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9" r:id="rId3"/>
    <p:sldId id="326" r:id="rId4"/>
    <p:sldId id="307" r:id="rId5"/>
    <p:sldId id="327" r:id="rId6"/>
    <p:sldId id="328" r:id="rId7"/>
    <p:sldId id="329" r:id="rId8"/>
    <p:sldId id="269" r:id="rId9"/>
    <p:sldId id="330" r:id="rId10"/>
    <p:sldId id="331" r:id="rId11"/>
    <p:sldId id="315" r:id="rId12"/>
    <p:sldId id="276" r:id="rId13"/>
    <p:sldId id="277" r:id="rId14"/>
    <p:sldId id="334" r:id="rId15"/>
    <p:sldId id="332" r:id="rId16"/>
    <p:sldId id="333" r:id="rId17"/>
    <p:sldId id="280" r:id="rId18"/>
    <p:sldId id="281" r:id="rId19"/>
    <p:sldId id="335" r:id="rId20"/>
    <p:sldId id="336" r:id="rId21"/>
    <p:sldId id="338" r:id="rId22"/>
    <p:sldId id="339" r:id="rId23"/>
    <p:sldId id="340" r:id="rId24"/>
    <p:sldId id="34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CC9900"/>
    <a:srgbClr val="FFE28F"/>
    <a:srgbClr val="F3F4DC"/>
    <a:srgbClr val="CCCC00"/>
    <a:srgbClr val="EFE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8934" autoAdjust="0"/>
  </p:normalViewPr>
  <p:slideViewPr>
    <p:cSldViewPr>
      <p:cViewPr varScale="1">
        <p:scale>
          <a:sx n="113" d="100"/>
          <a:sy n="113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99575010624741E-3"/>
          <c:y val="1.5387839452382019E-2"/>
          <c:w val="0.50940267504882708"/>
          <c:h val="0.766690977603549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8560">
              <a:solidFill>
                <a:schemeClr val="tx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01600" prst="riblet"/>
              <a:contourClr>
                <a:srgbClr val="000000"/>
              </a:contourClr>
            </a:sp3d>
          </c:spPr>
          <c:explosion val="16"/>
          <c:dPt>
            <c:idx val="0"/>
            <c:bubble3D val="0"/>
            <c:spPr>
              <a:solidFill>
                <a:srgbClr val="FF0000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3366FF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7"/>
            <c:spPr>
              <a:solidFill>
                <a:srgbClr val="CC99FF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FFFFFF"/>
              </a:solidFill>
              <a:ln w="8560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производство пищевых продуктов</c:v>
                </c:pt>
                <c:pt idx="1">
                  <c:v>химическое производство</c:v>
                </c:pt>
                <c:pt idx="2">
                  <c:v>металлургическое производство</c:v>
                </c:pt>
                <c:pt idx="3">
                  <c:v>производство машин и оборудования</c:v>
                </c:pt>
                <c:pt idx="4">
                  <c:v>производство электрооборудования</c:v>
                </c:pt>
                <c:pt idx="5">
                  <c:v>производство транспортных средств и оборудования</c:v>
                </c:pt>
                <c:pt idx="6">
                  <c:v>прочие</c:v>
                </c:pt>
              </c:strCache>
            </c:strRef>
          </c:cat>
          <c:val>
            <c:numRef>
              <c:f>Sheet1!$B$2:$B$8</c:f>
              <c:numCache>
                <c:formatCode>#,##0.0_р_.;[Red]\-#,##0.0_р_.</c:formatCode>
                <c:ptCount val="7"/>
                <c:pt idx="0">
                  <c:v>19.3</c:v>
                </c:pt>
                <c:pt idx="1">
                  <c:v>11.7</c:v>
                </c:pt>
                <c:pt idx="2">
                  <c:v>5</c:v>
                </c:pt>
                <c:pt idx="3">
                  <c:v>7.1</c:v>
                </c:pt>
                <c:pt idx="4">
                  <c:v>22.6</c:v>
                </c:pt>
                <c:pt idx="5">
                  <c:v>15.5</c:v>
                </c:pt>
                <c:pt idx="6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43921226407208663"/>
          <c:y val="7.3606421765372729E-2"/>
          <c:w val="0.5594872360700136"/>
          <c:h val="0.69136840385224219"/>
        </c:manualLayout>
      </c:layout>
      <c:overlay val="0"/>
      <c:txPr>
        <a:bodyPr/>
        <a:lstStyle/>
        <a:p>
          <a:pPr>
            <a:defRPr sz="115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99" b="1" i="0" u="none" strike="noStrike" baseline="0">
          <a:solidFill>
            <a:schemeClr val="tx1"/>
          </a:solidFill>
          <a:latin typeface="AG_Benguiat"/>
          <a:ea typeface="AG_Benguiat"/>
          <a:cs typeface="AG_Benguia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60579855263779E-2"/>
          <c:y val="0.17647058823529416"/>
          <c:w val="0.95593942014473632"/>
          <c:h val="0.430387334378057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 w="1116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9"/>
            <c:spPr>
              <a:solidFill>
                <a:srgbClr val="FF0000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CCFF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99CC00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FF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9900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00FF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CCCCFF"/>
              </a:solidFill>
              <a:ln w="1116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4413340312229758"/>
                  <c:y val="-0.17302313963564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81166082563381"/>
                  <c:y val="7.2374461506812355E-3"/>
                </c:manualLayout>
              </c:layout>
              <c:numFmt formatCode="0.0%" sourceLinked="0"/>
              <c:spPr>
                <a:noFill/>
                <a:ln w="22337">
                  <a:noFill/>
                </a:ln>
              </c:spPr>
              <c:txPr>
                <a:bodyPr/>
                <a:lstStyle/>
                <a:p>
                  <a:pPr>
                    <a:defRPr sz="12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244959264484986E-2"/>
                  <c:y val="-9.7199496171484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26839925356146E-2"/>
                  <c:y val="-6.587169742497583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31186564107242E-2"/>
                  <c:y val="-7.71022641072120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514132265258859E-2"/>
                  <c:y val="-1.9900737857458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08301852441963E-2"/>
                  <c:y val="-9.560365924322078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677415684311147"/>
                  <c:y val="-9.93152147286142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2337">
                <a:noFill/>
              </a:ln>
            </c:spPr>
            <c:txPr>
              <a:bodyPr/>
              <a:lstStyle/>
              <a:p>
                <a:pPr>
                  <a:defRPr sz="1231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Китай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Швеция</c:v>
                </c:pt>
                <c:pt idx="4">
                  <c:v>Франция</c:v>
                </c:pt>
                <c:pt idx="5">
                  <c:v>Бельгия</c:v>
                </c:pt>
                <c:pt idx="6">
                  <c:v>Австрия</c:v>
                </c:pt>
                <c:pt idx="7">
                  <c:v>Прочие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30.5</c:v>
                </c:pt>
                <c:pt idx="1">
                  <c:v>15.8</c:v>
                </c:pt>
                <c:pt idx="2">
                  <c:v>8.9</c:v>
                </c:pt>
                <c:pt idx="3">
                  <c:v>3.9</c:v>
                </c:pt>
                <c:pt idx="4">
                  <c:v>4.0999999999999996</c:v>
                </c:pt>
                <c:pt idx="5">
                  <c:v>3.6</c:v>
                </c:pt>
                <c:pt idx="6">
                  <c:v>3.4</c:v>
                </c:pt>
                <c:pt idx="7">
                  <c:v>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337">
          <a:noFill/>
        </a:ln>
      </c:spPr>
    </c:plotArea>
    <c:legend>
      <c:legendPos val="b"/>
      <c:layout>
        <c:manualLayout>
          <c:xMode val="edge"/>
          <c:yMode val="edge"/>
          <c:x val="3.2128487551772791E-2"/>
          <c:y val="0.8103007706362636"/>
          <c:w val="0.9156626506024097"/>
          <c:h val="0.18325791855203624"/>
        </c:manualLayout>
      </c:layout>
      <c:overlay val="0"/>
      <c:spPr>
        <a:noFill/>
        <a:ln w="22337">
          <a:noFill/>
        </a:ln>
      </c:spPr>
      <c:txPr>
        <a:bodyPr/>
        <a:lstStyle/>
        <a:p>
          <a:pPr>
            <a:defRPr sz="1130" b="1" i="0" u="none" strike="noStrike" baseline="0">
              <a:solidFill>
                <a:srgbClr val="8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83" b="1" i="0" u="none" strike="noStrike" baseline="0">
          <a:solidFill>
            <a:schemeClr val="tx1"/>
          </a:solidFill>
          <a:latin typeface="AG_Benguiat"/>
          <a:ea typeface="AG_Benguiat"/>
          <a:cs typeface="AG_Benguia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35941127551627E-2"/>
          <c:y val="0.16803946380021847"/>
          <c:w val="0.9168241266869066"/>
          <c:h val="0.464825990420881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 w="1041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13"/>
            <c:spPr>
              <a:solidFill>
                <a:srgbClr val="FF0000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FF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folHlink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CCFF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FF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00FF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3"/>
            <c:spPr>
              <a:solidFill>
                <a:srgbClr val="CCCCFF"/>
              </a:solidFill>
              <a:ln w="1041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9625317332832443"/>
                  <c:y val="-0.10431713289883042"/>
                </c:manualLayout>
              </c:layout>
              <c:numFmt formatCode="0.0%" sourceLinked="0"/>
              <c:spPr>
                <a:noFill/>
                <a:ln w="20837">
                  <a:noFill/>
                </a:ln>
              </c:spPr>
              <c:txPr>
                <a:bodyPr/>
                <a:lstStyle/>
                <a:p>
                  <a:pPr>
                    <a:defRPr sz="131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032682909501075E-2"/>
                  <c:y val="-2.57075538384538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896421882230801E-2"/>
                  <c:y val="5.463496480339937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282731205891534E-2"/>
                  <c:y val="-1.30085609255792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181250878945778E-2"/>
                  <c:y val="-2.03449147332511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263926026961418E-2"/>
                  <c:y val="-2.84379903497564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305873084386271E-3"/>
                  <c:y val="-1.87332371981821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5027140868283954"/>
                  <c:y val="-0.130985746754126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0837">
                <a:noFill/>
              </a:ln>
            </c:spPr>
            <c:txPr>
              <a:bodyPr/>
              <a:lstStyle/>
              <a:p>
                <a:pPr>
                  <a:defRPr sz="1313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Украина</c:v>
                </c:pt>
                <c:pt idx="1">
                  <c:v>Азербайджан</c:v>
                </c:pt>
                <c:pt idx="2">
                  <c:v>Узбекистан</c:v>
                </c:pt>
                <c:pt idx="3">
                  <c:v>Молдова</c:v>
                </c:pt>
                <c:pt idx="4">
                  <c:v>США</c:v>
                </c:pt>
                <c:pt idx="5">
                  <c:v>Германия </c:v>
                </c:pt>
                <c:pt idx="6">
                  <c:v>Индия</c:v>
                </c:pt>
                <c:pt idx="7">
                  <c:v>Прочие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.0">
                  <c:v>33</c:v>
                </c:pt>
                <c:pt idx="1">
                  <c:v>7.3</c:v>
                </c:pt>
                <c:pt idx="2">
                  <c:v>6.6</c:v>
                </c:pt>
                <c:pt idx="3">
                  <c:v>4.8</c:v>
                </c:pt>
                <c:pt idx="4">
                  <c:v>5.0999999999999996</c:v>
                </c:pt>
                <c:pt idx="5">
                  <c:v>3.1</c:v>
                </c:pt>
                <c:pt idx="6">
                  <c:v>3.1</c:v>
                </c:pt>
                <c:pt idx="7" formatCode="0.0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837">
          <a:noFill/>
        </a:ln>
      </c:spPr>
    </c:plotArea>
    <c:legend>
      <c:legendPos val="b"/>
      <c:layout>
        <c:manualLayout>
          <c:xMode val="edge"/>
          <c:yMode val="edge"/>
          <c:x val="4.2605688803850482E-2"/>
          <c:y val="0.66146056053963942"/>
          <c:w val="0.8620037807183365"/>
          <c:h val="0.25339366515837108"/>
        </c:manualLayout>
      </c:layout>
      <c:overlay val="0"/>
      <c:spPr>
        <a:noFill/>
        <a:ln w="20837">
          <a:noFill/>
        </a:ln>
      </c:spPr>
      <c:txPr>
        <a:bodyPr/>
        <a:lstStyle/>
        <a:p>
          <a:pPr>
            <a:defRPr sz="120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G_Benguiat"/>
          <a:ea typeface="AG_Benguiat"/>
          <a:cs typeface="AG_Benguia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8702816962168E-2"/>
          <c:y val="3.6317836967700592E-2"/>
          <c:w val="0.92395287546632021"/>
          <c:h val="0.812787322974978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5662762046156E-2"/>
                  <c:y val="-0.39667743844158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16049622622371E-2"/>
                  <c:y val="-0.376399251323092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87675183247706E-2"/>
                  <c:y val="-0.356736155931328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522570824628546E-2"/>
                  <c:y val="-0.30828065080051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039344"/>
        <c:axId val="125039904"/>
        <c:axId val="0"/>
      </c:bar3DChart>
      <c:catAx>
        <c:axId val="12503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039904"/>
        <c:crosses val="autoZero"/>
        <c:auto val="1"/>
        <c:lblAlgn val="ctr"/>
        <c:lblOffset val="100"/>
        <c:noMultiLvlLbl val="0"/>
      </c:catAx>
      <c:valAx>
        <c:axId val="12503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03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6A3F-35BC-4704-B51E-E0B28733011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655F-6C06-4FCA-AACD-6174F079D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2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181AC-30A0-405F-83D3-9080219BCF4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33950" cy="3700463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683532"/>
            <a:ext cx="4957976" cy="4518889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1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C9B4E567-9036-4813-B1B5-A62BBDD21F1D}" type="slidenum">
              <a:rPr lang="ru-RU" smtClean="0">
                <a:latin typeface="AG_Benguiat" pitchFamily="34" charset="0"/>
              </a:rPr>
              <a:pPr eaLnBrk="1" hangingPunct="1"/>
              <a:t>7</a:t>
            </a:fld>
            <a:endParaRPr lang="ru-RU" smtClean="0">
              <a:latin typeface="AG_Benguiat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7075" cy="34020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0162"/>
            <a:ext cx="5029200" cy="415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9602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1FD7B-9AF4-4A3E-8E15-6EEEAFABF21C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26631" y="9443662"/>
            <a:ext cx="2932967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61" tIns="45330" rIns="90661" bIns="45330" anchor="b"/>
          <a:lstStyle/>
          <a:p>
            <a:pPr algn="r" defTabSz="904875"/>
            <a:fld id="{DE6448E5-A902-4AEB-BFC0-63DADA5B4143}" type="slidenum">
              <a:rPr lang="ru-RU" altLang="ru-RU" sz="1100">
                <a:cs typeface="Arial" charset="0"/>
              </a:rPr>
              <a:pPr algn="r" defTabSz="904875"/>
              <a:t>8</a:t>
            </a:fld>
            <a:endParaRPr lang="ru-RU" altLang="ru-RU" sz="1100"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75225" cy="3732213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553" y="4719242"/>
            <a:ext cx="5412060" cy="4482762"/>
          </a:xfrm>
          <a:noFill/>
          <a:ln/>
        </p:spPr>
        <p:txBody>
          <a:bodyPr lIns="90661" tIns="45330" rIns="90661" bIns="45330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C121AFD2-3E9D-43BA-B245-2359DA7713CF}" type="slidenum">
              <a:rPr lang="ru-RU" smtClean="0">
                <a:latin typeface="AG_Benguiat" pitchFamily="34" charset="0"/>
              </a:rPr>
              <a:pPr eaLnBrk="1" hangingPunct="1"/>
              <a:t>16</a:t>
            </a:fld>
            <a:endParaRPr lang="ru-RU" smtClean="0">
              <a:latin typeface="AG_Benguiat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9450"/>
            <a:ext cx="4537075" cy="34020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0162"/>
            <a:ext cx="5029200" cy="415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949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082EB-7362-417E-B854-C818D058F0E5}" type="slidenum">
              <a:rPr lang="ru-RU" altLang="ru-RU" smtClean="0">
                <a:latin typeface="Arial" charset="0"/>
              </a:rPr>
              <a:pPr/>
              <a:t>18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117" y="4724420"/>
            <a:ext cx="5408930" cy="4472404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3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36635" indent="-283321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33285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586598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39912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493226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46540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399854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53167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90E0572D-4DBF-4BA2-A2A4-BA3BB4B24F08}" type="slidenum">
              <a:rPr lang="ru-RU" smtClean="0">
                <a:latin typeface="AG_Benguiat" pitchFamily="34" charset="0"/>
              </a:rPr>
              <a:pPr eaLnBrk="1" hangingPunct="1"/>
              <a:t>19</a:t>
            </a:fld>
            <a:endParaRPr lang="ru-RU" smtClean="0">
              <a:latin typeface="AG_Benguiat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33950" cy="37004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8" y="4686553"/>
            <a:ext cx="4958187" cy="4517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828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 txBox="1">
            <a:spLocks noGrp="1" noChangeArrowheads="1"/>
          </p:cNvSpPr>
          <p:nvPr/>
        </p:nvSpPr>
        <p:spPr bwMode="auto">
          <a:xfrm>
            <a:off x="3830543" y="9442700"/>
            <a:ext cx="2929051" cy="49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3" tIns="45956" rIns="91913" bIns="4595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82B31849-13C7-43F0-AC19-C67A0C612883}" type="slidenum">
              <a:rPr lang="ru-RU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/>
              <a:t>20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4538"/>
            <a:ext cx="4930775" cy="3698875"/>
          </a:xfrm>
          <a:solidFill>
            <a:srgbClr val="FFFFFF"/>
          </a:solidFill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902" y="4722933"/>
            <a:ext cx="5379090" cy="44413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30543" y="9444281"/>
            <a:ext cx="2929051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2400D71F-CCC1-477B-A00C-864496E553FE}" type="slidenum">
              <a:rPr lang="ru-RU" sz="1200">
                <a:latin typeface="Arial" pitchFamily="34" charset="0"/>
              </a:rPr>
              <a:pPr algn="r" eaLnBrk="1" hangingPunct="1"/>
              <a:t>21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902" y="4722931"/>
            <a:ext cx="5408930" cy="4474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264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36635" indent="-283321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33285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586598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39912" indent="-226657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493226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46540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399854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53167" indent="-226657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1E6694AB-4784-4B2F-8587-1391B6C3320E}" type="slidenum">
              <a:rPr lang="ru-RU" smtClean="0">
                <a:latin typeface="AG_Benguiat" pitchFamily="34" charset="0"/>
              </a:rPr>
              <a:pPr eaLnBrk="1" hangingPunct="1"/>
              <a:t>22</a:t>
            </a:fld>
            <a:endParaRPr lang="ru-RU" smtClean="0">
              <a:latin typeface="AG_Benguiat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32362" cy="370046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8" y="4686553"/>
            <a:ext cx="4958187" cy="4517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686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6B15-4DFD-443C-98A4-DB5050BF4A6F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7E3D-5C4E-4F2C-8DE7-B26863458136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717E-266D-4E35-9BF3-63A2F5960698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9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7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0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4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0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8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3F11-2BF3-4973-B066-5B1071CDBF48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84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5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3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4D4C-1A79-4C75-83C1-E9CCC00DF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91059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BFA5-7549-4412-BEDC-9E5DDA9AB9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89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E90F9D-4312-406A-8CF7-3890A3316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121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0EA2-565B-4AFA-B490-E994900BD7C1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7A7F-78BC-4B1E-AA8C-11D1531748DE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4177-194B-48CA-9923-86EEEC7A5ADF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5DE5-B134-4B58-B9C3-32FAD69AA180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03C9-8B7D-4C5C-BACA-E03AC80963BE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53B-1CB3-4CCD-8B51-625502710F29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B650-E263-40A1-A0B8-2449935BBC9A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50000"/>
                <a:lumMod val="100000"/>
              </a:schemeClr>
            </a:gs>
            <a:gs pos="100000">
              <a:schemeClr val="bg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C914-0C10-4CF1-8323-F7708C2124E4}" type="datetime1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1926"/>
            <a:ext cx="9144000" cy="1557394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36476" y="6286573"/>
            <a:ext cx="9180512" cy="598811"/>
          </a:xfrm>
          <a:prstGeom prst="rect">
            <a:avLst/>
          </a:prstGeom>
          <a:solidFill>
            <a:srgbClr val="9E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3349"/>
            <a:ext cx="18821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9E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>
                <a:lumMod val="90000"/>
              </a:schemeClr>
            </a:gs>
            <a:gs pos="61000">
              <a:schemeClr val="bg2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995"/>
            <a:ext cx="8856984" cy="10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1CCF-2718-432E-86EF-5EBE9F2398F8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BC44-D978-4E84-B7C8-B10D16C861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98" y="3085930"/>
            <a:ext cx="4747814" cy="329539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-24233" y="6381329"/>
            <a:ext cx="9199827" cy="476671"/>
          </a:xfrm>
          <a:prstGeom prst="rect">
            <a:avLst/>
          </a:prstGeom>
          <a:solidFill>
            <a:srgbClr val="9E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Чувашская Республика – приглашение к сотрудничеству!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-24233" y="6309321"/>
            <a:ext cx="755576" cy="548679"/>
          </a:xfrm>
          <a:prstGeom prst="roundRect">
            <a:avLst>
              <a:gd name="adj" fmla="val 44441"/>
            </a:avLst>
          </a:prstGeom>
          <a:solidFill>
            <a:srgbClr val="9E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 algn="ctr"/>
              <a:t>‹#›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9E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hyperlink" Target="http://www.sespel-auto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45.jpeg"/><Relationship Id="rId7" Type="http://schemas.openxmlformats.org/officeDocument/2006/relationships/hyperlink" Target="http://www.shumerkaf.ru/prod.aspx?page=./9545/9558/9570/9587" TargetMode="External"/><Relationship Id="rId12" Type="http://schemas.openxmlformats.org/officeDocument/2006/relationships/hyperlink" Target="http://www.shumerkaf.ru/prod.aspx?page=./9545/9558/9570/9588" TargetMode="External"/><Relationship Id="rId2" Type="http://schemas.openxmlformats.org/officeDocument/2006/relationships/image" Target="../media/image44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hyperlink" Target="http://www.shumerkaf.ru/prod.aspx?page=./9545/9560/10080/22531" TargetMode="External"/><Relationship Id="rId15" Type="http://schemas.openxmlformats.org/officeDocument/2006/relationships/hyperlink" Target="http://www.shumerkaf.ru/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www.shumerkaf.ru/prod.aspx?page=./9545/9558/9573/9590" TargetMode="External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8.gif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gif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hyperlink" Target="http://www.elara.ru/" TargetMode="External"/><Relationship Id="rId9" Type="http://schemas.openxmlformats.org/officeDocument/2006/relationships/image" Target="../media/image63.jpe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64.jpeg"/><Relationship Id="rId4" Type="http://schemas.openxmlformats.org/officeDocument/2006/relationships/image" Target="../media/image71.gif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7.jpeg"/><Relationship Id="rId7" Type="http://schemas.openxmlformats.org/officeDocument/2006/relationships/chart" Target="../charts/chart4.xml"/><Relationship Id="rId12" Type="http://schemas.openxmlformats.org/officeDocument/2006/relationships/image" Target="../media/image8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1" Type="http://schemas.openxmlformats.org/officeDocument/2006/relationships/image" Target="../media/image84.jpeg"/><Relationship Id="rId5" Type="http://schemas.openxmlformats.org/officeDocument/2006/relationships/image" Target="../media/image79.png"/><Relationship Id="rId10" Type="http://schemas.openxmlformats.org/officeDocument/2006/relationships/image" Target="../media/image83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5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hyperlink" Target="http://www.firm-august.ru/product/kism/1new_b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8.jpeg"/><Relationship Id="rId5" Type="http://schemas.openxmlformats.org/officeDocument/2006/relationships/hyperlink" Target="http://gov.cap.ru/home/16/crop08.jpg" TargetMode="External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emf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.xml"/><Relationship Id="rId5" Type="http://schemas.openxmlformats.org/officeDocument/2006/relationships/image" Target="../media/image13.gi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hyperlink" Target="http://www.ktz.com.ru/" TargetMode="External"/><Relationship Id="rId21" Type="http://schemas.openxmlformats.org/officeDocument/2006/relationships/oleObject" Target="../embeddings/oleObject1.bin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23" Type="http://schemas.openxmlformats.org/officeDocument/2006/relationships/image" Target="../media/image36.png"/><Relationship Id="rId10" Type="http://schemas.openxmlformats.org/officeDocument/2006/relationships/image" Target="../media/image25.emf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emf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1700808"/>
            <a:ext cx="8604448" cy="2808312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904547" y="2132856"/>
            <a:ext cx="8131950" cy="2016224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ЧУВАШСКАЯ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РЕСПУБЛИКА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3600" b="1" spc="50" dirty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ПРИГЛАШЕНИЕ К СОТРУДНИЧЕСТВУ!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409873"/>
            <a:ext cx="1584176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2015 год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2404354" y="168275"/>
            <a:ext cx="6471049" cy="830997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ЗАО «Чебоксарское предприятие  «Сеспель»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21275" y="5589240"/>
            <a:ext cx="9144000" cy="765175"/>
            <a:chOff x="0" y="3793"/>
            <a:chExt cx="5760" cy="527"/>
          </a:xfrm>
        </p:grpSpPr>
        <p:sp>
          <p:nvSpPr>
            <p:cNvPr id="129034" name="Rectangle 10"/>
            <p:cNvSpPr>
              <a:spLocks noChangeArrowheads="1"/>
            </p:cNvSpPr>
            <p:nvPr/>
          </p:nvSpPr>
          <p:spPr bwMode="auto">
            <a:xfrm>
              <a:off x="0" y="3793"/>
              <a:ext cx="5760" cy="527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  <a:extLst/>
          </p:spPr>
          <p:txBody>
            <a:bodyPr lIns="72000" tIns="0" rIns="72000" bIns="0" anchor="ctr" anchorCtr="1"/>
            <a:lstStyle/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428000, Российская Федерация, Чувашская Республика, г. Чебоксары, ул.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Ярославская,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д.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76 </a:t>
              </a:r>
              <a:br>
                <a:rPr lang="ru-RU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тел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.: +7 (8352)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62-26-38;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факс: +7 (8352)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62-26-38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marL="6350" indent="-6350">
                <a:lnSpc>
                  <a:spcPct val="110000"/>
                </a:lnSpc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e-mail: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zaosespel@yande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.ru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, web-site: http://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www.sespel-auto.ru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3" y="3793"/>
              <a:ext cx="5757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31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25" y="174972"/>
            <a:ext cx="2003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indust9\Documents\Акции, мероприятия\2013\Приезд Мантурова\Сеспель инфо\фото\DSC0449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23" y="1340768"/>
            <a:ext cx="232812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indust9\Documents\Лес\Предприятия\Сеспель\2011-11-24 17.49.3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3" y="1012871"/>
            <a:ext cx="235918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indust9\Desktop\Mukovoz964821_2_w_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82" y="3108541"/>
            <a:ext cx="2335864" cy="118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dust9\Desktop\Podjemnaja_zisterna_w_2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2780928"/>
            <a:ext cx="279123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dust9\Desktop\Cementovoz-9648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54963"/>
            <a:ext cx="2609467" cy="134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ndust9\Desktop\bitumovoz1_w_2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62" y="4509120"/>
            <a:ext cx="257513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0994" y="2966901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/>
              <a:t>полуприцепы, цистерны – 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цементовозы, муковозы, 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бензовозы, нефтевозы,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</a:t>
            </a:r>
            <a:r>
              <a:rPr lang="ru-RU" altLang="ru-RU" sz="1600" b="1" dirty="0" err="1"/>
              <a:t>битумовозы</a:t>
            </a:r>
            <a:r>
              <a:rPr lang="ru-RU" altLang="ru-RU" sz="1600" b="1" dirty="0"/>
              <a:t>, 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подъемные цистерны, водовозы, 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</a:t>
            </a:r>
            <a:r>
              <a:rPr lang="ru-RU" altLang="ru-RU" sz="1600" b="1" dirty="0" err="1"/>
              <a:t>комбикормовозы</a:t>
            </a:r>
            <a:r>
              <a:rPr lang="ru-RU" altLang="ru-RU" sz="1600" b="1" dirty="0"/>
              <a:t>,</a:t>
            </a:r>
          </a:p>
          <a:p>
            <a:pPr>
              <a:buFontTx/>
              <a:buChar char="•"/>
            </a:pPr>
            <a:r>
              <a:rPr lang="ru-RU" altLang="ru-RU" sz="1600" b="1" dirty="0"/>
              <a:t> цистерны для химической продукции  </a:t>
            </a:r>
            <a:br>
              <a:rPr lang="ru-RU" altLang="ru-RU" sz="1600" b="1" dirty="0"/>
            </a:br>
            <a:endParaRPr lang="ru-RU" altLang="ru-RU" sz="1600" b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83707" y="1025818"/>
            <a:ext cx="3600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/>
              <a:t>Завод, оснащенный уникальным оборудованием из многих стран Европы, производит цистерны,  полуприцепы из алюминиевого сплава (или сталь), соответствующие  международным стандартам качества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767928" y="2717049"/>
            <a:ext cx="2497201" cy="3715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Предлагает: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458633" y="5042407"/>
            <a:ext cx="3612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/>
              <a:t>система менеджмента качества сертифицирована на соответствие </a:t>
            </a:r>
            <a:r>
              <a:rPr lang="en-US" altLang="ru-RU" sz="1400" b="1" dirty="0"/>
              <a:t>ISO </a:t>
            </a:r>
            <a:r>
              <a:rPr lang="ru-RU" altLang="ru-RU" sz="1400" b="1" dirty="0"/>
              <a:t>9000</a:t>
            </a:r>
          </a:p>
        </p:txBody>
      </p:sp>
    </p:spTree>
    <p:extLst>
      <p:ext uri="{BB962C8B-B14F-4D97-AF65-F5344CB8AC3E}">
        <p14:creationId xmlns:p14="http://schemas.microsoft.com/office/powerpoint/2010/main" val="135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23" name="Picture 27" descr="K862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60" y="4144536"/>
            <a:ext cx="3096344" cy="10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1835150" y="242645"/>
            <a:ext cx="7057330" cy="954107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ОАО «КОМБИНАТ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АВТОМОБИЛЬНЫХ ФУРГОНОВ»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23412" y="5472137"/>
            <a:ext cx="9144000" cy="765175"/>
            <a:chOff x="0" y="3793"/>
            <a:chExt cx="5760" cy="527"/>
          </a:xfrm>
        </p:grpSpPr>
        <p:sp>
          <p:nvSpPr>
            <p:cNvPr id="132126" name="Rectangle 30"/>
            <p:cNvSpPr>
              <a:spLocks noChangeArrowheads="1"/>
            </p:cNvSpPr>
            <p:nvPr/>
          </p:nvSpPr>
          <p:spPr bwMode="auto">
            <a:xfrm>
              <a:off x="0" y="3793"/>
              <a:ext cx="5760" cy="527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  <a:extLst/>
          </p:spPr>
          <p:txBody>
            <a:bodyPr lIns="72000" tIns="0" rIns="72000" bIns="0" anchor="ctr" anchorCtr="1"/>
            <a:lstStyle/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429000, Российская Федерация, Чувашская Республика, г. Шумерля, пр. Ленина, д. 21 А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тел.: +7 (83536) 5-23-93; факс: +7 (83536) 5-2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7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pPr marL="6350" indent="-6350">
                <a:lnSpc>
                  <a:spcPct val="110000"/>
                </a:lnSpc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mail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kaf@chtts.ru,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web-site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http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://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www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. shumerkaf.ru </a:t>
              </a:r>
            </a:p>
          </p:txBody>
        </p:sp>
        <p:sp>
          <p:nvSpPr>
            <p:cNvPr id="18450" name="Line 31"/>
            <p:cNvSpPr>
              <a:spLocks noChangeShapeType="1"/>
            </p:cNvSpPr>
            <p:nvPr/>
          </p:nvSpPr>
          <p:spPr bwMode="auto">
            <a:xfrm>
              <a:off x="3" y="3793"/>
              <a:ext cx="5757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38" descr="k_6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4536"/>
            <a:ext cx="1673200" cy="10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0" descr="k_4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486" y="4144536"/>
            <a:ext cx="1670777" cy="107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4" descr="mto-ag2m">
            <a:hlinkClick r:id="rId5" tooltip="Мастерская технического обслуживания МТО-АГ2М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0669" y="4144536"/>
            <a:ext cx="1831811" cy="107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6" descr="cebep">
            <a:hlinkClick r:id="rId7" tooltip="Ремонтно-сварочны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6307" y="1338927"/>
            <a:ext cx="1339446" cy="84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0" descr="aic-1">
            <a:hlinkClick r:id="rId9" tooltip="Для геофизических исследований скважин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2986" y="1347623"/>
            <a:ext cx="1414940" cy="84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2" descr=" КН-6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2108" y="3192866"/>
            <a:ext cx="1585913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8" descr="uprs-100">
            <a:hlinkClick r:id="rId12" tooltip="Сварочные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5024" y="2252425"/>
            <a:ext cx="1402902" cy="85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32743" y="2473344"/>
            <a:ext cx="6859366" cy="18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Blip>
                <a:blip r:embed="rId14"/>
              </a:buBlip>
            </a:pPr>
            <a:r>
              <a:rPr lang="ru-RU" altLang="ru-RU" sz="1500" b="1" dirty="0"/>
              <a:t>  </a:t>
            </a:r>
            <a:r>
              <a:rPr lang="ru-RU" altLang="ru-RU" sz="1500" b="1" dirty="0" smtClean="0"/>
              <a:t>специальну</a:t>
            </a:r>
            <a:r>
              <a:rPr lang="ru-RU" altLang="ru-RU" sz="1500" b="1" dirty="0"/>
              <a:t>ю</a:t>
            </a:r>
            <a:r>
              <a:rPr lang="ru-RU" altLang="ru-RU" sz="1500" b="1" dirty="0" smtClean="0"/>
              <a:t> технику </a:t>
            </a:r>
            <a:r>
              <a:rPr lang="ru-RU" altLang="ru-RU" sz="1500" b="1" dirty="0"/>
              <a:t>– автофургоны вахтовые (для перевозки людей), передвижные мастерские, лаборатории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Blip>
                <a:blip r:embed="rId14"/>
              </a:buBlip>
            </a:pPr>
            <a:r>
              <a:rPr lang="ru-RU" altLang="ru-RU" sz="1500" b="1" dirty="0"/>
              <a:t> автомобили-фургоны изотермические, рефрижераторные для перевозки скоропортящихся товаров, напитков, медицинских препаратов и продуктов питания,  требующих особых температурных режимов</a:t>
            </a:r>
            <a:r>
              <a:rPr lang="ru-RU" altLang="ru-RU" sz="1500" dirty="0"/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Blip>
                <a:blip r:embed="rId14"/>
              </a:buBlip>
            </a:pPr>
            <a:r>
              <a:rPr lang="ru-RU" altLang="ru-RU" sz="1500" dirty="0"/>
              <a:t> </a:t>
            </a:r>
            <a:r>
              <a:rPr lang="ru-RU" altLang="ru-RU" sz="1500" b="1" dirty="0"/>
              <a:t>специальные кузова-контейнеры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ru-RU" altLang="ru-RU" sz="1500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7504" y="1291417"/>
            <a:ext cx="52927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500" b="1" dirty="0"/>
              <a:t>проектирует, изготавливает и реализует более </a:t>
            </a:r>
            <a:endParaRPr lang="ru-RU" altLang="ru-RU" sz="1500" b="1" dirty="0" smtClean="0"/>
          </a:p>
          <a:p>
            <a:r>
              <a:rPr lang="ru-RU" altLang="ru-RU" sz="1500" b="1" dirty="0" smtClean="0"/>
              <a:t>200 </a:t>
            </a:r>
            <a:r>
              <a:rPr lang="ru-RU" altLang="ru-RU" sz="1500" b="1" dirty="0"/>
              <a:t>видов кузовов-фургонов гражданского и военного назначения</a:t>
            </a:r>
            <a:r>
              <a:rPr lang="ru-RU" altLang="ru-RU" sz="1500" dirty="0"/>
              <a:t> </a:t>
            </a:r>
          </a:p>
        </p:txBody>
      </p:sp>
      <p:pic>
        <p:nvPicPr>
          <p:cNvPr id="21" name="Picture 18" descr="ОАО &quot;Комбинат автомобильных фургонов&quot; г.Шумерля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8739"/>
            <a:ext cx="1736026" cy="112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32742" y="2142798"/>
            <a:ext cx="2497201" cy="3715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Предлагает: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288744" y="1914450"/>
            <a:ext cx="3743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система менеджмента качества сертифицирована на соответствие </a:t>
            </a:r>
            <a:r>
              <a:rPr lang="en-US" altLang="ru-RU" sz="1400" b="1" dirty="0"/>
              <a:t>ISO </a:t>
            </a:r>
            <a:r>
              <a:rPr lang="ru-RU" altLang="ru-RU" sz="1400" b="1" dirty="0"/>
              <a:t>9000</a:t>
            </a:r>
          </a:p>
        </p:txBody>
      </p:sp>
    </p:spTree>
    <p:extLst>
      <p:ext uri="{BB962C8B-B14F-4D97-AF65-F5344CB8AC3E}">
        <p14:creationId xmlns:p14="http://schemas.microsoft.com/office/powerpoint/2010/main" val="21363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2" name="Picture 1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19" y="74158"/>
            <a:ext cx="1508126" cy="11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3162532" y="1772817"/>
            <a:ext cx="5852197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>
            <a:spAutoFit/>
          </a:bodyPr>
          <a:lstStyle/>
          <a:p>
            <a:pPr algn="l" eaLnBrk="0" hangingPunct="0">
              <a:buFont typeface="AG_Benguiat" pitchFamily="34" charset="0"/>
              <a:buNone/>
              <a:defRPr/>
            </a:pPr>
            <a:endParaRPr lang="ru-RU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станки, вырабатывающие ткани из нитей практически всех видов;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станки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вырабатывающие ткани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шинного корда;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металлоткацкие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рапирные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станки, вырабатывающие металлические тканные сетки из проволоки; 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станки для выработки особо плотных широких технических тканей;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станки с электрооборудованием «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Siemens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станки новых заправочных ширин;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станки с электронными жаккардовыми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машинами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Staubli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 и «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Bonas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»;</a:t>
            </a:r>
          </a:p>
          <a:p>
            <a:pPr algn="l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ремизоподъемные каретки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КРУ-20МЭ с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электронным управлением 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2197274" y="251937"/>
            <a:ext cx="5903118" cy="584775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ТЕХМАШХОЛДИНГ»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512" y="5544145"/>
            <a:ext cx="9144000" cy="765175"/>
            <a:chOff x="0" y="3793"/>
            <a:chExt cx="5760" cy="527"/>
          </a:xfrm>
        </p:grpSpPr>
        <p:sp>
          <p:nvSpPr>
            <p:cNvPr id="133136" name="Rectangle 16"/>
            <p:cNvSpPr>
              <a:spLocks noChangeArrowheads="1"/>
            </p:cNvSpPr>
            <p:nvPr/>
          </p:nvSpPr>
          <p:spPr bwMode="auto">
            <a:xfrm>
              <a:off x="0" y="3793"/>
              <a:ext cx="5760" cy="527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  <a:extLst/>
          </p:spPr>
          <p:txBody>
            <a:bodyPr lIns="72000" tIns="0" rIns="72000" bIns="0" anchor="ctr" anchorCtr="1"/>
            <a:lstStyle/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428022, Россия, Чувашская Республика, г. Чебоксары, пр. Машиностроителей, д. 1 </a:t>
              </a:r>
            </a:p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тел.: +7 (8352) 63-09-79, 30-96-09; факс: +7 (8352) 66-20-43 </a:t>
              </a:r>
            </a:p>
            <a:p>
              <a:pPr marL="6350" indent="-6350">
                <a:lnSpc>
                  <a:spcPct val="110000"/>
                </a:lnSpc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mail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textil@chtts.ru,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web-site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http://www.textilmach.com/</a:t>
              </a:r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>
              <a:off x="3" y="3793"/>
              <a:ext cx="5757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7000" y="836713"/>
            <a:ext cx="9053512" cy="936104"/>
          </a:xfrm>
          <a:prstGeom prst="rect">
            <a:avLst/>
          </a:prstGeom>
          <a:solidFill>
            <a:schemeClr val="bg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ООО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Техмашхолдинг»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ведущее предприятие в России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производству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ткацких станков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микропрокладчиками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единственное в РФ, выпускающее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рапирные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металлоткацкие станки.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134723" y="1783890"/>
            <a:ext cx="2497201" cy="3715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Предлагает:</a:t>
            </a:r>
          </a:p>
        </p:txBody>
      </p:sp>
      <p:pic>
        <p:nvPicPr>
          <p:cNvPr id="13" name="Picture 7" descr="stb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67" y="1838310"/>
            <a:ext cx="2904674" cy="18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486" y="3673848"/>
            <a:ext cx="2960237" cy="18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5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13" y="1111250"/>
            <a:ext cx="9082087" cy="217328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Blip>
                <a:blip r:embed="rId2"/>
              </a:buBlip>
              <a:defRPr/>
            </a:pPr>
            <a:r>
              <a:rPr lang="ru-RU" sz="2000" b="1" dirty="0"/>
              <a:t>И</a:t>
            </a:r>
            <a:r>
              <a:rPr lang="ru-RU" sz="2000" b="1" dirty="0" smtClean="0"/>
              <a:t>ндекс  производства электрооборудования за  2014 г. – </a:t>
            </a:r>
            <a:r>
              <a:rPr lang="ru-RU" sz="2000" b="1" dirty="0" smtClean="0">
                <a:solidFill>
                  <a:srgbClr val="00B0F0"/>
                </a:solidFill>
              </a:rPr>
              <a:t>107,7%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Blip>
                <a:blip r:embed="rId2"/>
              </a:buBlip>
              <a:defRPr/>
            </a:pPr>
            <a:r>
              <a:rPr lang="ru-RU" sz="2000" b="1" dirty="0" smtClean="0"/>
              <a:t>Объем отгруженной продукции около – </a:t>
            </a:r>
            <a:r>
              <a:rPr lang="ru-RU" sz="2000" b="1" dirty="0" smtClean="0">
                <a:solidFill>
                  <a:srgbClr val="00B0F0"/>
                </a:solidFill>
              </a:rPr>
              <a:t>30,0 млрд. рублей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Blip>
                <a:blip r:embed="rId2"/>
              </a:buBlip>
              <a:defRPr/>
            </a:pPr>
            <a:r>
              <a:rPr lang="ru-RU" sz="2000" b="1" dirty="0" smtClean="0"/>
              <a:t>Число занятых – свыше </a:t>
            </a:r>
            <a:r>
              <a:rPr lang="ru-RU" sz="2000" b="1" dirty="0" smtClean="0">
                <a:solidFill>
                  <a:srgbClr val="00B0F0"/>
                </a:solidFill>
              </a:rPr>
              <a:t>15,0 тыс. человек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None/>
              <a:defRPr/>
            </a:pPr>
            <a:r>
              <a:rPr lang="ru-RU" sz="1700" i="1" dirty="0" smtClean="0"/>
              <a:t>(около  19 % в структуре среднесписочной численности обрабатывающих производств)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Blip>
                <a:blip r:embed="rId2"/>
              </a:buBlip>
              <a:defRPr/>
            </a:pPr>
            <a:r>
              <a:rPr lang="ru-RU" sz="2000" b="1" dirty="0" smtClean="0"/>
              <a:t>Среднемесячная заработная плата – </a:t>
            </a:r>
            <a:r>
              <a:rPr lang="ru-RU" sz="2000" b="1" dirty="0" smtClean="0">
                <a:solidFill>
                  <a:srgbClr val="00B0F0"/>
                </a:solidFill>
              </a:rPr>
              <a:t>28,7 тыс. рублей</a:t>
            </a:r>
            <a:r>
              <a:rPr lang="ru-RU" sz="2000" b="1" dirty="0" smtClean="0">
                <a:solidFill>
                  <a:srgbClr val="990000"/>
                </a:solidFill>
              </a:rPr>
              <a:t> 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charset="0"/>
              <a:buNone/>
              <a:defRPr/>
            </a:pPr>
            <a:r>
              <a:rPr lang="ru-RU" i="1" dirty="0" smtClean="0"/>
              <a:t>(в 1,4 раза выше среднереспубликанского уровня средней заработной платы)</a:t>
            </a:r>
          </a:p>
        </p:txBody>
      </p:sp>
      <p:sp>
        <p:nvSpPr>
          <p:cNvPr id="4100" name="Номер слайда 3"/>
          <p:cNvSpPr txBox="1">
            <a:spLocks/>
          </p:cNvSpPr>
          <p:nvPr/>
        </p:nvSpPr>
        <p:spPr bwMode="auto">
          <a:xfrm>
            <a:off x="7910513" y="6326188"/>
            <a:ext cx="1054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B3612E-6F6E-4A97-8A50-B503538708AD}" type="slidenum">
              <a:rPr lang="ru-RU" altLang="ru-RU" sz="1400" b="1">
                <a:solidFill>
                  <a:srgbClr val="990000"/>
                </a:solidFill>
              </a:rPr>
              <a:pPr algn="r"/>
              <a:t>13</a:t>
            </a:fld>
            <a:endParaRPr lang="ru-RU" altLang="ru-RU" sz="1400" b="1">
              <a:solidFill>
                <a:srgbClr val="990000"/>
              </a:solidFill>
            </a:endParaRPr>
          </a:p>
        </p:txBody>
      </p:sp>
      <p:pic>
        <p:nvPicPr>
          <p:cNvPr id="9" name="Picture 13" descr="C:\Users\Евгения\Desktop\logo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2050032" cy="52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1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412269" cy="56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:\Users\Евгения\Desktop\logo.gif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6076"/>
          <a:stretch/>
        </p:blipFill>
        <p:spPr bwMode="auto">
          <a:xfrm>
            <a:off x="323528" y="3284984"/>
            <a:ext cx="2031331" cy="64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5" descr="C:\Users\Евгения\Desktop\vniir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4" r="11351"/>
          <a:stretch/>
        </p:blipFill>
        <p:spPr bwMode="auto">
          <a:xfrm>
            <a:off x="6372200" y="4941168"/>
            <a:ext cx="1401507" cy="133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8" name="Picture 6" descr="C:\Users\Евгения\Desktop\12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069070" cy="88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319" name="Picture 7" descr="C:\Users\Евгения\Desktop\logo_2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685809" cy="111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7" name="Picture 5" descr="gerb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823" y="191344"/>
            <a:ext cx="6746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077072"/>
            <a:ext cx="261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4149080"/>
            <a:ext cx="2747962" cy="7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4941168"/>
            <a:ext cx="27527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3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984" y="4941168"/>
            <a:ext cx="1800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1619" y="120676"/>
            <a:ext cx="8351837" cy="112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1000"/>
              </a:lnSpc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Электротехническая промышленность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6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91000"/>
              </a:lnSpc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Чувашской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Республики </a:t>
            </a:r>
          </a:p>
          <a:p>
            <a:pPr algn="ctr">
              <a:lnSpc>
                <a:spcPct val="91000"/>
              </a:lnSpc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3" descr="C:\Users\Евгения\Desktop\logo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876" y="3420690"/>
            <a:ext cx="2050032" cy="52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11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204" y="3348682"/>
            <a:ext cx="2412269" cy="56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C:\Users\Евгения\Desktop\logo.gif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6076"/>
          <a:stretch/>
        </p:blipFill>
        <p:spPr bwMode="auto">
          <a:xfrm>
            <a:off x="255588" y="3276674"/>
            <a:ext cx="2031331" cy="64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15" descr="C:\Users\Евгения\Desktop\vniir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4" r="11351"/>
          <a:stretch/>
        </p:blipFill>
        <p:spPr bwMode="auto">
          <a:xfrm>
            <a:off x="6304260" y="4932858"/>
            <a:ext cx="1401507" cy="133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1" name="Picture 7" descr="C:\Users\Евгения\Desktop\logo_2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364" y="3996754"/>
            <a:ext cx="1685809" cy="111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3980" y="4068762"/>
            <a:ext cx="2619375" cy="7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9724" y="4932858"/>
            <a:ext cx="2752725" cy="107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0044" y="4932858"/>
            <a:ext cx="1800225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21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49" y="865236"/>
            <a:ext cx="8785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2"/>
            </a:outerShdw>
          </a:effectLst>
        </p:spPr>
      </p:pic>
      <p:sp>
        <p:nvSpPr>
          <p:cNvPr id="3076" name="Oval 10"/>
          <p:cNvSpPr>
            <a:spLocks noChangeArrowheads="1"/>
          </p:cNvSpPr>
          <p:nvPr/>
        </p:nvSpPr>
        <p:spPr bwMode="auto">
          <a:xfrm>
            <a:off x="48133" y="2402632"/>
            <a:ext cx="3816350" cy="3600450"/>
          </a:xfrm>
          <a:prstGeom prst="ellipse">
            <a:avLst/>
          </a:prstGeom>
          <a:solidFill>
            <a:srgbClr val="FAE986">
              <a:alpha val="4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3077" name="Picture 9" descr="Карта Ч-контур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563813"/>
            <a:ext cx="225901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1"/>
          <p:cNvSpPr>
            <a:spLocks noChangeArrowheads="1" noChangeShapeType="1" noTextEdit="1"/>
          </p:cNvSpPr>
          <p:nvPr/>
        </p:nvSpPr>
        <p:spPr bwMode="auto">
          <a:xfrm>
            <a:off x="722313" y="3905250"/>
            <a:ext cx="2449512" cy="15843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0989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Чувашская Республика</a:t>
            </a:r>
          </a:p>
        </p:txBody>
      </p:sp>
      <p:pic>
        <p:nvPicPr>
          <p:cNvPr id="3079" name="Picture 6" descr="BUTTON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475" y="2928938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Номер слайда 3"/>
          <p:cNvSpPr txBox="1">
            <a:spLocks/>
          </p:cNvSpPr>
          <p:nvPr/>
        </p:nvSpPr>
        <p:spPr bwMode="auto">
          <a:xfrm>
            <a:off x="7910513" y="6326188"/>
            <a:ext cx="1054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EC199CD-52F5-4DB8-88F0-DAAFBD8C4A95}" type="slidenum">
              <a:rPr lang="ru-RU" altLang="ru-RU" sz="1400" b="1">
                <a:solidFill>
                  <a:srgbClr val="990000"/>
                </a:solidFill>
                <a:latin typeface="Calibri" pitchFamily="34" charset="0"/>
              </a:rPr>
              <a:pPr algn="r"/>
              <a:t>14</a:t>
            </a:fld>
            <a:endParaRPr lang="ru-RU" altLang="ru-RU" sz="14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3081" name="Picture 5" descr="gerb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474" y="67663"/>
            <a:ext cx="6746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491880" y="2632284"/>
            <a:ext cx="5311775" cy="1508125"/>
          </a:xfrm>
          <a:solidFill>
            <a:srgbClr val="FFFFFF">
              <a:alpha val="83000"/>
            </a:srgbClr>
          </a:solidFill>
          <a:ln algn="ctr">
            <a:solidFill>
              <a:schemeClr val="bg1">
                <a:lumMod val="65000"/>
              </a:schemeClr>
            </a:solidFill>
          </a:ln>
          <a:extLst/>
        </p:spPr>
        <p:txBody>
          <a:bodyPr lIns="91430" tIns="45716" rIns="91430" bIns="45716">
            <a:spAutoFit/>
          </a:bodyPr>
          <a:lstStyle/>
          <a:p>
            <a:pPr marL="0" indent="0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Доля Чувашии на рынке           оборудования   </a:t>
            </a:r>
          </a:p>
          <a:p>
            <a:pPr marL="0" indent="0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РЗА  автоматики России </a:t>
            </a:r>
            <a:r>
              <a:rPr lang="ru-RU" altLang="ru-RU" sz="1800" b="1" dirty="0" smtClean="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altLang="ru-RU" sz="1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более </a:t>
            </a:r>
            <a:r>
              <a:rPr lang="ru-RU" altLang="ru-RU" sz="1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40 %;</a:t>
            </a:r>
            <a:endParaRPr lang="ru-RU" altLang="ru-RU" sz="1800" b="1" baseline="30000" dirty="0" smtClean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marL="0" indent="0" defTabSz="912813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Сотрудничество со стратегическими партнерами </a:t>
            </a:r>
            <a:r>
              <a:rPr lang="ru-RU" altLang="ru-RU" sz="1800" b="1" dirty="0" smtClean="0">
                <a:solidFill>
                  <a:srgbClr val="262626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1800" b="1" dirty="0" smtClean="0">
                <a:solidFill>
                  <a:srgbClr val="262626"/>
                </a:solidFill>
              </a:rPr>
              <a:t>ОАО «</a:t>
            </a:r>
            <a:r>
              <a:rPr lang="ru-RU" altLang="ru-RU" sz="1800" b="1" dirty="0" err="1" smtClean="0">
                <a:solidFill>
                  <a:srgbClr val="262626"/>
                </a:solidFill>
              </a:rPr>
              <a:t>Россети</a:t>
            </a:r>
            <a:r>
              <a:rPr lang="ru-RU" altLang="ru-RU" sz="1800" b="1" dirty="0" smtClean="0">
                <a:solidFill>
                  <a:srgbClr val="262626"/>
                </a:solidFill>
              </a:rPr>
              <a:t>», ОАО «</a:t>
            </a:r>
            <a:r>
              <a:rPr lang="ru-RU" altLang="ru-RU" sz="1800" b="1" dirty="0" err="1" smtClean="0">
                <a:solidFill>
                  <a:srgbClr val="262626"/>
                </a:solidFill>
              </a:rPr>
              <a:t>РусГидро</a:t>
            </a:r>
            <a:r>
              <a:rPr lang="ru-RU" altLang="ru-RU" sz="1800" b="1" dirty="0" smtClean="0">
                <a:solidFill>
                  <a:srgbClr val="262626"/>
                </a:solidFill>
              </a:rPr>
              <a:t>», ОАО «Концерн «Росэнергоатом» и другие</a:t>
            </a:r>
            <a:endParaRPr lang="ru-RU" altLang="ru-RU" sz="1800" b="1" dirty="0" smtClean="0">
              <a:solidFill>
                <a:srgbClr val="262626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08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7" y="5710239"/>
            <a:ext cx="1690687" cy="52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710238"/>
            <a:ext cx="1528763" cy="52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694387"/>
            <a:ext cx="311467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5" y="5710239"/>
            <a:ext cx="1296143" cy="52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Выгнутая вверх стрелка 1"/>
          <p:cNvSpPr/>
          <p:nvPr/>
        </p:nvSpPr>
        <p:spPr>
          <a:xfrm>
            <a:off x="1707209" y="1656405"/>
            <a:ext cx="3440855" cy="9659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133" y="67663"/>
            <a:ext cx="8615685" cy="7351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Чувашская Республика – центр развития электротехники и релейной защиты России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8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692150"/>
            <a:ext cx="4697413" cy="23764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/>
              <a:t>Более 15 крупных компаний;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Более 100 000 наименований продукции;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Более 70 лет опыта;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Более 15 000 высококвалифицированных работников и научная база подготовки кадров;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</a:rPr>
              <a:t>Поставка </a:t>
            </a:r>
            <a:r>
              <a:rPr lang="ru-RU" sz="1400" b="1" dirty="0" smtClean="0">
                <a:solidFill>
                  <a:prstClr val="black"/>
                </a:solidFill>
              </a:rPr>
              <a:t>продукции в </a:t>
            </a:r>
            <a:r>
              <a:rPr lang="ru-RU" sz="1400" b="1" dirty="0">
                <a:solidFill>
                  <a:prstClr val="black"/>
                </a:solidFill>
              </a:rPr>
              <a:t>страны </a:t>
            </a:r>
            <a:r>
              <a:rPr lang="ru-RU" sz="1400" b="1" dirty="0" smtClean="0">
                <a:solidFill>
                  <a:prstClr val="black"/>
                </a:solidFill>
              </a:rPr>
              <a:t>Ближнего и </a:t>
            </a:r>
            <a:r>
              <a:rPr lang="ru-RU" sz="1400" b="1" dirty="0">
                <a:solidFill>
                  <a:prstClr val="black"/>
                </a:solidFill>
              </a:rPr>
              <a:t>Дальнего </a:t>
            </a:r>
            <a:r>
              <a:rPr lang="ru-RU" sz="1400" b="1" dirty="0" smtClean="0">
                <a:solidFill>
                  <a:prstClr val="black"/>
                </a:solidFill>
              </a:rPr>
              <a:t>зарубежья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altLang="ru-RU" sz="1400" b="1" dirty="0">
                <a:solidFill>
                  <a:prstClr val="black"/>
                </a:solidFill>
              </a:rPr>
              <a:t>Сотрудничество со стратегическими партнерами – ОАО «</a:t>
            </a:r>
            <a:r>
              <a:rPr lang="ru-RU" altLang="ru-RU" sz="1400" b="1" dirty="0" err="1">
                <a:solidFill>
                  <a:prstClr val="black"/>
                </a:solidFill>
              </a:rPr>
              <a:t>Россети</a:t>
            </a:r>
            <a:r>
              <a:rPr lang="ru-RU" altLang="ru-RU" sz="1400" b="1" dirty="0">
                <a:solidFill>
                  <a:prstClr val="black"/>
                </a:solidFill>
              </a:rPr>
              <a:t>», ОАО «</a:t>
            </a:r>
            <a:r>
              <a:rPr lang="ru-RU" altLang="ru-RU" sz="1400" b="1" dirty="0" err="1">
                <a:solidFill>
                  <a:prstClr val="black"/>
                </a:solidFill>
              </a:rPr>
              <a:t>РусГидро</a:t>
            </a:r>
            <a:r>
              <a:rPr lang="ru-RU" altLang="ru-RU" sz="1400" b="1" dirty="0">
                <a:solidFill>
                  <a:prstClr val="black"/>
                </a:solidFill>
              </a:rPr>
              <a:t>», ОАО «Концерн «Росэнергоатом» и другие</a:t>
            </a:r>
          </a:p>
          <a:p>
            <a:pPr marL="0" indent="360000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Wingdings" pitchFamily="2" charset="2"/>
              <a:buChar char="Ø"/>
              <a:defRPr/>
            </a:pPr>
            <a:endParaRPr lang="ru-RU" sz="1600" b="1" dirty="0"/>
          </a:p>
        </p:txBody>
      </p:sp>
      <p:pic>
        <p:nvPicPr>
          <p:cNvPr id="2051" name="Picture 4" descr="C:\Users\Евгения\Desktop\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244600"/>
            <a:ext cx="895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:\Users\Евгения\Desktop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4724400"/>
            <a:ext cx="161448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C:\Users\Евгения\Desktop\0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175" y="1112838"/>
            <a:ext cx="12446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C:\Users\indust14\Desktop\разное\фото по предприятиям\schv120sit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5243513"/>
            <a:ext cx="8318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5" descr="C:\Users\indust14\Desktop\разное\фото по предприятиям\e856_catalog_s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688" y="1255713"/>
            <a:ext cx="11477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51619" y="120676"/>
            <a:ext cx="8351837" cy="7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1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Электротехнический кластер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Чувашской Республики </a:t>
            </a:r>
          </a:p>
          <a:p>
            <a:pPr algn="ctr">
              <a:lnSpc>
                <a:spcPct val="91000"/>
              </a:lnSpc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46038" y="2924175"/>
            <a:ext cx="4211638" cy="985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Стратегическая Цель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– обеспечение замещения доли импортного оборудования для нужд стратегических партнеров </a:t>
            </a:r>
            <a:r>
              <a:rPr lang="ru-RU" sz="1400" b="1" dirty="0"/>
              <a:t>до 40%,</a:t>
            </a:r>
            <a:r>
              <a:rPr lang="ru-RU" sz="1400" dirty="0"/>
              <a:t> в течение 3-5 лет - </a:t>
            </a:r>
            <a:r>
              <a:rPr lang="ru-RU" sz="1400" b="1" dirty="0"/>
              <a:t>до 35%</a:t>
            </a:r>
            <a:r>
              <a:rPr lang="ru-RU" sz="1400" dirty="0"/>
              <a:t> и к 2030 г. - </a:t>
            </a:r>
            <a:r>
              <a:rPr lang="ru-RU" sz="1400" b="1" dirty="0"/>
              <a:t>до 30%.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2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859301"/>
              </p:ext>
            </p:extLst>
          </p:nvPr>
        </p:nvGraphicFramePr>
        <p:xfrm>
          <a:off x="317072" y="3990975"/>
          <a:ext cx="3216275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518320" y="5680576"/>
            <a:ext cx="2592387" cy="431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Динамика </a:t>
            </a:r>
            <a:r>
              <a:rPr lang="ru-RU" sz="1400" b="1" dirty="0" smtClean="0">
                <a:solidFill>
                  <a:prstClr val="white"/>
                </a:solidFill>
              </a:rPr>
              <a:t>доли импортного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оборудования, %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2064" name="Picture 31" descr="D:\1_рабочая\презентации\для Саевича\щс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2644775"/>
            <a:ext cx="19351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Прямоугольник 6"/>
          <p:cNvSpPr>
            <a:spLocks noChangeArrowheads="1"/>
          </p:cNvSpPr>
          <p:nvPr/>
        </p:nvSpPr>
        <p:spPr bwMode="auto">
          <a:xfrm>
            <a:off x="4992688" y="2265363"/>
            <a:ext cx="3938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Устройства коммутации</a:t>
            </a:r>
            <a:r>
              <a:rPr lang="en-US" altLang="ru-RU" sz="1200" b="1">
                <a:solidFill>
                  <a:schemeClr val="tx2"/>
                </a:solidFill>
              </a:rPr>
              <a:t> </a:t>
            </a:r>
            <a:r>
              <a:rPr lang="ru-RU" altLang="ru-RU" sz="1200" b="1">
                <a:solidFill>
                  <a:schemeClr val="tx2"/>
                </a:solidFill>
              </a:rPr>
              <a:t>и защиты электрических цепей</a:t>
            </a:r>
            <a:endParaRPr lang="ru-RU" altLang="ru-RU" sz="1200">
              <a:solidFill>
                <a:schemeClr val="tx2"/>
              </a:solidFill>
            </a:endParaRPr>
          </a:p>
        </p:txBody>
      </p:sp>
      <p:sp>
        <p:nvSpPr>
          <p:cNvPr id="2066" name="Прямоугольник 24"/>
          <p:cNvSpPr>
            <a:spLocks noChangeArrowheads="1"/>
          </p:cNvSpPr>
          <p:nvPr/>
        </p:nvSpPr>
        <p:spPr bwMode="auto">
          <a:xfrm>
            <a:off x="4749800" y="3609975"/>
            <a:ext cx="207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Щиты постоянного тока</a:t>
            </a:r>
          </a:p>
        </p:txBody>
      </p:sp>
      <p:pic>
        <p:nvPicPr>
          <p:cNvPr id="2067" name="Picture 30" descr="D:\1_рабочая\презентации\для Саевича\шотэ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462213"/>
            <a:ext cx="11763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D:\1_рабочая\презентации\для Саевича\DSC_381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1366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Прямоугольник 20"/>
          <p:cNvSpPr>
            <a:spLocks noChangeArrowheads="1"/>
          </p:cNvSpPr>
          <p:nvPr/>
        </p:nvSpPr>
        <p:spPr bwMode="auto">
          <a:xfrm>
            <a:off x="7156450" y="4365625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Электроприводная техника </a:t>
            </a:r>
            <a:endParaRPr lang="ru-RU" altLang="ru-RU" sz="1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70" name="Прямоугольник 20"/>
          <p:cNvSpPr>
            <a:spLocks noChangeArrowheads="1"/>
          </p:cNvSpPr>
          <p:nvPr/>
        </p:nvSpPr>
        <p:spPr bwMode="auto">
          <a:xfrm>
            <a:off x="7164388" y="5970588"/>
            <a:ext cx="205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Трансформаторы</a:t>
            </a:r>
            <a:endParaRPr lang="ru-RU" altLang="ru-RU" sz="12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71" name="Picture 34" descr="D:\1_рабочая\презентации\для Саевича\нку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3933825"/>
            <a:ext cx="1168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Прямоугольник 9"/>
          <p:cNvSpPr>
            <a:spLocks noChangeArrowheads="1"/>
          </p:cNvSpPr>
          <p:nvPr/>
        </p:nvSpPr>
        <p:spPr bwMode="auto">
          <a:xfrm>
            <a:off x="4113213" y="4951413"/>
            <a:ext cx="300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Низковольтные комплектные устройства </a:t>
            </a:r>
          </a:p>
        </p:txBody>
      </p:sp>
      <p:pic>
        <p:nvPicPr>
          <p:cNvPr id="2073" name="Picture 97" descr="Картинка 53 из 16717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356225"/>
            <a:ext cx="16367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2" descr="D:\1_рабочая\презентации\для Саевича\щсн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0" y="3990975"/>
            <a:ext cx="18192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Прямоугольник 5"/>
          <p:cNvSpPr>
            <a:spLocks noChangeArrowheads="1"/>
          </p:cNvSpPr>
          <p:nvPr/>
        </p:nvSpPr>
        <p:spPr bwMode="auto">
          <a:xfrm>
            <a:off x="4716463" y="60166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8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Доля чувашских предприятий на рынке оборудования релейной защиты и автоматики России </a:t>
            </a:r>
            <a:r>
              <a:rPr lang="ru-RU" altLang="ru-RU" sz="1200" b="1">
                <a:solidFill>
                  <a:srgbClr val="262626"/>
                </a:solidFill>
                <a:latin typeface="Arial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altLang="ru-RU" sz="1200" b="1">
                <a:solidFill>
                  <a:srgbClr val="8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600" b="1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более 40 %</a:t>
            </a:r>
            <a:endParaRPr lang="ru-RU" altLang="ru-RU" sz="16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3568" y="116632"/>
            <a:ext cx="7734945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ХИМИЧЕСКАЯ ПРОМЫШЛЕННОСТЬ</a:t>
            </a:r>
          </a:p>
        </p:txBody>
      </p:sp>
      <p:pic>
        <p:nvPicPr>
          <p:cNvPr id="22536" name="Picture 4" descr="Хimprom"/>
          <p:cNvPicPr>
            <a:picLocks noChangeAspect="1" noChangeArrowheads="1"/>
          </p:cNvPicPr>
          <p:nvPr/>
        </p:nvPicPr>
        <p:blipFill>
          <a:blip r:embed="rId3" cstate="screen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765" y="1916434"/>
            <a:ext cx="2018521" cy="11525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5" descr="nowch_chimprom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253" y="1916434"/>
            <a:ext cx="2455032" cy="114367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6" descr="ХИММУЗ"/>
          <p:cNvPicPr>
            <a:picLocks noChangeAspect="1" noChangeArrowheads="1"/>
          </p:cNvPicPr>
          <p:nvPr/>
        </p:nvPicPr>
        <p:blipFill>
          <a:blip r:embed="rId5" cstate="print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261" y="1916434"/>
            <a:ext cx="1526431" cy="114930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19088" y="3208791"/>
            <a:ext cx="8569325" cy="30285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2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производства: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u="non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неорганические продукты;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органические продукты для промышленности;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органические красители;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химические средства защиты растений;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лакокрасочные материалы;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товары бытовой химии;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кремнийорганические продукты;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u="none" dirty="0" err="1">
                <a:latin typeface="Arial" pitchFamily="34" charset="0"/>
                <a:cs typeface="Arial" pitchFamily="34" charset="0"/>
              </a:rPr>
              <a:t>полиольные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 смеси типа «</a:t>
            </a:r>
            <a:r>
              <a:rPr lang="ru-RU" sz="1600" u="none" dirty="0" err="1">
                <a:latin typeface="Arial" pitchFamily="34" charset="0"/>
                <a:cs typeface="Arial" pitchFamily="34" charset="0"/>
              </a:rPr>
              <a:t>полиур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» и их компоненты;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химические реагенты для нефтедобычи;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полупродукты для фармацевтической и медицинской промышленности;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теплоизоляционные материалы;</a:t>
            </a:r>
          </a:p>
          <a:p>
            <a:pPr marL="285750" indent="-28575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u="none" dirty="0">
                <a:latin typeface="Arial" pitchFamily="34" charset="0"/>
                <a:cs typeface="Arial" pitchFamily="34" charset="0"/>
              </a:rPr>
              <a:t> резинотехнические и пиротехнические изделия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95288" y="692696"/>
            <a:ext cx="8497887" cy="503262"/>
          </a:xfrm>
          <a:prstGeom prst="rect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000066"/>
            </a:outerShdw>
          </a:effectLst>
          <a:extLst/>
        </p:spPr>
        <p:txBody>
          <a:bodyPr lIns="90000" tIns="82800" rIns="54000" bIns="82800" anchor="ctr" anchorCtr="1"/>
          <a:lstStyle/>
          <a:p>
            <a:pPr algn="ctr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Доля в общем объеме обрабатывающих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производств </a:t>
            </a:r>
          </a:p>
          <a:p>
            <a:pPr algn="ctr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2014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13,4 %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(включая производство резиновых изделий)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395288" y="1268981"/>
            <a:ext cx="8497887" cy="431825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000066"/>
            </a:outerShdw>
          </a:effectLst>
          <a:extLst/>
        </p:spPr>
        <p:txBody>
          <a:bodyPr lIns="90000" tIns="82800" rIns="54000" bIns="82800" anchor="ctr" anchorCtr="1"/>
          <a:lstStyle/>
          <a:p>
            <a:pPr algn="l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Численность работающих в отрасли 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6,0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человек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29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73" y="1593851"/>
            <a:ext cx="8454099" cy="38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14576" y="1678886"/>
            <a:ext cx="4178846" cy="27121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Предлагает: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агрохимикаты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кремнийорганические продукты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кремнийорганические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жидкости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кремнийорганические лаки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кремнийорганические смолы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кремнийорганические эмали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кремнийорганические эфиры и продукты на их основе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кономерные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продукты</a:t>
            </a: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неорганические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продукты</a:t>
            </a: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органические продукты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131839" y="242417"/>
            <a:ext cx="3672409" cy="522287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ОАО «ХИМПРОМ» </a:t>
            </a:r>
          </a:p>
        </p:txBody>
      </p:sp>
      <p:pic>
        <p:nvPicPr>
          <p:cNvPr id="136197" name="Picture 5" descr="LOG_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7639"/>
            <a:ext cx="1152128" cy="11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651" y="5616153"/>
            <a:ext cx="9144000" cy="765175"/>
            <a:chOff x="0" y="3929"/>
            <a:chExt cx="5760" cy="391"/>
          </a:xfrm>
        </p:grpSpPr>
        <p:sp>
          <p:nvSpPr>
            <p:cNvPr id="136199" name="Rectangle 7"/>
            <p:cNvSpPr>
              <a:spLocks noChangeArrowheads="1"/>
            </p:cNvSpPr>
            <p:nvPr/>
          </p:nvSpPr>
          <p:spPr bwMode="auto">
            <a:xfrm>
              <a:off x="0" y="3929"/>
              <a:ext cx="5760" cy="391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  <a:extLst/>
          </p:spPr>
          <p:txBody>
            <a:bodyPr lIns="72000" tIns="0" rIns="72000" bIns="0" anchor="ctr" anchorCtr="1"/>
            <a:lstStyle/>
            <a:p>
              <a:pPr marL="6350" indent="-6350">
                <a:lnSpc>
                  <a:spcPct val="110000"/>
                </a:lnSpc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429952,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Чувашская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Республика, г. Новочебоксарск, ул. Промышленная, д. 101</a:t>
              </a:r>
            </a:p>
            <a:p>
              <a:pPr marL="6350" indent="-6350">
                <a:defRPr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тел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+7 (8352) 73-59-95, 73-58-77; факс: +7 (8352) 66-20-68, 73-87-23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marL="6350" indent="-6350"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ru-RU" sz="1400" b="1" dirty="0" err="1">
                  <a:latin typeface="Arial" pitchFamily="34" charset="0"/>
                  <a:cs typeface="Arial" pitchFamily="34" charset="0"/>
                </a:rPr>
                <a:t>mail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himprom@chtts.ru,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web-site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: http://www.himprom.com</a:t>
              </a:r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>
              <a:off x="3" y="3929"/>
              <a:ext cx="5757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594114" y="1731257"/>
            <a:ext cx="4226358" cy="29483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Autofit/>
          </a:bodyPr>
          <a:lstStyle/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товары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бытовой химии (ТБХ)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моющие средства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отбеливающие средства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средства по уходу за автомобилями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чистящие средства </a:t>
            </a: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фосфорорганические продукты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комплексоны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поверхностно-активные вещества </a:t>
            </a:r>
          </a:p>
          <a:p>
            <a:pPr algn="l" eaLnBrk="0" hangingPunct="0">
              <a:lnSpc>
                <a:spcPct val="90000"/>
              </a:lnSpc>
              <a:buFont typeface="AG_Benguiat" pitchFamily="34" charset="0"/>
              <a:buBlip>
                <a:blip r:embed="rId3"/>
              </a:buBlip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химикаты для полимерных материалов </a:t>
            </a:r>
          </a:p>
          <a:p>
            <a:pPr marL="271463" lvl="1" algn="l" eaLnBrk="0" hangingPunct="0">
              <a:lnSpc>
                <a:spcPct val="90000"/>
              </a:lnSpc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компоненты для получения жесткого </a:t>
            </a: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пенополиуретана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7936" y="776860"/>
            <a:ext cx="7002536" cy="816991"/>
          </a:xfrm>
          <a:prstGeom prst="rect">
            <a:avLst/>
          </a:prstGeom>
          <a:solidFill>
            <a:schemeClr val="bg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крупнейшее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предприятие отечественной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химической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индустрии. </a:t>
            </a:r>
          </a:p>
        </p:txBody>
      </p:sp>
      <p:pic>
        <p:nvPicPr>
          <p:cNvPr id="11" name="Picture 43" descr="i?id=28324310&amp;tov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9602" y="4561986"/>
            <a:ext cx="1350001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5" descr="i?id=51950050&amp;tov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373" y="4578747"/>
            <a:ext cx="1349999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7" descr="i?id=31127008&amp;to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7651" y="4561986"/>
            <a:ext cx="1195313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62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-2701" y="995856"/>
            <a:ext cx="4188878" cy="4941149"/>
          </a:xfrm>
          <a:prstGeom prst="rect">
            <a:avLst/>
          </a:prstGeom>
          <a:gradFill rotWithShape="1">
            <a:gsLst>
              <a:gs pos="0">
                <a:schemeClr val="folHlink">
                  <a:alpha val="42999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33796" name="Picture 6" descr="i?id=96962684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03"/>
            <a:ext cx="75557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p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82" y="1112698"/>
            <a:ext cx="2160000" cy="13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v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4" y="2559387"/>
            <a:ext cx="2160000" cy="16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prv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08" y="4254999"/>
            <a:ext cx="2160000" cy="12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2538041" y="2253103"/>
            <a:ext cx="4838307" cy="956288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С</a:t>
            </a:r>
            <a:r>
              <a:rPr lang="ru-RU" altLang="ru-RU" sz="1400" b="1" dirty="0" smtClean="0"/>
              <a:t>овременное </a:t>
            </a:r>
            <a:r>
              <a:rPr lang="ru-RU" altLang="ru-RU" sz="1400" b="1" dirty="0"/>
              <a:t>крупное производство, на котором выпускается почти 50 наименований </a:t>
            </a:r>
            <a:r>
              <a:rPr lang="ru-RU" altLang="ru-RU" sz="1400" b="1" dirty="0" err="1"/>
              <a:t>пестицидных</a:t>
            </a:r>
            <a:r>
              <a:rPr lang="ru-RU" altLang="ru-RU" sz="1400" b="1" dirty="0"/>
              <a:t> препаратов практически всех используемых в России </a:t>
            </a:r>
            <a:r>
              <a:rPr lang="ru-RU" altLang="ru-RU" sz="1400" b="1" dirty="0" err="1"/>
              <a:t>препаративных</a:t>
            </a:r>
            <a:r>
              <a:rPr lang="ru-RU" altLang="ru-RU" sz="1400" b="1" dirty="0"/>
              <a:t> форм</a:t>
            </a:r>
            <a:r>
              <a:rPr lang="ru-RU" altLang="ru-RU" sz="1400" b="1" dirty="0" smtClean="0"/>
              <a:t>.</a:t>
            </a:r>
            <a:endParaRPr lang="ru-RU" altLang="ru-RU" sz="1400" b="1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95473" y="3337793"/>
            <a:ext cx="3313112" cy="1778000"/>
            <a:chOff x="2857" y="1720"/>
            <a:chExt cx="2903" cy="1541"/>
          </a:xfrm>
        </p:grpSpPr>
        <p:pic>
          <p:nvPicPr>
            <p:cNvPr id="33807" name="Picture 3" descr="kolos_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1" y="1950"/>
              <a:ext cx="678" cy="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08" name="Picture 7" descr="vial_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4" y="2092"/>
              <a:ext cx="618" cy="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09" name="Picture 8" descr="bicep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62" y="1720"/>
              <a:ext cx="720" cy="11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0" name="Picture 9" descr="fabian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720"/>
              <a:ext cx="628" cy="1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1" name="Picture 15" descr="t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47" y="2725"/>
              <a:ext cx="680" cy="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2" name="Picture 16" descr="t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82" y="2725"/>
              <a:ext cx="680" cy="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3" name="Picture 17" descr="t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78" y="2725"/>
              <a:ext cx="680" cy="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4" name="Picture 18" descr="t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80" y="2713"/>
              <a:ext cx="680" cy="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815" name="Picture 19" descr="t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57" y="2713"/>
              <a:ext cx="680" cy="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802" name="Text Box 24"/>
          <p:cNvSpPr txBox="1">
            <a:spLocks noChangeArrowheads="1"/>
          </p:cNvSpPr>
          <p:nvPr/>
        </p:nvSpPr>
        <p:spPr bwMode="auto">
          <a:xfrm>
            <a:off x="5736602" y="3457532"/>
            <a:ext cx="23325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К</a:t>
            </a:r>
            <a:r>
              <a:rPr lang="ru-RU" altLang="ru-RU" sz="1400" b="1" dirty="0" smtClean="0"/>
              <a:t>орпоративная </a:t>
            </a:r>
            <a:r>
              <a:rPr lang="ru-RU" altLang="ru-RU" sz="1400" b="1" dirty="0"/>
              <a:t>интегрированная система менеджмента, соответствующая международным стандартам ISO 9001, ISO 14001, OHSAS 18001 </a:t>
            </a:r>
          </a:p>
        </p:txBody>
      </p:sp>
      <p:pic>
        <p:nvPicPr>
          <p:cNvPr id="33803" name="Picture 27" descr="1new_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5" y="3603166"/>
            <a:ext cx="1056847" cy="145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Text Box 29"/>
          <p:cNvSpPr txBox="1">
            <a:spLocks noChangeArrowheads="1"/>
          </p:cNvSpPr>
          <p:nvPr/>
        </p:nvSpPr>
        <p:spPr bwMode="auto">
          <a:xfrm>
            <a:off x="4373729" y="1124650"/>
            <a:ext cx="4668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C00000"/>
                </a:solidFill>
              </a:rPr>
              <a:t>Предлагает:</a:t>
            </a:r>
            <a:r>
              <a:rPr lang="ru-RU" altLang="ru-RU" sz="1400" b="1" dirty="0" smtClean="0"/>
              <a:t> </a:t>
            </a:r>
          </a:p>
          <a:p>
            <a:r>
              <a:rPr lang="ru-RU" altLang="ru-RU" sz="1400" b="1" dirty="0" smtClean="0"/>
              <a:t>средства </a:t>
            </a:r>
            <a:r>
              <a:rPr lang="ru-RU" altLang="ru-RU" sz="1400" b="1" dirty="0"/>
              <a:t>химической защиты растений, </a:t>
            </a:r>
            <a:r>
              <a:rPr lang="ru-RU" altLang="ru-RU" sz="1400" b="1" dirty="0" smtClean="0"/>
              <a:t>гранулированные препараты, средства </a:t>
            </a:r>
            <a:r>
              <a:rPr lang="ru-RU" altLang="ru-RU" sz="1400" b="1" dirty="0"/>
              <a:t>химизации для личных и фермерских хозяйств, товаров бытовой химии.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55576" y="208588"/>
            <a:ext cx="8208911" cy="522287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Филиал ЗАО «Фирма «Август»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Вурнарский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завод смесевых препаратов»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8437" y="5545590"/>
            <a:ext cx="9144000" cy="7651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  <a:extLst/>
        </p:spPr>
        <p:txBody>
          <a:bodyPr lIns="72000" tIns="0" rIns="72000" bIns="0" anchor="ctr" anchorCtr="1"/>
          <a:lstStyle/>
          <a:p>
            <a:pPr marL="6350" indent="-6350">
              <a:lnSpc>
                <a:spcPct val="11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429220, Чувашская Республика, п. Вурнары, ул. Заводская, д. 1</a:t>
            </a:r>
          </a:p>
          <a:p>
            <a:pPr marL="6350" indent="-6350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тел: +7 (83537) 2-15-40; факс: +7 (83537) 2-18-01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6350" indent="-6350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blinova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firm-august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ru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web-site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http://www.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avgust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com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17414" y="5616153"/>
            <a:ext cx="9139238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084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2" y="0"/>
            <a:ext cx="9143968" cy="5946863"/>
            <a:chOff x="0" y="0"/>
            <a:chExt cx="9144000" cy="594686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0" y="285728"/>
              <a:ext cx="9144000" cy="857256"/>
            </a:xfrm>
            <a:prstGeom prst="rect">
              <a:avLst/>
            </a:prstGeom>
            <a:gradFill flip="none" rotWithShape="1">
              <a:gsLst>
                <a:gs pos="0">
                  <a:srgbClr val="D5682B"/>
                </a:gs>
                <a:gs pos="50000">
                  <a:srgbClr val="FCF987"/>
                </a:gs>
                <a:gs pos="100000">
                  <a:srgbClr val="D5682B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l"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 rot="16200000">
              <a:off x="-2116206" y="2544804"/>
              <a:ext cx="5946863" cy="857256"/>
            </a:xfrm>
            <a:prstGeom prst="rect">
              <a:avLst/>
            </a:prstGeom>
            <a:gradFill flip="none" rotWithShape="1">
              <a:gsLst>
                <a:gs pos="0">
                  <a:srgbClr val="D5682B">
                    <a:alpha val="50000"/>
                  </a:srgbClr>
                </a:gs>
                <a:gs pos="50000">
                  <a:srgbClr val="FCF987">
                    <a:alpha val="50000"/>
                  </a:srgbClr>
                </a:gs>
                <a:gs pos="100000">
                  <a:srgbClr val="D5682B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l"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69" y="771380"/>
              <a:ext cx="1857387" cy="58477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ln>
                    <a:solidFill>
                      <a:srgbClr val="A20000"/>
                    </a:solidFill>
                  </a:ln>
                  <a:gradFill flip="none" rotWithShape="1">
                    <a:gsLst>
                      <a:gs pos="0">
                        <a:srgbClr val="E02020"/>
                      </a:gs>
                      <a:gs pos="50000">
                        <a:srgbClr val="FFFF00"/>
                      </a:gs>
                      <a:gs pos="100000">
                        <a:srgbClr val="E0202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Чувашская</a:t>
              </a:r>
            </a:p>
            <a:p>
              <a:pPr>
                <a:defRPr/>
              </a:pPr>
              <a:r>
                <a:rPr lang="ru-RU" sz="1600" dirty="0">
                  <a:ln>
                    <a:solidFill>
                      <a:srgbClr val="A20000"/>
                    </a:solidFill>
                  </a:ln>
                  <a:gradFill flip="none" rotWithShape="1">
                    <a:gsLst>
                      <a:gs pos="0">
                        <a:srgbClr val="E02020"/>
                      </a:gs>
                      <a:gs pos="50000">
                        <a:srgbClr val="FFFF00"/>
                      </a:gs>
                      <a:gs pos="100000">
                        <a:srgbClr val="E0202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Arial Black" pitchFamily="34" charset="0"/>
                </a:rPr>
                <a:t>Республика</a:t>
              </a:r>
            </a:p>
          </p:txBody>
        </p:sp>
      </p:grp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66700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0" name="Rectangle 11"/>
          <p:cNvSpPr>
            <a:spLocks noChangeArrowheads="1"/>
          </p:cNvSpPr>
          <p:nvPr/>
        </p:nvSpPr>
        <p:spPr bwMode="auto">
          <a:xfrm>
            <a:off x="2484438" y="476250"/>
            <a:ext cx="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6729413" cy="461963"/>
          </a:xfrm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Агропромышленный комплекс</a:t>
            </a: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32247" y="1517490"/>
            <a:ext cx="8316416" cy="2031325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Основная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специализация сельского хозяйства –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производство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зерна,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картофелеводство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хмелеводство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мясомолочное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скотоводство,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свиноводство,</a:t>
            </a:r>
          </a:p>
          <a:p>
            <a:pPr algn="l" eaLnBrk="0" hangingPunct="0">
              <a:buClr>
                <a:schemeClr val="tx1"/>
              </a:buClr>
              <a:buFont typeface="AG_Benguiat" pitchFamily="34" charset="0"/>
              <a:buNone/>
              <a:defRPr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птицеводство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пчеловодство</a:t>
            </a:r>
            <a:endParaRPr lang="en-US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5063" name="Рисунок 11" descr="герб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2858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247" y="3895710"/>
            <a:ext cx="8856016" cy="2078423"/>
            <a:chOff x="1156" y="3099"/>
            <a:chExt cx="4459" cy="1067"/>
          </a:xfrm>
        </p:grpSpPr>
        <p:pic>
          <p:nvPicPr>
            <p:cNvPr id="45067" name="Picture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" y="3104"/>
              <a:ext cx="1339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8" descr="crop08s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02"/>
              <a:ext cx="1488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9" descr="2_200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3099"/>
              <a:ext cx="1436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0339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1643063"/>
            <a:ext cx="3357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49" y="1428728"/>
            <a:ext cx="324036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Территория- 18 300 кв. м.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Столица- г. Чебоксары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около 1,3 млн. человек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21 муниципальный район,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5 городских округов,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7 городских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284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сельских поселений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Плотность населения –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67,6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человека на 1 кв. км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(в среднем по РФ – 8,4)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40%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населения проживает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в сельской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местности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Время по часовому поясу – московское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166938"/>
            <a:ext cx="3786187" cy="42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9" descr="карта России и Чувашии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795837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>
            <a:spLocks noChangeArrowheads="1"/>
          </p:cNvSpPr>
          <p:nvPr/>
        </p:nvSpPr>
        <p:spPr bwMode="auto">
          <a:xfrm>
            <a:off x="286122" y="3696692"/>
            <a:ext cx="2845718" cy="2241550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Производство тонкопленочных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фотопреобразовательных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модулей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71661"/>
            <a:ext cx="8428037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750"/>
              </a:spcBef>
            </a:pPr>
            <a: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ПРОЕКТЫ, РЕАЛИЗОВАННЫЕ </a:t>
            </a:r>
            <a:b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 УЧАСТИИ ИНОСТРАННЫХ ИНВЕСТОРОВ</a:t>
            </a:r>
          </a:p>
        </p:txBody>
      </p:sp>
      <p:sp>
        <p:nvSpPr>
          <p:cNvPr id="93200" name="Text Box 6"/>
          <p:cNvSpPr>
            <a:spLocks noChangeArrowheads="1"/>
          </p:cNvSpPr>
          <p:nvPr/>
        </p:nvSpPr>
        <p:spPr bwMode="auto">
          <a:xfrm>
            <a:off x="3419873" y="3696692"/>
            <a:ext cx="2592288" cy="2241550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Оборудование и системы для электроэнергетики</a:t>
            </a:r>
          </a:p>
        </p:txBody>
      </p:sp>
      <p:sp>
        <p:nvSpPr>
          <p:cNvPr id="93202" name="Text Box 9"/>
          <p:cNvSpPr>
            <a:spLocks noChangeArrowheads="1"/>
          </p:cNvSpPr>
          <p:nvPr/>
        </p:nvSpPr>
        <p:spPr bwMode="auto">
          <a:xfrm>
            <a:off x="6313487" y="3678756"/>
            <a:ext cx="2771775" cy="2259486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Завод по производству соусов и кетчупов (Германия)</a:t>
            </a:r>
          </a:p>
        </p:txBody>
      </p:sp>
      <p:sp>
        <p:nvSpPr>
          <p:cNvPr id="93203" name="Text Box 11"/>
          <p:cNvSpPr>
            <a:spLocks noChangeArrowheads="1"/>
          </p:cNvSpPr>
          <p:nvPr/>
        </p:nvSpPr>
        <p:spPr bwMode="auto">
          <a:xfrm>
            <a:off x="6532563" y="1196975"/>
            <a:ext cx="2552700" cy="2376488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Торговый центр</a:t>
            </a:r>
          </a:p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Metro Cash &amp; Carry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204" name="Text Box 11"/>
          <p:cNvSpPr>
            <a:spLocks noChangeArrowheads="1"/>
          </p:cNvSpPr>
          <p:nvPr/>
        </p:nvSpPr>
        <p:spPr bwMode="auto">
          <a:xfrm>
            <a:off x="179387" y="1196975"/>
            <a:ext cx="2735263" cy="2376488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Производство 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криловых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 гидромассажных ванн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Roca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Group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(Испания)</a:t>
            </a:r>
          </a:p>
        </p:txBody>
      </p:sp>
      <p:sp>
        <p:nvSpPr>
          <p:cNvPr id="93206" name="Text Box 3"/>
          <p:cNvSpPr>
            <a:spLocks noChangeArrowheads="1"/>
          </p:cNvSpPr>
          <p:nvPr/>
        </p:nvSpPr>
        <p:spPr bwMode="auto">
          <a:xfrm>
            <a:off x="2958989" y="1196975"/>
            <a:ext cx="3499756" cy="2431477"/>
          </a:xfrm>
          <a:prstGeom prst="roundRect">
            <a:avLst>
              <a:gd name="adj" fmla="val 16667"/>
            </a:avLst>
          </a:prstGeom>
          <a:solidFill>
            <a:srgbClr val="FFC000">
              <a:alpha val="50000"/>
            </a:srgb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Производство сухих трансформаторов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Россия -Италия)</a:t>
            </a:r>
          </a:p>
        </p:txBody>
      </p:sp>
      <p:pic>
        <p:nvPicPr>
          <p:cNvPr id="93207" name="Picture 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127" y="1364603"/>
            <a:ext cx="324036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08" name="Picture 5"/>
          <p:cNvPicPr preferRelativeResize="0"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45" b="19556"/>
          <a:stretch/>
        </p:blipFill>
        <p:spPr bwMode="auto">
          <a:xfrm>
            <a:off x="4081463" y="4057824"/>
            <a:ext cx="1428750" cy="88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09" name="Picture 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03" y="4057824"/>
            <a:ext cx="216217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10" name="Picture 10"/>
          <p:cNvPicPr preferRelativeResize="0"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43" b="12535"/>
          <a:stretch/>
        </p:blipFill>
        <p:spPr bwMode="auto">
          <a:xfrm>
            <a:off x="555625" y="1537856"/>
            <a:ext cx="1624012" cy="88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11" name="Picture 13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1343794"/>
            <a:ext cx="2252662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indust12\Мои документы\Немова Д.А\Сектор РВД\Выставки и мероприятия 2013\Каталог инновационной продукции\Отв. пп Кат. иннов. прод и разр\Хевел\Logo_HEVE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23" y="4226979"/>
            <a:ext cx="2376265" cy="5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/>
          <p:cNvSpPr>
            <a:spLocks noChangeArrowheads="1"/>
          </p:cNvSpPr>
          <p:nvPr/>
        </p:nvSpPr>
        <p:spPr bwMode="auto">
          <a:xfrm flipV="1">
            <a:off x="0" y="765175"/>
            <a:ext cx="9144000" cy="29511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CE440">
                  <a:alpha val="52000"/>
                </a:srgbClr>
              </a:gs>
              <a:gs pos="100000">
                <a:srgbClr val="D4BC0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l">
              <a:lnSpc>
                <a:spcPct val="90000"/>
              </a:lnSpc>
            </a:pPr>
            <a:endParaRPr lang="ru-RU">
              <a:latin typeface="Futura Bk" pitchFamily="34" charset="0"/>
            </a:endParaRPr>
          </a:p>
        </p:txBody>
      </p:sp>
      <p:sp>
        <p:nvSpPr>
          <p:cNvPr id="90115" name="AutoShape 4"/>
          <p:cNvSpPr>
            <a:spLocks noChangeArrowheads="1"/>
          </p:cNvSpPr>
          <p:nvPr/>
        </p:nvSpPr>
        <p:spPr bwMode="auto">
          <a:xfrm flipV="1">
            <a:off x="2268538" y="981075"/>
            <a:ext cx="4391025" cy="18716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CE440">
                  <a:alpha val="92000"/>
                </a:srgbClr>
              </a:gs>
              <a:gs pos="100000">
                <a:srgbClr val="D9A719">
                  <a:alpha val="1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l">
              <a:lnSpc>
                <a:spcPct val="90000"/>
              </a:lnSpc>
            </a:pPr>
            <a:endParaRPr lang="ru-RU">
              <a:latin typeface="Futura Bk" pitchFamily="34" charset="0"/>
            </a:endParaRPr>
          </a:p>
        </p:txBody>
      </p:sp>
      <p:sp>
        <p:nvSpPr>
          <p:cNvPr id="90116" name="AutoShape 3"/>
          <p:cNvSpPr>
            <a:spLocks noChangeArrowheads="1"/>
          </p:cNvSpPr>
          <p:nvPr/>
        </p:nvSpPr>
        <p:spPr bwMode="auto">
          <a:xfrm>
            <a:off x="0" y="4149725"/>
            <a:ext cx="9144000" cy="2232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4BC0A"/>
              </a:gs>
              <a:gs pos="100000">
                <a:srgbClr val="ECE44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</a:pPr>
            <a:endParaRPr lang="ru-RU">
              <a:latin typeface="Futura Bk" pitchFamily="34" charset="0"/>
            </a:endParaRPr>
          </a:p>
        </p:txBody>
      </p:sp>
      <p:sp>
        <p:nvSpPr>
          <p:cNvPr id="90117" name="AutoShape 3"/>
          <p:cNvSpPr>
            <a:spLocks noChangeArrowheads="1"/>
          </p:cNvSpPr>
          <p:nvPr/>
        </p:nvSpPr>
        <p:spPr bwMode="auto">
          <a:xfrm>
            <a:off x="1042988" y="4221163"/>
            <a:ext cx="6624637" cy="23764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4BC0A"/>
              </a:gs>
              <a:gs pos="100000">
                <a:srgbClr val="ECE44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</a:pPr>
            <a:endParaRPr lang="ru-RU">
              <a:latin typeface="Futura Bk" pitchFamily="34" charset="0"/>
            </a:endParaRPr>
          </a:p>
        </p:txBody>
      </p:sp>
      <p:sp>
        <p:nvSpPr>
          <p:cNvPr id="1554450" name="Rectangle 18"/>
          <p:cNvSpPr>
            <a:spLocks noChangeArrowheads="1"/>
          </p:cNvSpPr>
          <p:nvPr/>
        </p:nvSpPr>
        <p:spPr bwMode="auto">
          <a:xfrm>
            <a:off x="179513" y="1772817"/>
            <a:ext cx="2448271" cy="107992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Налог на имущество организаций освобождение </a:t>
            </a:r>
            <a:r>
              <a:rPr lang="ru-RU" sz="1400" b="1" dirty="0" smtClean="0">
                <a:latin typeface="Arial" pitchFamily="34" charset="0"/>
              </a:rPr>
              <a:t>на 50% по имуществу, являющему-</a:t>
            </a:r>
            <a:r>
              <a:rPr lang="ru-RU" sz="1400" b="1" dirty="0" err="1" smtClean="0">
                <a:latin typeface="Arial" pitchFamily="34" charset="0"/>
              </a:rPr>
              <a:t>ся</a:t>
            </a:r>
            <a:r>
              <a:rPr lang="ru-RU" sz="1400" b="1" dirty="0" smtClean="0">
                <a:latin typeface="Arial" pitchFamily="34" charset="0"/>
              </a:rPr>
              <a:t> предметом  лизинга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1554448" name="Rectangle 16"/>
          <p:cNvSpPr>
            <a:spLocks noChangeArrowheads="1"/>
          </p:cNvSpPr>
          <p:nvPr/>
        </p:nvSpPr>
        <p:spPr bwMode="auto">
          <a:xfrm>
            <a:off x="179513" y="979489"/>
            <a:ext cx="2448271" cy="72382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Налог на имущество      организаций освобождение на 50%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1554449" name="Rectangle 17"/>
          <p:cNvSpPr>
            <a:spLocks noChangeArrowheads="1"/>
          </p:cNvSpPr>
          <p:nvPr/>
        </p:nvSpPr>
        <p:spPr bwMode="auto">
          <a:xfrm>
            <a:off x="2915816" y="977901"/>
            <a:ext cx="3198189" cy="6509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Налог на прибыль организаций ставка </a:t>
            </a:r>
            <a:r>
              <a:rPr lang="ru-RU" sz="1400" b="1" dirty="0" smtClean="0">
                <a:latin typeface="Arial" pitchFamily="34" charset="0"/>
              </a:rPr>
              <a:t>14%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1554453" name="Rectangle 21"/>
          <p:cNvSpPr>
            <a:spLocks noChangeArrowheads="1"/>
          </p:cNvSpPr>
          <p:nvPr/>
        </p:nvSpPr>
        <p:spPr bwMode="auto">
          <a:xfrm>
            <a:off x="6300788" y="977900"/>
            <a:ext cx="2671762" cy="72541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</a:rPr>
              <a:t>Транспортный налог     </a:t>
            </a:r>
            <a:r>
              <a:rPr lang="ru-RU" sz="1400" b="1" dirty="0">
                <a:latin typeface="Arial" pitchFamily="34" charset="0"/>
              </a:rPr>
              <a:t>освобождение от уплаты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300788" y="1772818"/>
            <a:ext cx="2671762" cy="98751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Налоги в республиканский            бюджет </a:t>
            </a:r>
            <a:r>
              <a:rPr lang="ru-RU" sz="1400" b="1" dirty="0" smtClean="0">
                <a:latin typeface="Arial" pitchFamily="34" charset="0"/>
              </a:rPr>
              <a:t>в части освобождения от </a:t>
            </a:r>
            <a:r>
              <a:rPr lang="ru-RU" sz="1400" b="1" dirty="0">
                <a:latin typeface="Arial" pitchFamily="34" charset="0"/>
              </a:rPr>
              <a:t>уплаты </a:t>
            </a:r>
            <a:r>
              <a:rPr lang="ru-RU" sz="1400" b="1" dirty="0" smtClean="0">
                <a:latin typeface="Arial" pitchFamily="34" charset="0"/>
              </a:rPr>
              <a:t>по добыче </a:t>
            </a:r>
            <a:r>
              <a:rPr lang="ru-RU" sz="1400" b="1" dirty="0">
                <a:latin typeface="Arial" pitchFamily="34" charset="0"/>
              </a:rPr>
              <a:t>и </a:t>
            </a:r>
            <a:r>
              <a:rPr lang="ru-RU" sz="1400" b="1" dirty="0" smtClean="0">
                <a:latin typeface="Arial" pitchFamily="34" charset="0"/>
              </a:rPr>
              <a:t>переработке </a:t>
            </a:r>
            <a:r>
              <a:rPr lang="ru-RU" sz="1400" b="1" dirty="0">
                <a:latin typeface="Arial" pitchFamily="34" charset="0"/>
              </a:rPr>
              <a:t>природных </a:t>
            </a:r>
            <a:r>
              <a:rPr lang="ru-RU" sz="1400" b="1" dirty="0" smtClean="0">
                <a:latin typeface="Arial" pitchFamily="34" charset="0"/>
              </a:rPr>
              <a:t>ресурсов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90127" name="Freeform 15"/>
          <p:cNvSpPr>
            <a:spLocks/>
          </p:cNvSpPr>
          <p:nvPr/>
        </p:nvSpPr>
        <p:spPr bwMode="blackWhite">
          <a:xfrm>
            <a:off x="3059113" y="1703315"/>
            <a:ext cx="3190286" cy="1539813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rgbClr val="FFC000"/>
          </a:solidFill>
          <a:ln w="12700" cap="rnd" cmpd="sng">
            <a:solidFill>
              <a:srgbClr val="C8391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8" name="Freeform 16"/>
          <p:cNvSpPr>
            <a:spLocks/>
          </p:cNvSpPr>
          <p:nvPr/>
        </p:nvSpPr>
        <p:spPr bwMode="blackWhite">
          <a:xfrm>
            <a:off x="2824130" y="2760329"/>
            <a:ext cx="3299911" cy="1900896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chemeClr val="accent3"/>
          </a:solidFill>
          <a:ln w="12700" cap="rnd" cmpd="sng">
            <a:solidFill>
              <a:srgbClr val="C8391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29" name="WordArt 17"/>
          <p:cNvSpPr>
            <a:spLocks noChangeArrowheads="1" noChangeShapeType="1" noTextEdit="1"/>
          </p:cNvSpPr>
          <p:nvPr/>
        </p:nvSpPr>
        <p:spPr bwMode="auto">
          <a:xfrm>
            <a:off x="3515467" y="3472567"/>
            <a:ext cx="2159000" cy="800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ArchDown">
              <a:avLst>
                <a:gd name="adj" fmla="val 94497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нефинансовые</a:t>
            </a:r>
          </a:p>
        </p:txBody>
      </p:sp>
      <p:sp>
        <p:nvSpPr>
          <p:cNvPr id="90130" name="WordArt 18"/>
          <p:cNvSpPr>
            <a:spLocks noChangeArrowheads="1" noChangeShapeType="1" noTextEdit="1"/>
          </p:cNvSpPr>
          <p:nvPr/>
        </p:nvSpPr>
        <p:spPr bwMode="auto">
          <a:xfrm>
            <a:off x="3599954" y="2004901"/>
            <a:ext cx="1728192" cy="79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ArchUp">
              <a:avLst/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9E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финансовые</a:t>
            </a:r>
          </a:p>
        </p:txBody>
      </p:sp>
      <p:pic>
        <p:nvPicPr>
          <p:cNvPr id="90131" name="Picture 19" descr="Чувашия-3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467" y="2253770"/>
            <a:ext cx="2159000" cy="20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79859" y="5418115"/>
            <a:ext cx="2447925" cy="8191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Помощь в создании инфраструктуры бизнеса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79512" y="4334843"/>
            <a:ext cx="2447925" cy="9366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Оказание маркетинговых услуг (исследование рынка, анализ цен, потенциальных партнеров)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79512" y="2925019"/>
            <a:ext cx="2448272" cy="129614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Оказание методической, организационной поддержки при оформлении разрешительной и </a:t>
            </a:r>
            <a:r>
              <a:rPr lang="ru-RU" sz="1400" b="1" dirty="0" smtClean="0">
                <a:latin typeface="Arial" pitchFamily="34" charset="0"/>
              </a:rPr>
              <a:t>проектной документации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300788" y="4005064"/>
            <a:ext cx="2671762" cy="223224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300" b="1" dirty="0">
                <a:latin typeface="Arial" pitchFamily="34" charset="0"/>
              </a:rPr>
              <a:t>Оказание консультационных и информационных </a:t>
            </a:r>
            <a:r>
              <a:rPr lang="ru-RU" sz="1300" b="1" dirty="0" smtClean="0">
                <a:latin typeface="Arial" pitchFamily="34" charset="0"/>
              </a:rPr>
              <a:t>услуг для </a:t>
            </a:r>
            <a:r>
              <a:rPr lang="ru-RU" sz="1300" b="1" dirty="0">
                <a:latin typeface="Arial" pitchFamily="34" charset="0"/>
              </a:rPr>
              <a:t>адаптации проекта </a:t>
            </a:r>
            <a:r>
              <a:rPr lang="ru-RU" sz="1300" b="1" dirty="0" smtClean="0">
                <a:latin typeface="Arial" pitchFamily="34" charset="0"/>
              </a:rPr>
              <a:t>под российское законодательство </a:t>
            </a:r>
            <a:r>
              <a:rPr lang="ru-RU" sz="1300" b="1" dirty="0">
                <a:latin typeface="Arial" pitchFamily="34" charset="0"/>
              </a:rPr>
              <a:t>и требования надзорных </a:t>
            </a:r>
            <a:r>
              <a:rPr lang="ru-RU" sz="1300" b="1" dirty="0" smtClean="0">
                <a:latin typeface="Arial" pitchFamily="34" charset="0"/>
              </a:rPr>
              <a:t>инспекций при выборе производственных площадок при </a:t>
            </a:r>
            <a:r>
              <a:rPr lang="ru-RU" sz="1300" b="1" dirty="0">
                <a:latin typeface="Arial" pitchFamily="34" charset="0"/>
              </a:rPr>
              <a:t>выборе земельного участка и оформлении документов на </a:t>
            </a:r>
            <a:r>
              <a:rPr lang="ru-RU" sz="1300" b="1" dirty="0" smtClean="0">
                <a:latin typeface="Arial" pitchFamily="34" charset="0"/>
              </a:rPr>
              <a:t>него при выборе строительной компании</a:t>
            </a:r>
            <a:endParaRPr lang="ru-RU" sz="1300" b="1" dirty="0">
              <a:latin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ПОДДЕРЖКА ИНВЕСТОРОВ </a:t>
            </a:r>
            <a:b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ЧУВАШСКОЙ РЕСПУБЛИКЕ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915815" y="4711081"/>
            <a:ext cx="3198189" cy="15262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</a:rPr>
              <a:t>Предоставление земельных участков на льготных условиях. 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</a:rPr>
              <a:t>Резидентство в индустриальном парке г. Чебоксары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</a:rPr>
              <a:t>Развитая инфраструктура, удобная</a:t>
            </a:r>
            <a:r>
              <a:rPr lang="ru-RU" sz="1400" b="1" dirty="0">
                <a:latin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</a:rPr>
              <a:t>площадка для производства и ведения бизнеса) 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860032" y="5375388"/>
            <a:ext cx="360039" cy="197615"/>
          </a:xfrm>
          <a:prstGeom prst="rightArrow">
            <a:avLst/>
          </a:prstGeom>
          <a:solidFill>
            <a:srgbClr val="ABD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300788" y="2925019"/>
            <a:ext cx="2824162" cy="94798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</a:rPr>
              <a:t>Налог на имущество организаций, привлекающих инвестиции свыше 5 млрд. </a:t>
            </a:r>
            <a:r>
              <a:rPr lang="ru-RU" sz="1400" b="1" dirty="0">
                <a:latin typeface="Arial" pitchFamily="34" charset="0"/>
              </a:rPr>
              <a:t>рублей, </a:t>
            </a:r>
            <a:r>
              <a:rPr lang="ru-RU" sz="1400" b="1" dirty="0" smtClean="0">
                <a:latin typeface="Arial" pitchFamily="34" charset="0"/>
              </a:rPr>
              <a:t>ставка 0,1%</a:t>
            </a:r>
            <a:endParaRPr lang="ru-RU" sz="1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61925" y="375836"/>
            <a:ext cx="8820150" cy="7572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Чувашия - «край ста тысяч слов, </a:t>
            </a:r>
            <a:b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ста тысяч песен и ста тысяч вышивок»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765550" y="2892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endParaRPr lang="ru-RU"/>
          </a:p>
        </p:txBody>
      </p:sp>
      <p:pic>
        <p:nvPicPr>
          <p:cNvPr id="63492" name="Picture 4" descr="job058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2590800" cy="4321175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17"/>
          <p:cNvPicPr>
            <a:picLocks noChangeAspect="1" noChangeArrowheads="1"/>
          </p:cNvPicPr>
          <p:nvPr/>
        </p:nvPicPr>
        <p:blipFill>
          <a:blip r:embed="rId4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971800" cy="2185988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84p396"/>
          <p:cNvPicPr>
            <a:picLocks noChangeAspect="1" noChangeArrowheads="1"/>
          </p:cNvPicPr>
          <p:nvPr/>
        </p:nvPicPr>
        <p:blipFill>
          <a:blip r:embed="rId5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2971800" cy="2128837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37p365"/>
          <p:cNvPicPr>
            <a:picLocks noChangeAspect="1" noChangeArrowheads="1"/>
          </p:cNvPicPr>
          <p:nvPr/>
        </p:nvPicPr>
        <p:blipFill>
          <a:blip r:embed="rId6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971800" cy="2133600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842"/>
          <p:cNvPicPr>
            <a:picLocks noChangeAspect="1" noChangeArrowheads="1"/>
          </p:cNvPicPr>
          <p:nvPr/>
        </p:nvPicPr>
        <p:blipFill>
          <a:blip r:embed="rId7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971800" cy="2209800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5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604448" cy="2808312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2504" y="2276872"/>
            <a:ext cx="8131950" cy="1656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ЧУВАШСКАЯ РЕСПУБЛИКА –</a:t>
            </a:r>
            <a:br>
              <a:rPr lang="ru-RU" sz="3600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ВАШ НАДЕЖНЫЙ ПАРТНЕР!</a:t>
            </a:r>
            <a:endParaRPr lang="ru-RU" sz="3600" spc="50" dirty="0">
              <a:ln w="11430"/>
              <a:solidFill>
                <a:srgbClr val="C000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4262" y="828420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политическая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стабильность в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республике;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эффективная экономическая и бюджетная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политика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987"/>
            <a:ext cx="8856984" cy="658709"/>
          </a:xfrm>
        </p:spPr>
        <p:txBody>
          <a:bodyPr/>
          <a:lstStyle/>
          <a:p>
            <a:r>
              <a:rPr lang="ru-RU" dirty="0" smtClean="0"/>
              <a:t>Конкурентные преимущества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29578" y="697545"/>
            <a:ext cx="9210089" cy="1003263"/>
            <a:chOff x="67760" y="2747348"/>
            <a:chExt cx="9210089" cy="1003263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863262" y="1726096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удобное географическое положение в центре европейской части России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стратегическое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пересечение  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основных транспортных магистралей 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0578" y="1595221"/>
            <a:ext cx="9210089" cy="1003263"/>
            <a:chOff x="67760" y="2747348"/>
            <a:chExt cx="9210089" cy="1003263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874262" y="2633469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высокий промышленный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потенциал;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развитая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производственная инфраструктура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29578" y="2502594"/>
            <a:ext cx="9210089" cy="1003263"/>
            <a:chOff x="67760" y="2747348"/>
            <a:chExt cx="9210089" cy="100326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874262" y="3569573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наличие развитой правовой базы по государственной поддержке отечественных и иностранных инвесторов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29578" y="3438698"/>
            <a:ext cx="9210089" cy="1003263"/>
            <a:chOff x="67760" y="2747348"/>
            <a:chExt cx="9210089" cy="100326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TextBox 34"/>
          <p:cNvSpPr txBox="1"/>
          <p:nvPr/>
        </p:nvSpPr>
        <p:spPr>
          <a:xfrm>
            <a:off x="867328" y="4505677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развитая инженерная, социальная и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транспортная инфраструктура;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благоприятная экологическая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обстановка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36512" y="4374802"/>
            <a:ext cx="9210089" cy="1003263"/>
            <a:chOff x="67760" y="2747348"/>
            <a:chExt cx="9210089" cy="100326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TextBox 39"/>
          <p:cNvSpPr txBox="1"/>
          <p:nvPr/>
        </p:nvSpPr>
        <p:spPr>
          <a:xfrm>
            <a:off x="867328" y="5436932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квалифицированные кадры;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политики информационной открытости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-36512" y="5306057"/>
            <a:ext cx="9210089" cy="1003263"/>
            <a:chOff x="67760" y="2747348"/>
            <a:chExt cx="9210089" cy="1003263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380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4262" y="828420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r>
              <a:rPr lang="ru-RU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Инновационная промышленная политика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модернизация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развитие производств шестого технологического уклада (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био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 и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нанотехнологии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коммуникационно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-информационные и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когнотехнологии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  <a:p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1" y="59772"/>
            <a:ext cx="9107489" cy="658709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Приоритеты стратегического развития Чувашской Республики</a:t>
            </a:r>
            <a:endParaRPr lang="ru-RU" sz="2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29578" y="697545"/>
            <a:ext cx="9210089" cy="1003263"/>
            <a:chOff x="67760" y="2747348"/>
            <a:chExt cx="9210089" cy="1003263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863262" y="1726096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Развитие экологической экономики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 повышение уровня экологической безопасности и улучшение состояния окружающей среды,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ресурсо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 и энергосбережение</a:t>
            </a:r>
          </a:p>
          <a:p>
            <a:pPr eaLnBrk="0" hangingPunct="0">
              <a:defRPr/>
            </a:pP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0578" y="1595221"/>
            <a:ext cx="9210089" cy="1003263"/>
            <a:chOff x="67760" y="2747348"/>
            <a:chExt cx="9210089" cy="1003263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874262" y="2633469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Повышение эффективности агропромышленного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комплекса, развитие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строительного комплекса, потенциала транспортной и инженерной инфраструктуры 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44265" y="2483379"/>
            <a:ext cx="9210089" cy="1003263"/>
            <a:chOff x="67760" y="2747348"/>
            <a:chExt cx="9210089" cy="100326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874262" y="3569573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marL="36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Инвестиционная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политика, развитие сферы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услуг</a:t>
            </a:r>
          </a:p>
          <a:p>
            <a:pPr marL="36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Развитие международного и межрегионального сотрудничества</a:t>
            </a:r>
          </a:p>
          <a:p>
            <a:pPr marL="36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873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873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29578" y="3438698"/>
            <a:ext cx="9210089" cy="1003263"/>
            <a:chOff x="67760" y="2747348"/>
            <a:chExt cx="9210089" cy="100326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TextBox 34"/>
          <p:cNvSpPr txBox="1"/>
          <p:nvPr/>
        </p:nvSpPr>
        <p:spPr>
          <a:xfrm>
            <a:off x="889152" y="4505677"/>
            <a:ext cx="8306250" cy="766801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Развитие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интеллектуального, культурного и духовного потенциала, обеспечение доступности качественного образования, здравоохранения,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физического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воспитания, туризма и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достойного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отдыха  </a:t>
            </a:r>
          </a:p>
          <a:p>
            <a:pPr eaLnBrk="0" hangingPunct="0">
              <a:defRPr/>
            </a:pP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73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36512" y="4374802"/>
            <a:ext cx="9210089" cy="1003263"/>
            <a:chOff x="67760" y="2747348"/>
            <a:chExt cx="9210089" cy="100326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TextBox 39"/>
          <p:cNvSpPr txBox="1"/>
          <p:nvPr/>
        </p:nvSpPr>
        <p:spPr>
          <a:xfrm>
            <a:off x="867328" y="5436932"/>
            <a:ext cx="8306250" cy="708608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 marL="873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endParaRPr lang="ru-RU" sz="5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873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7112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Повышение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эффективности государственного и местного самоуправления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-29578" y="5247865"/>
            <a:ext cx="9210089" cy="1003263"/>
            <a:chOff x="67760" y="2747348"/>
            <a:chExt cx="9210089" cy="1003263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33849" y="2878223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133849" y="2852936"/>
              <a:ext cx="837751" cy="792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0" y="2747348"/>
              <a:ext cx="991459" cy="10032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48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790540"/>
            <a:ext cx="1692275" cy="5591185"/>
          </a:xfrm>
          <a:prstGeom prst="rect">
            <a:avLst/>
          </a:prstGeom>
          <a:gradFill rotWithShape="1">
            <a:gsLst>
              <a:gs pos="0">
                <a:srgbClr val="E3DFAB">
                  <a:alpha val="89000"/>
                </a:srgbClr>
              </a:gs>
              <a:gs pos="50000">
                <a:srgbClr val="E3DFAB">
                  <a:gamma/>
                  <a:tint val="0"/>
                  <a:invGamma/>
                </a:srgbClr>
              </a:gs>
              <a:gs pos="100000">
                <a:srgbClr val="E3DFAB">
                  <a:alpha val="89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216" name="Picture 24" descr="P62301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1296987" cy="97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17" name="Picture 25" descr="Распределительные устройства судового назнач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1296987" cy="81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4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1296987" cy="89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21" name="Picture 29" descr="job0188"/>
          <p:cNvPicPr>
            <a:picLocks noChangeAspect="1" noChangeArrowheads="1"/>
          </p:cNvPicPr>
          <p:nvPr/>
        </p:nvPicPr>
        <p:blipFill>
          <a:blip r:embed="rId5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132364"/>
            <a:ext cx="1296987" cy="110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8" name="Rectangle 41"/>
          <p:cNvSpPr>
            <a:spLocks noChangeArrowheads="1"/>
          </p:cNvSpPr>
          <p:nvPr/>
        </p:nvSpPr>
        <p:spPr bwMode="auto">
          <a:xfrm>
            <a:off x="0" y="1617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352" name="Text Box 160"/>
          <p:cNvSpPr txBox="1">
            <a:spLocks noChangeArrowheads="1"/>
          </p:cNvSpPr>
          <p:nvPr/>
        </p:nvSpPr>
        <p:spPr bwMode="auto">
          <a:xfrm>
            <a:off x="4164245" y="3735701"/>
            <a:ext cx="471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Структура промышленного производства</a:t>
            </a: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36839"/>
              </p:ext>
            </p:extLst>
          </p:nvPr>
        </p:nvGraphicFramePr>
        <p:xfrm>
          <a:off x="1185687" y="3880506"/>
          <a:ext cx="7470775" cy="26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-13174" y="215367"/>
            <a:ext cx="9107489" cy="65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600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Промышленный комплекс Чувашской Республики</a:t>
            </a:r>
          </a:p>
        </p:txBody>
      </p:sp>
      <p:pic>
        <p:nvPicPr>
          <p:cNvPr id="28" name="Picture 17" descr="1_w_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70" y="1987577"/>
            <a:ext cx="1286905" cy="879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2" name="TextBox 31"/>
          <p:cNvSpPr txBox="1"/>
          <p:nvPr/>
        </p:nvSpPr>
        <p:spPr>
          <a:xfrm>
            <a:off x="2674130" y="1209821"/>
            <a:ext cx="6074334" cy="466546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3000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предприятий, в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</a:rPr>
              <a:t>т.ч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. свыше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1800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</a:rPr>
              <a:t>малых предприятий </a:t>
            </a:r>
            <a:endParaRPr lang="ru-RU" sz="16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002154" y="1084542"/>
            <a:ext cx="6746310" cy="669059"/>
            <a:chOff x="56993" y="2800141"/>
            <a:chExt cx="9220856" cy="669059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33848" y="2866268"/>
              <a:ext cx="9144001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33848" y="2852936"/>
              <a:ext cx="837751" cy="5634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93" y="2800141"/>
              <a:ext cx="991460" cy="66905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2002154" y="1749678"/>
            <a:ext cx="6746310" cy="669059"/>
            <a:chOff x="56993" y="2800141"/>
            <a:chExt cx="9220856" cy="669059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33848" y="2866268"/>
              <a:ext cx="9144001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133848" y="2852936"/>
              <a:ext cx="837751" cy="5634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93" y="2800141"/>
              <a:ext cx="991460" cy="66905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1" name="TextBox 40"/>
          <p:cNvSpPr txBox="1"/>
          <p:nvPr/>
        </p:nvSpPr>
        <p:spPr>
          <a:xfrm>
            <a:off x="2683506" y="1889985"/>
            <a:ext cx="6064958" cy="466546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около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 30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%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занятых в экономике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002154" y="2420042"/>
            <a:ext cx="6746310" cy="669059"/>
            <a:chOff x="56993" y="2800141"/>
            <a:chExt cx="9220856" cy="669059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33848" y="2866268"/>
              <a:ext cx="9144001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133848" y="2852936"/>
              <a:ext cx="837751" cy="5634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93" y="2800141"/>
              <a:ext cx="991460" cy="66905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TextBox 45"/>
          <p:cNvSpPr txBox="1"/>
          <p:nvPr/>
        </p:nvSpPr>
        <p:spPr>
          <a:xfrm>
            <a:off x="2678818" y="2584800"/>
            <a:ext cx="6069646" cy="466546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32%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 валового регионального продукта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2002154" y="3132771"/>
            <a:ext cx="6746310" cy="669059"/>
            <a:chOff x="56993" y="2800141"/>
            <a:chExt cx="9220856" cy="669059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133848" y="2866268"/>
              <a:ext cx="9144001" cy="0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133848" y="2852936"/>
              <a:ext cx="837751" cy="56347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93" y="2800141"/>
              <a:ext cx="991460" cy="66905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1" name="TextBox 50"/>
          <p:cNvSpPr txBox="1"/>
          <p:nvPr/>
        </p:nvSpPr>
        <p:spPr>
          <a:xfrm>
            <a:off x="2701652" y="3265026"/>
            <a:ext cx="6046812" cy="466546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 anchorCtr="0"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более </a:t>
            </a:r>
            <a:r>
              <a:rPr lang="ru-RU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40%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 налоговых поступлений в бюджет</a:t>
            </a:r>
          </a:p>
        </p:txBody>
      </p:sp>
    </p:spTree>
    <p:extLst>
      <p:ext uri="{BB962C8B-B14F-4D97-AF65-F5344CB8AC3E}">
        <p14:creationId xmlns:p14="http://schemas.microsoft.com/office/powerpoint/2010/main" val="331663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9" name="Picture 3" descr="karta1"/>
          <p:cNvPicPr>
            <a:picLocks noChangeAspect="1" noChangeArrowheads="1"/>
          </p:cNvPicPr>
          <p:nvPr/>
        </p:nvPicPr>
        <p:blipFill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076" y="1312954"/>
            <a:ext cx="3203997" cy="38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5254624" y="2743200"/>
            <a:ext cx="3889375" cy="27576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Импорт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234,4 </a:t>
            </a:r>
            <a:r>
              <a:rPr lang="ru-RU" altLang="ru-RU" b="1" dirty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млн. долл. США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0" y="1752600"/>
            <a:ext cx="3707904" cy="3476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Экспорт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91,9 </a:t>
            </a:r>
            <a:r>
              <a:rPr lang="ru-RU" altLang="ru-RU" b="1" dirty="0" err="1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млн.долл</a:t>
            </a:r>
            <a:r>
              <a:rPr lang="ru-RU" altLang="ru-RU" b="1" dirty="0">
                <a:solidFill>
                  <a:srgbClr val="7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США</a:t>
            </a:r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ru-RU" altLang="ru-RU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56354"/>
              </p:ext>
            </p:extLst>
          </p:nvPr>
        </p:nvGraphicFramePr>
        <p:xfrm>
          <a:off x="4699000" y="3122613"/>
          <a:ext cx="4394200" cy="311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3705" name="AutoShape 9"/>
          <p:cNvSpPr>
            <a:spLocks noChangeArrowheads="1"/>
          </p:cNvSpPr>
          <p:nvPr/>
        </p:nvSpPr>
        <p:spPr bwMode="auto">
          <a:xfrm rot="894324" flipH="1">
            <a:off x="5418490" y="1624575"/>
            <a:ext cx="2521430" cy="752834"/>
          </a:xfrm>
          <a:prstGeom prst="curvedDownArrow">
            <a:avLst>
              <a:gd name="adj1" fmla="val 45700"/>
              <a:gd name="adj2" fmla="val 91401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D4740A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Times New Roman" pitchFamily="18" charset="0"/>
              <a:buNone/>
            </a:pPr>
            <a:endParaRPr kumimoji="1" lang="ru-RU" sz="1600" b="1">
              <a:solidFill>
                <a:srgbClr val="780000"/>
              </a:solidFill>
            </a:endParaRPr>
          </a:p>
        </p:txBody>
      </p:sp>
      <p:pic>
        <p:nvPicPr>
          <p:cNvPr id="413707" name="Picture 11" descr="roteart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399" y="2417064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13981"/>
              </p:ext>
            </p:extLst>
          </p:nvPr>
        </p:nvGraphicFramePr>
        <p:xfrm>
          <a:off x="50800" y="1395413"/>
          <a:ext cx="4110038" cy="343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6511" y="351683"/>
            <a:ext cx="9107489" cy="65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Внешнеторговый оборот</a:t>
            </a:r>
            <a:endParaRPr lang="ru-RU" sz="2800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0200717" flipH="1">
            <a:off x="2168284" y="5160907"/>
            <a:ext cx="2521430" cy="752834"/>
          </a:xfrm>
          <a:prstGeom prst="curvedDownArrow">
            <a:avLst>
              <a:gd name="adj1" fmla="val 45700"/>
              <a:gd name="adj2" fmla="val 91401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D4740A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Times New Roman" pitchFamily="18" charset="0"/>
              <a:buNone/>
            </a:pPr>
            <a:endParaRPr kumimoji="1" lang="ru-RU" sz="1600" b="1">
              <a:solidFill>
                <a:srgbClr val="7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3637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95536" y="130175"/>
            <a:ext cx="8352928" cy="52322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МАШИНОСТРОИТЕЛЬНЫЙ КОМПЛЕКС</a:t>
            </a:r>
          </a:p>
        </p:txBody>
      </p:sp>
      <p:pic>
        <p:nvPicPr>
          <p:cNvPr id="98307" name="Picture 3" descr="трактор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5230"/>
            <a:ext cx="2516188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foto4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88691"/>
            <a:ext cx="231933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08138" y="3717032"/>
            <a:ext cx="8964613" cy="24145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 производства: </a:t>
            </a:r>
            <a:endParaRPr lang="en-US" sz="2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промышленные тракторы многопрофильного использования;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запасные части и агрегаты к автотракторной и сельскохозяйственной технике и автомобилям;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специализированные автомобили;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холодильные агрегаты с различными объемами охлаждаемого пространства;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электроника и </a:t>
            </a:r>
            <a:r>
              <a:rPr lang="ru-RU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авионика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ткацкие станки; 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электротехнические приборы и оборудование;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провода и кабельное оборудование;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полувагоны и др.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79388" y="764704"/>
            <a:ext cx="8785225" cy="646584"/>
          </a:xfrm>
          <a:prstGeom prst="rect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000066"/>
            </a:outerShdw>
          </a:effectLst>
          <a:extLst/>
        </p:spPr>
        <p:txBody>
          <a:bodyPr lIns="90000" tIns="82800" rIns="54000" bIns="82800" anchor="ctr" anchorCtr="1"/>
          <a:lstStyle/>
          <a:p>
            <a:pPr algn="ctr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Доля в общем объеме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отгруженной продукции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обрабатывающих производств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2014 год – 50,2%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79388" y="1484313"/>
            <a:ext cx="8785225" cy="432519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000066"/>
            </a:outerShdw>
          </a:effectLst>
          <a:extLst/>
        </p:spPr>
        <p:txBody>
          <a:bodyPr lIns="90000" tIns="82800" rIns="54000" bIns="82800" anchor="ctr" anchorCtr="1"/>
          <a:lstStyle/>
          <a:p>
            <a:pPr algn="l" eaLnBrk="0" hangingPunct="0">
              <a:lnSpc>
                <a:spcPct val="90000"/>
              </a:lnSpc>
              <a:buClr>
                <a:srgbClr val="FFFF00"/>
              </a:buClr>
              <a:buFont typeface="AG_Benguiat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Численность работающих в отрасли 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39,1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тыс.человек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p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72" y="1985230"/>
            <a:ext cx="301741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005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80"/>
          <p:cNvSpPr>
            <a:spLocks noChangeArrowheads="1"/>
          </p:cNvSpPr>
          <p:nvPr/>
        </p:nvSpPr>
        <p:spPr bwMode="gray">
          <a:xfrm>
            <a:off x="398463" y="299000"/>
            <a:ext cx="76327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762000" eaLnBrk="0" hangingPunct="0">
              <a:lnSpc>
                <a:spcPct val="85000"/>
              </a:lnSpc>
            </a:pPr>
            <a:r>
              <a:rPr lang="ru-RU" altLang="ru-RU" sz="1700" b="1" dirty="0">
                <a:solidFill>
                  <a:srgbClr val="000000"/>
                </a:solidFill>
                <a:cs typeface="Arial" charset="0"/>
              </a:rPr>
              <a:t>Размещение производственных бизнес-единиц, находящихся под оперативным управлением Концерна «Тракторные заводы»  </a:t>
            </a:r>
          </a:p>
          <a:p>
            <a:pPr defTabSz="762000" eaLnBrk="0" hangingPunct="0"/>
            <a:r>
              <a:rPr lang="ru-RU" altLang="ru-RU" sz="1600" b="1" dirty="0">
                <a:solidFill>
                  <a:srgbClr val="A50021"/>
                </a:solidFill>
                <a:cs typeface="Arial" charset="0"/>
              </a:rPr>
              <a:t>20</a:t>
            </a:r>
            <a:r>
              <a:rPr lang="ru-RU" altLang="ru-RU" sz="1400" b="1" dirty="0">
                <a:solidFill>
                  <a:srgbClr val="000000"/>
                </a:solidFill>
                <a:cs typeface="Arial" charset="0"/>
              </a:rPr>
              <a:t> производственных площадок (</a:t>
            </a:r>
            <a:r>
              <a:rPr lang="ru-RU" altLang="ru-RU" sz="1600" b="1" dirty="0">
                <a:solidFill>
                  <a:srgbClr val="A50021"/>
                </a:solidFill>
                <a:cs typeface="Arial" charset="0"/>
              </a:rPr>
              <a:t>16</a:t>
            </a:r>
            <a:r>
              <a:rPr lang="ru-RU" altLang="ru-RU" sz="1400" b="1" dirty="0">
                <a:solidFill>
                  <a:srgbClr val="000000"/>
                </a:solidFill>
                <a:cs typeface="Arial" charset="0"/>
              </a:rPr>
              <a:t> предприятий машиностроения и </a:t>
            </a:r>
          </a:p>
          <a:p>
            <a:pPr defTabSz="762000" eaLnBrk="0" hangingPunct="0"/>
            <a:r>
              <a:rPr lang="ru-RU" altLang="ru-RU" sz="1600" b="1" dirty="0">
                <a:solidFill>
                  <a:srgbClr val="A50021"/>
                </a:solidFill>
                <a:cs typeface="Arial" charset="0"/>
              </a:rPr>
              <a:t>4 </a:t>
            </a:r>
            <a:r>
              <a:rPr lang="ru-RU" altLang="ru-RU" sz="1400" b="1" dirty="0">
                <a:solidFill>
                  <a:srgbClr val="000000"/>
                </a:solidFill>
                <a:cs typeface="Arial" charset="0"/>
              </a:rPr>
              <a:t>– металлургии) в 10 субъектах Российской Федерации и за рубежом</a:t>
            </a:r>
            <a:endParaRPr lang="en-GB" alt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Номер слайда 2"/>
          <p:cNvSpPr txBox="1">
            <a:spLocks noGrp="1"/>
          </p:cNvSpPr>
          <p:nvPr/>
        </p:nvSpPr>
        <p:spPr bwMode="gray">
          <a:xfrm>
            <a:off x="8861425" y="6277896"/>
            <a:ext cx="212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AA99C0A6-2FF6-4518-80DB-2B2C08AB1551}" type="slidenum">
              <a:rPr lang="en-GB" altLang="ru-RU" sz="700" b="1">
                <a:solidFill>
                  <a:srgbClr val="0A419B"/>
                </a:solidFill>
                <a:cs typeface="Arial" charset="0"/>
                <a:sym typeface="Wingdings" pitchFamily="2" charset="2"/>
              </a:rPr>
              <a:pPr algn="r" eaLnBrk="0" hangingPunct="0"/>
              <a:t>8</a:t>
            </a:fld>
            <a:endParaRPr lang="en-GB" altLang="ru-RU" sz="700" b="1">
              <a:solidFill>
                <a:srgbClr val="0A419B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4340" name="Text Box 161"/>
          <p:cNvSpPr txBox="1">
            <a:spLocks noChangeArrowheads="1"/>
          </p:cNvSpPr>
          <p:nvPr/>
        </p:nvSpPr>
        <p:spPr bwMode="blackWhite">
          <a:xfrm>
            <a:off x="687388" y="5820696"/>
            <a:ext cx="2170112" cy="1301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900" b="1" dirty="0">
                <a:cs typeface="Arial" charset="0"/>
              </a:rPr>
              <a:t>Доля занятого населения в городе, %</a:t>
            </a:r>
            <a:r>
              <a:rPr lang="ru-RU" altLang="ru-RU" sz="700" b="1" dirty="0">
                <a:cs typeface="Arial" charset="0"/>
              </a:rPr>
              <a:t> </a:t>
            </a:r>
            <a:endParaRPr lang="en-GB" altLang="ru-RU" sz="700" b="1" dirty="0">
              <a:cs typeface="Arial" charset="0"/>
            </a:endParaRPr>
          </a:p>
        </p:txBody>
      </p:sp>
      <p:sp>
        <p:nvSpPr>
          <p:cNvPr id="14341" name="Text Box 161"/>
          <p:cNvSpPr txBox="1">
            <a:spLocks noChangeArrowheads="1"/>
          </p:cNvSpPr>
          <p:nvPr/>
        </p:nvSpPr>
        <p:spPr bwMode="blackWhite">
          <a:xfrm>
            <a:off x="657225" y="6039771"/>
            <a:ext cx="3255963" cy="1301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900" b="1" dirty="0">
                <a:cs typeface="Arial" charset="0"/>
              </a:rPr>
              <a:t>Доля в объеме промышленного производства города, %</a:t>
            </a:r>
            <a:endParaRPr lang="en-GB" altLang="ru-RU" sz="900" b="1" dirty="0">
              <a:cs typeface="Arial" charset="0"/>
            </a:endParaRPr>
          </a:p>
        </p:txBody>
      </p:sp>
      <p:sp>
        <p:nvSpPr>
          <p:cNvPr id="14342" name="Rectangle 489"/>
          <p:cNvSpPr>
            <a:spLocks noChangeArrowheads="1"/>
          </p:cNvSpPr>
          <p:nvPr/>
        </p:nvSpPr>
        <p:spPr bwMode="blackWhite">
          <a:xfrm>
            <a:off x="373063" y="5787359"/>
            <a:ext cx="193675" cy="195262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46800" tIns="36000" rIns="46800" bIns="36000" anchor="ctr">
            <a:spAutoFit/>
          </a:bodyPr>
          <a:lstStyle/>
          <a:p>
            <a:pPr algn="ctr"/>
            <a:endParaRPr lang="ru-RU" altLang="ru-RU" sz="800" b="1">
              <a:cs typeface="Arial" charset="0"/>
            </a:endParaRPr>
          </a:p>
        </p:txBody>
      </p:sp>
      <p:sp>
        <p:nvSpPr>
          <p:cNvPr id="14343" name="Rectangle 491"/>
          <p:cNvSpPr>
            <a:spLocks noChangeArrowheads="1"/>
          </p:cNvSpPr>
          <p:nvPr/>
        </p:nvSpPr>
        <p:spPr bwMode="blackWhite">
          <a:xfrm>
            <a:off x="373063" y="6008021"/>
            <a:ext cx="193675" cy="195263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46800" tIns="36000" rIns="46800" bIns="36000" anchor="ctr">
            <a:spAutoFit/>
          </a:bodyPr>
          <a:lstStyle/>
          <a:p>
            <a:pPr algn="ctr"/>
            <a:endParaRPr lang="ru-RU" altLang="ru-RU" sz="800" b="1"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668752">
            <a:off x="850900" y="2198021"/>
            <a:ext cx="1897063" cy="2471738"/>
            <a:chOff x="2982" y="1657"/>
            <a:chExt cx="2100" cy="2736"/>
          </a:xfrm>
        </p:grpSpPr>
        <p:sp>
          <p:nvSpPr>
            <p:cNvPr id="14747" name="Freeform 3"/>
            <p:cNvSpPr>
              <a:spLocks/>
            </p:cNvSpPr>
            <p:nvPr/>
          </p:nvSpPr>
          <p:spPr bwMode="auto">
            <a:xfrm>
              <a:off x="3022" y="3997"/>
              <a:ext cx="136" cy="270"/>
            </a:xfrm>
            <a:custGeom>
              <a:avLst/>
              <a:gdLst>
                <a:gd name="T0" fmla="*/ 84 w 136"/>
                <a:gd name="T1" fmla="*/ 248 h 270"/>
                <a:gd name="T2" fmla="*/ 88 w 136"/>
                <a:gd name="T3" fmla="*/ 232 h 270"/>
                <a:gd name="T4" fmla="*/ 104 w 136"/>
                <a:gd name="T5" fmla="*/ 218 h 270"/>
                <a:gd name="T6" fmla="*/ 96 w 136"/>
                <a:gd name="T7" fmla="*/ 202 h 270"/>
                <a:gd name="T8" fmla="*/ 92 w 136"/>
                <a:gd name="T9" fmla="*/ 180 h 270"/>
                <a:gd name="T10" fmla="*/ 100 w 136"/>
                <a:gd name="T11" fmla="*/ 164 h 270"/>
                <a:gd name="T12" fmla="*/ 90 w 136"/>
                <a:gd name="T13" fmla="*/ 146 h 270"/>
                <a:gd name="T14" fmla="*/ 94 w 136"/>
                <a:gd name="T15" fmla="*/ 130 h 270"/>
                <a:gd name="T16" fmla="*/ 110 w 136"/>
                <a:gd name="T17" fmla="*/ 118 h 270"/>
                <a:gd name="T18" fmla="*/ 106 w 136"/>
                <a:gd name="T19" fmla="*/ 104 h 270"/>
                <a:gd name="T20" fmla="*/ 110 w 136"/>
                <a:gd name="T21" fmla="*/ 88 h 270"/>
                <a:gd name="T22" fmla="*/ 112 w 136"/>
                <a:gd name="T23" fmla="*/ 66 h 270"/>
                <a:gd name="T24" fmla="*/ 130 w 136"/>
                <a:gd name="T25" fmla="*/ 42 h 270"/>
                <a:gd name="T26" fmla="*/ 136 w 136"/>
                <a:gd name="T27" fmla="*/ 24 h 270"/>
                <a:gd name="T28" fmla="*/ 126 w 136"/>
                <a:gd name="T29" fmla="*/ 10 h 270"/>
                <a:gd name="T30" fmla="*/ 100 w 136"/>
                <a:gd name="T31" fmla="*/ 8 h 270"/>
                <a:gd name="T32" fmla="*/ 72 w 136"/>
                <a:gd name="T33" fmla="*/ 12 h 270"/>
                <a:gd name="T34" fmla="*/ 56 w 136"/>
                <a:gd name="T35" fmla="*/ 8 h 270"/>
                <a:gd name="T36" fmla="*/ 46 w 136"/>
                <a:gd name="T37" fmla="*/ 2 h 270"/>
                <a:gd name="T38" fmla="*/ 28 w 136"/>
                <a:gd name="T39" fmla="*/ 14 h 270"/>
                <a:gd name="T40" fmla="*/ 36 w 136"/>
                <a:gd name="T41" fmla="*/ 56 h 270"/>
                <a:gd name="T42" fmla="*/ 30 w 136"/>
                <a:gd name="T43" fmla="*/ 78 h 270"/>
                <a:gd name="T44" fmla="*/ 26 w 136"/>
                <a:gd name="T45" fmla="*/ 98 h 270"/>
                <a:gd name="T46" fmla="*/ 22 w 136"/>
                <a:gd name="T47" fmla="*/ 118 h 270"/>
                <a:gd name="T48" fmla="*/ 14 w 136"/>
                <a:gd name="T49" fmla="*/ 140 h 270"/>
                <a:gd name="T50" fmla="*/ 4 w 136"/>
                <a:gd name="T51" fmla="*/ 166 h 270"/>
                <a:gd name="T52" fmla="*/ 2 w 136"/>
                <a:gd name="T53" fmla="*/ 180 h 270"/>
                <a:gd name="T54" fmla="*/ 14 w 136"/>
                <a:gd name="T55" fmla="*/ 196 h 270"/>
                <a:gd name="T56" fmla="*/ 32 w 136"/>
                <a:gd name="T57" fmla="*/ 192 h 270"/>
                <a:gd name="T58" fmla="*/ 28 w 136"/>
                <a:gd name="T59" fmla="*/ 198 h 270"/>
                <a:gd name="T60" fmla="*/ 28 w 136"/>
                <a:gd name="T61" fmla="*/ 220 h 270"/>
                <a:gd name="T62" fmla="*/ 28 w 136"/>
                <a:gd name="T63" fmla="*/ 242 h 270"/>
                <a:gd name="T64" fmla="*/ 22 w 136"/>
                <a:gd name="T65" fmla="*/ 258 h 270"/>
                <a:gd name="T66" fmla="*/ 26 w 136"/>
                <a:gd name="T67" fmla="*/ 270 h 270"/>
                <a:gd name="T68" fmla="*/ 42 w 136"/>
                <a:gd name="T69" fmla="*/ 266 h 270"/>
                <a:gd name="T70" fmla="*/ 60 w 136"/>
                <a:gd name="T71" fmla="*/ 270 h 270"/>
                <a:gd name="T72" fmla="*/ 74 w 136"/>
                <a:gd name="T73" fmla="*/ 268 h 270"/>
                <a:gd name="T74" fmla="*/ 86 w 136"/>
                <a:gd name="T75" fmla="*/ 262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"/>
                <a:gd name="T115" fmla="*/ 0 h 270"/>
                <a:gd name="T116" fmla="*/ 136 w 136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" h="270">
                  <a:moveTo>
                    <a:pt x="86" y="262"/>
                  </a:moveTo>
                  <a:lnTo>
                    <a:pt x="84" y="248"/>
                  </a:lnTo>
                  <a:lnTo>
                    <a:pt x="82" y="240"/>
                  </a:lnTo>
                  <a:lnTo>
                    <a:pt x="88" y="232"/>
                  </a:lnTo>
                  <a:lnTo>
                    <a:pt x="100" y="224"/>
                  </a:lnTo>
                  <a:lnTo>
                    <a:pt x="104" y="218"/>
                  </a:lnTo>
                  <a:lnTo>
                    <a:pt x="102" y="208"/>
                  </a:lnTo>
                  <a:lnTo>
                    <a:pt x="96" y="202"/>
                  </a:lnTo>
                  <a:lnTo>
                    <a:pt x="92" y="192"/>
                  </a:lnTo>
                  <a:lnTo>
                    <a:pt x="92" y="180"/>
                  </a:lnTo>
                  <a:lnTo>
                    <a:pt x="98" y="172"/>
                  </a:lnTo>
                  <a:lnTo>
                    <a:pt x="100" y="164"/>
                  </a:lnTo>
                  <a:lnTo>
                    <a:pt x="100" y="160"/>
                  </a:lnTo>
                  <a:lnTo>
                    <a:pt x="90" y="146"/>
                  </a:lnTo>
                  <a:lnTo>
                    <a:pt x="88" y="134"/>
                  </a:lnTo>
                  <a:lnTo>
                    <a:pt x="94" y="130"/>
                  </a:lnTo>
                  <a:lnTo>
                    <a:pt x="102" y="128"/>
                  </a:lnTo>
                  <a:lnTo>
                    <a:pt x="110" y="118"/>
                  </a:lnTo>
                  <a:lnTo>
                    <a:pt x="110" y="11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110" y="88"/>
                  </a:lnTo>
                  <a:lnTo>
                    <a:pt x="112" y="76"/>
                  </a:lnTo>
                  <a:lnTo>
                    <a:pt x="112" y="66"/>
                  </a:lnTo>
                  <a:lnTo>
                    <a:pt x="112" y="58"/>
                  </a:lnTo>
                  <a:lnTo>
                    <a:pt x="130" y="42"/>
                  </a:lnTo>
                  <a:lnTo>
                    <a:pt x="136" y="30"/>
                  </a:lnTo>
                  <a:lnTo>
                    <a:pt x="136" y="24"/>
                  </a:lnTo>
                  <a:lnTo>
                    <a:pt x="130" y="18"/>
                  </a:lnTo>
                  <a:lnTo>
                    <a:pt x="126" y="10"/>
                  </a:lnTo>
                  <a:lnTo>
                    <a:pt x="114" y="8"/>
                  </a:lnTo>
                  <a:lnTo>
                    <a:pt x="100" y="8"/>
                  </a:lnTo>
                  <a:lnTo>
                    <a:pt x="90" y="12"/>
                  </a:lnTo>
                  <a:lnTo>
                    <a:pt x="72" y="12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8" y="14"/>
                  </a:lnTo>
                  <a:lnTo>
                    <a:pt x="34" y="48"/>
                  </a:lnTo>
                  <a:lnTo>
                    <a:pt x="36" y="56"/>
                  </a:lnTo>
                  <a:lnTo>
                    <a:pt x="32" y="6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6" y="98"/>
                  </a:lnTo>
                  <a:lnTo>
                    <a:pt x="24" y="108"/>
                  </a:lnTo>
                  <a:lnTo>
                    <a:pt x="22" y="118"/>
                  </a:lnTo>
                  <a:lnTo>
                    <a:pt x="18" y="130"/>
                  </a:lnTo>
                  <a:lnTo>
                    <a:pt x="14" y="140"/>
                  </a:lnTo>
                  <a:lnTo>
                    <a:pt x="4" y="154"/>
                  </a:lnTo>
                  <a:lnTo>
                    <a:pt x="4" y="166"/>
                  </a:lnTo>
                  <a:lnTo>
                    <a:pt x="0" y="178"/>
                  </a:lnTo>
                  <a:lnTo>
                    <a:pt x="2" y="180"/>
                  </a:lnTo>
                  <a:lnTo>
                    <a:pt x="8" y="184"/>
                  </a:lnTo>
                  <a:lnTo>
                    <a:pt x="14" y="196"/>
                  </a:lnTo>
                  <a:lnTo>
                    <a:pt x="20" y="194"/>
                  </a:lnTo>
                  <a:lnTo>
                    <a:pt x="32" y="192"/>
                  </a:lnTo>
                  <a:lnTo>
                    <a:pt x="30" y="194"/>
                  </a:lnTo>
                  <a:lnTo>
                    <a:pt x="28" y="198"/>
                  </a:lnTo>
                  <a:lnTo>
                    <a:pt x="30" y="210"/>
                  </a:lnTo>
                  <a:lnTo>
                    <a:pt x="28" y="220"/>
                  </a:lnTo>
                  <a:lnTo>
                    <a:pt x="28" y="224"/>
                  </a:lnTo>
                  <a:lnTo>
                    <a:pt x="28" y="242"/>
                  </a:lnTo>
                  <a:lnTo>
                    <a:pt x="28" y="248"/>
                  </a:lnTo>
                  <a:lnTo>
                    <a:pt x="22" y="258"/>
                  </a:lnTo>
                  <a:lnTo>
                    <a:pt x="22" y="266"/>
                  </a:lnTo>
                  <a:lnTo>
                    <a:pt x="26" y="270"/>
                  </a:lnTo>
                  <a:lnTo>
                    <a:pt x="34" y="266"/>
                  </a:lnTo>
                  <a:lnTo>
                    <a:pt x="42" y="266"/>
                  </a:lnTo>
                  <a:lnTo>
                    <a:pt x="52" y="268"/>
                  </a:lnTo>
                  <a:lnTo>
                    <a:pt x="60" y="270"/>
                  </a:lnTo>
                  <a:lnTo>
                    <a:pt x="68" y="270"/>
                  </a:lnTo>
                  <a:lnTo>
                    <a:pt x="74" y="268"/>
                  </a:lnTo>
                  <a:lnTo>
                    <a:pt x="80" y="264"/>
                  </a:lnTo>
                  <a:lnTo>
                    <a:pt x="86" y="26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" name="Freeform 4"/>
            <p:cNvSpPr>
              <a:spLocks/>
            </p:cNvSpPr>
            <p:nvPr/>
          </p:nvSpPr>
          <p:spPr bwMode="auto">
            <a:xfrm>
              <a:off x="3030" y="3903"/>
              <a:ext cx="520" cy="414"/>
            </a:xfrm>
            <a:custGeom>
              <a:avLst/>
              <a:gdLst>
                <a:gd name="T0" fmla="*/ 74 w 520"/>
                <a:gd name="T1" fmla="*/ 334 h 414"/>
                <a:gd name="T2" fmla="*/ 96 w 520"/>
                <a:gd name="T3" fmla="*/ 312 h 414"/>
                <a:gd name="T4" fmla="*/ 84 w 520"/>
                <a:gd name="T5" fmla="*/ 286 h 414"/>
                <a:gd name="T6" fmla="*/ 92 w 520"/>
                <a:gd name="T7" fmla="*/ 258 h 414"/>
                <a:gd name="T8" fmla="*/ 80 w 520"/>
                <a:gd name="T9" fmla="*/ 228 h 414"/>
                <a:gd name="T10" fmla="*/ 102 w 520"/>
                <a:gd name="T11" fmla="*/ 212 h 414"/>
                <a:gd name="T12" fmla="*/ 98 w 520"/>
                <a:gd name="T13" fmla="*/ 192 h 414"/>
                <a:gd name="T14" fmla="*/ 104 w 520"/>
                <a:gd name="T15" fmla="*/ 160 h 414"/>
                <a:gd name="T16" fmla="*/ 128 w 520"/>
                <a:gd name="T17" fmla="*/ 126 h 414"/>
                <a:gd name="T18" fmla="*/ 118 w 520"/>
                <a:gd name="T19" fmla="*/ 104 h 414"/>
                <a:gd name="T20" fmla="*/ 82 w 520"/>
                <a:gd name="T21" fmla="*/ 108 h 414"/>
                <a:gd name="T22" fmla="*/ 48 w 520"/>
                <a:gd name="T23" fmla="*/ 102 h 414"/>
                <a:gd name="T24" fmla="*/ 26 w 520"/>
                <a:gd name="T25" fmla="*/ 100 h 414"/>
                <a:gd name="T26" fmla="*/ 18 w 520"/>
                <a:gd name="T27" fmla="*/ 98 h 414"/>
                <a:gd name="T28" fmla="*/ 18 w 520"/>
                <a:gd name="T29" fmla="*/ 82 h 414"/>
                <a:gd name="T30" fmla="*/ 20 w 520"/>
                <a:gd name="T31" fmla="*/ 62 h 414"/>
                <a:gd name="T32" fmla="*/ 12 w 520"/>
                <a:gd name="T33" fmla="*/ 54 h 414"/>
                <a:gd name="T34" fmla="*/ 12 w 520"/>
                <a:gd name="T35" fmla="*/ 26 h 414"/>
                <a:gd name="T36" fmla="*/ 40 w 520"/>
                <a:gd name="T37" fmla="*/ 18 h 414"/>
                <a:gd name="T38" fmla="*/ 62 w 520"/>
                <a:gd name="T39" fmla="*/ 0 h 414"/>
                <a:gd name="T40" fmla="*/ 96 w 520"/>
                <a:gd name="T41" fmla="*/ 10 h 414"/>
                <a:gd name="T42" fmla="*/ 146 w 520"/>
                <a:gd name="T43" fmla="*/ 6 h 414"/>
                <a:gd name="T44" fmla="*/ 194 w 520"/>
                <a:gd name="T45" fmla="*/ 16 h 414"/>
                <a:gd name="T46" fmla="*/ 232 w 520"/>
                <a:gd name="T47" fmla="*/ 14 h 414"/>
                <a:gd name="T48" fmla="*/ 278 w 520"/>
                <a:gd name="T49" fmla="*/ 18 h 414"/>
                <a:gd name="T50" fmla="*/ 308 w 520"/>
                <a:gd name="T51" fmla="*/ 20 h 414"/>
                <a:gd name="T52" fmla="*/ 334 w 520"/>
                <a:gd name="T53" fmla="*/ 40 h 414"/>
                <a:gd name="T54" fmla="*/ 356 w 520"/>
                <a:gd name="T55" fmla="*/ 52 h 414"/>
                <a:gd name="T56" fmla="*/ 406 w 520"/>
                <a:gd name="T57" fmla="*/ 62 h 414"/>
                <a:gd name="T58" fmla="*/ 428 w 520"/>
                <a:gd name="T59" fmla="*/ 58 h 414"/>
                <a:gd name="T60" fmla="*/ 446 w 520"/>
                <a:gd name="T61" fmla="*/ 74 h 414"/>
                <a:gd name="T62" fmla="*/ 452 w 520"/>
                <a:gd name="T63" fmla="*/ 70 h 414"/>
                <a:gd name="T64" fmla="*/ 488 w 520"/>
                <a:gd name="T65" fmla="*/ 78 h 414"/>
                <a:gd name="T66" fmla="*/ 514 w 520"/>
                <a:gd name="T67" fmla="*/ 76 h 414"/>
                <a:gd name="T68" fmla="*/ 514 w 520"/>
                <a:gd name="T69" fmla="*/ 86 h 414"/>
                <a:gd name="T70" fmla="*/ 512 w 520"/>
                <a:gd name="T71" fmla="*/ 110 h 414"/>
                <a:gd name="T72" fmla="*/ 428 w 520"/>
                <a:gd name="T73" fmla="*/ 154 h 414"/>
                <a:gd name="T74" fmla="*/ 412 w 520"/>
                <a:gd name="T75" fmla="*/ 176 h 414"/>
                <a:gd name="T76" fmla="*/ 374 w 520"/>
                <a:gd name="T77" fmla="*/ 228 h 414"/>
                <a:gd name="T78" fmla="*/ 370 w 520"/>
                <a:gd name="T79" fmla="*/ 244 h 414"/>
                <a:gd name="T80" fmla="*/ 376 w 520"/>
                <a:gd name="T81" fmla="*/ 260 h 414"/>
                <a:gd name="T82" fmla="*/ 390 w 520"/>
                <a:gd name="T83" fmla="*/ 268 h 414"/>
                <a:gd name="T84" fmla="*/ 380 w 520"/>
                <a:gd name="T85" fmla="*/ 288 h 414"/>
                <a:gd name="T86" fmla="*/ 360 w 520"/>
                <a:gd name="T87" fmla="*/ 310 h 414"/>
                <a:gd name="T88" fmla="*/ 352 w 520"/>
                <a:gd name="T89" fmla="*/ 330 h 414"/>
                <a:gd name="T90" fmla="*/ 314 w 520"/>
                <a:gd name="T91" fmla="*/ 352 h 414"/>
                <a:gd name="T92" fmla="*/ 302 w 520"/>
                <a:gd name="T93" fmla="*/ 378 h 414"/>
                <a:gd name="T94" fmla="*/ 276 w 520"/>
                <a:gd name="T95" fmla="*/ 382 h 414"/>
                <a:gd name="T96" fmla="*/ 242 w 520"/>
                <a:gd name="T97" fmla="*/ 380 h 414"/>
                <a:gd name="T98" fmla="*/ 194 w 520"/>
                <a:gd name="T99" fmla="*/ 392 h 414"/>
                <a:gd name="T100" fmla="*/ 170 w 520"/>
                <a:gd name="T101" fmla="*/ 402 h 414"/>
                <a:gd name="T102" fmla="*/ 158 w 520"/>
                <a:gd name="T103" fmla="*/ 414 h 414"/>
                <a:gd name="T104" fmla="*/ 128 w 520"/>
                <a:gd name="T105" fmla="*/ 392 h 414"/>
                <a:gd name="T106" fmla="*/ 122 w 520"/>
                <a:gd name="T107" fmla="*/ 374 h 414"/>
                <a:gd name="T108" fmla="*/ 112 w 520"/>
                <a:gd name="T109" fmla="*/ 362 h 414"/>
                <a:gd name="T110" fmla="*/ 78 w 520"/>
                <a:gd name="T111" fmla="*/ 356 h 4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0"/>
                <a:gd name="T169" fmla="*/ 0 h 414"/>
                <a:gd name="T170" fmla="*/ 520 w 520"/>
                <a:gd name="T171" fmla="*/ 414 h 4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0" h="414">
                  <a:moveTo>
                    <a:pt x="78" y="356"/>
                  </a:moveTo>
                  <a:lnTo>
                    <a:pt x="76" y="342"/>
                  </a:lnTo>
                  <a:lnTo>
                    <a:pt x="74" y="334"/>
                  </a:lnTo>
                  <a:lnTo>
                    <a:pt x="80" y="326"/>
                  </a:lnTo>
                  <a:lnTo>
                    <a:pt x="92" y="318"/>
                  </a:lnTo>
                  <a:lnTo>
                    <a:pt x="96" y="312"/>
                  </a:lnTo>
                  <a:lnTo>
                    <a:pt x="94" y="304"/>
                  </a:lnTo>
                  <a:lnTo>
                    <a:pt x="88" y="296"/>
                  </a:lnTo>
                  <a:lnTo>
                    <a:pt x="84" y="286"/>
                  </a:lnTo>
                  <a:lnTo>
                    <a:pt x="84" y="274"/>
                  </a:lnTo>
                  <a:lnTo>
                    <a:pt x="90" y="266"/>
                  </a:lnTo>
                  <a:lnTo>
                    <a:pt x="92" y="258"/>
                  </a:lnTo>
                  <a:lnTo>
                    <a:pt x="92" y="254"/>
                  </a:lnTo>
                  <a:lnTo>
                    <a:pt x="82" y="240"/>
                  </a:lnTo>
                  <a:lnTo>
                    <a:pt x="80" y="228"/>
                  </a:lnTo>
                  <a:lnTo>
                    <a:pt x="86" y="224"/>
                  </a:lnTo>
                  <a:lnTo>
                    <a:pt x="94" y="222"/>
                  </a:lnTo>
                  <a:lnTo>
                    <a:pt x="102" y="212"/>
                  </a:lnTo>
                  <a:lnTo>
                    <a:pt x="102" y="206"/>
                  </a:lnTo>
                  <a:lnTo>
                    <a:pt x="98" y="198"/>
                  </a:lnTo>
                  <a:lnTo>
                    <a:pt x="98" y="192"/>
                  </a:lnTo>
                  <a:lnTo>
                    <a:pt x="102" y="182"/>
                  </a:lnTo>
                  <a:lnTo>
                    <a:pt x="104" y="170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122" y="136"/>
                  </a:lnTo>
                  <a:lnTo>
                    <a:pt x="128" y="126"/>
                  </a:lnTo>
                  <a:lnTo>
                    <a:pt x="128" y="118"/>
                  </a:lnTo>
                  <a:lnTo>
                    <a:pt x="122" y="112"/>
                  </a:lnTo>
                  <a:lnTo>
                    <a:pt x="118" y="104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82" y="108"/>
                  </a:lnTo>
                  <a:lnTo>
                    <a:pt x="64" y="106"/>
                  </a:lnTo>
                  <a:lnTo>
                    <a:pt x="54" y="106"/>
                  </a:lnTo>
                  <a:lnTo>
                    <a:pt x="48" y="102"/>
                  </a:lnTo>
                  <a:lnTo>
                    <a:pt x="48" y="94"/>
                  </a:lnTo>
                  <a:lnTo>
                    <a:pt x="38" y="96"/>
                  </a:lnTo>
                  <a:lnTo>
                    <a:pt x="26" y="100"/>
                  </a:lnTo>
                  <a:lnTo>
                    <a:pt x="20" y="108"/>
                  </a:lnTo>
                  <a:lnTo>
                    <a:pt x="18" y="104"/>
                  </a:lnTo>
                  <a:lnTo>
                    <a:pt x="18" y="98"/>
                  </a:lnTo>
                  <a:lnTo>
                    <a:pt x="20" y="88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22" y="76"/>
                  </a:lnTo>
                  <a:lnTo>
                    <a:pt x="14" y="7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10" y="60"/>
                  </a:lnTo>
                  <a:lnTo>
                    <a:pt x="12" y="54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12" y="26"/>
                  </a:lnTo>
                  <a:lnTo>
                    <a:pt x="22" y="24"/>
                  </a:lnTo>
                  <a:lnTo>
                    <a:pt x="36" y="24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82" y="8"/>
                  </a:lnTo>
                  <a:lnTo>
                    <a:pt x="96" y="10"/>
                  </a:lnTo>
                  <a:lnTo>
                    <a:pt x="128" y="10"/>
                  </a:lnTo>
                  <a:lnTo>
                    <a:pt x="136" y="6"/>
                  </a:lnTo>
                  <a:lnTo>
                    <a:pt x="146" y="6"/>
                  </a:lnTo>
                  <a:lnTo>
                    <a:pt x="160" y="10"/>
                  </a:lnTo>
                  <a:lnTo>
                    <a:pt x="168" y="12"/>
                  </a:lnTo>
                  <a:lnTo>
                    <a:pt x="194" y="16"/>
                  </a:lnTo>
                  <a:lnTo>
                    <a:pt x="206" y="18"/>
                  </a:lnTo>
                  <a:lnTo>
                    <a:pt x="222" y="16"/>
                  </a:lnTo>
                  <a:lnTo>
                    <a:pt x="232" y="14"/>
                  </a:lnTo>
                  <a:lnTo>
                    <a:pt x="240" y="16"/>
                  </a:lnTo>
                  <a:lnTo>
                    <a:pt x="254" y="20"/>
                  </a:lnTo>
                  <a:lnTo>
                    <a:pt x="278" y="18"/>
                  </a:lnTo>
                  <a:lnTo>
                    <a:pt x="288" y="22"/>
                  </a:lnTo>
                  <a:lnTo>
                    <a:pt x="302" y="22"/>
                  </a:lnTo>
                  <a:lnTo>
                    <a:pt x="308" y="20"/>
                  </a:lnTo>
                  <a:lnTo>
                    <a:pt x="310" y="24"/>
                  </a:lnTo>
                  <a:lnTo>
                    <a:pt x="326" y="38"/>
                  </a:lnTo>
                  <a:lnTo>
                    <a:pt x="334" y="40"/>
                  </a:lnTo>
                  <a:lnTo>
                    <a:pt x="342" y="42"/>
                  </a:lnTo>
                  <a:lnTo>
                    <a:pt x="350" y="48"/>
                  </a:lnTo>
                  <a:lnTo>
                    <a:pt x="356" y="52"/>
                  </a:lnTo>
                  <a:lnTo>
                    <a:pt x="390" y="62"/>
                  </a:lnTo>
                  <a:lnTo>
                    <a:pt x="402" y="62"/>
                  </a:lnTo>
                  <a:lnTo>
                    <a:pt x="406" y="62"/>
                  </a:lnTo>
                  <a:lnTo>
                    <a:pt x="414" y="56"/>
                  </a:lnTo>
                  <a:lnTo>
                    <a:pt x="422" y="56"/>
                  </a:lnTo>
                  <a:lnTo>
                    <a:pt x="428" y="58"/>
                  </a:lnTo>
                  <a:lnTo>
                    <a:pt x="438" y="64"/>
                  </a:lnTo>
                  <a:lnTo>
                    <a:pt x="444" y="70"/>
                  </a:lnTo>
                  <a:lnTo>
                    <a:pt x="446" y="74"/>
                  </a:lnTo>
                  <a:lnTo>
                    <a:pt x="450" y="74"/>
                  </a:lnTo>
                  <a:lnTo>
                    <a:pt x="454" y="74"/>
                  </a:lnTo>
                  <a:lnTo>
                    <a:pt x="452" y="70"/>
                  </a:lnTo>
                  <a:lnTo>
                    <a:pt x="462" y="76"/>
                  </a:lnTo>
                  <a:lnTo>
                    <a:pt x="468" y="78"/>
                  </a:lnTo>
                  <a:lnTo>
                    <a:pt x="488" y="78"/>
                  </a:lnTo>
                  <a:lnTo>
                    <a:pt x="498" y="76"/>
                  </a:lnTo>
                  <a:lnTo>
                    <a:pt x="508" y="74"/>
                  </a:lnTo>
                  <a:lnTo>
                    <a:pt x="514" y="76"/>
                  </a:lnTo>
                  <a:lnTo>
                    <a:pt x="520" y="78"/>
                  </a:lnTo>
                  <a:lnTo>
                    <a:pt x="520" y="84"/>
                  </a:lnTo>
                  <a:lnTo>
                    <a:pt x="514" y="86"/>
                  </a:lnTo>
                  <a:lnTo>
                    <a:pt x="516" y="94"/>
                  </a:lnTo>
                  <a:lnTo>
                    <a:pt x="518" y="100"/>
                  </a:lnTo>
                  <a:lnTo>
                    <a:pt x="512" y="110"/>
                  </a:lnTo>
                  <a:lnTo>
                    <a:pt x="482" y="128"/>
                  </a:lnTo>
                  <a:lnTo>
                    <a:pt x="472" y="138"/>
                  </a:lnTo>
                  <a:lnTo>
                    <a:pt x="428" y="154"/>
                  </a:lnTo>
                  <a:lnTo>
                    <a:pt x="418" y="164"/>
                  </a:lnTo>
                  <a:lnTo>
                    <a:pt x="418" y="170"/>
                  </a:lnTo>
                  <a:lnTo>
                    <a:pt x="412" y="176"/>
                  </a:lnTo>
                  <a:lnTo>
                    <a:pt x="402" y="188"/>
                  </a:lnTo>
                  <a:lnTo>
                    <a:pt x="390" y="208"/>
                  </a:lnTo>
                  <a:lnTo>
                    <a:pt x="374" y="228"/>
                  </a:lnTo>
                  <a:lnTo>
                    <a:pt x="372" y="238"/>
                  </a:lnTo>
                  <a:lnTo>
                    <a:pt x="370" y="242"/>
                  </a:lnTo>
                  <a:lnTo>
                    <a:pt x="370" y="244"/>
                  </a:lnTo>
                  <a:lnTo>
                    <a:pt x="372" y="248"/>
                  </a:lnTo>
                  <a:lnTo>
                    <a:pt x="374" y="256"/>
                  </a:lnTo>
                  <a:lnTo>
                    <a:pt x="376" y="260"/>
                  </a:lnTo>
                  <a:lnTo>
                    <a:pt x="380" y="264"/>
                  </a:lnTo>
                  <a:lnTo>
                    <a:pt x="384" y="268"/>
                  </a:lnTo>
                  <a:lnTo>
                    <a:pt x="390" y="268"/>
                  </a:lnTo>
                  <a:lnTo>
                    <a:pt x="392" y="274"/>
                  </a:lnTo>
                  <a:lnTo>
                    <a:pt x="390" y="280"/>
                  </a:lnTo>
                  <a:lnTo>
                    <a:pt x="380" y="288"/>
                  </a:lnTo>
                  <a:lnTo>
                    <a:pt x="372" y="292"/>
                  </a:lnTo>
                  <a:lnTo>
                    <a:pt x="366" y="298"/>
                  </a:lnTo>
                  <a:lnTo>
                    <a:pt x="360" y="310"/>
                  </a:lnTo>
                  <a:lnTo>
                    <a:pt x="358" y="318"/>
                  </a:lnTo>
                  <a:lnTo>
                    <a:pt x="354" y="324"/>
                  </a:lnTo>
                  <a:lnTo>
                    <a:pt x="352" y="330"/>
                  </a:lnTo>
                  <a:lnTo>
                    <a:pt x="354" y="334"/>
                  </a:lnTo>
                  <a:lnTo>
                    <a:pt x="330" y="338"/>
                  </a:lnTo>
                  <a:lnTo>
                    <a:pt x="314" y="352"/>
                  </a:lnTo>
                  <a:lnTo>
                    <a:pt x="310" y="366"/>
                  </a:lnTo>
                  <a:lnTo>
                    <a:pt x="306" y="372"/>
                  </a:lnTo>
                  <a:lnTo>
                    <a:pt x="302" y="378"/>
                  </a:lnTo>
                  <a:lnTo>
                    <a:pt x="296" y="378"/>
                  </a:lnTo>
                  <a:lnTo>
                    <a:pt x="286" y="376"/>
                  </a:lnTo>
                  <a:lnTo>
                    <a:pt x="276" y="382"/>
                  </a:lnTo>
                  <a:lnTo>
                    <a:pt x="266" y="380"/>
                  </a:lnTo>
                  <a:lnTo>
                    <a:pt x="254" y="378"/>
                  </a:lnTo>
                  <a:lnTo>
                    <a:pt x="242" y="380"/>
                  </a:lnTo>
                  <a:lnTo>
                    <a:pt x="232" y="378"/>
                  </a:lnTo>
                  <a:lnTo>
                    <a:pt x="204" y="382"/>
                  </a:lnTo>
                  <a:lnTo>
                    <a:pt x="194" y="392"/>
                  </a:lnTo>
                  <a:lnTo>
                    <a:pt x="186" y="392"/>
                  </a:lnTo>
                  <a:lnTo>
                    <a:pt x="176" y="396"/>
                  </a:lnTo>
                  <a:lnTo>
                    <a:pt x="170" y="402"/>
                  </a:lnTo>
                  <a:lnTo>
                    <a:pt x="168" y="406"/>
                  </a:lnTo>
                  <a:lnTo>
                    <a:pt x="164" y="410"/>
                  </a:lnTo>
                  <a:lnTo>
                    <a:pt x="158" y="414"/>
                  </a:lnTo>
                  <a:lnTo>
                    <a:pt x="146" y="412"/>
                  </a:lnTo>
                  <a:lnTo>
                    <a:pt x="136" y="406"/>
                  </a:lnTo>
                  <a:lnTo>
                    <a:pt x="128" y="392"/>
                  </a:lnTo>
                  <a:lnTo>
                    <a:pt x="128" y="386"/>
                  </a:lnTo>
                  <a:lnTo>
                    <a:pt x="122" y="382"/>
                  </a:lnTo>
                  <a:lnTo>
                    <a:pt x="122" y="374"/>
                  </a:lnTo>
                  <a:lnTo>
                    <a:pt x="120" y="370"/>
                  </a:lnTo>
                  <a:lnTo>
                    <a:pt x="118" y="368"/>
                  </a:lnTo>
                  <a:lnTo>
                    <a:pt x="112" y="362"/>
                  </a:lnTo>
                  <a:lnTo>
                    <a:pt x="100" y="356"/>
                  </a:lnTo>
                  <a:lnTo>
                    <a:pt x="94" y="354"/>
                  </a:lnTo>
                  <a:lnTo>
                    <a:pt x="78" y="35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" name="Freeform 5"/>
            <p:cNvSpPr>
              <a:spLocks/>
            </p:cNvSpPr>
            <p:nvPr/>
          </p:nvSpPr>
          <p:spPr bwMode="auto">
            <a:xfrm>
              <a:off x="3468" y="3967"/>
              <a:ext cx="16" cy="10"/>
            </a:xfrm>
            <a:custGeom>
              <a:avLst/>
              <a:gdLst>
                <a:gd name="T0" fmla="*/ 0 w 16"/>
                <a:gd name="T1" fmla="*/ 0 h 10"/>
                <a:gd name="T2" fmla="*/ 10 w 16"/>
                <a:gd name="T3" fmla="*/ 2 h 10"/>
                <a:gd name="T4" fmla="*/ 14 w 16"/>
                <a:gd name="T5" fmla="*/ 6 h 10"/>
                <a:gd name="T6" fmla="*/ 16 w 16"/>
                <a:gd name="T7" fmla="*/ 10 h 10"/>
                <a:gd name="T8" fmla="*/ 12 w 16"/>
                <a:gd name="T9" fmla="*/ 10 h 10"/>
                <a:gd name="T10" fmla="*/ 8 w 16"/>
                <a:gd name="T11" fmla="*/ 10 h 10"/>
                <a:gd name="T12" fmla="*/ 6 w 16"/>
                <a:gd name="T13" fmla="*/ 6 h 10"/>
                <a:gd name="T14" fmla="*/ 0 w 16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0"/>
                <a:gd name="T26" fmla="*/ 16 w 1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0">
                  <a:moveTo>
                    <a:pt x="0" y="0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0" name="Freeform 6"/>
            <p:cNvSpPr>
              <a:spLocks/>
            </p:cNvSpPr>
            <p:nvPr/>
          </p:nvSpPr>
          <p:spPr bwMode="auto">
            <a:xfrm>
              <a:off x="3216" y="3451"/>
              <a:ext cx="528" cy="530"/>
            </a:xfrm>
            <a:custGeom>
              <a:avLst/>
              <a:gdLst>
                <a:gd name="T0" fmla="*/ 266 w 528"/>
                <a:gd name="T1" fmla="*/ 26 h 530"/>
                <a:gd name="T2" fmla="*/ 246 w 528"/>
                <a:gd name="T3" fmla="*/ 74 h 530"/>
                <a:gd name="T4" fmla="*/ 216 w 528"/>
                <a:gd name="T5" fmla="*/ 104 h 530"/>
                <a:gd name="T6" fmla="*/ 188 w 528"/>
                <a:gd name="T7" fmla="*/ 116 h 530"/>
                <a:gd name="T8" fmla="*/ 146 w 528"/>
                <a:gd name="T9" fmla="*/ 100 h 530"/>
                <a:gd name="T10" fmla="*/ 122 w 528"/>
                <a:gd name="T11" fmla="*/ 106 h 530"/>
                <a:gd name="T12" fmla="*/ 136 w 528"/>
                <a:gd name="T13" fmla="*/ 152 h 530"/>
                <a:gd name="T14" fmla="*/ 122 w 528"/>
                <a:gd name="T15" fmla="*/ 154 h 530"/>
                <a:gd name="T16" fmla="*/ 72 w 528"/>
                <a:gd name="T17" fmla="*/ 146 h 530"/>
                <a:gd name="T18" fmla="*/ 40 w 528"/>
                <a:gd name="T19" fmla="*/ 156 h 530"/>
                <a:gd name="T20" fmla="*/ 0 w 528"/>
                <a:gd name="T21" fmla="*/ 176 h 530"/>
                <a:gd name="T22" fmla="*/ 8 w 528"/>
                <a:gd name="T23" fmla="*/ 188 h 530"/>
                <a:gd name="T24" fmla="*/ 8 w 528"/>
                <a:gd name="T25" fmla="*/ 198 h 530"/>
                <a:gd name="T26" fmla="*/ 34 w 528"/>
                <a:gd name="T27" fmla="*/ 206 h 530"/>
                <a:gd name="T28" fmla="*/ 80 w 528"/>
                <a:gd name="T29" fmla="*/ 222 h 530"/>
                <a:gd name="T30" fmla="*/ 98 w 528"/>
                <a:gd name="T31" fmla="*/ 228 h 530"/>
                <a:gd name="T32" fmla="*/ 114 w 528"/>
                <a:gd name="T33" fmla="*/ 248 h 530"/>
                <a:gd name="T34" fmla="*/ 110 w 528"/>
                <a:gd name="T35" fmla="*/ 266 h 530"/>
                <a:gd name="T36" fmla="*/ 144 w 528"/>
                <a:gd name="T37" fmla="*/ 300 h 530"/>
                <a:gd name="T38" fmla="*/ 152 w 528"/>
                <a:gd name="T39" fmla="*/ 334 h 530"/>
                <a:gd name="T40" fmla="*/ 168 w 528"/>
                <a:gd name="T41" fmla="*/ 360 h 530"/>
                <a:gd name="T42" fmla="*/ 150 w 528"/>
                <a:gd name="T43" fmla="*/ 400 h 530"/>
                <a:gd name="T44" fmla="*/ 150 w 528"/>
                <a:gd name="T45" fmla="*/ 414 h 530"/>
                <a:gd name="T46" fmla="*/ 124 w 528"/>
                <a:gd name="T47" fmla="*/ 476 h 530"/>
                <a:gd name="T48" fmla="*/ 170 w 528"/>
                <a:gd name="T49" fmla="*/ 504 h 530"/>
                <a:gd name="T50" fmla="*/ 236 w 528"/>
                <a:gd name="T51" fmla="*/ 508 h 530"/>
                <a:gd name="T52" fmla="*/ 276 w 528"/>
                <a:gd name="T53" fmla="*/ 528 h 530"/>
                <a:gd name="T54" fmla="*/ 328 w 528"/>
                <a:gd name="T55" fmla="*/ 528 h 530"/>
                <a:gd name="T56" fmla="*/ 344 w 528"/>
                <a:gd name="T57" fmla="*/ 476 h 530"/>
                <a:gd name="T58" fmla="*/ 370 w 528"/>
                <a:gd name="T59" fmla="*/ 466 h 530"/>
                <a:gd name="T60" fmla="*/ 400 w 528"/>
                <a:gd name="T61" fmla="*/ 474 h 530"/>
                <a:gd name="T62" fmla="*/ 420 w 528"/>
                <a:gd name="T63" fmla="*/ 476 h 530"/>
                <a:gd name="T64" fmla="*/ 452 w 528"/>
                <a:gd name="T65" fmla="*/ 488 h 530"/>
                <a:gd name="T66" fmla="*/ 486 w 528"/>
                <a:gd name="T67" fmla="*/ 460 h 530"/>
                <a:gd name="T68" fmla="*/ 508 w 528"/>
                <a:gd name="T69" fmla="*/ 442 h 530"/>
                <a:gd name="T70" fmla="*/ 484 w 528"/>
                <a:gd name="T71" fmla="*/ 416 h 530"/>
                <a:gd name="T72" fmla="*/ 474 w 528"/>
                <a:gd name="T73" fmla="*/ 384 h 530"/>
                <a:gd name="T74" fmla="*/ 486 w 528"/>
                <a:gd name="T75" fmla="*/ 360 h 530"/>
                <a:gd name="T76" fmla="*/ 484 w 528"/>
                <a:gd name="T77" fmla="*/ 326 h 530"/>
                <a:gd name="T78" fmla="*/ 472 w 528"/>
                <a:gd name="T79" fmla="*/ 294 h 530"/>
                <a:gd name="T80" fmla="*/ 444 w 528"/>
                <a:gd name="T81" fmla="*/ 290 h 530"/>
                <a:gd name="T82" fmla="*/ 458 w 528"/>
                <a:gd name="T83" fmla="*/ 268 h 530"/>
                <a:gd name="T84" fmla="*/ 484 w 528"/>
                <a:gd name="T85" fmla="*/ 226 h 530"/>
                <a:gd name="T86" fmla="*/ 504 w 528"/>
                <a:gd name="T87" fmla="*/ 210 h 530"/>
                <a:gd name="T88" fmla="*/ 528 w 528"/>
                <a:gd name="T89" fmla="*/ 136 h 530"/>
                <a:gd name="T90" fmla="*/ 462 w 528"/>
                <a:gd name="T91" fmla="*/ 106 h 530"/>
                <a:gd name="T92" fmla="*/ 416 w 528"/>
                <a:gd name="T93" fmla="*/ 96 h 530"/>
                <a:gd name="T94" fmla="*/ 400 w 528"/>
                <a:gd name="T95" fmla="*/ 62 h 530"/>
                <a:gd name="T96" fmla="*/ 372 w 528"/>
                <a:gd name="T97" fmla="*/ 70 h 530"/>
                <a:gd name="T98" fmla="*/ 344 w 528"/>
                <a:gd name="T99" fmla="*/ 38 h 530"/>
                <a:gd name="T100" fmla="*/ 310 w 528"/>
                <a:gd name="T101" fmla="*/ 12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8"/>
                <a:gd name="T154" fmla="*/ 0 h 530"/>
                <a:gd name="T155" fmla="*/ 528 w 528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8" h="530">
                  <a:moveTo>
                    <a:pt x="310" y="0"/>
                  </a:moveTo>
                  <a:lnTo>
                    <a:pt x="306" y="2"/>
                  </a:lnTo>
                  <a:lnTo>
                    <a:pt x="290" y="4"/>
                  </a:lnTo>
                  <a:lnTo>
                    <a:pt x="270" y="12"/>
                  </a:lnTo>
                  <a:lnTo>
                    <a:pt x="266" y="26"/>
                  </a:lnTo>
                  <a:lnTo>
                    <a:pt x="262" y="48"/>
                  </a:lnTo>
                  <a:lnTo>
                    <a:pt x="266" y="52"/>
                  </a:lnTo>
                  <a:lnTo>
                    <a:pt x="264" y="58"/>
                  </a:lnTo>
                  <a:lnTo>
                    <a:pt x="256" y="66"/>
                  </a:lnTo>
                  <a:lnTo>
                    <a:pt x="246" y="74"/>
                  </a:lnTo>
                  <a:lnTo>
                    <a:pt x="220" y="82"/>
                  </a:lnTo>
                  <a:lnTo>
                    <a:pt x="210" y="90"/>
                  </a:lnTo>
                  <a:lnTo>
                    <a:pt x="204" y="98"/>
                  </a:lnTo>
                  <a:lnTo>
                    <a:pt x="204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0" y="108"/>
                  </a:lnTo>
                  <a:lnTo>
                    <a:pt x="204" y="110"/>
                  </a:lnTo>
                  <a:lnTo>
                    <a:pt x="196" y="114"/>
                  </a:lnTo>
                  <a:lnTo>
                    <a:pt x="188" y="116"/>
                  </a:lnTo>
                  <a:lnTo>
                    <a:pt x="180" y="116"/>
                  </a:lnTo>
                  <a:lnTo>
                    <a:pt x="170" y="114"/>
                  </a:lnTo>
                  <a:lnTo>
                    <a:pt x="158" y="112"/>
                  </a:lnTo>
                  <a:lnTo>
                    <a:pt x="154" y="112"/>
                  </a:lnTo>
                  <a:lnTo>
                    <a:pt x="146" y="100"/>
                  </a:lnTo>
                  <a:lnTo>
                    <a:pt x="146" y="92"/>
                  </a:lnTo>
                  <a:lnTo>
                    <a:pt x="142" y="92"/>
                  </a:lnTo>
                  <a:lnTo>
                    <a:pt x="126" y="92"/>
                  </a:lnTo>
                  <a:lnTo>
                    <a:pt x="120" y="90"/>
                  </a:lnTo>
                  <a:lnTo>
                    <a:pt x="122" y="106"/>
                  </a:lnTo>
                  <a:lnTo>
                    <a:pt x="124" y="112"/>
                  </a:lnTo>
                  <a:lnTo>
                    <a:pt x="128" y="116"/>
                  </a:lnTo>
                  <a:lnTo>
                    <a:pt x="132" y="134"/>
                  </a:lnTo>
                  <a:lnTo>
                    <a:pt x="132" y="142"/>
                  </a:lnTo>
                  <a:lnTo>
                    <a:pt x="136" y="152"/>
                  </a:lnTo>
                  <a:lnTo>
                    <a:pt x="140" y="156"/>
                  </a:lnTo>
                  <a:lnTo>
                    <a:pt x="136" y="158"/>
                  </a:lnTo>
                  <a:lnTo>
                    <a:pt x="128" y="160"/>
                  </a:lnTo>
                  <a:lnTo>
                    <a:pt x="126" y="156"/>
                  </a:lnTo>
                  <a:lnTo>
                    <a:pt x="122" y="154"/>
                  </a:lnTo>
                  <a:lnTo>
                    <a:pt x="116" y="156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0" y="162"/>
                  </a:lnTo>
                  <a:lnTo>
                    <a:pt x="72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0" y="148"/>
                  </a:lnTo>
                  <a:lnTo>
                    <a:pt x="50" y="152"/>
                  </a:lnTo>
                  <a:lnTo>
                    <a:pt x="40" y="156"/>
                  </a:lnTo>
                  <a:lnTo>
                    <a:pt x="32" y="156"/>
                  </a:lnTo>
                  <a:lnTo>
                    <a:pt x="20" y="158"/>
                  </a:lnTo>
                  <a:lnTo>
                    <a:pt x="4" y="166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16" y="174"/>
                  </a:lnTo>
                  <a:lnTo>
                    <a:pt x="14" y="178"/>
                  </a:lnTo>
                  <a:lnTo>
                    <a:pt x="10" y="180"/>
                  </a:lnTo>
                  <a:lnTo>
                    <a:pt x="8" y="184"/>
                  </a:lnTo>
                  <a:lnTo>
                    <a:pt x="8" y="188"/>
                  </a:lnTo>
                  <a:lnTo>
                    <a:pt x="14" y="186"/>
                  </a:lnTo>
                  <a:lnTo>
                    <a:pt x="22" y="186"/>
                  </a:lnTo>
                  <a:lnTo>
                    <a:pt x="20" y="192"/>
                  </a:lnTo>
                  <a:lnTo>
                    <a:pt x="4" y="194"/>
                  </a:lnTo>
                  <a:lnTo>
                    <a:pt x="8" y="198"/>
                  </a:lnTo>
                  <a:lnTo>
                    <a:pt x="18" y="202"/>
                  </a:lnTo>
                  <a:lnTo>
                    <a:pt x="18" y="210"/>
                  </a:lnTo>
                  <a:lnTo>
                    <a:pt x="28" y="212"/>
                  </a:lnTo>
                  <a:lnTo>
                    <a:pt x="26" y="206"/>
                  </a:lnTo>
                  <a:lnTo>
                    <a:pt x="34" y="206"/>
                  </a:lnTo>
                  <a:lnTo>
                    <a:pt x="56" y="214"/>
                  </a:lnTo>
                  <a:lnTo>
                    <a:pt x="64" y="220"/>
                  </a:lnTo>
                  <a:lnTo>
                    <a:pt x="66" y="224"/>
                  </a:lnTo>
                  <a:lnTo>
                    <a:pt x="70" y="226"/>
                  </a:lnTo>
                  <a:lnTo>
                    <a:pt x="80" y="222"/>
                  </a:lnTo>
                  <a:lnTo>
                    <a:pt x="86" y="224"/>
                  </a:lnTo>
                  <a:lnTo>
                    <a:pt x="82" y="226"/>
                  </a:lnTo>
                  <a:lnTo>
                    <a:pt x="90" y="230"/>
                  </a:lnTo>
                  <a:lnTo>
                    <a:pt x="96" y="226"/>
                  </a:lnTo>
                  <a:lnTo>
                    <a:pt x="98" y="228"/>
                  </a:lnTo>
                  <a:lnTo>
                    <a:pt x="96" y="242"/>
                  </a:lnTo>
                  <a:lnTo>
                    <a:pt x="106" y="244"/>
                  </a:lnTo>
                  <a:lnTo>
                    <a:pt x="118" y="242"/>
                  </a:lnTo>
                  <a:lnTo>
                    <a:pt x="126" y="244"/>
                  </a:lnTo>
                  <a:lnTo>
                    <a:pt x="114" y="248"/>
                  </a:lnTo>
                  <a:lnTo>
                    <a:pt x="114" y="252"/>
                  </a:lnTo>
                  <a:lnTo>
                    <a:pt x="118" y="258"/>
                  </a:lnTo>
                  <a:lnTo>
                    <a:pt x="114" y="264"/>
                  </a:lnTo>
                  <a:lnTo>
                    <a:pt x="110" y="260"/>
                  </a:lnTo>
                  <a:lnTo>
                    <a:pt x="110" y="266"/>
                  </a:lnTo>
                  <a:lnTo>
                    <a:pt x="118" y="276"/>
                  </a:lnTo>
                  <a:lnTo>
                    <a:pt x="124" y="282"/>
                  </a:lnTo>
                  <a:lnTo>
                    <a:pt x="124" y="288"/>
                  </a:lnTo>
                  <a:lnTo>
                    <a:pt x="134" y="294"/>
                  </a:lnTo>
                  <a:lnTo>
                    <a:pt x="144" y="300"/>
                  </a:lnTo>
                  <a:lnTo>
                    <a:pt x="154" y="304"/>
                  </a:lnTo>
                  <a:lnTo>
                    <a:pt x="152" y="308"/>
                  </a:lnTo>
                  <a:lnTo>
                    <a:pt x="156" y="316"/>
                  </a:lnTo>
                  <a:lnTo>
                    <a:pt x="156" y="326"/>
                  </a:lnTo>
                  <a:lnTo>
                    <a:pt x="152" y="334"/>
                  </a:lnTo>
                  <a:lnTo>
                    <a:pt x="154" y="340"/>
                  </a:lnTo>
                  <a:lnTo>
                    <a:pt x="162" y="346"/>
                  </a:lnTo>
                  <a:lnTo>
                    <a:pt x="168" y="354"/>
                  </a:lnTo>
                  <a:lnTo>
                    <a:pt x="170" y="364"/>
                  </a:lnTo>
                  <a:lnTo>
                    <a:pt x="168" y="360"/>
                  </a:lnTo>
                  <a:lnTo>
                    <a:pt x="158" y="348"/>
                  </a:lnTo>
                  <a:lnTo>
                    <a:pt x="154" y="354"/>
                  </a:lnTo>
                  <a:lnTo>
                    <a:pt x="154" y="366"/>
                  </a:lnTo>
                  <a:lnTo>
                    <a:pt x="152" y="392"/>
                  </a:lnTo>
                  <a:lnTo>
                    <a:pt x="150" y="400"/>
                  </a:lnTo>
                  <a:lnTo>
                    <a:pt x="154" y="392"/>
                  </a:lnTo>
                  <a:lnTo>
                    <a:pt x="158" y="398"/>
                  </a:lnTo>
                  <a:lnTo>
                    <a:pt x="154" y="400"/>
                  </a:lnTo>
                  <a:lnTo>
                    <a:pt x="150" y="406"/>
                  </a:lnTo>
                  <a:lnTo>
                    <a:pt x="150" y="414"/>
                  </a:lnTo>
                  <a:lnTo>
                    <a:pt x="142" y="460"/>
                  </a:lnTo>
                  <a:lnTo>
                    <a:pt x="138" y="468"/>
                  </a:lnTo>
                  <a:lnTo>
                    <a:pt x="130" y="474"/>
                  </a:lnTo>
                  <a:lnTo>
                    <a:pt x="122" y="472"/>
                  </a:lnTo>
                  <a:lnTo>
                    <a:pt x="124" y="476"/>
                  </a:lnTo>
                  <a:lnTo>
                    <a:pt x="140" y="490"/>
                  </a:lnTo>
                  <a:lnTo>
                    <a:pt x="148" y="492"/>
                  </a:lnTo>
                  <a:lnTo>
                    <a:pt x="156" y="494"/>
                  </a:lnTo>
                  <a:lnTo>
                    <a:pt x="164" y="500"/>
                  </a:lnTo>
                  <a:lnTo>
                    <a:pt x="170" y="504"/>
                  </a:lnTo>
                  <a:lnTo>
                    <a:pt x="204" y="514"/>
                  </a:lnTo>
                  <a:lnTo>
                    <a:pt x="216" y="514"/>
                  </a:lnTo>
                  <a:lnTo>
                    <a:pt x="220" y="514"/>
                  </a:lnTo>
                  <a:lnTo>
                    <a:pt x="228" y="508"/>
                  </a:lnTo>
                  <a:lnTo>
                    <a:pt x="236" y="508"/>
                  </a:lnTo>
                  <a:lnTo>
                    <a:pt x="242" y="510"/>
                  </a:lnTo>
                  <a:lnTo>
                    <a:pt x="252" y="516"/>
                  </a:lnTo>
                  <a:lnTo>
                    <a:pt x="262" y="518"/>
                  </a:lnTo>
                  <a:lnTo>
                    <a:pt x="266" y="522"/>
                  </a:lnTo>
                  <a:lnTo>
                    <a:pt x="276" y="528"/>
                  </a:lnTo>
                  <a:lnTo>
                    <a:pt x="282" y="530"/>
                  </a:lnTo>
                  <a:lnTo>
                    <a:pt x="302" y="530"/>
                  </a:lnTo>
                  <a:lnTo>
                    <a:pt x="312" y="528"/>
                  </a:lnTo>
                  <a:lnTo>
                    <a:pt x="322" y="526"/>
                  </a:lnTo>
                  <a:lnTo>
                    <a:pt x="328" y="528"/>
                  </a:lnTo>
                  <a:lnTo>
                    <a:pt x="326" y="506"/>
                  </a:lnTo>
                  <a:lnTo>
                    <a:pt x="324" y="502"/>
                  </a:lnTo>
                  <a:lnTo>
                    <a:pt x="326" y="492"/>
                  </a:lnTo>
                  <a:lnTo>
                    <a:pt x="330" y="484"/>
                  </a:lnTo>
                  <a:lnTo>
                    <a:pt x="344" y="476"/>
                  </a:lnTo>
                  <a:lnTo>
                    <a:pt x="352" y="472"/>
                  </a:lnTo>
                  <a:lnTo>
                    <a:pt x="356" y="468"/>
                  </a:lnTo>
                  <a:lnTo>
                    <a:pt x="364" y="464"/>
                  </a:lnTo>
                  <a:lnTo>
                    <a:pt x="368" y="464"/>
                  </a:lnTo>
                  <a:lnTo>
                    <a:pt x="370" y="466"/>
                  </a:lnTo>
                  <a:lnTo>
                    <a:pt x="382" y="468"/>
                  </a:lnTo>
                  <a:lnTo>
                    <a:pt x="384" y="470"/>
                  </a:lnTo>
                  <a:lnTo>
                    <a:pt x="386" y="472"/>
                  </a:lnTo>
                  <a:lnTo>
                    <a:pt x="390" y="472"/>
                  </a:lnTo>
                  <a:lnTo>
                    <a:pt x="400" y="474"/>
                  </a:lnTo>
                  <a:lnTo>
                    <a:pt x="400" y="472"/>
                  </a:lnTo>
                  <a:lnTo>
                    <a:pt x="408" y="472"/>
                  </a:lnTo>
                  <a:lnTo>
                    <a:pt x="410" y="474"/>
                  </a:lnTo>
                  <a:lnTo>
                    <a:pt x="416" y="474"/>
                  </a:lnTo>
                  <a:lnTo>
                    <a:pt x="420" y="476"/>
                  </a:lnTo>
                  <a:lnTo>
                    <a:pt x="422" y="480"/>
                  </a:lnTo>
                  <a:lnTo>
                    <a:pt x="424" y="480"/>
                  </a:lnTo>
                  <a:lnTo>
                    <a:pt x="432" y="480"/>
                  </a:lnTo>
                  <a:lnTo>
                    <a:pt x="440" y="488"/>
                  </a:lnTo>
                  <a:lnTo>
                    <a:pt x="452" y="488"/>
                  </a:lnTo>
                  <a:lnTo>
                    <a:pt x="470" y="480"/>
                  </a:lnTo>
                  <a:lnTo>
                    <a:pt x="472" y="478"/>
                  </a:lnTo>
                  <a:lnTo>
                    <a:pt x="472" y="474"/>
                  </a:lnTo>
                  <a:lnTo>
                    <a:pt x="478" y="468"/>
                  </a:lnTo>
                  <a:lnTo>
                    <a:pt x="486" y="460"/>
                  </a:lnTo>
                  <a:lnTo>
                    <a:pt x="492" y="458"/>
                  </a:lnTo>
                  <a:lnTo>
                    <a:pt x="492" y="454"/>
                  </a:lnTo>
                  <a:lnTo>
                    <a:pt x="506" y="446"/>
                  </a:lnTo>
                  <a:lnTo>
                    <a:pt x="508" y="446"/>
                  </a:lnTo>
                  <a:lnTo>
                    <a:pt x="508" y="442"/>
                  </a:lnTo>
                  <a:lnTo>
                    <a:pt x="508" y="438"/>
                  </a:lnTo>
                  <a:lnTo>
                    <a:pt x="508" y="432"/>
                  </a:lnTo>
                  <a:lnTo>
                    <a:pt x="506" y="426"/>
                  </a:lnTo>
                  <a:lnTo>
                    <a:pt x="488" y="424"/>
                  </a:lnTo>
                  <a:lnTo>
                    <a:pt x="484" y="416"/>
                  </a:lnTo>
                  <a:lnTo>
                    <a:pt x="480" y="408"/>
                  </a:lnTo>
                  <a:lnTo>
                    <a:pt x="480" y="400"/>
                  </a:lnTo>
                  <a:lnTo>
                    <a:pt x="482" y="394"/>
                  </a:lnTo>
                  <a:lnTo>
                    <a:pt x="482" y="388"/>
                  </a:lnTo>
                  <a:lnTo>
                    <a:pt x="474" y="384"/>
                  </a:lnTo>
                  <a:lnTo>
                    <a:pt x="474" y="382"/>
                  </a:lnTo>
                  <a:lnTo>
                    <a:pt x="474" y="378"/>
                  </a:lnTo>
                  <a:lnTo>
                    <a:pt x="474" y="372"/>
                  </a:lnTo>
                  <a:lnTo>
                    <a:pt x="478" y="366"/>
                  </a:lnTo>
                  <a:lnTo>
                    <a:pt x="486" y="360"/>
                  </a:lnTo>
                  <a:lnTo>
                    <a:pt x="484" y="354"/>
                  </a:lnTo>
                  <a:lnTo>
                    <a:pt x="476" y="334"/>
                  </a:lnTo>
                  <a:lnTo>
                    <a:pt x="476" y="330"/>
                  </a:lnTo>
                  <a:lnTo>
                    <a:pt x="476" y="326"/>
                  </a:lnTo>
                  <a:lnTo>
                    <a:pt x="484" y="326"/>
                  </a:lnTo>
                  <a:lnTo>
                    <a:pt x="482" y="318"/>
                  </a:lnTo>
                  <a:lnTo>
                    <a:pt x="476" y="316"/>
                  </a:lnTo>
                  <a:lnTo>
                    <a:pt x="474" y="308"/>
                  </a:lnTo>
                  <a:lnTo>
                    <a:pt x="474" y="294"/>
                  </a:lnTo>
                  <a:lnTo>
                    <a:pt x="472" y="294"/>
                  </a:lnTo>
                  <a:lnTo>
                    <a:pt x="458" y="294"/>
                  </a:lnTo>
                  <a:lnTo>
                    <a:pt x="450" y="306"/>
                  </a:lnTo>
                  <a:lnTo>
                    <a:pt x="446" y="310"/>
                  </a:lnTo>
                  <a:lnTo>
                    <a:pt x="442" y="308"/>
                  </a:lnTo>
                  <a:lnTo>
                    <a:pt x="444" y="290"/>
                  </a:lnTo>
                  <a:lnTo>
                    <a:pt x="446" y="282"/>
                  </a:lnTo>
                  <a:lnTo>
                    <a:pt x="450" y="278"/>
                  </a:lnTo>
                  <a:lnTo>
                    <a:pt x="452" y="274"/>
                  </a:lnTo>
                  <a:lnTo>
                    <a:pt x="458" y="270"/>
                  </a:lnTo>
                  <a:lnTo>
                    <a:pt x="458" y="268"/>
                  </a:lnTo>
                  <a:lnTo>
                    <a:pt x="460" y="260"/>
                  </a:lnTo>
                  <a:lnTo>
                    <a:pt x="464" y="254"/>
                  </a:lnTo>
                  <a:lnTo>
                    <a:pt x="482" y="236"/>
                  </a:lnTo>
                  <a:lnTo>
                    <a:pt x="480" y="232"/>
                  </a:lnTo>
                  <a:lnTo>
                    <a:pt x="484" y="226"/>
                  </a:lnTo>
                  <a:lnTo>
                    <a:pt x="496" y="228"/>
                  </a:lnTo>
                  <a:lnTo>
                    <a:pt x="502" y="224"/>
                  </a:lnTo>
                  <a:lnTo>
                    <a:pt x="506" y="220"/>
                  </a:lnTo>
                  <a:lnTo>
                    <a:pt x="506" y="218"/>
                  </a:lnTo>
                  <a:lnTo>
                    <a:pt x="504" y="210"/>
                  </a:lnTo>
                  <a:lnTo>
                    <a:pt x="506" y="190"/>
                  </a:lnTo>
                  <a:lnTo>
                    <a:pt x="512" y="170"/>
                  </a:lnTo>
                  <a:lnTo>
                    <a:pt x="512" y="162"/>
                  </a:lnTo>
                  <a:lnTo>
                    <a:pt x="526" y="144"/>
                  </a:lnTo>
                  <a:lnTo>
                    <a:pt x="528" y="136"/>
                  </a:lnTo>
                  <a:lnTo>
                    <a:pt x="518" y="130"/>
                  </a:lnTo>
                  <a:lnTo>
                    <a:pt x="486" y="122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4" y="100"/>
                  </a:lnTo>
                  <a:lnTo>
                    <a:pt x="430" y="96"/>
                  </a:lnTo>
                  <a:lnTo>
                    <a:pt x="424" y="98"/>
                  </a:lnTo>
                  <a:lnTo>
                    <a:pt x="416" y="96"/>
                  </a:lnTo>
                  <a:lnTo>
                    <a:pt x="410" y="90"/>
                  </a:lnTo>
                  <a:lnTo>
                    <a:pt x="402" y="86"/>
                  </a:lnTo>
                  <a:lnTo>
                    <a:pt x="404" y="80"/>
                  </a:lnTo>
                  <a:lnTo>
                    <a:pt x="400" y="80"/>
                  </a:lnTo>
                  <a:lnTo>
                    <a:pt x="400" y="62"/>
                  </a:lnTo>
                  <a:lnTo>
                    <a:pt x="396" y="62"/>
                  </a:lnTo>
                  <a:lnTo>
                    <a:pt x="390" y="68"/>
                  </a:lnTo>
                  <a:lnTo>
                    <a:pt x="388" y="72"/>
                  </a:lnTo>
                  <a:lnTo>
                    <a:pt x="380" y="72"/>
                  </a:lnTo>
                  <a:lnTo>
                    <a:pt x="372" y="70"/>
                  </a:lnTo>
                  <a:lnTo>
                    <a:pt x="370" y="58"/>
                  </a:lnTo>
                  <a:lnTo>
                    <a:pt x="368" y="52"/>
                  </a:lnTo>
                  <a:lnTo>
                    <a:pt x="364" y="48"/>
                  </a:lnTo>
                  <a:lnTo>
                    <a:pt x="354" y="44"/>
                  </a:lnTo>
                  <a:lnTo>
                    <a:pt x="344" y="38"/>
                  </a:lnTo>
                  <a:lnTo>
                    <a:pt x="336" y="36"/>
                  </a:lnTo>
                  <a:lnTo>
                    <a:pt x="330" y="22"/>
                  </a:lnTo>
                  <a:lnTo>
                    <a:pt x="322" y="22"/>
                  </a:lnTo>
                  <a:lnTo>
                    <a:pt x="312" y="18"/>
                  </a:lnTo>
                  <a:lnTo>
                    <a:pt x="310" y="1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1" name="Freeform 7"/>
            <p:cNvSpPr>
              <a:spLocks/>
            </p:cNvSpPr>
            <p:nvPr/>
          </p:nvSpPr>
          <p:spPr bwMode="auto">
            <a:xfrm>
              <a:off x="3768" y="3943"/>
              <a:ext cx="40" cy="92"/>
            </a:xfrm>
            <a:custGeom>
              <a:avLst/>
              <a:gdLst>
                <a:gd name="T0" fmla="*/ 30 w 40"/>
                <a:gd name="T1" fmla="*/ 0 h 92"/>
                <a:gd name="T2" fmla="*/ 34 w 40"/>
                <a:gd name="T3" fmla="*/ 2 h 92"/>
                <a:gd name="T4" fmla="*/ 36 w 40"/>
                <a:gd name="T5" fmla="*/ 24 h 92"/>
                <a:gd name="T6" fmla="*/ 40 w 40"/>
                <a:gd name="T7" fmla="*/ 44 h 92"/>
                <a:gd name="T8" fmla="*/ 38 w 40"/>
                <a:gd name="T9" fmla="*/ 52 h 92"/>
                <a:gd name="T10" fmla="*/ 36 w 40"/>
                <a:gd name="T11" fmla="*/ 60 h 92"/>
                <a:gd name="T12" fmla="*/ 34 w 40"/>
                <a:gd name="T13" fmla="*/ 68 h 92"/>
                <a:gd name="T14" fmla="*/ 30 w 40"/>
                <a:gd name="T15" fmla="*/ 78 h 92"/>
                <a:gd name="T16" fmla="*/ 26 w 40"/>
                <a:gd name="T17" fmla="*/ 88 h 92"/>
                <a:gd name="T18" fmla="*/ 24 w 40"/>
                <a:gd name="T19" fmla="*/ 92 h 92"/>
                <a:gd name="T20" fmla="*/ 22 w 40"/>
                <a:gd name="T21" fmla="*/ 86 h 92"/>
                <a:gd name="T22" fmla="*/ 18 w 40"/>
                <a:gd name="T23" fmla="*/ 84 h 92"/>
                <a:gd name="T24" fmla="*/ 12 w 40"/>
                <a:gd name="T25" fmla="*/ 82 h 92"/>
                <a:gd name="T26" fmla="*/ 10 w 40"/>
                <a:gd name="T27" fmla="*/ 78 h 92"/>
                <a:gd name="T28" fmla="*/ 10 w 40"/>
                <a:gd name="T29" fmla="*/ 72 h 92"/>
                <a:gd name="T30" fmla="*/ 6 w 40"/>
                <a:gd name="T31" fmla="*/ 70 h 92"/>
                <a:gd name="T32" fmla="*/ 4 w 40"/>
                <a:gd name="T33" fmla="*/ 66 h 92"/>
                <a:gd name="T34" fmla="*/ 2 w 40"/>
                <a:gd name="T35" fmla="*/ 50 h 92"/>
                <a:gd name="T36" fmla="*/ 0 w 40"/>
                <a:gd name="T37" fmla="*/ 46 h 92"/>
                <a:gd name="T38" fmla="*/ 0 w 40"/>
                <a:gd name="T39" fmla="*/ 34 h 92"/>
                <a:gd name="T40" fmla="*/ 4 w 40"/>
                <a:gd name="T41" fmla="*/ 24 h 92"/>
                <a:gd name="T42" fmla="*/ 8 w 40"/>
                <a:gd name="T43" fmla="*/ 24 h 92"/>
                <a:gd name="T44" fmla="*/ 12 w 40"/>
                <a:gd name="T45" fmla="*/ 22 h 92"/>
                <a:gd name="T46" fmla="*/ 20 w 40"/>
                <a:gd name="T47" fmla="*/ 16 h 92"/>
                <a:gd name="T48" fmla="*/ 28 w 40"/>
                <a:gd name="T49" fmla="*/ 14 h 92"/>
                <a:gd name="T50" fmla="*/ 30 w 40"/>
                <a:gd name="T51" fmla="*/ 10 h 92"/>
                <a:gd name="T52" fmla="*/ 30 w 40"/>
                <a:gd name="T53" fmla="*/ 0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2"/>
                <a:gd name="T83" fmla="*/ 40 w 40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2">
                  <a:moveTo>
                    <a:pt x="30" y="0"/>
                  </a:moveTo>
                  <a:lnTo>
                    <a:pt x="34" y="2"/>
                  </a:lnTo>
                  <a:lnTo>
                    <a:pt x="36" y="24"/>
                  </a:lnTo>
                  <a:lnTo>
                    <a:pt x="40" y="44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4" y="68"/>
                  </a:lnTo>
                  <a:lnTo>
                    <a:pt x="30" y="78"/>
                  </a:lnTo>
                  <a:lnTo>
                    <a:pt x="26" y="8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18" y="84"/>
                  </a:lnTo>
                  <a:lnTo>
                    <a:pt x="12" y="82"/>
                  </a:lnTo>
                  <a:lnTo>
                    <a:pt x="10" y="78"/>
                  </a:lnTo>
                  <a:lnTo>
                    <a:pt x="10" y="72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2" name="Freeform 8"/>
            <p:cNvSpPr>
              <a:spLocks/>
            </p:cNvSpPr>
            <p:nvPr/>
          </p:nvSpPr>
          <p:spPr bwMode="auto">
            <a:xfrm>
              <a:off x="3752" y="4039"/>
              <a:ext cx="62" cy="132"/>
            </a:xfrm>
            <a:custGeom>
              <a:avLst/>
              <a:gdLst>
                <a:gd name="T0" fmla="*/ 38 w 62"/>
                <a:gd name="T1" fmla="*/ 0 h 132"/>
                <a:gd name="T2" fmla="*/ 46 w 62"/>
                <a:gd name="T3" fmla="*/ 4 h 132"/>
                <a:gd name="T4" fmla="*/ 48 w 62"/>
                <a:gd name="T5" fmla="*/ 6 h 132"/>
                <a:gd name="T6" fmla="*/ 52 w 62"/>
                <a:gd name="T7" fmla="*/ 8 h 132"/>
                <a:gd name="T8" fmla="*/ 56 w 62"/>
                <a:gd name="T9" fmla="*/ 16 h 132"/>
                <a:gd name="T10" fmla="*/ 60 w 62"/>
                <a:gd name="T11" fmla="*/ 32 h 132"/>
                <a:gd name="T12" fmla="*/ 62 w 62"/>
                <a:gd name="T13" fmla="*/ 46 h 132"/>
                <a:gd name="T14" fmla="*/ 60 w 62"/>
                <a:gd name="T15" fmla="*/ 60 h 132"/>
                <a:gd name="T16" fmla="*/ 60 w 62"/>
                <a:gd name="T17" fmla="*/ 84 h 132"/>
                <a:gd name="T18" fmla="*/ 60 w 62"/>
                <a:gd name="T19" fmla="*/ 104 h 132"/>
                <a:gd name="T20" fmla="*/ 56 w 62"/>
                <a:gd name="T21" fmla="*/ 110 h 132"/>
                <a:gd name="T22" fmla="*/ 56 w 62"/>
                <a:gd name="T23" fmla="*/ 112 h 132"/>
                <a:gd name="T24" fmla="*/ 52 w 62"/>
                <a:gd name="T25" fmla="*/ 116 h 132"/>
                <a:gd name="T26" fmla="*/ 42 w 62"/>
                <a:gd name="T27" fmla="*/ 114 h 132"/>
                <a:gd name="T28" fmla="*/ 38 w 62"/>
                <a:gd name="T29" fmla="*/ 118 h 132"/>
                <a:gd name="T30" fmla="*/ 34 w 62"/>
                <a:gd name="T31" fmla="*/ 124 h 132"/>
                <a:gd name="T32" fmla="*/ 30 w 62"/>
                <a:gd name="T33" fmla="*/ 128 h 132"/>
                <a:gd name="T34" fmla="*/ 22 w 62"/>
                <a:gd name="T35" fmla="*/ 132 h 132"/>
                <a:gd name="T36" fmla="*/ 18 w 62"/>
                <a:gd name="T37" fmla="*/ 128 h 132"/>
                <a:gd name="T38" fmla="*/ 10 w 62"/>
                <a:gd name="T39" fmla="*/ 116 h 132"/>
                <a:gd name="T40" fmla="*/ 10 w 62"/>
                <a:gd name="T41" fmla="*/ 110 h 132"/>
                <a:gd name="T42" fmla="*/ 10 w 62"/>
                <a:gd name="T43" fmla="*/ 104 h 132"/>
                <a:gd name="T44" fmla="*/ 8 w 62"/>
                <a:gd name="T45" fmla="*/ 98 h 132"/>
                <a:gd name="T46" fmla="*/ 10 w 62"/>
                <a:gd name="T47" fmla="*/ 82 h 132"/>
                <a:gd name="T48" fmla="*/ 12 w 62"/>
                <a:gd name="T49" fmla="*/ 80 h 132"/>
                <a:gd name="T50" fmla="*/ 12 w 62"/>
                <a:gd name="T51" fmla="*/ 76 h 132"/>
                <a:gd name="T52" fmla="*/ 12 w 62"/>
                <a:gd name="T53" fmla="*/ 74 h 132"/>
                <a:gd name="T54" fmla="*/ 10 w 62"/>
                <a:gd name="T55" fmla="*/ 66 h 132"/>
                <a:gd name="T56" fmla="*/ 10 w 62"/>
                <a:gd name="T57" fmla="*/ 60 h 132"/>
                <a:gd name="T58" fmla="*/ 10 w 62"/>
                <a:gd name="T59" fmla="*/ 52 h 132"/>
                <a:gd name="T60" fmla="*/ 10 w 62"/>
                <a:gd name="T61" fmla="*/ 46 h 132"/>
                <a:gd name="T62" fmla="*/ 6 w 62"/>
                <a:gd name="T63" fmla="*/ 40 h 132"/>
                <a:gd name="T64" fmla="*/ 6 w 62"/>
                <a:gd name="T65" fmla="*/ 40 h 132"/>
                <a:gd name="T66" fmla="*/ 2 w 62"/>
                <a:gd name="T67" fmla="*/ 40 h 132"/>
                <a:gd name="T68" fmla="*/ 0 w 62"/>
                <a:gd name="T69" fmla="*/ 36 h 132"/>
                <a:gd name="T70" fmla="*/ 0 w 62"/>
                <a:gd name="T71" fmla="*/ 20 h 132"/>
                <a:gd name="T72" fmla="*/ 0 w 62"/>
                <a:gd name="T73" fmla="*/ 18 h 132"/>
                <a:gd name="T74" fmla="*/ 6 w 62"/>
                <a:gd name="T75" fmla="*/ 24 h 132"/>
                <a:gd name="T76" fmla="*/ 14 w 62"/>
                <a:gd name="T77" fmla="*/ 24 h 132"/>
                <a:gd name="T78" fmla="*/ 30 w 62"/>
                <a:gd name="T79" fmla="*/ 8 h 132"/>
                <a:gd name="T80" fmla="*/ 34 w 62"/>
                <a:gd name="T81" fmla="*/ 8 h 132"/>
                <a:gd name="T82" fmla="*/ 38 w 62"/>
                <a:gd name="T83" fmla="*/ 0 h 1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"/>
                <a:gd name="T127" fmla="*/ 0 h 132"/>
                <a:gd name="T128" fmla="*/ 62 w 62"/>
                <a:gd name="T129" fmla="*/ 132 h 1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" h="132">
                  <a:moveTo>
                    <a:pt x="38" y="0"/>
                  </a:moveTo>
                  <a:lnTo>
                    <a:pt x="46" y="4"/>
                  </a:lnTo>
                  <a:lnTo>
                    <a:pt x="48" y="6"/>
                  </a:lnTo>
                  <a:lnTo>
                    <a:pt x="52" y="8"/>
                  </a:lnTo>
                  <a:lnTo>
                    <a:pt x="56" y="16"/>
                  </a:lnTo>
                  <a:lnTo>
                    <a:pt x="60" y="32"/>
                  </a:lnTo>
                  <a:lnTo>
                    <a:pt x="62" y="46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104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52" y="116"/>
                  </a:lnTo>
                  <a:lnTo>
                    <a:pt x="42" y="114"/>
                  </a:lnTo>
                  <a:lnTo>
                    <a:pt x="38" y="118"/>
                  </a:lnTo>
                  <a:lnTo>
                    <a:pt x="34" y="124"/>
                  </a:lnTo>
                  <a:lnTo>
                    <a:pt x="30" y="128"/>
                  </a:lnTo>
                  <a:lnTo>
                    <a:pt x="22" y="132"/>
                  </a:lnTo>
                  <a:lnTo>
                    <a:pt x="18" y="12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04"/>
                  </a:lnTo>
                  <a:lnTo>
                    <a:pt x="8" y="98"/>
                  </a:lnTo>
                  <a:lnTo>
                    <a:pt x="10" y="82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0" y="66"/>
                  </a:lnTo>
                  <a:lnTo>
                    <a:pt x="10" y="60"/>
                  </a:lnTo>
                  <a:lnTo>
                    <a:pt x="10" y="52"/>
                  </a:lnTo>
                  <a:lnTo>
                    <a:pt x="10" y="46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4" y="2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3" name="Freeform 9"/>
            <p:cNvSpPr>
              <a:spLocks/>
            </p:cNvSpPr>
            <p:nvPr/>
          </p:nvSpPr>
          <p:spPr bwMode="auto">
            <a:xfrm>
              <a:off x="3930" y="4201"/>
              <a:ext cx="130" cy="84"/>
            </a:xfrm>
            <a:custGeom>
              <a:avLst/>
              <a:gdLst>
                <a:gd name="T0" fmla="*/ 130 w 130"/>
                <a:gd name="T1" fmla="*/ 0 h 84"/>
                <a:gd name="T2" fmla="*/ 126 w 130"/>
                <a:gd name="T3" fmla="*/ 0 h 84"/>
                <a:gd name="T4" fmla="*/ 128 w 130"/>
                <a:gd name="T5" fmla="*/ 2 h 84"/>
                <a:gd name="T6" fmla="*/ 126 w 130"/>
                <a:gd name="T7" fmla="*/ 10 h 84"/>
                <a:gd name="T8" fmla="*/ 116 w 130"/>
                <a:gd name="T9" fmla="*/ 26 h 84"/>
                <a:gd name="T10" fmla="*/ 108 w 130"/>
                <a:gd name="T11" fmla="*/ 46 h 84"/>
                <a:gd name="T12" fmla="*/ 108 w 130"/>
                <a:gd name="T13" fmla="*/ 50 h 84"/>
                <a:gd name="T14" fmla="*/ 110 w 130"/>
                <a:gd name="T15" fmla="*/ 54 h 84"/>
                <a:gd name="T16" fmla="*/ 112 w 130"/>
                <a:gd name="T17" fmla="*/ 56 h 84"/>
                <a:gd name="T18" fmla="*/ 114 w 130"/>
                <a:gd name="T19" fmla="*/ 66 h 84"/>
                <a:gd name="T20" fmla="*/ 110 w 130"/>
                <a:gd name="T21" fmla="*/ 78 h 84"/>
                <a:gd name="T22" fmla="*/ 110 w 130"/>
                <a:gd name="T23" fmla="*/ 84 h 84"/>
                <a:gd name="T24" fmla="*/ 98 w 130"/>
                <a:gd name="T25" fmla="*/ 84 h 84"/>
                <a:gd name="T26" fmla="*/ 90 w 130"/>
                <a:gd name="T27" fmla="*/ 82 h 84"/>
                <a:gd name="T28" fmla="*/ 82 w 130"/>
                <a:gd name="T29" fmla="*/ 74 h 84"/>
                <a:gd name="T30" fmla="*/ 74 w 130"/>
                <a:gd name="T31" fmla="*/ 66 h 84"/>
                <a:gd name="T32" fmla="*/ 64 w 130"/>
                <a:gd name="T33" fmla="*/ 64 h 84"/>
                <a:gd name="T34" fmla="*/ 58 w 130"/>
                <a:gd name="T35" fmla="*/ 62 h 84"/>
                <a:gd name="T36" fmla="*/ 52 w 130"/>
                <a:gd name="T37" fmla="*/ 60 h 84"/>
                <a:gd name="T38" fmla="*/ 46 w 130"/>
                <a:gd name="T39" fmla="*/ 54 h 84"/>
                <a:gd name="T40" fmla="*/ 36 w 130"/>
                <a:gd name="T41" fmla="*/ 50 h 84"/>
                <a:gd name="T42" fmla="*/ 28 w 130"/>
                <a:gd name="T43" fmla="*/ 42 h 84"/>
                <a:gd name="T44" fmla="*/ 18 w 130"/>
                <a:gd name="T45" fmla="*/ 38 h 84"/>
                <a:gd name="T46" fmla="*/ 6 w 130"/>
                <a:gd name="T47" fmla="*/ 36 h 84"/>
                <a:gd name="T48" fmla="*/ 2 w 130"/>
                <a:gd name="T49" fmla="*/ 30 h 84"/>
                <a:gd name="T50" fmla="*/ 0 w 130"/>
                <a:gd name="T51" fmla="*/ 20 h 84"/>
                <a:gd name="T52" fmla="*/ 0 w 130"/>
                <a:gd name="T53" fmla="*/ 14 h 84"/>
                <a:gd name="T54" fmla="*/ 2 w 130"/>
                <a:gd name="T55" fmla="*/ 10 h 84"/>
                <a:gd name="T56" fmla="*/ 4 w 130"/>
                <a:gd name="T57" fmla="*/ 8 h 84"/>
                <a:gd name="T58" fmla="*/ 8 w 130"/>
                <a:gd name="T59" fmla="*/ 6 h 84"/>
                <a:gd name="T60" fmla="*/ 14 w 130"/>
                <a:gd name="T61" fmla="*/ 12 h 84"/>
                <a:gd name="T62" fmla="*/ 18 w 130"/>
                <a:gd name="T63" fmla="*/ 10 h 84"/>
                <a:gd name="T64" fmla="*/ 30 w 130"/>
                <a:gd name="T65" fmla="*/ 4 h 84"/>
                <a:gd name="T66" fmla="*/ 46 w 130"/>
                <a:gd name="T67" fmla="*/ 12 h 84"/>
                <a:gd name="T68" fmla="*/ 50 w 130"/>
                <a:gd name="T69" fmla="*/ 16 h 84"/>
                <a:gd name="T70" fmla="*/ 56 w 130"/>
                <a:gd name="T71" fmla="*/ 16 h 84"/>
                <a:gd name="T72" fmla="*/ 60 w 130"/>
                <a:gd name="T73" fmla="*/ 14 h 84"/>
                <a:gd name="T74" fmla="*/ 84 w 130"/>
                <a:gd name="T75" fmla="*/ 12 h 84"/>
                <a:gd name="T76" fmla="*/ 90 w 130"/>
                <a:gd name="T77" fmla="*/ 10 h 84"/>
                <a:gd name="T78" fmla="*/ 96 w 130"/>
                <a:gd name="T79" fmla="*/ 6 h 84"/>
                <a:gd name="T80" fmla="*/ 110 w 130"/>
                <a:gd name="T81" fmla="*/ 6 h 84"/>
                <a:gd name="T82" fmla="*/ 114 w 130"/>
                <a:gd name="T83" fmla="*/ 2 h 84"/>
                <a:gd name="T84" fmla="*/ 124 w 130"/>
                <a:gd name="T85" fmla="*/ 2 h 84"/>
                <a:gd name="T86" fmla="*/ 130 w 130"/>
                <a:gd name="T87" fmla="*/ 0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84"/>
                <a:gd name="T134" fmla="*/ 130 w 130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84">
                  <a:moveTo>
                    <a:pt x="130" y="0"/>
                  </a:moveTo>
                  <a:lnTo>
                    <a:pt x="126" y="0"/>
                  </a:lnTo>
                  <a:lnTo>
                    <a:pt x="128" y="2"/>
                  </a:lnTo>
                  <a:lnTo>
                    <a:pt x="126" y="10"/>
                  </a:lnTo>
                  <a:lnTo>
                    <a:pt x="116" y="26"/>
                  </a:lnTo>
                  <a:lnTo>
                    <a:pt x="108" y="46"/>
                  </a:lnTo>
                  <a:lnTo>
                    <a:pt x="108" y="50"/>
                  </a:lnTo>
                  <a:lnTo>
                    <a:pt x="110" y="54"/>
                  </a:lnTo>
                  <a:lnTo>
                    <a:pt x="112" y="56"/>
                  </a:lnTo>
                  <a:lnTo>
                    <a:pt x="114" y="66"/>
                  </a:lnTo>
                  <a:lnTo>
                    <a:pt x="110" y="78"/>
                  </a:lnTo>
                  <a:lnTo>
                    <a:pt x="110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2" y="74"/>
                  </a:lnTo>
                  <a:lnTo>
                    <a:pt x="74" y="66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4"/>
                  </a:lnTo>
                  <a:lnTo>
                    <a:pt x="36" y="50"/>
                  </a:lnTo>
                  <a:lnTo>
                    <a:pt x="28" y="42"/>
                  </a:lnTo>
                  <a:lnTo>
                    <a:pt x="18" y="38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30" y="4"/>
                  </a:lnTo>
                  <a:lnTo>
                    <a:pt x="46" y="12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4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6"/>
                  </a:lnTo>
                  <a:lnTo>
                    <a:pt x="110" y="6"/>
                  </a:lnTo>
                  <a:lnTo>
                    <a:pt x="114" y="2"/>
                  </a:lnTo>
                  <a:lnTo>
                    <a:pt x="124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4" name="Freeform 10"/>
            <p:cNvSpPr>
              <a:spLocks/>
            </p:cNvSpPr>
            <p:nvPr/>
          </p:nvSpPr>
          <p:spPr bwMode="auto">
            <a:xfrm>
              <a:off x="3690" y="3705"/>
              <a:ext cx="488" cy="516"/>
            </a:xfrm>
            <a:custGeom>
              <a:avLst/>
              <a:gdLst>
                <a:gd name="T0" fmla="*/ 148 w 488"/>
                <a:gd name="T1" fmla="*/ 28 h 516"/>
                <a:gd name="T2" fmla="*/ 140 w 488"/>
                <a:gd name="T3" fmla="*/ 44 h 516"/>
                <a:gd name="T4" fmla="*/ 110 w 488"/>
                <a:gd name="T5" fmla="*/ 38 h 516"/>
                <a:gd name="T6" fmla="*/ 94 w 488"/>
                <a:gd name="T7" fmla="*/ 66 h 516"/>
                <a:gd name="T8" fmla="*/ 74 w 488"/>
                <a:gd name="T9" fmla="*/ 54 h 516"/>
                <a:gd name="T10" fmla="*/ 56 w 488"/>
                <a:gd name="T11" fmla="*/ 56 h 516"/>
                <a:gd name="T12" fmla="*/ 16 w 488"/>
                <a:gd name="T13" fmla="*/ 72 h 516"/>
                <a:gd name="T14" fmla="*/ 2 w 488"/>
                <a:gd name="T15" fmla="*/ 80 h 516"/>
                <a:gd name="T16" fmla="*/ 0 w 488"/>
                <a:gd name="T17" fmla="*/ 118 h 516"/>
                <a:gd name="T18" fmla="*/ 8 w 488"/>
                <a:gd name="T19" fmla="*/ 134 h 516"/>
                <a:gd name="T20" fmla="*/ 10 w 488"/>
                <a:gd name="T21" fmla="*/ 162 h 516"/>
                <a:gd name="T22" fmla="*/ 34 w 488"/>
                <a:gd name="T23" fmla="*/ 184 h 516"/>
                <a:gd name="T24" fmla="*/ 46 w 488"/>
                <a:gd name="T25" fmla="*/ 192 h 516"/>
                <a:gd name="T26" fmla="*/ 72 w 488"/>
                <a:gd name="T27" fmla="*/ 168 h 516"/>
                <a:gd name="T28" fmla="*/ 100 w 488"/>
                <a:gd name="T29" fmla="*/ 160 h 516"/>
                <a:gd name="T30" fmla="*/ 146 w 488"/>
                <a:gd name="T31" fmla="*/ 196 h 516"/>
                <a:gd name="T32" fmla="*/ 174 w 488"/>
                <a:gd name="T33" fmla="*/ 252 h 516"/>
                <a:gd name="T34" fmla="*/ 196 w 488"/>
                <a:gd name="T35" fmla="*/ 270 h 516"/>
                <a:gd name="T36" fmla="*/ 234 w 488"/>
                <a:gd name="T37" fmla="*/ 310 h 516"/>
                <a:gd name="T38" fmla="*/ 288 w 488"/>
                <a:gd name="T39" fmla="*/ 336 h 516"/>
                <a:gd name="T40" fmla="*/ 318 w 488"/>
                <a:gd name="T41" fmla="*/ 362 h 516"/>
                <a:gd name="T42" fmla="*/ 336 w 488"/>
                <a:gd name="T43" fmla="*/ 370 h 516"/>
                <a:gd name="T44" fmla="*/ 344 w 488"/>
                <a:gd name="T45" fmla="*/ 394 h 516"/>
                <a:gd name="T46" fmla="*/ 366 w 488"/>
                <a:gd name="T47" fmla="*/ 398 h 516"/>
                <a:gd name="T48" fmla="*/ 378 w 488"/>
                <a:gd name="T49" fmla="*/ 422 h 516"/>
                <a:gd name="T50" fmla="*/ 384 w 488"/>
                <a:gd name="T51" fmla="*/ 472 h 516"/>
                <a:gd name="T52" fmla="*/ 372 w 488"/>
                <a:gd name="T53" fmla="*/ 500 h 516"/>
                <a:gd name="T54" fmla="*/ 376 w 488"/>
                <a:gd name="T55" fmla="*/ 516 h 516"/>
                <a:gd name="T56" fmla="*/ 396 w 488"/>
                <a:gd name="T57" fmla="*/ 500 h 516"/>
                <a:gd name="T58" fmla="*/ 410 w 488"/>
                <a:gd name="T59" fmla="*/ 486 h 516"/>
                <a:gd name="T60" fmla="*/ 426 w 488"/>
                <a:gd name="T61" fmla="*/ 460 h 516"/>
                <a:gd name="T62" fmla="*/ 430 w 488"/>
                <a:gd name="T63" fmla="*/ 444 h 516"/>
                <a:gd name="T64" fmla="*/ 416 w 488"/>
                <a:gd name="T65" fmla="*/ 422 h 516"/>
                <a:gd name="T66" fmla="*/ 418 w 488"/>
                <a:gd name="T67" fmla="*/ 386 h 516"/>
                <a:gd name="T68" fmla="*/ 458 w 488"/>
                <a:gd name="T69" fmla="*/ 388 h 516"/>
                <a:gd name="T70" fmla="*/ 482 w 488"/>
                <a:gd name="T71" fmla="*/ 412 h 516"/>
                <a:gd name="T72" fmla="*/ 482 w 488"/>
                <a:gd name="T73" fmla="*/ 386 h 516"/>
                <a:gd name="T74" fmla="*/ 434 w 488"/>
                <a:gd name="T75" fmla="*/ 348 h 516"/>
                <a:gd name="T76" fmla="*/ 386 w 488"/>
                <a:gd name="T77" fmla="*/ 326 h 516"/>
                <a:gd name="T78" fmla="*/ 386 w 488"/>
                <a:gd name="T79" fmla="*/ 314 h 516"/>
                <a:gd name="T80" fmla="*/ 378 w 488"/>
                <a:gd name="T81" fmla="*/ 296 h 516"/>
                <a:gd name="T82" fmla="*/ 352 w 488"/>
                <a:gd name="T83" fmla="*/ 298 h 516"/>
                <a:gd name="T84" fmla="*/ 332 w 488"/>
                <a:gd name="T85" fmla="*/ 288 h 516"/>
                <a:gd name="T86" fmla="*/ 306 w 488"/>
                <a:gd name="T87" fmla="*/ 262 h 516"/>
                <a:gd name="T88" fmla="*/ 288 w 488"/>
                <a:gd name="T89" fmla="*/ 216 h 516"/>
                <a:gd name="T90" fmla="*/ 274 w 488"/>
                <a:gd name="T91" fmla="*/ 198 h 516"/>
                <a:gd name="T92" fmla="*/ 238 w 488"/>
                <a:gd name="T93" fmla="*/ 174 h 516"/>
                <a:gd name="T94" fmla="*/ 232 w 488"/>
                <a:gd name="T95" fmla="*/ 132 h 516"/>
                <a:gd name="T96" fmla="*/ 230 w 488"/>
                <a:gd name="T97" fmla="*/ 118 h 516"/>
                <a:gd name="T98" fmla="*/ 240 w 488"/>
                <a:gd name="T99" fmla="*/ 94 h 516"/>
                <a:gd name="T100" fmla="*/ 276 w 488"/>
                <a:gd name="T101" fmla="*/ 82 h 516"/>
                <a:gd name="T102" fmla="*/ 288 w 488"/>
                <a:gd name="T103" fmla="*/ 90 h 516"/>
                <a:gd name="T104" fmla="*/ 298 w 488"/>
                <a:gd name="T105" fmla="*/ 90 h 516"/>
                <a:gd name="T106" fmla="*/ 292 w 488"/>
                <a:gd name="T107" fmla="*/ 78 h 516"/>
                <a:gd name="T108" fmla="*/ 280 w 488"/>
                <a:gd name="T109" fmla="*/ 62 h 516"/>
                <a:gd name="T110" fmla="*/ 278 w 488"/>
                <a:gd name="T111" fmla="*/ 50 h 516"/>
                <a:gd name="T112" fmla="*/ 280 w 488"/>
                <a:gd name="T113" fmla="*/ 34 h 516"/>
                <a:gd name="T114" fmla="*/ 236 w 488"/>
                <a:gd name="T115" fmla="*/ 22 h 516"/>
                <a:gd name="T116" fmla="*/ 224 w 488"/>
                <a:gd name="T117" fmla="*/ 0 h 516"/>
                <a:gd name="T118" fmla="*/ 206 w 488"/>
                <a:gd name="T119" fmla="*/ 4 h 516"/>
                <a:gd name="T120" fmla="*/ 162 w 488"/>
                <a:gd name="T121" fmla="*/ 16 h 5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8"/>
                <a:gd name="T184" fmla="*/ 0 h 516"/>
                <a:gd name="T185" fmla="*/ 488 w 488"/>
                <a:gd name="T186" fmla="*/ 516 h 5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8" h="516">
                  <a:moveTo>
                    <a:pt x="152" y="12"/>
                  </a:moveTo>
                  <a:lnTo>
                    <a:pt x="150" y="20"/>
                  </a:lnTo>
                  <a:lnTo>
                    <a:pt x="150" y="26"/>
                  </a:lnTo>
                  <a:lnTo>
                    <a:pt x="148" y="28"/>
                  </a:lnTo>
                  <a:lnTo>
                    <a:pt x="138" y="28"/>
                  </a:lnTo>
                  <a:lnTo>
                    <a:pt x="138" y="34"/>
                  </a:lnTo>
                  <a:lnTo>
                    <a:pt x="138" y="38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24" y="44"/>
                  </a:lnTo>
                  <a:lnTo>
                    <a:pt x="116" y="44"/>
                  </a:lnTo>
                  <a:lnTo>
                    <a:pt x="110" y="38"/>
                  </a:lnTo>
                  <a:lnTo>
                    <a:pt x="104" y="36"/>
                  </a:lnTo>
                  <a:lnTo>
                    <a:pt x="102" y="44"/>
                  </a:lnTo>
                  <a:lnTo>
                    <a:pt x="96" y="58"/>
                  </a:lnTo>
                  <a:lnTo>
                    <a:pt x="94" y="66"/>
                  </a:lnTo>
                  <a:lnTo>
                    <a:pt x="92" y="70"/>
                  </a:lnTo>
                  <a:lnTo>
                    <a:pt x="86" y="66"/>
                  </a:lnTo>
                  <a:lnTo>
                    <a:pt x="82" y="60"/>
                  </a:lnTo>
                  <a:lnTo>
                    <a:pt x="74" y="54"/>
                  </a:lnTo>
                  <a:lnTo>
                    <a:pt x="68" y="40"/>
                  </a:lnTo>
                  <a:lnTo>
                    <a:pt x="60" y="44"/>
                  </a:lnTo>
                  <a:lnTo>
                    <a:pt x="56" y="50"/>
                  </a:lnTo>
                  <a:lnTo>
                    <a:pt x="56" y="56"/>
                  </a:lnTo>
                  <a:lnTo>
                    <a:pt x="54" y="60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16" y="72"/>
                  </a:lnTo>
                  <a:lnTo>
                    <a:pt x="10" y="72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10" y="100"/>
                  </a:lnTo>
                  <a:lnTo>
                    <a:pt x="12" y="106"/>
                  </a:lnTo>
                  <a:lnTo>
                    <a:pt x="4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8" y="134"/>
                  </a:lnTo>
                  <a:lnTo>
                    <a:pt x="8" y="140"/>
                  </a:lnTo>
                  <a:lnTo>
                    <a:pt x="6" y="146"/>
                  </a:lnTo>
                  <a:lnTo>
                    <a:pt x="6" y="154"/>
                  </a:lnTo>
                  <a:lnTo>
                    <a:pt x="10" y="162"/>
                  </a:lnTo>
                  <a:lnTo>
                    <a:pt x="14" y="170"/>
                  </a:lnTo>
                  <a:lnTo>
                    <a:pt x="32" y="172"/>
                  </a:lnTo>
                  <a:lnTo>
                    <a:pt x="34" y="178"/>
                  </a:lnTo>
                  <a:lnTo>
                    <a:pt x="34" y="184"/>
                  </a:lnTo>
                  <a:lnTo>
                    <a:pt x="34" y="188"/>
                  </a:lnTo>
                  <a:lnTo>
                    <a:pt x="34" y="192"/>
                  </a:lnTo>
                  <a:lnTo>
                    <a:pt x="40" y="192"/>
                  </a:lnTo>
                  <a:lnTo>
                    <a:pt x="46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68" y="170"/>
                  </a:lnTo>
                  <a:lnTo>
                    <a:pt x="72" y="168"/>
                  </a:lnTo>
                  <a:lnTo>
                    <a:pt x="72" y="164"/>
                  </a:lnTo>
                  <a:lnTo>
                    <a:pt x="86" y="158"/>
                  </a:lnTo>
                  <a:lnTo>
                    <a:pt x="92" y="158"/>
                  </a:lnTo>
                  <a:lnTo>
                    <a:pt x="100" y="160"/>
                  </a:lnTo>
                  <a:lnTo>
                    <a:pt x="130" y="178"/>
                  </a:lnTo>
                  <a:lnTo>
                    <a:pt x="144" y="182"/>
                  </a:lnTo>
                  <a:lnTo>
                    <a:pt x="146" y="186"/>
                  </a:lnTo>
                  <a:lnTo>
                    <a:pt x="146" y="196"/>
                  </a:lnTo>
                  <a:lnTo>
                    <a:pt x="156" y="222"/>
                  </a:lnTo>
                  <a:lnTo>
                    <a:pt x="160" y="230"/>
                  </a:lnTo>
                  <a:lnTo>
                    <a:pt x="158" y="236"/>
                  </a:lnTo>
                  <a:lnTo>
                    <a:pt x="174" y="252"/>
                  </a:lnTo>
                  <a:lnTo>
                    <a:pt x="182" y="262"/>
                  </a:lnTo>
                  <a:lnTo>
                    <a:pt x="184" y="272"/>
                  </a:lnTo>
                  <a:lnTo>
                    <a:pt x="190" y="270"/>
                  </a:lnTo>
                  <a:lnTo>
                    <a:pt x="196" y="270"/>
                  </a:lnTo>
                  <a:lnTo>
                    <a:pt x="202" y="276"/>
                  </a:lnTo>
                  <a:lnTo>
                    <a:pt x="214" y="292"/>
                  </a:lnTo>
                  <a:lnTo>
                    <a:pt x="220" y="292"/>
                  </a:lnTo>
                  <a:lnTo>
                    <a:pt x="234" y="310"/>
                  </a:lnTo>
                  <a:lnTo>
                    <a:pt x="244" y="320"/>
                  </a:lnTo>
                  <a:lnTo>
                    <a:pt x="262" y="336"/>
                  </a:lnTo>
                  <a:lnTo>
                    <a:pt x="266" y="334"/>
                  </a:lnTo>
                  <a:lnTo>
                    <a:pt x="288" y="336"/>
                  </a:lnTo>
                  <a:lnTo>
                    <a:pt x="292" y="336"/>
                  </a:lnTo>
                  <a:lnTo>
                    <a:pt x="302" y="350"/>
                  </a:lnTo>
                  <a:lnTo>
                    <a:pt x="306" y="358"/>
                  </a:lnTo>
                  <a:lnTo>
                    <a:pt x="318" y="362"/>
                  </a:lnTo>
                  <a:lnTo>
                    <a:pt x="320" y="364"/>
                  </a:lnTo>
                  <a:lnTo>
                    <a:pt x="318" y="370"/>
                  </a:lnTo>
                  <a:lnTo>
                    <a:pt x="332" y="368"/>
                  </a:lnTo>
                  <a:lnTo>
                    <a:pt x="336" y="370"/>
                  </a:lnTo>
                  <a:lnTo>
                    <a:pt x="340" y="374"/>
                  </a:lnTo>
                  <a:lnTo>
                    <a:pt x="342" y="382"/>
                  </a:lnTo>
                  <a:lnTo>
                    <a:pt x="342" y="388"/>
                  </a:lnTo>
                  <a:lnTo>
                    <a:pt x="344" y="394"/>
                  </a:lnTo>
                  <a:lnTo>
                    <a:pt x="354" y="396"/>
                  </a:lnTo>
                  <a:lnTo>
                    <a:pt x="358" y="400"/>
                  </a:lnTo>
                  <a:lnTo>
                    <a:pt x="362" y="406"/>
                  </a:lnTo>
                  <a:lnTo>
                    <a:pt x="366" y="398"/>
                  </a:lnTo>
                  <a:lnTo>
                    <a:pt x="370" y="398"/>
                  </a:lnTo>
                  <a:lnTo>
                    <a:pt x="374" y="408"/>
                  </a:lnTo>
                  <a:lnTo>
                    <a:pt x="374" y="412"/>
                  </a:lnTo>
                  <a:lnTo>
                    <a:pt x="378" y="422"/>
                  </a:lnTo>
                  <a:lnTo>
                    <a:pt x="386" y="438"/>
                  </a:lnTo>
                  <a:lnTo>
                    <a:pt x="388" y="452"/>
                  </a:lnTo>
                  <a:lnTo>
                    <a:pt x="394" y="468"/>
                  </a:lnTo>
                  <a:lnTo>
                    <a:pt x="384" y="472"/>
                  </a:lnTo>
                  <a:lnTo>
                    <a:pt x="378" y="476"/>
                  </a:lnTo>
                  <a:lnTo>
                    <a:pt x="382" y="484"/>
                  </a:lnTo>
                  <a:lnTo>
                    <a:pt x="376" y="492"/>
                  </a:lnTo>
                  <a:lnTo>
                    <a:pt x="372" y="500"/>
                  </a:lnTo>
                  <a:lnTo>
                    <a:pt x="374" y="510"/>
                  </a:lnTo>
                  <a:lnTo>
                    <a:pt x="376" y="514"/>
                  </a:lnTo>
                  <a:lnTo>
                    <a:pt x="376" y="516"/>
                  </a:lnTo>
                  <a:lnTo>
                    <a:pt x="382" y="516"/>
                  </a:lnTo>
                  <a:lnTo>
                    <a:pt x="388" y="514"/>
                  </a:lnTo>
                  <a:lnTo>
                    <a:pt x="390" y="514"/>
                  </a:lnTo>
                  <a:lnTo>
                    <a:pt x="396" y="500"/>
                  </a:lnTo>
                  <a:lnTo>
                    <a:pt x="398" y="496"/>
                  </a:lnTo>
                  <a:lnTo>
                    <a:pt x="402" y="492"/>
                  </a:lnTo>
                  <a:lnTo>
                    <a:pt x="408" y="490"/>
                  </a:lnTo>
                  <a:lnTo>
                    <a:pt x="410" y="486"/>
                  </a:lnTo>
                  <a:lnTo>
                    <a:pt x="410" y="470"/>
                  </a:lnTo>
                  <a:lnTo>
                    <a:pt x="412" y="466"/>
                  </a:lnTo>
                  <a:lnTo>
                    <a:pt x="418" y="464"/>
                  </a:lnTo>
                  <a:lnTo>
                    <a:pt x="426" y="460"/>
                  </a:lnTo>
                  <a:lnTo>
                    <a:pt x="430" y="460"/>
                  </a:lnTo>
                  <a:lnTo>
                    <a:pt x="432" y="456"/>
                  </a:lnTo>
                  <a:lnTo>
                    <a:pt x="432" y="446"/>
                  </a:lnTo>
                  <a:lnTo>
                    <a:pt x="430" y="444"/>
                  </a:lnTo>
                  <a:lnTo>
                    <a:pt x="430" y="434"/>
                  </a:lnTo>
                  <a:lnTo>
                    <a:pt x="426" y="432"/>
                  </a:lnTo>
                  <a:lnTo>
                    <a:pt x="420" y="426"/>
                  </a:lnTo>
                  <a:lnTo>
                    <a:pt x="416" y="422"/>
                  </a:lnTo>
                  <a:lnTo>
                    <a:pt x="408" y="418"/>
                  </a:lnTo>
                  <a:lnTo>
                    <a:pt x="408" y="410"/>
                  </a:lnTo>
                  <a:lnTo>
                    <a:pt x="412" y="396"/>
                  </a:lnTo>
                  <a:lnTo>
                    <a:pt x="418" y="386"/>
                  </a:lnTo>
                  <a:lnTo>
                    <a:pt x="426" y="378"/>
                  </a:lnTo>
                  <a:lnTo>
                    <a:pt x="434" y="376"/>
                  </a:lnTo>
                  <a:lnTo>
                    <a:pt x="448" y="384"/>
                  </a:lnTo>
                  <a:lnTo>
                    <a:pt x="458" y="388"/>
                  </a:lnTo>
                  <a:lnTo>
                    <a:pt x="466" y="392"/>
                  </a:lnTo>
                  <a:lnTo>
                    <a:pt x="468" y="398"/>
                  </a:lnTo>
                  <a:lnTo>
                    <a:pt x="474" y="408"/>
                  </a:lnTo>
                  <a:lnTo>
                    <a:pt x="482" y="412"/>
                  </a:lnTo>
                  <a:lnTo>
                    <a:pt x="482" y="410"/>
                  </a:lnTo>
                  <a:lnTo>
                    <a:pt x="488" y="398"/>
                  </a:lnTo>
                  <a:lnTo>
                    <a:pt x="486" y="394"/>
                  </a:lnTo>
                  <a:lnTo>
                    <a:pt x="482" y="386"/>
                  </a:lnTo>
                  <a:lnTo>
                    <a:pt x="474" y="378"/>
                  </a:lnTo>
                  <a:lnTo>
                    <a:pt x="466" y="364"/>
                  </a:lnTo>
                  <a:lnTo>
                    <a:pt x="440" y="354"/>
                  </a:lnTo>
                  <a:lnTo>
                    <a:pt x="434" y="348"/>
                  </a:lnTo>
                  <a:lnTo>
                    <a:pt x="424" y="342"/>
                  </a:lnTo>
                  <a:lnTo>
                    <a:pt x="396" y="330"/>
                  </a:lnTo>
                  <a:lnTo>
                    <a:pt x="392" y="328"/>
                  </a:lnTo>
                  <a:lnTo>
                    <a:pt x="386" y="326"/>
                  </a:lnTo>
                  <a:lnTo>
                    <a:pt x="382" y="326"/>
                  </a:lnTo>
                  <a:lnTo>
                    <a:pt x="380" y="322"/>
                  </a:lnTo>
                  <a:lnTo>
                    <a:pt x="380" y="318"/>
                  </a:lnTo>
                  <a:lnTo>
                    <a:pt x="386" y="314"/>
                  </a:lnTo>
                  <a:lnTo>
                    <a:pt x="392" y="310"/>
                  </a:lnTo>
                  <a:lnTo>
                    <a:pt x="392" y="302"/>
                  </a:lnTo>
                  <a:lnTo>
                    <a:pt x="386" y="296"/>
                  </a:lnTo>
                  <a:lnTo>
                    <a:pt x="378" y="296"/>
                  </a:lnTo>
                  <a:lnTo>
                    <a:pt x="376" y="298"/>
                  </a:lnTo>
                  <a:lnTo>
                    <a:pt x="382" y="296"/>
                  </a:lnTo>
                  <a:lnTo>
                    <a:pt x="376" y="298"/>
                  </a:lnTo>
                  <a:lnTo>
                    <a:pt x="352" y="298"/>
                  </a:lnTo>
                  <a:lnTo>
                    <a:pt x="352" y="304"/>
                  </a:lnTo>
                  <a:lnTo>
                    <a:pt x="342" y="294"/>
                  </a:lnTo>
                  <a:lnTo>
                    <a:pt x="336" y="290"/>
                  </a:lnTo>
                  <a:lnTo>
                    <a:pt x="332" y="288"/>
                  </a:lnTo>
                  <a:lnTo>
                    <a:pt x="330" y="282"/>
                  </a:lnTo>
                  <a:lnTo>
                    <a:pt x="326" y="282"/>
                  </a:lnTo>
                  <a:lnTo>
                    <a:pt x="310" y="268"/>
                  </a:lnTo>
                  <a:lnTo>
                    <a:pt x="306" y="262"/>
                  </a:lnTo>
                  <a:lnTo>
                    <a:pt x="300" y="250"/>
                  </a:lnTo>
                  <a:lnTo>
                    <a:pt x="296" y="236"/>
                  </a:lnTo>
                  <a:lnTo>
                    <a:pt x="294" y="232"/>
                  </a:lnTo>
                  <a:lnTo>
                    <a:pt x="288" y="216"/>
                  </a:lnTo>
                  <a:lnTo>
                    <a:pt x="282" y="204"/>
                  </a:lnTo>
                  <a:lnTo>
                    <a:pt x="280" y="202"/>
                  </a:lnTo>
                  <a:lnTo>
                    <a:pt x="276" y="202"/>
                  </a:lnTo>
                  <a:lnTo>
                    <a:pt x="274" y="198"/>
                  </a:lnTo>
                  <a:lnTo>
                    <a:pt x="264" y="192"/>
                  </a:lnTo>
                  <a:lnTo>
                    <a:pt x="258" y="186"/>
                  </a:lnTo>
                  <a:lnTo>
                    <a:pt x="242" y="178"/>
                  </a:lnTo>
                  <a:lnTo>
                    <a:pt x="238" y="174"/>
                  </a:lnTo>
                  <a:lnTo>
                    <a:pt x="234" y="166"/>
                  </a:lnTo>
                  <a:lnTo>
                    <a:pt x="230" y="160"/>
                  </a:lnTo>
                  <a:lnTo>
                    <a:pt x="230" y="146"/>
                  </a:lnTo>
                  <a:lnTo>
                    <a:pt x="232" y="132"/>
                  </a:lnTo>
                  <a:lnTo>
                    <a:pt x="236" y="128"/>
                  </a:lnTo>
                  <a:lnTo>
                    <a:pt x="238" y="124"/>
                  </a:lnTo>
                  <a:lnTo>
                    <a:pt x="236" y="118"/>
                  </a:lnTo>
                  <a:lnTo>
                    <a:pt x="230" y="118"/>
                  </a:lnTo>
                  <a:lnTo>
                    <a:pt x="228" y="106"/>
                  </a:lnTo>
                  <a:lnTo>
                    <a:pt x="230" y="100"/>
                  </a:lnTo>
                  <a:lnTo>
                    <a:pt x="238" y="94"/>
                  </a:lnTo>
                  <a:lnTo>
                    <a:pt x="240" y="94"/>
                  </a:lnTo>
                  <a:lnTo>
                    <a:pt x="242" y="96"/>
                  </a:lnTo>
                  <a:lnTo>
                    <a:pt x="246" y="94"/>
                  </a:lnTo>
                  <a:lnTo>
                    <a:pt x="270" y="80"/>
                  </a:lnTo>
                  <a:lnTo>
                    <a:pt x="276" y="82"/>
                  </a:lnTo>
                  <a:lnTo>
                    <a:pt x="284" y="80"/>
                  </a:lnTo>
                  <a:lnTo>
                    <a:pt x="290" y="80"/>
                  </a:lnTo>
                  <a:lnTo>
                    <a:pt x="290" y="84"/>
                  </a:lnTo>
                  <a:lnTo>
                    <a:pt x="288" y="90"/>
                  </a:lnTo>
                  <a:lnTo>
                    <a:pt x="288" y="92"/>
                  </a:lnTo>
                  <a:lnTo>
                    <a:pt x="290" y="92"/>
                  </a:lnTo>
                  <a:lnTo>
                    <a:pt x="294" y="92"/>
                  </a:lnTo>
                  <a:lnTo>
                    <a:pt x="298" y="90"/>
                  </a:lnTo>
                  <a:lnTo>
                    <a:pt x="298" y="86"/>
                  </a:lnTo>
                  <a:lnTo>
                    <a:pt x="296" y="82"/>
                  </a:lnTo>
                  <a:lnTo>
                    <a:pt x="294" y="82"/>
                  </a:lnTo>
                  <a:lnTo>
                    <a:pt x="292" y="78"/>
                  </a:lnTo>
                  <a:lnTo>
                    <a:pt x="286" y="74"/>
                  </a:lnTo>
                  <a:lnTo>
                    <a:pt x="284" y="74"/>
                  </a:lnTo>
                  <a:lnTo>
                    <a:pt x="284" y="68"/>
                  </a:lnTo>
                  <a:lnTo>
                    <a:pt x="280" y="62"/>
                  </a:lnTo>
                  <a:lnTo>
                    <a:pt x="282" y="56"/>
                  </a:lnTo>
                  <a:lnTo>
                    <a:pt x="284" y="52"/>
                  </a:lnTo>
                  <a:lnTo>
                    <a:pt x="280" y="52"/>
                  </a:lnTo>
                  <a:lnTo>
                    <a:pt x="278" y="50"/>
                  </a:lnTo>
                  <a:lnTo>
                    <a:pt x="278" y="46"/>
                  </a:lnTo>
                  <a:lnTo>
                    <a:pt x="280" y="42"/>
                  </a:lnTo>
                  <a:lnTo>
                    <a:pt x="288" y="34"/>
                  </a:lnTo>
                  <a:lnTo>
                    <a:pt x="280" y="34"/>
                  </a:lnTo>
                  <a:lnTo>
                    <a:pt x="270" y="30"/>
                  </a:lnTo>
                  <a:lnTo>
                    <a:pt x="248" y="28"/>
                  </a:lnTo>
                  <a:lnTo>
                    <a:pt x="240" y="22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6" y="10"/>
                  </a:lnTo>
                  <a:lnTo>
                    <a:pt x="224" y="4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2"/>
                  </a:lnTo>
                  <a:lnTo>
                    <a:pt x="206" y="4"/>
                  </a:lnTo>
                  <a:lnTo>
                    <a:pt x="192" y="4"/>
                  </a:lnTo>
                  <a:lnTo>
                    <a:pt x="178" y="10"/>
                  </a:lnTo>
                  <a:lnTo>
                    <a:pt x="164" y="14"/>
                  </a:lnTo>
                  <a:lnTo>
                    <a:pt x="162" y="16"/>
                  </a:lnTo>
                  <a:lnTo>
                    <a:pt x="152" y="1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5" name="Freeform 11"/>
            <p:cNvSpPr>
              <a:spLocks/>
            </p:cNvSpPr>
            <p:nvPr/>
          </p:nvSpPr>
          <p:spPr bwMode="auto">
            <a:xfrm>
              <a:off x="3158" y="2905"/>
              <a:ext cx="328" cy="618"/>
            </a:xfrm>
            <a:custGeom>
              <a:avLst/>
              <a:gdLst>
                <a:gd name="T0" fmla="*/ 174 w 328"/>
                <a:gd name="T1" fmla="*/ 578 h 618"/>
                <a:gd name="T2" fmla="*/ 198 w 328"/>
                <a:gd name="T3" fmla="*/ 560 h 618"/>
                <a:gd name="T4" fmla="*/ 250 w 328"/>
                <a:gd name="T5" fmla="*/ 564 h 618"/>
                <a:gd name="T6" fmla="*/ 312 w 328"/>
                <a:gd name="T7" fmla="*/ 530 h 618"/>
                <a:gd name="T8" fmla="*/ 290 w 328"/>
                <a:gd name="T9" fmla="*/ 512 h 618"/>
                <a:gd name="T10" fmla="*/ 300 w 328"/>
                <a:gd name="T11" fmla="*/ 500 h 618"/>
                <a:gd name="T12" fmla="*/ 322 w 328"/>
                <a:gd name="T13" fmla="*/ 476 h 618"/>
                <a:gd name="T14" fmla="*/ 304 w 328"/>
                <a:gd name="T15" fmla="*/ 420 h 618"/>
                <a:gd name="T16" fmla="*/ 256 w 328"/>
                <a:gd name="T17" fmla="*/ 428 h 618"/>
                <a:gd name="T18" fmla="*/ 258 w 328"/>
                <a:gd name="T19" fmla="*/ 384 h 618"/>
                <a:gd name="T20" fmla="*/ 262 w 328"/>
                <a:gd name="T21" fmla="*/ 374 h 618"/>
                <a:gd name="T22" fmla="*/ 240 w 328"/>
                <a:gd name="T23" fmla="*/ 328 h 618"/>
                <a:gd name="T24" fmla="*/ 204 w 328"/>
                <a:gd name="T25" fmla="*/ 292 h 618"/>
                <a:gd name="T26" fmla="*/ 174 w 328"/>
                <a:gd name="T27" fmla="*/ 222 h 618"/>
                <a:gd name="T28" fmla="*/ 118 w 328"/>
                <a:gd name="T29" fmla="*/ 200 h 618"/>
                <a:gd name="T30" fmla="*/ 138 w 328"/>
                <a:gd name="T31" fmla="*/ 174 h 618"/>
                <a:gd name="T32" fmla="*/ 150 w 328"/>
                <a:gd name="T33" fmla="*/ 152 h 618"/>
                <a:gd name="T34" fmla="*/ 178 w 328"/>
                <a:gd name="T35" fmla="*/ 82 h 618"/>
                <a:gd name="T36" fmla="*/ 118 w 328"/>
                <a:gd name="T37" fmla="*/ 74 h 618"/>
                <a:gd name="T38" fmla="*/ 76 w 328"/>
                <a:gd name="T39" fmla="*/ 78 h 618"/>
                <a:gd name="T40" fmla="*/ 84 w 328"/>
                <a:gd name="T41" fmla="*/ 58 h 618"/>
                <a:gd name="T42" fmla="*/ 116 w 328"/>
                <a:gd name="T43" fmla="*/ 0 h 618"/>
                <a:gd name="T44" fmla="*/ 58 w 328"/>
                <a:gd name="T45" fmla="*/ 4 h 618"/>
                <a:gd name="T46" fmla="*/ 30 w 328"/>
                <a:gd name="T47" fmla="*/ 44 h 618"/>
                <a:gd name="T48" fmla="*/ 20 w 328"/>
                <a:gd name="T49" fmla="*/ 86 h 618"/>
                <a:gd name="T50" fmla="*/ 26 w 328"/>
                <a:gd name="T51" fmla="*/ 100 h 618"/>
                <a:gd name="T52" fmla="*/ 20 w 328"/>
                <a:gd name="T53" fmla="*/ 120 h 618"/>
                <a:gd name="T54" fmla="*/ 4 w 328"/>
                <a:gd name="T55" fmla="*/ 148 h 618"/>
                <a:gd name="T56" fmla="*/ 26 w 328"/>
                <a:gd name="T57" fmla="*/ 162 h 618"/>
                <a:gd name="T58" fmla="*/ 24 w 328"/>
                <a:gd name="T59" fmla="*/ 192 h 618"/>
                <a:gd name="T60" fmla="*/ 26 w 328"/>
                <a:gd name="T61" fmla="*/ 216 h 618"/>
                <a:gd name="T62" fmla="*/ 22 w 328"/>
                <a:gd name="T63" fmla="*/ 250 h 618"/>
                <a:gd name="T64" fmla="*/ 42 w 328"/>
                <a:gd name="T65" fmla="*/ 188 h 618"/>
                <a:gd name="T66" fmla="*/ 42 w 328"/>
                <a:gd name="T67" fmla="*/ 206 h 618"/>
                <a:gd name="T68" fmla="*/ 60 w 328"/>
                <a:gd name="T69" fmla="*/ 206 h 618"/>
                <a:gd name="T70" fmla="*/ 60 w 328"/>
                <a:gd name="T71" fmla="*/ 234 h 618"/>
                <a:gd name="T72" fmla="*/ 46 w 328"/>
                <a:gd name="T73" fmla="*/ 282 h 618"/>
                <a:gd name="T74" fmla="*/ 50 w 328"/>
                <a:gd name="T75" fmla="*/ 290 h 618"/>
                <a:gd name="T76" fmla="*/ 74 w 328"/>
                <a:gd name="T77" fmla="*/ 288 h 618"/>
                <a:gd name="T78" fmla="*/ 124 w 328"/>
                <a:gd name="T79" fmla="*/ 282 h 618"/>
                <a:gd name="T80" fmla="*/ 110 w 328"/>
                <a:gd name="T81" fmla="*/ 326 h 618"/>
                <a:gd name="T82" fmla="*/ 138 w 328"/>
                <a:gd name="T83" fmla="*/ 330 h 618"/>
                <a:gd name="T84" fmla="*/ 138 w 328"/>
                <a:gd name="T85" fmla="*/ 366 h 618"/>
                <a:gd name="T86" fmla="*/ 128 w 328"/>
                <a:gd name="T87" fmla="*/ 396 h 618"/>
                <a:gd name="T88" fmla="*/ 76 w 328"/>
                <a:gd name="T89" fmla="*/ 424 h 618"/>
                <a:gd name="T90" fmla="*/ 82 w 328"/>
                <a:gd name="T91" fmla="*/ 466 h 618"/>
                <a:gd name="T92" fmla="*/ 46 w 328"/>
                <a:gd name="T93" fmla="*/ 512 h 618"/>
                <a:gd name="T94" fmla="*/ 74 w 328"/>
                <a:gd name="T95" fmla="*/ 512 h 618"/>
                <a:gd name="T96" fmla="*/ 108 w 328"/>
                <a:gd name="T97" fmla="*/ 524 h 618"/>
                <a:gd name="T98" fmla="*/ 148 w 328"/>
                <a:gd name="T99" fmla="*/ 504 h 618"/>
                <a:gd name="T100" fmla="*/ 118 w 328"/>
                <a:gd name="T101" fmla="*/ 540 h 618"/>
                <a:gd name="T102" fmla="*/ 36 w 328"/>
                <a:gd name="T103" fmla="*/ 600 h 618"/>
                <a:gd name="T104" fmla="*/ 36 w 328"/>
                <a:gd name="T105" fmla="*/ 616 h 618"/>
                <a:gd name="T106" fmla="*/ 60 w 328"/>
                <a:gd name="T107" fmla="*/ 594 h 618"/>
                <a:gd name="T108" fmla="*/ 114 w 328"/>
                <a:gd name="T109" fmla="*/ 576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8"/>
                <a:gd name="T166" fmla="*/ 0 h 618"/>
                <a:gd name="T167" fmla="*/ 328 w 328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8" h="618">
                  <a:moveTo>
                    <a:pt x="152" y="582"/>
                  </a:moveTo>
                  <a:lnTo>
                    <a:pt x="152" y="582"/>
                  </a:lnTo>
                  <a:lnTo>
                    <a:pt x="154" y="580"/>
                  </a:lnTo>
                  <a:lnTo>
                    <a:pt x="162" y="576"/>
                  </a:lnTo>
                  <a:lnTo>
                    <a:pt x="170" y="580"/>
                  </a:lnTo>
                  <a:lnTo>
                    <a:pt x="174" y="578"/>
                  </a:lnTo>
                  <a:lnTo>
                    <a:pt x="172" y="572"/>
                  </a:lnTo>
                  <a:lnTo>
                    <a:pt x="190" y="572"/>
                  </a:lnTo>
                  <a:lnTo>
                    <a:pt x="194" y="570"/>
                  </a:lnTo>
                  <a:lnTo>
                    <a:pt x="198" y="566"/>
                  </a:lnTo>
                  <a:lnTo>
                    <a:pt x="198" y="564"/>
                  </a:lnTo>
                  <a:lnTo>
                    <a:pt x="198" y="560"/>
                  </a:lnTo>
                  <a:lnTo>
                    <a:pt x="204" y="562"/>
                  </a:lnTo>
                  <a:lnTo>
                    <a:pt x="208" y="564"/>
                  </a:lnTo>
                  <a:lnTo>
                    <a:pt x="216" y="562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50" y="564"/>
                  </a:lnTo>
                  <a:lnTo>
                    <a:pt x="258" y="566"/>
                  </a:lnTo>
                  <a:lnTo>
                    <a:pt x="296" y="556"/>
                  </a:lnTo>
                  <a:lnTo>
                    <a:pt x="296" y="554"/>
                  </a:lnTo>
                  <a:lnTo>
                    <a:pt x="312" y="542"/>
                  </a:lnTo>
                  <a:lnTo>
                    <a:pt x="314" y="532"/>
                  </a:lnTo>
                  <a:lnTo>
                    <a:pt x="312" y="530"/>
                  </a:lnTo>
                  <a:lnTo>
                    <a:pt x="294" y="530"/>
                  </a:lnTo>
                  <a:lnTo>
                    <a:pt x="284" y="530"/>
                  </a:lnTo>
                  <a:lnTo>
                    <a:pt x="284" y="522"/>
                  </a:lnTo>
                  <a:lnTo>
                    <a:pt x="280" y="518"/>
                  </a:lnTo>
                  <a:lnTo>
                    <a:pt x="288" y="514"/>
                  </a:lnTo>
                  <a:lnTo>
                    <a:pt x="290" y="512"/>
                  </a:lnTo>
                  <a:lnTo>
                    <a:pt x="294" y="506"/>
                  </a:lnTo>
                  <a:lnTo>
                    <a:pt x="292" y="504"/>
                  </a:lnTo>
                  <a:lnTo>
                    <a:pt x="288" y="502"/>
                  </a:lnTo>
                  <a:lnTo>
                    <a:pt x="292" y="500"/>
                  </a:lnTo>
                  <a:lnTo>
                    <a:pt x="298" y="498"/>
                  </a:lnTo>
                  <a:lnTo>
                    <a:pt x="300" y="500"/>
                  </a:lnTo>
                  <a:lnTo>
                    <a:pt x="306" y="498"/>
                  </a:lnTo>
                  <a:lnTo>
                    <a:pt x="308" y="494"/>
                  </a:lnTo>
                  <a:lnTo>
                    <a:pt x="306" y="486"/>
                  </a:lnTo>
                  <a:lnTo>
                    <a:pt x="310" y="488"/>
                  </a:lnTo>
                  <a:lnTo>
                    <a:pt x="316" y="484"/>
                  </a:lnTo>
                  <a:lnTo>
                    <a:pt x="322" y="476"/>
                  </a:lnTo>
                  <a:lnTo>
                    <a:pt x="326" y="462"/>
                  </a:lnTo>
                  <a:lnTo>
                    <a:pt x="328" y="450"/>
                  </a:lnTo>
                  <a:lnTo>
                    <a:pt x="324" y="438"/>
                  </a:lnTo>
                  <a:lnTo>
                    <a:pt x="318" y="428"/>
                  </a:lnTo>
                  <a:lnTo>
                    <a:pt x="310" y="422"/>
                  </a:lnTo>
                  <a:lnTo>
                    <a:pt x="304" y="420"/>
                  </a:lnTo>
                  <a:lnTo>
                    <a:pt x="294" y="420"/>
                  </a:lnTo>
                  <a:lnTo>
                    <a:pt x="278" y="424"/>
                  </a:lnTo>
                  <a:lnTo>
                    <a:pt x="270" y="434"/>
                  </a:lnTo>
                  <a:lnTo>
                    <a:pt x="266" y="430"/>
                  </a:lnTo>
                  <a:lnTo>
                    <a:pt x="260" y="430"/>
                  </a:lnTo>
                  <a:lnTo>
                    <a:pt x="256" y="428"/>
                  </a:lnTo>
                  <a:lnTo>
                    <a:pt x="260" y="422"/>
                  </a:lnTo>
                  <a:lnTo>
                    <a:pt x="268" y="410"/>
                  </a:lnTo>
                  <a:lnTo>
                    <a:pt x="270" y="406"/>
                  </a:lnTo>
                  <a:lnTo>
                    <a:pt x="270" y="398"/>
                  </a:lnTo>
                  <a:lnTo>
                    <a:pt x="262" y="388"/>
                  </a:lnTo>
                  <a:lnTo>
                    <a:pt x="258" y="384"/>
                  </a:lnTo>
                  <a:lnTo>
                    <a:pt x="256" y="380"/>
                  </a:lnTo>
                  <a:lnTo>
                    <a:pt x="252" y="378"/>
                  </a:lnTo>
                  <a:lnTo>
                    <a:pt x="242" y="368"/>
                  </a:lnTo>
                  <a:lnTo>
                    <a:pt x="244" y="366"/>
                  </a:lnTo>
                  <a:lnTo>
                    <a:pt x="252" y="374"/>
                  </a:lnTo>
                  <a:lnTo>
                    <a:pt x="262" y="374"/>
                  </a:lnTo>
                  <a:lnTo>
                    <a:pt x="262" y="362"/>
                  </a:lnTo>
                  <a:lnTo>
                    <a:pt x="256" y="358"/>
                  </a:lnTo>
                  <a:lnTo>
                    <a:pt x="248" y="348"/>
                  </a:lnTo>
                  <a:lnTo>
                    <a:pt x="246" y="338"/>
                  </a:lnTo>
                  <a:lnTo>
                    <a:pt x="240" y="328"/>
                  </a:lnTo>
                  <a:lnTo>
                    <a:pt x="236" y="320"/>
                  </a:lnTo>
                  <a:lnTo>
                    <a:pt x="230" y="310"/>
                  </a:lnTo>
                  <a:lnTo>
                    <a:pt x="220" y="306"/>
                  </a:lnTo>
                  <a:lnTo>
                    <a:pt x="210" y="306"/>
                  </a:lnTo>
                  <a:lnTo>
                    <a:pt x="208" y="302"/>
                  </a:lnTo>
                  <a:lnTo>
                    <a:pt x="204" y="292"/>
                  </a:lnTo>
                  <a:lnTo>
                    <a:pt x="198" y="284"/>
                  </a:lnTo>
                  <a:lnTo>
                    <a:pt x="194" y="274"/>
                  </a:lnTo>
                  <a:lnTo>
                    <a:pt x="192" y="266"/>
                  </a:lnTo>
                  <a:lnTo>
                    <a:pt x="190" y="236"/>
                  </a:lnTo>
                  <a:lnTo>
                    <a:pt x="182" y="232"/>
                  </a:lnTo>
                  <a:lnTo>
                    <a:pt x="174" y="222"/>
                  </a:lnTo>
                  <a:lnTo>
                    <a:pt x="170" y="214"/>
                  </a:lnTo>
                  <a:lnTo>
                    <a:pt x="148" y="202"/>
                  </a:lnTo>
                  <a:lnTo>
                    <a:pt x="144" y="200"/>
                  </a:lnTo>
                  <a:lnTo>
                    <a:pt x="130" y="206"/>
                  </a:lnTo>
                  <a:lnTo>
                    <a:pt x="118" y="202"/>
                  </a:lnTo>
                  <a:lnTo>
                    <a:pt x="118" y="200"/>
                  </a:lnTo>
                  <a:lnTo>
                    <a:pt x="120" y="194"/>
                  </a:lnTo>
                  <a:lnTo>
                    <a:pt x="126" y="190"/>
                  </a:lnTo>
                  <a:lnTo>
                    <a:pt x="132" y="188"/>
                  </a:lnTo>
                  <a:lnTo>
                    <a:pt x="140" y="188"/>
                  </a:lnTo>
                  <a:lnTo>
                    <a:pt x="146" y="186"/>
                  </a:lnTo>
                  <a:lnTo>
                    <a:pt x="138" y="174"/>
                  </a:lnTo>
                  <a:lnTo>
                    <a:pt x="134" y="172"/>
                  </a:lnTo>
                  <a:lnTo>
                    <a:pt x="132" y="168"/>
                  </a:lnTo>
                  <a:lnTo>
                    <a:pt x="140" y="168"/>
                  </a:lnTo>
                  <a:lnTo>
                    <a:pt x="144" y="166"/>
                  </a:lnTo>
                  <a:lnTo>
                    <a:pt x="150" y="158"/>
                  </a:lnTo>
                  <a:lnTo>
                    <a:pt x="150" y="152"/>
                  </a:lnTo>
                  <a:lnTo>
                    <a:pt x="160" y="138"/>
                  </a:lnTo>
                  <a:lnTo>
                    <a:pt x="162" y="130"/>
                  </a:lnTo>
                  <a:lnTo>
                    <a:pt x="166" y="122"/>
                  </a:lnTo>
                  <a:lnTo>
                    <a:pt x="168" y="110"/>
                  </a:lnTo>
                  <a:lnTo>
                    <a:pt x="178" y="98"/>
                  </a:lnTo>
                  <a:lnTo>
                    <a:pt x="178" y="82"/>
                  </a:lnTo>
                  <a:lnTo>
                    <a:pt x="176" y="76"/>
                  </a:lnTo>
                  <a:lnTo>
                    <a:pt x="162" y="76"/>
                  </a:lnTo>
                  <a:lnTo>
                    <a:pt x="152" y="76"/>
                  </a:lnTo>
                  <a:lnTo>
                    <a:pt x="136" y="74"/>
                  </a:lnTo>
                  <a:lnTo>
                    <a:pt x="126" y="76"/>
                  </a:lnTo>
                  <a:lnTo>
                    <a:pt x="118" y="74"/>
                  </a:lnTo>
                  <a:lnTo>
                    <a:pt x="90" y="82"/>
                  </a:lnTo>
                  <a:lnTo>
                    <a:pt x="84" y="88"/>
                  </a:lnTo>
                  <a:lnTo>
                    <a:pt x="82" y="84"/>
                  </a:lnTo>
                  <a:lnTo>
                    <a:pt x="82" y="80"/>
                  </a:lnTo>
                  <a:lnTo>
                    <a:pt x="82" y="76"/>
                  </a:lnTo>
                  <a:lnTo>
                    <a:pt x="76" y="78"/>
                  </a:lnTo>
                  <a:lnTo>
                    <a:pt x="76" y="76"/>
                  </a:lnTo>
                  <a:lnTo>
                    <a:pt x="88" y="72"/>
                  </a:lnTo>
                  <a:lnTo>
                    <a:pt x="94" y="64"/>
                  </a:lnTo>
                  <a:lnTo>
                    <a:pt x="82" y="64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92" y="50"/>
                  </a:lnTo>
                  <a:lnTo>
                    <a:pt x="106" y="40"/>
                  </a:lnTo>
                  <a:lnTo>
                    <a:pt x="112" y="28"/>
                  </a:lnTo>
                  <a:lnTo>
                    <a:pt x="122" y="22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6" y="4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2" y="20"/>
                  </a:lnTo>
                  <a:lnTo>
                    <a:pt x="42" y="32"/>
                  </a:lnTo>
                  <a:lnTo>
                    <a:pt x="32" y="3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16" y="66"/>
                  </a:lnTo>
                  <a:lnTo>
                    <a:pt x="16" y="82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4" y="98"/>
                  </a:lnTo>
                  <a:lnTo>
                    <a:pt x="18" y="98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2" y="120"/>
                  </a:lnTo>
                  <a:lnTo>
                    <a:pt x="20" y="120"/>
                  </a:lnTo>
                  <a:lnTo>
                    <a:pt x="18" y="124"/>
                  </a:lnTo>
                  <a:lnTo>
                    <a:pt x="18" y="126"/>
                  </a:lnTo>
                  <a:lnTo>
                    <a:pt x="14" y="130"/>
                  </a:lnTo>
                  <a:lnTo>
                    <a:pt x="14" y="134"/>
                  </a:lnTo>
                  <a:lnTo>
                    <a:pt x="12" y="144"/>
                  </a:lnTo>
                  <a:lnTo>
                    <a:pt x="4" y="148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10" y="160"/>
                  </a:lnTo>
                  <a:lnTo>
                    <a:pt x="18" y="168"/>
                  </a:lnTo>
                  <a:lnTo>
                    <a:pt x="26" y="162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26" y="184"/>
                  </a:lnTo>
                  <a:lnTo>
                    <a:pt x="24" y="192"/>
                  </a:lnTo>
                  <a:lnTo>
                    <a:pt x="24" y="196"/>
                  </a:lnTo>
                  <a:lnTo>
                    <a:pt x="22" y="200"/>
                  </a:lnTo>
                  <a:lnTo>
                    <a:pt x="20" y="208"/>
                  </a:lnTo>
                  <a:lnTo>
                    <a:pt x="20" y="214"/>
                  </a:lnTo>
                  <a:lnTo>
                    <a:pt x="26" y="214"/>
                  </a:lnTo>
                  <a:lnTo>
                    <a:pt x="26" y="216"/>
                  </a:lnTo>
                  <a:lnTo>
                    <a:pt x="26" y="222"/>
                  </a:lnTo>
                  <a:lnTo>
                    <a:pt x="20" y="232"/>
                  </a:lnTo>
                  <a:lnTo>
                    <a:pt x="16" y="250"/>
                  </a:lnTo>
                  <a:lnTo>
                    <a:pt x="16" y="254"/>
                  </a:lnTo>
                  <a:lnTo>
                    <a:pt x="20" y="254"/>
                  </a:lnTo>
                  <a:lnTo>
                    <a:pt x="22" y="250"/>
                  </a:lnTo>
                  <a:lnTo>
                    <a:pt x="26" y="240"/>
                  </a:lnTo>
                  <a:lnTo>
                    <a:pt x="34" y="220"/>
                  </a:lnTo>
                  <a:lnTo>
                    <a:pt x="32" y="210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42" y="188"/>
                  </a:lnTo>
                  <a:lnTo>
                    <a:pt x="42" y="192"/>
                  </a:lnTo>
                  <a:lnTo>
                    <a:pt x="36" y="204"/>
                  </a:lnTo>
                  <a:lnTo>
                    <a:pt x="36" y="214"/>
                  </a:lnTo>
                  <a:lnTo>
                    <a:pt x="38" y="210"/>
                  </a:lnTo>
                  <a:lnTo>
                    <a:pt x="40" y="210"/>
                  </a:lnTo>
                  <a:lnTo>
                    <a:pt x="42" y="206"/>
                  </a:lnTo>
                  <a:lnTo>
                    <a:pt x="48" y="208"/>
                  </a:lnTo>
                  <a:lnTo>
                    <a:pt x="50" y="208"/>
                  </a:lnTo>
                  <a:lnTo>
                    <a:pt x="50" y="198"/>
                  </a:lnTo>
                  <a:lnTo>
                    <a:pt x="56" y="202"/>
                  </a:lnTo>
                  <a:lnTo>
                    <a:pt x="60" y="206"/>
                  </a:lnTo>
                  <a:lnTo>
                    <a:pt x="56" y="206"/>
                  </a:lnTo>
                  <a:lnTo>
                    <a:pt x="54" y="210"/>
                  </a:lnTo>
                  <a:lnTo>
                    <a:pt x="54" y="214"/>
                  </a:lnTo>
                  <a:lnTo>
                    <a:pt x="52" y="226"/>
                  </a:lnTo>
                  <a:lnTo>
                    <a:pt x="54" y="230"/>
                  </a:lnTo>
                  <a:lnTo>
                    <a:pt x="60" y="234"/>
                  </a:lnTo>
                  <a:lnTo>
                    <a:pt x="60" y="242"/>
                  </a:lnTo>
                  <a:lnTo>
                    <a:pt x="56" y="248"/>
                  </a:lnTo>
                  <a:lnTo>
                    <a:pt x="52" y="258"/>
                  </a:lnTo>
                  <a:lnTo>
                    <a:pt x="48" y="268"/>
                  </a:lnTo>
                  <a:lnTo>
                    <a:pt x="46" y="276"/>
                  </a:lnTo>
                  <a:lnTo>
                    <a:pt x="46" y="282"/>
                  </a:lnTo>
                  <a:lnTo>
                    <a:pt x="42" y="278"/>
                  </a:lnTo>
                  <a:lnTo>
                    <a:pt x="40" y="282"/>
                  </a:lnTo>
                  <a:lnTo>
                    <a:pt x="46" y="300"/>
                  </a:lnTo>
                  <a:lnTo>
                    <a:pt x="50" y="302"/>
                  </a:lnTo>
                  <a:lnTo>
                    <a:pt x="52" y="300"/>
                  </a:lnTo>
                  <a:lnTo>
                    <a:pt x="50" y="290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66" y="296"/>
                  </a:lnTo>
                  <a:lnTo>
                    <a:pt x="70" y="298"/>
                  </a:lnTo>
                  <a:lnTo>
                    <a:pt x="74" y="294"/>
                  </a:lnTo>
                  <a:lnTo>
                    <a:pt x="74" y="288"/>
                  </a:lnTo>
                  <a:lnTo>
                    <a:pt x="92" y="290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10" y="278"/>
                  </a:lnTo>
                  <a:lnTo>
                    <a:pt x="126" y="280"/>
                  </a:lnTo>
                  <a:lnTo>
                    <a:pt x="124" y="282"/>
                  </a:lnTo>
                  <a:lnTo>
                    <a:pt x="120" y="282"/>
                  </a:lnTo>
                  <a:lnTo>
                    <a:pt x="114" y="288"/>
                  </a:lnTo>
                  <a:lnTo>
                    <a:pt x="106" y="308"/>
                  </a:lnTo>
                  <a:lnTo>
                    <a:pt x="104" y="314"/>
                  </a:lnTo>
                  <a:lnTo>
                    <a:pt x="106" y="320"/>
                  </a:lnTo>
                  <a:lnTo>
                    <a:pt x="110" y="326"/>
                  </a:lnTo>
                  <a:lnTo>
                    <a:pt x="114" y="332"/>
                  </a:lnTo>
                  <a:lnTo>
                    <a:pt x="114" y="334"/>
                  </a:lnTo>
                  <a:lnTo>
                    <a:pt x="116" y="330"/>
                  </a:lnTo>
                  <a:lnTo>
                    <a:pt x="120" y="340"/>
                  </a:lnTo>
                  <a:lnTo>
                    <a:pt x="132" y="338"/>
                  </a:lnTo>
                  <a:lnTo>
                    <a:pt x="138" y="330"/>
                  </a:lnTo>
                  <a:lnTo>
                    <a:pt x="142" y="332"/>
                  </a:lnTo>
                  <a:lnTo>
                    <a:pt x="138" y="338"/>
                  </a:lnTo>
                  <a:lnTo>
                    <a:pt x="136" y="350"/>
                  </a:lnTo>
                  <a:lnTo>
                    <a:pt x="132" y="354"/>
                  </a:lnTo>
                  <a:lnTo>
                    <a:pt x="130" y="362"/>
                  </a:lnTo>
                  <a:lnTo>
                    <a:pt x="138" y="366"/>
                  </a:lnTo>
                  <a:lnTo>
                    <a:pt x="132" y="372"/>
                  </a:lnTo>
                  <a:lnTo>
                    <a:pt x="128" y="384"/>
                  </a:lnTo>
                  <a:lnTo>
                    <a:pt x="132" y="386"/>
                  </a:lnTo>
                  <a:lnTo>
                    <a:pt x="136" y="388"/>
                  </a:lnTo>
                  <a:lnTo>
                    <a:pt x="132" y="390"/>
                  </a:lnTo>
                  <a:lnTo>
                    <a:pt x="128" y="396"/>
                  </a:lnTo>
                  <a:lnTo>
                    <a:pt x="98" y="396"/>
                  </a:lnTo>
                  <a:lnTo>
                    <a:pt x="88" y="402"/>
                  </a:lnTo>
                  <a:lnTo>
                    <a:pt x="78" y="410"/>
                  </a:lnTo>
                  <a:lnTo>
                    <a:pt x="60" y="428"/>
                  </a:lnTo>
                  <a:lnTo>
                    <a:pt x="64" y="430"/>
                  </a:lnTo>
                  <a:lnTo>
                    <a:pt x="76" y="424"/>
                  </a:lnTo>
                  <a:lnTo>
                    <a:pt x="84" y="422"/>
                  </a:lnTo>
                  <a:lnTo>
                    <a:pt x="86" y="428"/>
                  </a:lnTo>
                  <a:lnTo>
                    <a:pt x="86" y="444"/>
                  </a:lnTo>
                  <a:lnTo>
                    <a:pt x="86" y="446"/>
                  </a:lnTo>
                  <a:lnTo>
                    <a:pt x="92" y="450"/>
                  </a:lnTo>
                  <a:lnTo>
                    <a:pt x="82" y="466"/>
                  </a:lnTo>
                  <a:lnTo>
                    <a:pt x="60" y="482"/>
                  </a:lnTo>
                  <a:lnTo>
                    <a:pt x="36" y="494"/>
                  </a:lnTo>
                  <a:lnTo>
                    <a:pt x="38" y="496"/>
                  </a:lnTo>
                  <a:lnTo>
                    <a:pt x="40" y="502"/>
                  </a:lnTo>
                  <a:lnTo>
                    <a:pt x="44" y="510"/>
                  </a:lnTo>
                  <a:lnTo>
                    <a:pt x="46" y="512"/>
                  </a:lnTo>
                  <a:lnTo>
                    <a:pt x="50" y="512"/>
                  </a:lnTo>
                  <a:lnTo>
                    <a:pt x="56" y="510"/>
                  </a:lnTo>
                  <a:lnTo>
                    <a:pt x="64" y="504"/>
                  </a:lnTo>
                  <a:lnTo>
                    <a:pt x="70" y="500"/>
                  </a:lnTo>
                  <a:lnTo>
                    <a:pt x="72" y="502"/>
                  </a:lnTo>
                  <a:lnTo>
                    <a:pt x="74" y="512"/>
                  </a:lnTo>
                  <a:lnTo>
                    <a:pt x="78" y="514"/>
                  </a:lnTo>
                  <a:lnTo>
                    <a:pt x="86" y="514"/>
                  </a:lnTo>
                  <a:lnTo>
                    <a:pt x="92" y="510"/>
                  </a:lnTo>
                  <a:lnTo>
                    <a:pt x="94" y="508"/>
                  </a:lnTo>
                  <a:lnTo>
                    <a:pt x="96" y="510"/>
                  </a:lnTo>
                  <a:lnTo>
                    <a:pt x="108" y="524"/>
                  </a:lnTo>
                  <a:lnTo>
                    <a:pt x="112" y="526"/>
                  </a:lnTo>
                  <a:lnTo>
                    <a:pt x="118" y="526"/>
                  </a:lnTo>
                  <a:lnTo>
                    <a:pt x="124" y="522"/>
                  </a:lnTo>
                  <a:lnTo>
                    <a:pt x="128" y="518"/>
                  </a:lnTo>
                  <a:lnTo>
                    <a:pt x="136" y="512"/>
                  </a:lnTo>
                  <a:lnTo>
                    <a:pt x="148" y="504"/>
                  </a:lnTo>
                  <a:lnTo>
                    <a:pt x="148" y="508"/>
                  </a:lnTo>
                  <a:lnTo>
                    <a:pt x="146" y="514"/>
                  </a:lnTo>
                  <a:lnTo>
                    <a:pt x="134" y="530"/>
                  </a:lnTo>
                  <a:lnTo>
                    <a:pt x="132" y="534"/>
                  </a:lnTo>
                  <a:lnTo>
                    <a:pt x="128" y="538"/>
                  </a:lnTo>
                  <a:lnTo>
                    <a:pt x="118" y="540"/>
                  </a:lnTo>
                  <a:lnTo>
                    <a:pt x="96" y="540"/>
                  </a:lnTo>
                  <a:lnTo>
                    <a:pt x="84" y="542"/>
                  </a:lnTo>
                  <a:lnTo>
                    <a:pt x="80" y="550"/>
                  </a:lnTo>
                  <a:lnTo>
                    <a:pt x="72" y="554"/>
                  </a:lnTo>
                  <a:lnTo>
                    <a:pt x="68" y="566"/>
                  </a:lnTo>
                  <a:lnTo>
                    <a:pt x="36" y="600"/>
                  </a:lnTo>
                  <a:lnTo>
                    <a:pt x="24" y="608"/>
                  </a:lnTo>
                  <a:lnTo>
                    <a:pt x="22" y="614"/>
                  </a:lnTo>
                  <a:lnTo>
                    <a:pt x="22" y="616"/>
                  </a:lnTo>
                  <a:lnTo>
                    <a:pt x="24" y="612"/>
                  </a:lnTo>
                  <a:lnTo>
                    <a:pt x="28" y="610"/>
                  </a:lnTo>
                  <a:lnTo>
                    <a:pt x="36" y="616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14"/>
                  </a:lnTo>
                  <a:lnTo>
                    <a:pt x="48" y="608"/>
                  </a:lnTo>
                  <a:lnTo>
                    <a:pt x="56" y="604"/>
                  </a:lnTo>
                  <a:lnTo>
                    <a:pt x="60" y="594"/>
                  </a:lnTo>
                  <a:lnTo>
                    <a:pt x="82" y="594"/>
                  </a:lnTo>
                  <a:lnTo>
                    <a:pt x="98" y="600"/>
                  </a:lnTo>
                  <a:lnTo>
                    <a:pt x="102" y="600"/>
                  </a:lnTo>
                  <a:lnTo>
                    <a:pt x="108" y="594"/>
                  </a:lnTo>
                  <a:lnTo>
                    <a:pt x="110" y="576"/>
                  </a:lnTo>
                  <a:lnTo>
                    <a:pt x="114" y="576"/>
                  </a:lnTo>
                  <a:lnTo>
                    <a:pt x="120" y="576"/>
                  </a:lnTo>
                  <a:lnTo>
                    <a:pt x="128" y="572"/>
                  </a:lnTo>
                  <a:lnTo>
                    <a:pt x="140" y="568"/>
                  </a:lnTo>
                  <a:lnTo>
                    <a:pt x="152" y="58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6" name="Freeform 12"/>
            <p:cNvSpPr>
              <a:spLocks/>
            </p:cNvSpPr>
            <p:nvPr/>
          </p:nvSpPr>
          <p:spPr bwMode="auto">
            <a:xfrm>
              <a:off x="3078" y="3157"/>
              <a:ext cx="106" cy="96"/>
            </a:xfrm>
            <a:custGeom>
              <a:avLst/>
              <a:gdLst>
                <a:gd name="T0" fmla="*/ 22 w 106"/>
                <a:gd name="T1" fmla="*/ 28 h 96"/>
                <a:gd name="T2" fmla="*/ 20 w 106"/>
                <a:gd name="T3" fmla="*/ 36 h 96"/>
                <a:gd name="T4" fmla="*/ 16 w 106"/>
                <a:gd name="T5" fmla="*/ 44 h 96"/>
                <a:gd name="T6" fmla="*/ 8 w 106"/>
                <a:gd name="T7" fmla="*/ 44 h 96"/>
                <a:gd name="T8" fmla="*/ 8 w 106"/>
                <a:gd name="T9" fmla="*/ 54 h 96"/>
                <a:gd name="T10" fmla="*/ 0 w 106"/>
                <a:gd name="T11" fmla="*/ 60 h 96"/>
                <a:gd name="T12" fmla="*/ 12 w 106"/>
                <a:gd name="T13" fmla="*/ 70 h 96"/>
                <a:gd name="T14" fmla="*/ 16 w 106"/>
                <a:gd name="T15" fmla="*/ 82 h 96"/>
                <a:gd name="T16" fmla="*/ 26 w 106"/>
                <a:gd name="T17" fmla="*/ 88 h 96"/>
                <a:gd name="T18" fmla="*/ 36 w 106"/>
                <a:gd name="T19" fmla="*/ 78 h 96"/>
                <a:gd name="T20" fmla="*/ 40 w 106"/>
                <a:gd name="T21" fmla="*/ 70 h 96"/>
                <a:gd name="T22" fmla="*/ 62 w 106"/>
                <a:gd name="T23" fmla="*/ 64 h 96"/>
                <a:gd name="T24" fmla="*/ 74 w 106"/>
                <a:gd name="T25" fmla="*/ 76 h 96"/>
                <a:gd name="T26" fmla="*/ 74 w 106"/>
                <a:gd name="T27" fmla="*/ 80 h 96"/>
                <a:gd name="T28" fmla="*/ 74 w 106"/>
                <a:gd name="T29" fmla="*/ 92 h 96"/>
                <a:gd name="T30" fmla="*/ 76 w 106"/>
                <a:gd name="T31" fmla="*/ 96 h 96"/>
                <a:gd name="T32" fmla="*/ 78 w 106"/>
                <a:gd name="T33" fmla="*/ 96 h 96"/>
                <a:gd name="T34" fmla="*/ 88 w 106"/>
                <a:gd name="T35" fmla="*/ 88 h 96"/>
                <a:gd name="T36" fmla="*/ 90 w 106"/>
                <a:gd name="T37" fmla="*/ 82 h 96"/>
                <a:gd name="T38" fmla="*/ 100 w 106"/>
                <a:gd name="T39" fmla="*/ 78 h 96"/>
                <a:gd name="T40" fmla="*/ 104 w 106"/>
                <a:gd name="T41" fmla="*/ 74 h 96"/>
                <a:gd name="T42" fmla="*/ 100 w 106"/>
                <a:gd name="T43" fmla="*/ 64 h 96"/>
                <a:gd name="T44" fmla="*/ 98 w 106"/>
                <a:gd name="T45" fmla="*/ 60 h 96"/>
                <a:gd name="T46" fmla="*/ 104 w 106"/>
                <a:gd name="T47" fmla="*/ 68 h 96"/>
                <a:gd name="T48" fmla="*/ 106 w 106"/>
                <a:gd name="T49" fmla="*/ 60 h 96"/>
                <a:gd name="T50" fmla="*/ 102 w 106"/>
                <a:gd name="T51" fmla="*/ 52 h 96"/>
                <a:gd name="T52" fmla="*/ 98 w 106"/>
                <a:gd name="T53" fmla="*/ 48 h 96"/>
                <a:gd name="T54" fmla="*/ 88 w 106"/>
                <a:gd name="T55" fmla="*/ 52 h 96"/>
                <a:gd name="T56" fmla="*/ 92 w 106"/>
                <a:gd name="T57" fmla="*/ 44 h 96"/>
                <a:gd name="T58" fmla="*/ 92 w 106"/>
                <a:gd name="T59" fmla="*/ 30 h 96"/>
                <a:gd name="T60" fmla="*/ 84 w 106"/>
                <a:gd name="T61" fmla="*/ 20 h 96"/>
                <a:gd name="T62" fmla="*/ 80 w 106"/>
                <a:gd name="T63" fmla="*/ 12 h 96"/>
                <a:gd name="T64" fmla="*/ 66 w 106"/>
                <a:gd name="T65" fmla="*/ 8 h 96"/>
                <a:gd name="T66" fmla="*/ 48 w 106"/>
                <a:gd name="T67" fmla="*/ 14 h 96"/>
                <a:gd name="T68" fmla="*/ 44 w 106"/>
                <a:gd name="T69" fmla="*/ 18 h 96"/>
                <a:gd name="T70" fmla="*/ 38 w 106"/>
                <a:gd name="T71" fmla="*/ 20 h 96"/>
                <a:gd name="T72" fmla="*/ 36 w 106"/>
                <a:gd name="T73" fmla="*/ 18 h 96"/>
                <a:gd name="T74" fmla="*/ 44 w 106"/>
                <a:gd name="T75" fmla="*/ 8 h 96"/>
                <a:gd name="T76" fmla="*/ 42 w 106"/>
                <a:gd name="T77" fmla="*/ 4 h 96"/>
                <a:gd name="T78" fmla="*/ 36 w 106"/>
                <a:gd name="T79" fmla="*/ 2 h 96"/>
                <a:gd name="T80" fmla="*/ 30 w 106"/>
                <a:gd name="T81" fmla="*/ 0 h 96"/>
                <a:gd name="T82" fmla="*/ 28 w 106"/>
                <a:gd name="T83" fmla="*/ 4 h 96"/>
                <a:gd name="T84" fmla="*/ 26 w 106"/>
                <a:gd name="T85" fmla="*/ 6 h 96"/>
                <a:gd name="T86" fmla="*/ 26 w 106"/>
                <a:gd name="T87" fmla="*/ 10 h 96"/>
                <a:gd name="T88" fmla="*/ 26 w 106"/>
                <a:gd name="T89" fmla="*/ 14 h 96"/>
                <a:gd name="T90" fmla="*/ 26 w 106"/>
                <a:gd name="T91" fmla="*/ 20 h 96"/>
                <a:gd name="T92" fmla="*/ 24 w 106"/>
                <a:gd name="T93" fmla="*/ 26 h 96"/>
                <a:gd name="T94" fmla="*/ 22 w 106"/>
                <a:gd name="T95" fmla="*/ 28 h 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"/>
                <a:gd name="T145" fmla="*/ 0 h 96"/>
                <a:gd name="T146" fmla="*/ 106 w 106"/>
                <a:gd name="T147" fmla="*/ 96 h 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" h="96">
                  <a:moveTo>
                    <a:pt x="22" y="28"/>
                  </a:moveTo>
                  <a:lnTo>
                    <a:pt x="20" y="36"/>
                  </a:lnTo>
                  <a:lnTo>
                    <a:pt x="16" y="44"/>
                  </a:lnTo>
                  <a:lnTo>
                    <a:pt x="8" y="44"/>
                  </a:lnTo>
                  <a:lnTo>
                    <a:pt x="8" y="54"/>
                  </a:lnTo>
                  <a:lnTo>
                    <a:pt x="0" y="60"/>
                  </a:lnTo>
                  <a:lnTo>
                    <a:pt x="12" y="70"/>
                  </a:lnTo>
                  <a:lnTo>
                    <a:pt x="16" y="82"/>
                  </a:lnTo>
                  <a:lnTo>
                    <a:pt x="26" y="88"/>
                  </a:lnTo>
                  <a:lnTo>
                    <a:pt x="36" y="78"/>
                  </a:lnTo>
                  <a:lnTo>
                    <a:pt x="40" y="70"/>
                  </a:lnTo>
                  <a:lnTo>
                    <a:pt x="62" y="64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4" y="92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88" y="88"/>
                  </a:lnTo>
                  <a:lnTo>
                    <a:pt x="90" y="82"/>
                  </a:lnTo>
                  <a:lnTo>
                    <a:pt x="100" y="78"/>
                  </a:lnTo>
                  <a:lnTo>
                    <a:pt x="104" y="74"/>
                  </a:lnTo>
                  <a:lnTo>
                    <a:pt x="100" y="64"/>
                  </a:lnTo>
                  <a:lnTo>
                    <a:pt x="98" y="60"/>
                  </a:lnTo>
                  <a:lnTo>
                    <a:pt x="104" y="68"/>
                  </a:lnTo>
                  <a:lnTo>
                    <a:pt x="106" y="60"/>
                  </a:lnTo>
                  <a:lnTo>
                    <a:pt x="102" y="52"/>
                  </a:lnTo>
                  <a:lnTo>
                    <a:pt x="98" y="48"/>
                  </a:lnTo>
                  <a:lnTo>
                    <a:pt x="88" y="52"/>
                  </a:lnTo>
                  <a:lnTo>
                    <a:pt x="92" y="44"/>
                  </a:lnTo>
                  <a:lnTo>
                    <a:pt x="92" y="30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6" y="8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6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7" name="Freeform 13"/>
            <p:cNvSpPr>
              <a:spLocks/>
            </p:cNvSpPr>
            <p:nvPr/>
          </p:nvSpPr>
          <p:spPr bwMode="auto">
            <a:xfrm>
              <a:off x="2982" y="3163"/>
              <a:ext cx="178" cy="262"/>
            </a:xfrm>
            <a:custGeom>
              <a:avLst/>
              <a:gdLst>
                <a:gd name="T0" fmla="*/ 170 w 178"/>
                <a:gd name="T1" fmla="*/ 74 h 262"/>
                <a:gd name="T2" fmla="*/ 136 w 178"/>
                <a:gd name="T3" fmla="*/ 64 h 262"/>
                <a:gd name="T4" fmla="*/ 112 w 178"/>
                <a:gd name="T5" fmla="*/ 76 h 262"/>
                <a:gd name="T6" fmla="*/ 104 w 178"/>
                <a:gd name="T7" fmla="*/ 48 h 262"/>
                <a:gd name="T8" fmla="*/ 116 w 178"/>
                <a:gd name="T9" fmla="*/ 30 h 262"/>
                <a:gd name="T10" fmla="*/ 116 w 178"/>
                <a:gd name="T11" fmla="*/ 2 h 262"/>
                <a:gd name="T12" fmla="*/ 104 w 178"/>
                <a:gd name="T13" fmla="*/ 6 h 262"/>
                <a:gd name="T14" fmla="*/ 86 w 178"/>
                <a:gd name="T15" fmla="*/ 14 h 262"/>
                <a:gd name="T16" fmla="*/ 82 w 178"/>
                <a:gd name="T17" fmla="*/ 26 h 262"/>
                <a:gd name="T18" fmla="*/ 68 w 178"/>
                <a:gd name="T19" fmla="*/ 40 h 262"/>
                <a:gd name="T20" fmla="*/ 80 w 178"/>
                <a:gd name="T21" fmla="*/ 46 h 262"/>
                <a:gd name="T22" fmla="*/ 92 w 178"/>
                <a:gd name="T23" fmla="*/ 48 h 262"/>
                <a:gd name="T24" fmla="*/ 76 w 178"/>
                <a:gd name="T25" fmla="*/ 66 h 262"/>
                <a:gd name="T26" fmla="*/ 50 w 178"/>
                <a:gd name="T27" fmla="*/ 74 h 262"/>
                <a:gd name="T28" fmla="*/ 24 w 178"/>
                <a:gd name="T29" fmla="*/ 72 h 262"/>
                <a:gd name="T30" fmla="*/ 18 w 178"/>
                <a:gd name="T31" fmla="*/ 90 h 262"/>
                <a:gd name="T32" fmla="*/ 32 w 178"/>
                <a:gd name="T33" fmla="*/ 100 h 262"/>
                <a:gd name="T34" fmla="*/ 20 w 178"/>
                <a:gd name="T35" fmla="*/ 118 h 262"/>
                <a:gd name="T36" fmla="*/ 18 w 178"/>
                <a:gd name="T37" fmla="*/ 132 h 262"/>
                <a:gd name="T38" fmla="*/ 32 w 178"/>
                <a:gd name="T39" fmla="*/ 136 h 262"/>
                <a:gd name="T40" fmla="*/ 60 w 178"/>
                <a:gd name="T41" fmla="*/ 146 h 262"/>
                <a:gd name="T42" fmla="*/ 42 w 178"/>
                <a:gd name="T43" fmla="*/ 160 h 262"/>
                <a:gd name="T44" fmla="*/ 26 w 178"/>
                <a:gd name="T45" fmla="*/ 188 h 262"/>
                <a:gd name="T46" fmla="*/ 62 w 178"/>
                <a:gd name="T47" fmla="*/ 182 h 262"/>
                <a:gd name="T48" fmla="*/ 44 w 178"/>
                <a:gd name="T49" fmla="*/ 190 h 262"/>
                <a:gd name="T50" fmla="*/ 22 w 178"/>
                <a:gd name="T51" fmla="*/ 210 h 262"/>
                <a:gd name="T52" fmla="*/ 12 w 178"/>
                <a:gd name="T53" fmla="*/ 212 h 262"/>
                <a:gd name="T54" fmla="*/ 0 w 178"/>
                <a:gd name="T55" fmla="*/ 222 h 262"/>
                <a:gd name="T56" fmla="*/ 10 w 178"/>
                <a:gd name="T57" fmla="*/ 228 h 262"/>
                <a:gd name="T58" fmla="*/ 8 w 178"/>
                <a:gd name="T59" fmla="*/ 240 h 262"/>
                <a:gd name="T60" fmla="*/ 30 w 178"/>
                <a:gd name="T61" fmla="*/ 238 h 262"/>
                <a:gd name="T62" fmla="*/ 12 w 178"/>
                <a:gd name="T63" fmla="*/ 254 h 262"/>
                <a:gd name="T64" fmla="*/ 36 w 178"/>
                <a:gd name="T65" fmla="*/ 250 h 262"/>
                <a:gd name="T66" fmla="*/ 26 w 178"/>
                <a:gd name="T67" fmla="*/ 258 h 262"/>
                <a:gd name="T68" fmla="*/ 34 w 178"/>
                <a:gd name="T69" fmla="*/ 260 h 262"/>
                <a:gd name="T70" fmla="*/ 46 w 178"/>
                <a:gd name="T71" fmla="*/ 260 h 262"/>
                <a:gd name="T72" fmla="*/ 78 w 178"/>
                <a:gd name="T73" fmla="*/ 250 h 262"/>
                <a:gd name="T74" fmla="*/ 84 w 178"/>
                <a:gd name="T75" fmla="*/ 234 h 262"/>
                <a:gd name="T76" fmla="*/ 90 w 178"/>
                <a:gd name="T77" fmla="*/ 242 h 262"/>
                <a:gd name="T78" fmla="*/ 110 w 178"/>
                <a:gd name="T79" fmla="*/ 232 h 262"/>
                <a:gd name="T80" fmla="*/ 116 w 178"/>
                <a:gd name="T81" fmla="*/ 222 h 262"/>
                <a:gd name="T82" fmla="*/ 154 w 178"/>
                <a:gd name="T83" fmla="*/ 214 h 262"/>
                <a:gd name="T84" fmla="*/ 168 w 178"/>
                <a:gd name="T85" fmla="*/ 212 h 262"/>
                <a:gd name="T86" fmla="*/ 172 w 178"/>
                <a:gd name="T87" fmla="*/ 180 h 262"/>
                <a:gd name="T88" fmla="*/ 176 w 178"/>
                <a:gd name="T89" fmla="*/ 150 h 262"/>
                <a:gd name="T90" fmla="*/ 178 w 178"/>
                <a:gd name="T91" fmla="*/ 122 h 262"/>
                <a:gd name="T92" fmla="*/ 172 w 178"/>
                <a:gd name="T93" fmla="*/ 90 h 2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8"/>
                <a:gd name="T142" fmla="*/ 0 h 262"/>
                <a:gd name="T143" fmla="*/ 178 w 178"/>
                <a:gd name="T144" fmla="*/ 262 h 2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8" h="262">
                  <a:moveTo>
                    <a:pt x="172" y="90"/>
                  </a:moveTo>
                  <a:lnTo>
                    <a:pt x="170" y="86"/>
                  </a:lnTo>
                  <a:lnTo>
                    <a:pt x="170" y="74"/>
                  </a:lnTo>
                  <a:lnTo>
                    <a:pt x="170" y="70"/>
                  </a:lnTo>
                  <a:lnTo>
                    <a:pt x="158" y="58"/>
                  </a:lnTo>
                  <a:lnTo>
                    <a:pt x="136" y="64"/>
                  </a:lnTo>
                  <a:lnTo>
                    <a:pt x="132" y="72"/>
                  </a:lnTo>
                  <a:lnTo>
                    <a:pt x="122" y="80"/>
                  </a:lnTo>
                  <a:lnTo>
                    <a:pt x="112" y="76"/>
                  </a:lnTo>
                  <a:lnTo>
                    <a:pt x="108" y="64"/>
                  </a:lnTo>
                  <a:lnTo>
                    <a:pt x="96" y="54"/>
                  </a:lnTo>
                  <a:lnTo>
                    <a:pt x="104" y="48"/>
                  </a:lnTo>
                  <a:lnTo>
                    <a:pt x="104" y="38"/>
                  </a:lnTo>
                  <a:lnTo>
                    <a:pt x="112" y="38"/>
                  </a:lnTo>
                  <a:lnTo>
                    <a:pt x="116" y="3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2" y="8"/>
                  </a:lnTo>
                  <a:lnTo>
                    <a:pt x="86" y="14"/>
                  </a:lnTo>
                  <a:lnTo>
                    <a:pt x="84" y="16"/>
                  </a:lnTo>
                  <a:lnTo>
                    <a:pt x="80" y="24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6" y="34"/>
                  </a:lnTo>
                  <a:lnTo>
                    <a:pt x="68" y="40"/>
                  </a:lnTo>
                  <a:lnTo>
                    <a:pt x="70" y="46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88" y="54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6" y="72"/>
                  </a:lnTo>
                  <a:lnTo>
                    <a:pt x="64" y="72"/>
                  </a:lnTo>
                  <a:lnTo>
                    <a:pt x="50" y="74"/>
                  </a:lnTo>
                  <a:lnTo>
                    <a:pt x="48" y="70"/>
                  </a:lnTo>
                  <a:lnTo>
                    <a:pt x="28" y="66"/>
                  </a:lnTo>
                  <a:lnTo>
                    <a:pt x="24" y="72"/>
                  </a:lnTo>
                  <a:lnTo>
                    <a:pt x="20" y="80"/>
                  </a:lnTo>
                  <a:lnTo>
                    <a:pt x="22" y="92"/>
                  </a:lnTo>
                  <a:lnTo>
                    <a:pt x="18" y="90"/>
                  </a:lnTo>
                  <a:lnTo>
                    <a:pt x="12" y="92"/>
                  </a:lnTo>
                  <a:lnTo>
                    <a:pt x="16" y="98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22" y="112"/>
                  </a:lnTo>
                  <a:lnTo>
                    <a:pt x="20" y="118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8" y="132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32" y="136"/>
                  </a:lnTo>
                  <a:lnTo>
                    <a:pt x="32" y="142"/>
                  </a:lnTo>
                  <a:lnTo>
                    <a:pt x="58" y="142"/>
                  </a:lnTo>
                  <a:lnTo>
                    <a:pt x="60" y="146"/>
                  </a:lnTo>
                  <a:lnTo>
                    <a:pt x="56" y="150"/>
                  </a:lnTo>
                  <a:lnTo>
                    <a:pt x="48" y="154"/>
                  </a:lnTo>
                  <a:lnTo>
                    <a:pt x="42" y="160"/>
                  </a:lnTo>
                  <a:lnTo>
                    <a:pt x="40" y="170"/>
                  </a:lnTo>
                  <a:lnTo>
                    <a:pt x="38" y="178"/>
                  </a:lnTo>
                  <a:lnTo>
                    <a:pt x="26" y="188"/>
                  </a:lnTo>
                  <a:lnTo>
                    <a:pt x="50" y="184"/>
                  </a:lnTo>
                  <a:lnTo>
                    <a:pt x="62" y="172"/>
                  </a:lnTo>
                  <a:lnTo>
                    <a:pt x="62" y="182"/>
                  </a:lnTo>
                  <a:lnTo>
                    <a:pt x="68" y="182"/>
                  </a:lnTo>
                  <a:lnTo>
                    <a:pt x="70" y="184"/>
                  </a:lnTo>
                  <a:lnTo>
                    <a:pt x="44" y="190"/>
                  </a:lnTo>
                  <a:lnTo>
                    <a:pt x="32" y="190"/>
                  </a:lnTo>
                  <a:lnTo>
                    <a:pt x="24" y="204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16" y="210"/>
                  </a:lnTo>
                  <a:lnTo>
                    <a:pt x="12" y="212"/>
                  </a:lnTo>
                  <a:lnTo>
                    <a:pt x="6" y="212"/>
                  </a:lnTo>
                  <a:lnTo>
                    <a:pt x="2" y="216"/>
                  </a:lnTo>
                  <a:lnTo>
                    <a:pt x="0" y="222"/>
                  </a:lnTo>
                  <a:lnTo>
                    <a:pt x="20" y="220"/>
                  </a:lnTo>
                  <a:lnTo>
                    <a:pt x="20" y="224"/>
                  </a:lnTo>
                  <a:lnTo>
                    <a:pt x="10" y="228"/>
                  </a:lnTo>
                  <a:lnTo>
                    <a:pt x="4" y="234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2" y="244"/>
                  </a:lnTo>
                  <a:lnTo>
                    <a:pt x="30" y="238"/>
                  </a:lnTo>
                  <a:lnTo>
                    <a:pt x="30" y="242"/>
                  </a:lnTo>
                  <a:lnTo>
                    <a:pt x="22" y="246"/>
                  </a:lnTo>
                  <a:lnTo>
                    <a:pt x="12" y="254"/>
                  </a:lnTo>
                  <a:lnTo>
                    <a:pt x="16" y="254"/>
                  </a:lnTo>
                  <a:lnTo>
                    <a:pt x="34" y="248"/>
                  </a:lnTo>
                  <a:lnTo>
                    <a:pt x="36" y="250"/>
                  </a:lnTo>
                  <a:lnTo>
                    <a:pt x="34" y="254"/>
                  </a:lnTo>
                  <a:lnTo>
                    <a:pt x="30" y="254"/>
                  </a:lnTo>
                  <a:lnTo>
                    <a:pt x="26" y="258"/>
                  </a:lnTo>
                  <a:lnTo>
                    <a:pt x="26" y="260"/>
                  </a:lnTo>
                  <a:lnTo>
                    <a:pt x="26" y="262"/>
                  </a:lnTo>
                  <a:lnTo>
                    <a:pt x="34" y="260"/>
                  </a:lnTo>
                  <a:lnTo>
                    <a:pt x="40" y="258"/>
                  </a:lnTo>
                  <a:lnTo>
                    <a:pt x="42" y="260"/>
                  </a:lnTo>
                  <a:lnTo>
                    <a:pt x="46" y="260"/>
                  </a:lnTo>
                  <a:lnTo>
                    <a:pt x="52" y="256"/>
                  </a:lnTo>
                  <a:lnTo>
                    <a:pt x="56" y="258"/>
                  </a:lnTo>
                  <a:lnTo>
                    <a:pt x="78" y="250"/>
                  </a:lnTo>
                  <a:lnTo>
                    <a:pt x="84" y="246"/>
                  </a:lnTo>
                  <a:lnTo>
                    <a:pt x="84" y="24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100" y="236"/>
                  </a:lnTo>
                  <a:lnTo>
                    <a:pt x="104" y="232"/>
                  </a:lnTo>
                  <a:lnTo>
                    <a:pt x="110" y="232"/>
                  </a:lnTo>
                  <a:lnTo>
                    <a:pt x="112" y="230"/>
                  </a:lnTo>
                  <a:lnTo>
                    <a:pt x="116" y="224"/>
                  </a:lnTo>
                  <a:lnTo>
                    <a:pt x="116" y="222"/>
                  </a:lnTo>
                  <a:lnTo>
                    <a:pt x="136" y="218"/>
                  </a:lnTo>
                  <a:lnTo>
                    <a:pt x="144" y="214"/>
                  </a:lnTo>
                  <a:lnTo>
                    <a:pt x="154" y="214"/>
                  </a:lnTo>
                  <a:lnTo>
                    <a:pt x="158" y="216"/>
                  </a:lnTo>
                  <a:lnTo>
                    <a:pt x="164" y="216"/>
                  </a:lnTo>
                  <a:lnTo>
                    <a:pt x="168" y="212"/>
                  </a:lnTo>
                  <a:lnTo>
                    <a:pt x="164" y="204"/>
                  </a:lnTo>
                  <a:lnTo>
                    <a:pt x="170" y="190"/>
                  </a:lnTo>
                  <a:lnTo>
                    <a:pt x="172" y="180"/>
                  </a:lnTo>
                  <a:lnTo>
                    <a:pt x="176" y="172"/>
                  </a:lnTo>
                  <a:lnTo>
                    <a:pt x="178" y="166"/>
                  </a:lnTo>
                  <a:lnTo>
                    <a:pt x="176" y="150"/>
                  </a:lnTo>
                  <a:lnTo>
                    <a:pt x="174" y="136"/>
                  </a:lnTo>
                  <a:lnTo>
                    <a:pt x="176" y="134"/>
                  </a:lnTo>
                  <a:lnTo>
                    <a:pt x="178" y="122"/>
                  </a:lnTo>
                  <a:lnTo>
                    <a:pt x="168" y="98"/>
                  </a:lnTo>
                  <a:lnTo>
                    <a:pt x="168" y="92"/>
                  </a:lnTo>
                  <a:lnTo>
                    <a:pt x="172" y="9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8" name="Freeform 14"/>
            <p:cNvSpPr>
              <a:spLocks/>
            </p:cNvSpPr>
            <p:nvPr/>
          </p:nvSpPr>
          <p:spPr bwMode="auto">
            <a:xfrm>
              <a:off x="3526" y="3425"/>
              <a:ext cx="142" cy="124"/>
            </a:xfrm>
            <a:custGeom>
              <a:avLst/>
              <a:gdLst>
                <a:gd name="T0" fmla="*/ 120 w 142"/>
                <a:gd name="T1" fmla="*/ 122 h 124"/>
                <a:gd name="T2" fmla="*/ 114 w 142"/>
                <a:gd name="T3" fmla="*/ 124 h 124"/>
                <a:gd name="T4" fmla="*/ 106 w 142"/>
                <a:gd name="T5" fmla="*/ 122 h 124"/>
                <a:gd name="T6" fmla="*/ 100 w 142"/>
                <a:gd name="T7" fmla="*/ 116 h 124"/>
                <a:gd name="T8" fmla="*/ 92 w 142"/>
                <a:gd name="T9" fmla="*/ 112 h 124"/>
                <a:gd name="T10" fmla="*/ 94 w 142"/>
                <a:gd name="T11" fmla="*/ 106 h 124"/>
                <a:gd name="T12" fmla="*/ 90 w 142"/>
                <a:gd name="T13" fmla="*/ 106 h 124"/>
                <a:gd name="T14" fmla="*/ 90 w 142"/>
                <a:gd name="T15" fmla="*/ 88 h 124"/>
                <a:gd name="T16" fmla="*/ 86 w 142"/>
                <a:gd name="T17" fmla="*/ 88 h 124"/>
                <a:gd name="T18" fmla="*/ 80 w 142"/>
                <a:gd name="T19" fmla="*/ 94 h 124"/>
                <a:gd name="T20" fmla="*/ 78 w 142"/>
                <a:gd name="T21" fmla="*/ 98 h 124"/>
                <a:gd name="T22" fmla="*/ 70 w 142"/>
                <a:gd name="T23" fmla="*/ 98 h 124"/>
                <a:gd name="T24" fmla="*/ 62 w 142"/>
                <a:gd name="T25" fmla="*/ 96 h 124"/>
                <a:gd name="T26" fmla="*/ 60 w 142"/>
                <a:gd name="T27" fmla="*/ 84 h 124"/>
                <a:gd name="T28" fmla="*/ 58 w 142"/>
                <a:gd name="T29" fmla="*/ 78 h 124"/>
                <a:gd name="T30" fmla="*/ 54 w 142"/>
                <a:gd name="T31" fmla="*/ 74 h 124"/>
                <a:gd name="T32" fmla="*/ 44 w 142"/>
                <a:gd name="T33" fmla="*/ 70 h 124"/>
                <a:gd name="T34" fmla="*/ 34 w 142"/>
                <a:gd name="T35" fmla="*/ 64 h 124"/>
                <a:gd name="T36" fmla="*/ 26 w 142"/>
                <a:gd name="T37" fmla="*/ 62 h 124"/>
                <a:gd name="T38" fmla="*/ 20 w 142"/>
                <a:gd name="T39" fmla="*/ 48 h 124"/>
                <a:gd name="T40" fmla="*/ 12 w 142"/>
                <a:gd name="T41" fmla="*/ 48 h 124"/>
                <a:gd name="T42" fmla="*/ 2 w 142"/>
                <a:gd name="T43" fmla="*/ 44 h 124"/>
                <a:gd name="T44" fmla="*/ 0 w 142"/>
                <a:gd name="T45" fmla="*/ 38 h 124"/>
                <a:gd name="T46" fmla="*/ 0 w 142"/>
                <a:gd name="T47" fmla="*/ 26 h 124"/>
                <a:gd name="T48" fmla="*/ 0 w 142"/>
                <a:gd name="T49" fmla="*/ 22 h 124"/>
                <a:gd name="T50" fmla="*/ 18 w 142"/>
                <a:gd name="T51" fmla="*/ 12 h 124"/>
                <a:gd name="T52" fmla="*/ 26 w 142"/>
                <a:gd name="T53" fmla="*/ 10 h 124"/>
                <a:gd name="T54" fmla="*/ 30 w 142"/>
                <a:gd name="T55" fmla="*/ 8 h 124"/>
                <a:gd name="T56" fmla="*/ 30 w 142"/>
                <a:gd name="T57" fmla="*/ 10 h 124"/>
                <a:gd name="T58" fmla="*/ 44 w 142"/>
                <a:gd name="T59" fmla="*/ 16 h 124"/>
                <a:gd name="T60" fmla="*/ 58 w 142"/>
                <a:gd name="T61" fmla="*/ 12 h 124"/>
                <a:gd name="T62" fmla="*/ 70 w 142"/>
                <a:gd name="T63" fmla="*/ 4 h 124"/>
                <a:gd name="T64" fmla="*/ 78 w 142"/>
                <a:gd name="T65" fmla="*/ 2 h 124"/>
                <a:gd name="T66" fmla="*/ 90 w 142"/>
                <a:gd name="T67" fmla="*/ 0 h 124"/>
                <a:gd name="T68" fmla="*/ 94 w 142"/>
                <a:gd name="T69" fmla="*/ 6 h 124"/>
                <a:gd name="T70" fmla="*/ 96 w 142"/>
                <a:gd name="T71" fmla="*/ 6 h 124"/>
                <a:gd name="T72" fmla="*/ 98 w 142"/>
                <a:gd name="T73" fmla="*/ 10 h 124"/>
                <a:gd name="T74" fmla="*/ 104 w 142"/>
                <a:gd name="T75" fmla="*/ 14 h 124"/>
                <a:gd name="T76" fmla="*/ 112 w 142"/>
                <a:gd name="T77" fmla="*/ 14 h 124"/>
                <a:gd name="T78" fmla="*/ 118 w 142"/>
                <a:gd name="T79" fmla="*/ 20 h 124"/>
                <a:gd name="T80" fmla="*/ 118 w 142"/>
                <a:gd name="T81" fmla="*/ 26 h 124"/>
                <a:gd name="T82" fmla="*/ 118 w 142"/>
                <a:gd name="T83" fmla="*/ 34 h 124"/>
                <a:gd name="T84" fmla="*/ 118 w 142"/>
                <a:gd name="T85" fmla="*/ 42 h 124"/>
                <a:gd name="T86" fmla="*/ 124 w 142"/>
                <a:gd name="T87" fmla="*/ 48 h 124"/>
                <a:gd name="T88" fmla="*/ 134 w 142"/>
                <a:gd name="T89" fmla="*/ 48 h 124"/>
                <a:gd name="T90" fmla="*/ 138 w 142"/>
                <a:gd name="T91" fmla="*/ 52 h 124"/>
                <a:gd name="T92" fmla="*/ 138 w 142"/>
                <a:gd name="T93" fmla="*/ 60 h 124"/>
                <a:gd name="T94" fmla="*/ 142 w 142"/>
                <a:gd name="T95" fmla="*/ 66 h 124"/>
                <a:gd name="T96" fmla="*/ 142 w 142"/>
                <a:gd name="T97" fmla="*/ 72 h 124"/>
                <a:gd name="T98" fmla="*/ 134 w 142"/>
                <a:gd name="T99" fmla="*/ 86 h 124"/>
                <a:gd name="T100" fmla="*/ 130 w 142"/>
                <a:gd name="T101" fmla="*/ 86 h 124"/>
                <a:gd name="T102" fmla="*/ 122 w 142"/>
                <a:gd name="T103" fmla="*/ 90 h 124"/>
                <a:gd name="T104" fmla="*/ 118 w 142"/>
                <a:gd name="T105" fmla="*/ 100 h 124"/>
                <a:gd name="T106" fmla="*/ 120 w 142"/>
                <a:gd name="T107" fmla="*/ 110 h 124"/>
                <a:gd name="T108" fmla="*/ 120 w 142"/>
                <a:gd name="T109" fmla="*/ 122 h 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"/>
                <a:gd name="T166" fmla="*/ 0 h 124"/>
                <a:gd name="T167" fmla="*/ 142 w 142"/>
                <a:gd name="T168" fmla="*/ 124 h 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" h="124">
                  <a:moveTo>
                    <a:pt x="120" y="122"/>
                  </a:moveTo>
                  <a:lnTo>
                    <a:pt x="114" y="124"/>
                  </a:lnTo>
                  <a:lnTo>
                    <a:pt x="106" y="122"/>
                  </a:lnTo>
                  <a:lnTo>
                    <a:pt x="100" y="116"/>
                  </a:lnTo>
                  <a:lnTo>
                    <a:pt x="92" y="112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88"/>
                  </a:lnTo>
                  <a:lnTo>
                    <a:pt x="86" y="88"/>
                  </a:lnTo>
                  <a:lnTo>
                    <a:pt x="80" y="94"/>
                  </a:lnTo>
                  <a:lnTo>
                    <a:pt x="78" y="98"/>
                  </a:lnTo>
                  <a:lnTo>
                    <a:pt x="70" y="98"/>
                  </a:lnTo>
                  <a:lnTo>
                    <a:pt x="62" y="96"/>
                  </a:lnTo>
                  <a:lnTo>
                    <a:pt x="60" y="84"/>
                  </a:lnTo>
                  <a:lnTo>
                    <a:pt x="58" y="78"/>
                  </a:lnTo>
                  <a:lnTo>
                    <a:pt x="54" y="74"/>
                  </a:lnTo>
                  <a:lnTo>
                    <a:pt x="44" y="70"/>
                  </a:lnTo>
                  <a:lnTo>
                    <a:pt x="34" y="64"/>
                  </a:lnTo>
                  <a:lnTo>
                    <a:pt x="26" y="62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8" y="12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44" y="16"/>
                  </a:lnTo>
                  <a:lnTo>
                    <a:pt x="58" y="12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10"/>
                  </a:lnTo>
                  <a:lnTo>
                    <a:pt x="104" y="14"/>
                  </a:lnTo>
                  <a:lnTo>
                    <a:pt x="112" y="14"/>
                  </a:lnTo>
                  <a:lnTo>
                    <a:pt x="118" y="20"/>
                  </a:lnTo>
                  <a:lnTo>
                    <a:pt x="118" y="26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4" y="48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38" y="60"/>
                  </a:lnTo>
                  <a:lnTo>
                    <a:pt x="142" y="66"/>
                  </a:lnTo>
                  <a:lnTo>
                    <a:pt x="142" y="7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8" y="100"/>
                  </a:lnTo>
                  <a:lnTo>
                    <a:pt x="120" y="110"/>
                  </a:lnTo>
                  <a:lnTo>
                    <a:pt x="120" y="12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59" name="Freeform 15"/>
            <p:cNvSpPr>
              <a:spLocks/>
            </p:cNvSpPr>
            <p:nvPr/>
          </p:nvSpPr>
          <p:spPr bwMode="auto">
            <a:xfrm>
              <a:off x="3644" y="3511"/>
              <a:ext cx="28" cy="40"/>
            </a:xfrm>
            <a:custGeom>
              <a:avLst/>
              <a:gdLst>
                <a:gd name="T0" fmla="*/ 16 w 28"/>
                <a:gd name="T1" fmla="*/ 40 h 40"/>
                <a:gd name="T2" fmla="*/ 24 w 28"/>
                <a:gd name="T3" fmla="*/ 38 h 40"/>
                <a:gd name="T4" fmla="*/ 28 w 28"/>
                <a:gd name="T5" fmla="*/ 34 h 40"/>
                <a:gd name="T6" fmla="*/ 28 w 28"/>
                <a:gd name="T7" fmla="*/ 24 h 40"/>
                <a:gd name="T8" fmla="*/ 26 w 28"/>
                <a:gd name="T9" fmla="*/ 20 h 40"/>
                <a:gd name="T10" fmla="*/ 22 w 28"/>
                <a:gd name="T11" fmla="*/ 14 h 40"/>
                <a:gd name="T12" fmla="*/ 22 w 28"/>
                <a:gd name="T13" fmla="*/ 8 h 40"/>
                <a:gd name="T14" fmla="*/ 22 w 28"/>
                <a:gd name="T15" fmla="*/ 2 h 40"/>
                <a:gd name="T16" fmla="*/ 16 w 28"/>
                <a:gd name="T17" fmla="*/ 0 h 40"/>
                <a:gd name="T18" fmla="*/ 12 w 28"/>
                <a:gd name="T19" fmla="*/ 0 h 40"/>
                <a:gd name="T20" fmla="*/ 4 w 28"/>
                <a:gd name="T21" fmla="*/ 4 h 40"/>
                <a:gd name="T22" fmla="*/ 0 w 28"/>
                <a:gd name="T23" fmla="*/ 14 h 40"/>
                <a:gd name="T24" fmla="*/ 2 w 28"/>
                <a:gd name="T25" fmla="*/ 24 h 40"/>
                <a:gd name="T26" fmla="*/ 2 w 28"/>
                <a:gd name="T27" fmla="*/ 36 h 40"/>
                <a:gd name="T28" fmla="*/ 16 w 28"/>
                <a:gd name="T29" fmla="*/ 4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0"/>
                <a:gd name="T47" fmla="*/ 28 w 2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0">
                  <a:moveTo>
                    <a:pt x="16" y="40"/>
                  </a:moveTo>
                  <a:lnTo>
                    <a:pt x="24" y="38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6" y="20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2" y="36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0" name="Freeform 16"/>
            <p:cNvSpPr>
              <a:spLocks/>
            </p:cNvSpPr>
            <p:nvPr/>
          </p:nvSpPr>
          <p:spPr bwMode="auto">
            <a:xfrm>
              <a:off x="3562" y="3421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6 h 6"/>
                <a:gd name="T4" fmla="*/ 2 w 4"/>
                <a:gd name="T5" fmla="*/ 6 h 6"/>
                <a:gd name="T6" fmla="*/ 4 w 4"/>
                <a:gd name="T7" fmla="*/ 4 h 6"/>
                <a:gd name="T8" fmla="*/ 4 w 4"/>
                <a:gd name="T9" fmla="*/ 2 h 6"/>
                <a:gd name="T10" fmla="*/ 0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1" name="Freeform 17"/>
            <p:cNvSpPr>
              <a:spLocks/>
            </p:cNvSpPr>
            <p:nvPr/>
          </p:nvSpPr>
          <p:spPr bwMode="auto">
            <a:xfrm>
              <a:off x="3570" y="3409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4 w 10"/>
                <a:gd name="T3" fmla="*/ 0 h 4"/>
                <a:gd name="T4" fmla="*/ 10 w 10"/>
                <a:gd name="T5" fmla="*/ 2 h 4"/>
                <a:gd name="T6" fmla="*/ 10 w 10"/>
                <a:gd name="T7" fmla="*/ 4 h 4"/>
                <a:gd name="T8" fmla="*/ 0 w 1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"/>
                <a:gd name="T17" fmla="*/ 10 w 1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2" name="Freeform 18"/>
            <p:cNvSpPr>
              <a:spLocks/>
            </p:cNvSpPr>
            <p:nvPr/>
          </p:nvSpPr>
          <p:spPr bwMode="auto">
            <a:xfrm>
              <a:off x="3576" y="3403"/>
              <a:ext cx="14" cy="8"/>
            </a:xfrm>
            <a:custGeom>
              <a:avLst/>
              <a:gdLst>
                <a:gd name="T0" fmla="*/ 2 w 14"/>
                <a:gd name="T1" fmla="*/ 2 h 8"/>
                <a:gd name="T2" fmla="*/ 0 w 14"/>
                <a:gd name="T3" fmla="*/ 0 h 8"/>
                <a:gd name="T4" fmla="*/ 6 w 14"/>
                <a:gd name="T5" fmla="*/ 0 h 8"/>
                <a:gd name="T6" fmla="*/ 14 w 14"/>
                <a:gd name="T7" fmla="*/ 6 h 8"/>
                <a:gd name="T8" fmla="*/ 14 w 14"/>
                <a:gd name="T9" fmla="*/ 8 h 8"/>
                <a:gd name="T10" fmla="*/ 2 w 14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3" name="Freeform 19"/>
            <p:cNvSpPr>
              <a:spLocks/>
            </p:cNvSpPr>
            <p:nvPr/>
          </p:nvSpPr>
          <p:spPr bwMode="auto">
            <a:xfrm>
              <a:off x="3608" y="3303"/>
              <a:ext cx="12" cy="22"/>
            </a:xfrm>
            <a:custGeom>
              <a:avLst/>
              <a:gdLst>
                <a:gd name="T0" fmla="*/ 12 w 12"/>
                <a:gd name="T1" fmla="*/ 8 h 22"/>
                <a:gd name="T2" fmla="*/ 12 w 12"/>
                <a:gd name="T3" fmla="*/ 0 h 22"/>
                <a:gd name="T4" fmla="*/ 12 w 12"/>
                <a:gd name="T5" fmla="*/ 2 h 22"/>
                <a:gd name="T6" fmla="*/ 10 w 12"/>
                <a:gd name="T7" fmla="*/ 8 h 22"/>
                <a:gd name="T8" fmla="*/ 2 w 12"/>
                <a:gd name="T9" fmla="*/ 16 h 22"/>
                <a:gd name="T10" fmla="*/ 0 w 12"/>
                <a:gd name="T11" fmla="*/ 22 h 22"/>
                <a:gd name="T12" fmla="*/ 6 w 12"/>
                <a:gd name="T13" fmla="*/ 18 h 22"/>
                <a:gd name="T14" fmla="*/ 10 w 12"/>
                <a:gd name="T15" fmla="*/ 12 h 22"/>
                <a:gd name="T16" fmla="*/ 12 w 12"/>
                <a:gd name="T17" fmla="*/ 8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2"/>
                <a:gd name="T29" fmla="*/ 12 w 1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2">
                  <a:moveTo>
                    <a:pt x="12" y="8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4" name="Freeform 20"/>
            <p:cNvSpPr>
              <a:spLocks/>
            </p:cNvSpPr>
            <p:nvPr/>
          </p:nvSpPr>
          <p:spPr bwMode="auto">
            <a:xfrm>
              <a:off x="3556" y="3291"/>
              <a:ext cx="148" cy="180"/>
            </a:xfrm>
            <a:custGeom>
              <a:avLst/>
              <a:gdLst>
                <a:gd name="T0" fmla="*/ 94 w 148"/>
                <a:gd name="T1" fmla="*/ 180 h 180"/>
                <a:gd name="T2" fmla="*/ 88 w 148"/>
                <a:gd name="T3" fmla="*/ 168 h 180"/>
                <a:gd name="T4" fmla="*/ 88 w 148"/>
                <a:gd name="T5" fmla="*/ 152 h 180"/>
                <a:gd name="T6" fmla="*/ 74 w 148"/>
                <a:gd name="T7" fmla="*/ 148 h 180"/>
                <a:gd name="T8" fmla="*/ 66 w 148"/>
                <a:gd name="T9" fmla="*/ 140 h 180"/>
                <a:gd name="T10" fmla="*/ 60 w 148"/>
                <a:gd name="T11" fmla="*/ 134 h 180"/>
                <a:gd name="T12" fmla="*/ 40 w 148"/>
                <a:gd name="T13" fmla="*/ 138 h 180"/>
                <a:gd name="T14" fmla="*/ 14 w 148"/>
                <a:gd name="T15" fmla="*/ 150 h 180"/>
                <a:gd name="T16" fmla="*/ 0 w 148"/>
                <a:gd name="T17" fmla="*/ 142 h 180"/>
                <a:gd name="T18" fmla="*/ 8 w 148"/>
                <a:gd name="T19" fmla="*/ 140 h 180"/>
                <a:gd name="T20" fmla="*/ 22 w 148"/>
                <a:gd name="T21" fmla="*/ 142 h 180"/>
                <a:gd name="T22" fmla="*/ 32 w 148"/>
                <a:gd name="T23" fmla="*/ 138 h 180"/>
                <a:gd name="T24" fmla="*/ 20 w 148"/>
                <a:gd name="T25" fmla="*/ 138 h 180"/>
                <a:gd name="T26" fmla="*/ 18 w 148"/>
                <a:gd name="T27" fmla="*/ 132 h 180"/>
                <a:gd name="T28" fmla="*/ 42 w 148"/>
                <a:gd name="T29" fmla="*/ 124 h 180"/>
                <a:gd name="T30" fmla="*/ 60 w 148"/>
                <a:gd name="T31" fmla="*/ 118 h 180"/>
                <a:gd name="T32" fmla="*/ 46 w 148"/>
                <a:gd name="T33" fmla="*/ 118 h 180"/>
                <a:gd name="T34" fmla="*/ 34 w 148"/>
                <a:gd name="T35" fmla="*/ 116 h 180"/>
                <a:gd name="T36" fmla="*/ 28 w 148"/>
                <a:gd name="T37" fmla="*/ 104 h 180"/>
                <a:gd name="T38" fmla="*/ 46 w 148"/>
                <a:gd name="T39" fmla="*/ 82 h 180"/>
                <a:gd name="T40" fmla="*/ 56 w 148"/>
                <a:gd name="T41" fmla="*/ 40 h 180"/>
                <a:gd name="T42" fmla="*/ 66 w 148"/>
                <a:gd name="T43" fmla="*/ 42 h 180"/>
                <a:gd name="T44" fmla="*/ 72 w 148"/>
                <a:gd name="T45" fmla="*/ 50 h 180"/>
                <a:gd name="T46" fmla="*/ 64 w 148"/>
                <a:gd name="T47" fmla="*/ 52 h 180"/>
                <a:gd name="T48" fmla="*/ 62 w 148"/>
                <a:gd name="T49" fmla="*/ 60 h 180"/>
                <a:gd name="T50" fmla="*/ 64 w 148"/>
                <a:gd name="T51" fmla="*/ 72 h 180"/>
                <a:gd name="T52" fmla="*/ 76 w 148"/>
                <a:gd name="T53" fmla="*/ 78 h 180"/>
                <a:gd name="T54" fmla="*/ 82 w 148"/>
                <a:gd name="T55" fmla="*/ 78 h 180"/>
                <a:gd name="T56" fmla="*/ 76 w 148"/>
                <a:gd name="T57" fmla="*/ 66 h 180"/>
                <a:gd name="T58" fmla="*/ 78 w 148"/>
                <a:gd name="T59" fmla="*/ 62 h 180"/>
                <a:gd name="T60" fmla="*/ 84 w 148"/>
                <a:gd name="T61" fmla="*/ 50 h 180"/>
                <a:gd name="T62" fmla="*/ 86 w 148"/>
                <a:gd name="T63" fmla="*/ 38 h 180"/>
                <a:gd name="T64" fmla="*/ 80 w 148"/>
                <a:gd name="T65" fmla="*/ 36 h 180"/>
                <a:gd name="T66" fmla="*/ 78 w 148"/>
                <a:gd name="T67" fmla="*/ 20 h 180"/>
                <a:gd name="T68" fmla="*/ 88 w 148"/>
                <a:gd name="T69" fmla="*/ 8 h 180"/>
                <a:gd name="T70" fmla="*/ 104 w 148"/>
                <a:gd name="T71" fmla="*/ 4 h 180"/>
                <a:gd name="T72" fmla="*/ 122 w 148"/>
                <a:gd name="T73" fmla="*/ 0 h 180"/>
                <a:gd name="T74" fmla="*/ 138 w 148"/>
                <a:gd name="T75" fmla="*/ 2 h 180"/>
                <a:gd name="T76" fmla="*/ 148 w 148"/>
                <a:gd name="T77" fmla="*/ 12 h 180"/>
                <a:gd name="T78" fmla="*/ 130 w 148"/>
                <a:gd name="T79" fmla="*/ 56 h 180"/>
                <a:gd name="T80" fmla="*/ 144 w 148"/>
                <a:gd name="T81" fmla="*/ 68 h 180"/>
                <a:gd name="T82" fmla="*/ 138 w 148"/>
                <a:gd name="T83" fmla="*/ 84 h 180"/>
                <a:gd name="T84" fmla="*/ 130 w 148"/>
                <a:gd name="T85" fmla="*/ 98 h 180"/>
                <a:gd name="T86" fmla="*/ 120 w 148"/>
                <a:gd name="T87" fmla="*/ 108 h 180"/>
                <a:gd name="T88" fmla="*/ 102 w 148"/>
                <a:gd name="T89" fmla="*/ 104 h 180"/>
                <a:gd name="T90" fmla="*/ 104 w 148"/>
                <a:gd name="T91" fmla="*/ 122 h 180"/>
                <a:gd name="T92" fmla="*/ 104 w 148"/>
                <a:gd name="T93" fmla="*/ 138 h 180"/>
                <a:gd name="T94" fmla="*/ 100 w 148"/>
                <a:gd name="T95" fmla="*/ 158 h 180"/>
                <a:gd name="T96" fmla="*/ 104 w 148"/>
                <a:gd name="T97" fmla="*/ 178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8"/>
                <a:gd name="T148" fmla="*/ 0 h 180"/>
                <a:gd name="T149" fmla="*/ 148 w 148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8" h="180">
                  <a:moveTo>
                    <a:pt x="104" y="180"/>
                  </a:moveTo>
                  <a:lnTo>
                    <a:pt x="94" y="180"/>
                  </a:lnTo>
                  <a:lnTo>
                    <a:pt x="88" y="176"/>
                  </a:lnTo>
                  <a:lnTo>
                    <a:pt x="88" y="168"/>
                  </a:lnTo>
                  <a:lnTo>
                    <a:pt x="88" y="160"/>
                  </a:lnTo>
                  <a:lnTo>
                    <a:pt x="88" y="152"/>
                  </a:lnTo>
                  <a:lnTo>
                    <a:pt x="82" y="148"/>
                  </a:lnTo>
                  <a:lnTo>
                    <a:pt x="74" y="148"/>
                  </a:lnTo>
                  <a:lnTo>
                    <a:pt x="68" y="144"/>
                  </a:lnTo>
                  <a:lnTo>
                    <a:pt x="66" y="140"/>
                  </a:lnTo>
                  <a:lnTo>
                    <a:pt x="64" y="140"/>
                  </a:lnTo>
                  <a:lnTo>
                    <a:pt x="60" y="134"/>
                  </a:lnTo>
                  <a:lnTo>
                    <a:pt x="48" y="136"/>
                  </a:lnTo>
                  <a:lnTo>
                    <a:pt x="40" y="138"/>
                  </a:lnTo>
                  <a:lnTo>
                    <a:pt x="28" y="144"/>
                  </a:lnTo>
                  <a:lnTo>
                    <a:pt x="14" y="150"/>
                  </a:lnTo>
                  <a:lnTo>
                    <a:pt x="0" y="142"/>
                  </a:lnTo>
                  <a:lnTo>
                    <a:pt x="2" y="140"/>
                  </a:lnTo>
                  <a:lnTo>
                    <a:pt x="8" y="140"/>
                  </a:lnTo>
                  <a:lnTo>
                    <a:pt x="16" y="144"/>
                  </a:lnTo>
                  <a:lnTo>
                    <a:pt x="22" y="142"/>
                  </a:lnTo>
                  <a:lnTo>
                    <a:pt x="30" y="142"/>
                  </a:lnTo>
                  <a:lnTo>
                    <a:pt x="32" y="138"/>
                  </a:lnTo>
                  <a:lnTo>
                    <a:pt x="26" y="138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8" y="132"/>
                  </a:lnTo>
                  <a:lnTo>
                    <a:pt x="34" y="128"/>
                  </a:lnTo>
                  <a:lnTo>
                    <a:pt x="42" y="124"/>
                  </a:lnTo>
                  <a:lnTo>
                    <a:pt x="54" y="120"/>
                  </a:lnTo>
                  <a:lnTo>
                    <a:pt x="60" y="118"/>
                  </a:lnTo>
                  <a:lnTo>
                    <a:pt x="56" y="114"/>
                  </a:lnTo>
                  <a:lnTo>
                    <a:pt x="46" y="118"/>
                  </a:lnTo>
                  <a:lnTo>
                    <a:pt x="40" y="118"/>
                  </a:lnTo>
                  <a:lnTo>
                    <a:pt x="34" y="116"/>
                  </a:lnTo>
                  <a:lnTo>
                    <a:pt x="28" y="112"/>
                  </a:lnTo>
                  <a:lnTo>
                    <a:pt x="28" y="104"/>
                  </a:lnTo>
                  <a:lnTo>
                    <a:pt x="30" y="100"/>
                  </a:lnTo>
                  <a:lnTo>
                    <a:pt x="46" y="82"/>
                  </a:lnTo>
                  <a:lnTo>
                    <a:pt x="52" y="52"/>
                  </a:lnTo>
                  <a:lnTo>
                    <a:pt x="56" y="40"/>
                  </a:lnTo>
                  <a:lnTo>
                    <a:pt x="64" y="38"/>
                  </a:lnTo>
                  <a:lnTo>
                    <a:pt x="66" y="42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0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2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6" y="78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0" y="72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4" y="58"/>
                  </a:lnTo>
                  <a:lnTo>
                    <a:pt x="84" y="50"/>
                  </a:lnTo>
                  <a:lnTo>
                    <a:pt x="88" y="40"/>
                  </a:lnTo>
                  <a:lnTo>
                    <a:pt x="86" y="38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82" y="14"/>
                  </a:lnTo>
                  <a:lnTo>
                    <a:pt x="88" y="8"/>
                  </a:lnTo>
                  <a:lnTo>
                    <a:pt x="98" y="4"/>
                  </a:lnTo>
                  <a:lnTo>
                    <a:pt x="104" y="4"/>
                  </a:lnTo>
                  <a:lnTo>
                    <a:pt x="114" y="6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38" y="2"/>
                  </a:lnTo>
                  <a:lnTo>
                    <a:pt x="144" y="8"/>
                  </a:lnTo>
                  <a:lnTo>
                    <a:pt x="148" y="12"/>
                  </a:lnTo>
                  <a:lnTo>
                    <a:pt x="140" y="48"/>
                  </a:lnTo>
                  <a:lnTo>
                    <a:pt x="130" y="56"/>
                  </a:lnTo>
                  <a:lnTo>
                    <a:pt x="132" y="62"/>
                  </a:lnTo>
                  <a:lnTo>
                    <a:pt x="144" y="68"/>
                  </a:lnTo>
                  <a:lnTo>
                    <a:pt x="144" y="78"/>
                  </a:lnTo>
                  <a:lnTo>
                    <a:pt x="138" y="84"/>
                  </a:lnTo>
                  <a:lnTo>
                    <a:pt x="132" y="90"/>
                  </a:lnTo>
                  <a:lnTo>
                    <a:pt x="130" y="98"/>
                  </a:lnTo>
                  <a:lnTo>
                    <a:pt x="126" y="106"/>
                  </a:lnTo>
                  <a:lnTo>
                    <a:pt x="120" y="108"/>
                  </a:lnTo>
                  <a:lnTo>
                    <a:pt x="110" y="104"/>
                  </a:lnTo>
                  <a:lnTo>
                    <a:pt x="102" y="104"/>
                  </a:lnTo>
                  <a:lnTo>
                    <a:pt x="102" y="110"/>
                  </a:lnTo>
                  <a:lnTo>
                    <a:pt x="104" y="122"/>
                  </a:lnTo>
                  <a:lnTo>
                    <a:pt x="106" y="128"/>
                  </a:lnTo>
                  <a:lnTo>
                    <a:pt x="104" y="138"/>
                  </a:lnTo>
                  <a:lnTo>
                    <a:pt x="104" y="152"/>
                  </a:lnTo>
                  <a:lnTo>
                    <a:pt x="100" y="158"/>
                  </a:lnTo>
                  <a:lnTo>
                    <a:pt x="100" y="164"/>
                  </a:lnTo>
                  <a:lnTo>
                    <a:pt x="104" y="178"/>
                  </a:lnTo>
                  <a:lnTo>
                    <a:pt x="104" y="18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5" name="Freeform 21"/>
            <p:cNvSpPr>
              <a:spLocks/>
            </p:cNvSpPr>
            <p:nvPr/>
          </p:nvSpPr>
          <p:spPr bwMode="auto">
            <a:xfrm>
              <a:off x="3656" y="3187"/>
              <a:ext cx="372" cy="500"/>
            </a:xfrm>
            <a:custGeom>
              <a:avLst/>
              <a:gdLst>
                <a:gd name="T0" fmla="*/ 206 w 372"/>
                <a:gd name="T1" fmla="*/ 52 h 500"/>
                <a:gd name="T2" fmla="*/ 194 w 372"/>
                <a:gd name="T3" fmla="*/ 42 h 500"/>
                <a:gd name="T4" fmla="*/ 174 w 372"/>
                <a:gd name="T5" fmla="*/ 36 h 500"/>
                <a:gd name="T6" fmla="*/ 160 w 372"/>
                <a:gd name="T7" fmla="*/ 28 h 500"/>
                <a:gd name="T8" fmla="*/ 150 w 372"/>
                <a:gd name="T9" fmla="*/ 4 h 500"/>
                <a:gd name="T10" fmla="*/ 120 w 372"/>
                <a:gd name="T11" fmla="*/ 0 h 500"/>
                <a:gd name="T12" fmla="*/ 124 w 372"/>
                <a:gd name="T13" fmla="*/ 24 h 500"/>
                <a:gd name="T14" fmla="*/ 114 w 372"/>
                <a:gd name="T15" fmla="*/ 40 h 500"/>
                <a:gd name="T16" fmla="*/ 122 w 372"/>
                <a:gd name="T17" fmla="*/ 52 h 500"/>
                <a:gd name="T18" fmla="*/ 122 w 372"/>
                <a:gd name="T19" fmla="*/ 66 h 500"/>
                <a:gd name="T20" fmla="*/ 110 w 372"/>
                <a:gd name="T21" fmla="*/ 80 h 500"/>
                <a:gd name="T22" fmla="*/ 108 w 372"/>
                <a:gd name="T23" fmla="*/ 106 h 500"/>
                <a:gd name="T24" fmla="*/ 94 w 372"/>
                <a:gd name="T25" fmla="*/ 104 h 500"/>
                <a:gd name="T26" fmla="*/ 54 w 372"/>
                <a:gd name="T27" fmla="*/ 88 h 500"/>
                <a:gd name="T28" fmla="*/ 48 w 372"/>
                <a:gd name="T29" fmla="*/ 106 h 500"/>
                <a:gd name="T30" fmla="*/ 66 w 372"/>
                <a:gd name="T31" fmla="*/ 120 h 500"/>
                <a:gd name="T32" fmla="*/ 40 w 372"/>
                <a:gd name="T33" fmla="*/ 152 h 500"/>
                <a:gd name="T34" fmla="*/ 44 w 372"/>
                <a:gd name="T35" fmla="*/ 182 h 500"/>
                <a:gd name="T36" fmla="*/ 26 w 372"/>
                <a:gd name="T37" fmla="*/ 210 h 500"/>
                <a:gd name="T38" fmla="*/ 2 w 372"/>
                <a:gd name="T39" fmla="*/ 214 h 500"/>
                <a:gd name="T40" fmla="*/ 4 w 372"/>
                <a:gd name="T41" fmla="*/ 256 h 500"/>
                <a:gd name="T42" fmla="*/ 4 w 372"/>
                <a:gd name="T43" fmla="*/ 284 h 500"/>
                <a:gd name="T44" fmla="*/ 12 w 372"/>
                <a:gd name="T45" fmla="*/ 310 h 500"/>
                <a:gd name="T46" fmla="*/ 10 w 372"/>
                <a:gd name="T47" fmla="*/ 338 h 500"/>
                <a:gd name="T48" fmla="*/ 12 w 372"/>
                <a:gd name="T49" fmla="*/ 362 h 500"/>
                <a:gd name="T50" fmla="*/ 46 w 372"/>
                <a:gd name="T51" fmla="*/ 386 h 500"/>
                <a:gd name="T52" fmla="*/ 72 w 372"/>
                <a:gd name="T53" fmla="*/ 426 h 500"/>
                <a:gd name="T54" fmla="*/ 66 w 372"/>
                <a:gd name="T55" fmla="*/ 482 h 500"/>
                <a:gd name="T56" fmla="*/ 118 w 372"/>
                <a:gd name="T57" fmla="*/ 482 h 500"/>
                <a:gd name="T58" fmla="*/ 162 w 372"/>
                <a:gd name="T59" fmla="*/ 488 h 500"/>
                <a:gd name="T60" fmla="*/ 184 w 372"/>
                <a:gd name="T61" fmla="*/ 498 h 500"/>
                <a:gd name="T62" fmla="*/ 210 w 372"/>
                <a:gd name="T63" fmla="*/ 494 h 500"/>
                <a:gd name="T64" fmla="*/ 264 w 372"/>
                <a:gd name="T65" fmla="*/ 478 h 500"/>
                <a:gd name="T66" fmla="*/ 292 w 372"/>
                <a:gd name="T67" fmla="*/ 484 h 500"/>
                <a:gd name="T68" fmla="*/ 290 w 372"/>
                <a:gd name="T69" fmla="*/ 446 h 500"/>
                <a:gd name="T70" fmla="*/ 326 w 372"/>
                <a:gd name="T71" fmla="*/ 418 h 500"/>
                <a:gd name="T72" fmla="*/ 296 w 372"/>
                <a:gd name="T73" fmla="*/ 384 h 500"/>
                <a:gd name="T74" fmla="*/ 264 w 372"/>
                <a:gd name="T75" fmla="*/ 334 h 500"/>
                <a:gd name="T76" fmla="*/ 250 w 372"/>
                <a:gd name="T77" fmla="*/ 312 h 500"/>
                <a:gd name="T78" fmla="*/ 280 w 372"/>
                <a:gd name="T79" fmla="*/ 306 h 500"/>
                <a:gd name="T80" fmla="*/ 340 w 372"/>
                <a:gd name="T81" fmla="*/ 276 h 500"/>
                <a:gd name="T82" fmla="*/ 360 w 372"/>
                <a:gd name="T83" fmla="*/ 278 h 500"/>
                <a:gd name="T84" fmla="*/ 372 w 372"/>
                <a:gd name="T85" fmla="*/ 242 h 500"/>
                <a:gd name="T86" fmla="*/ 358 w 372"/>
                <a:gd name="T87" fmla="*/ 198 h 500"/>
                <a:gd name="T88" fmla="*/ 352 w 372"/>
                <a:gd name="T89" fmla="*/ 154 h 500"/>
                <a:gd name="T90" fmla="*/ 348 w 372"/>
                <a:gd name="T91" fmla="*/ 122 h 500"/>
                <a:gd name="T92" fmla="*/ 342 w 372"/>
                <a:gd name="T93" fmla="*/ 80 h 500"/>
                <a:gd name="T94" fmla="*/ 308 w 372"/>
                <a:gd name="T95" fmla="*/ 56 h 500"/>
                <a:gd name="T96" fmla="*/ 294 w 372"/>
                <a:gd name="T97" fmla="*/ 42 h 500"/>
                <a:gd name="T98" fmla="*/ 266 w 372"/>
                <a:gd name="T99" fmla="*/ 44 h 500"/>
                <a:gd name="T100" fmla="*/ 274 w 372"/>
                <a:gd name="T101" fmla="*/ 30 h 500"/>
                <a:gd name="T102" fmla="*/ 252 w 372"/>
                <a:gd name="T103" fmla="*/ 54 h 500"/>
                <a:gd name="T104" fmla="*/ 228 w 372"/>
                <a:gd name="T105" fmla="*/ 66 h 500"/>
                <a:gd name="T106" fmla="*/ 198 w 372"/>
                <a:gd name="T107" fmla="*/ 66 h 5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2"/>
                <a:gd name="T163" fmla="*/ 0 h 500"/>
                <a:gd name="T164" fmla="*/ 372 w 372"/>
                <a:gd name="T165" fmla="*/ 500 h 5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2" h="500">
                  <a:moveTo>
                    <a:pt x="198" y="66"/>
                  </a:moveTo>
                  <a:lnTo>
                    <a:pt x="198" y="62"/>
                  </a:lnTo>
                  <a:lnTo>
                    <a:pt x="200" y="56"/>
                  </a:lnTo>
                  <a:lnTo>
                    <a:pt x="206" y="52"/>
                  </a:lnTo>
                  <a:lnTo>
                    <a:pt x="210" y="46"/>
                  </a:lnTo>
                  <a:lnTo>
                    <a:pt x="210" y="40"/>
                  </a:lnTo>
                  <a:lnTo>
                    <a:pt x="206" y="36"/>
                  </a:lnTo>
                  <a:lnTo>
                    <a:pt x="194" y="42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78" y="32"/>
                  </a:lnTo>
                  <a:lnTo>
                    <a:pt x="174" y="36"/>
                  </a:lnTo>
                  <a:lnTo>
                    <a:pt x="170" y="36"/>
                  </a:lnTo>
                  <a:lnTo>
                    <a:pt x="170" y="32"/>
                  </a:lnTo>
                  <a:lnTo>
                    <a:pt x="164" y="32"/>
                  </a:lnTo>
                  <a:lnTo>
                    <a:pt x="160" y="28"/>
                  </a:lnTo>
                  <a:lnTo>
                    <a:pt x="166" y="22"/>
                  </a:lnTo>
                  <a:lnTo>
                    <a:pt x="166" y="16"/>
                  </a:lnTo>
                  <a:lnTo>
                    <a:pt x="162" y="8"/>
                  </a:lnTo>
                  <a:lnTo>
                    <a:pt x="150" y="4"/>
                  </a:lnTo>
                  <a:lnTo>
                    <a:pt x="144" y="4"/>
                  </a:lnTo>
                  <a:lnTo>
                    <a:pt x="144" y="0"/>
                  </a:lnTo>
                  <a:lnTo>
                    <a:pt x="138" y="4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14" y="8"/>
                  </a:lnTo>
                  <a:lnTo>
                    <a:pt x="120" y="18"/>
                  </a:lnTo>
                  <a:lnTo>
                    <a:pt x="124" y="24"/>
                  </a:lnTo>
                  <a:lnTo>
                    <a:pt x="126" y="28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4" y="40"/>
                  </a:lnTo>
                  <a:lnTo>
                    <a:pt x="118" y="42"/>
                  </a:lnTo>
                  <a:lnTo>
                    <a:pt x="122" y="44"/>
                  </a:lnTo>
                  <a:lnTo>
                    <a:pt x="120" y="48"/>
                  </a:lnTo>
                  <a:lnTo>
                    <a:pt x="122" y="52"/>
                  </a:lnTo>
                  <a:lnTo>
                    <a:pt x="126" y="56"/>
                  </a:lnTo>
                  <a:lnTo>
                    <a:pt x="124" y="58"/>
                  </a:lnTo>
                  <a:lnTo>
                    <a:pt x="122" y="60"/>
                  </a:lnTo>
                  <a:lnTo>
                    <a:pt x="122" y="66"/>
                  </a:lnTo>
                  <a:lnTo>
                    <a:pt x="130" y="72"/>
                  </a:lnTo>
                  <a:lnTo>
                    <a:pt x="130" y="74"/>
                  </a:lnTo>
                  <a:lnTo>
                    <a:pt x="112" y="74"/>
                  </a:lnTo>
                  <a:lnTo>
                    <a:pt x="110" y="80"/>
                  </a:lnTo>
                  <a:lnTo>
                    <a:pt x="108" y="84"/>
                  </a:lnTo>
                  <a:lnTo>
                    <a:pt x="108" y="96"/>
                  </a:lnTo>
                  <a:lnTo>
                    <a:pt x="112" y="112"/>
                  </a:lnTo>
                  <a:lnTo>
                    <a:pt x="108" y="106"/>
                  </a:lnTo>
                  <a:lnTo>
                    <a:pt x="104" y="98"/>
                  </a:lnTo>
                  <a:lnTo>
                    <a:pt x="98" y="96"/>
                  </a:lnTo>
                  <a:lnTo>
                    <a:pt x="98" y="104"/>
                  </a:lnTo>
                  <a:lnTo>
                    <a:pt x="94" y="104"/>
                  </a:lnTo>
                  <a:lnTo>
                    <a:pt x="92" y="94"/>
                  </a:lnTo>
                  <a:lnTo>
                    <a:pt x="88" y="86"/>
                  </a:lnTo>
                  <a:lnTo>
                    <a:pt x="76" y="84"/>
                  </a:lnTo>
                  <a:lnTo>
                    <a:pt x="54" y="88"/>
                  </a:lnTo>
                  <a:lnTo>
                    <a:pt x="52" y="94"/>
                  </a:lnTo>
                  <a:lnTo>
                    <a:pt x="50" y="98"/>
                  </a:lnTo>
                  <a:lnTo>
                    <a:pt x="46" y="104"/>
                  </a:lnTo>
                  <a:lnTo>
                    <a:pt x="48" y="106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6" y="120"/>
                  </a:lnTo>
                  <a:lnTo>
                    <a:pt x="64" y="120"/>
                  </a:lnTo>
                  <a:lnTo>
                    <a:pt x="60" y="114"/>
                  </a:lnTo>
                  <a:lnTo>
                    <a:pt x="48" y="116"/>
                  </a:lnTo>
                  <a:lnTo>
                    <a:pt x="40" y="152"/>
                  </a:lnTo>
                  <a:lnTo>
                    <a:pt x="30" y="160"/>
                  </a:lnTo>
                  <a:lnTo>
                    <a:pt x="32" y="166"/>
                  </a:lnTo>
                  <a:lnTo>
                    <a:pt x="44" y="172"/>
                  </a:lnTo>
                  <a:lnTo>
                    <a:pt x="44" y="182"/>
                  </a:lnTo>
                  <a:lnTo>
                    <a:pt x="38" y="188"/>
                  </a:lnTo>
                  <a:lnTo>
                    <a:pt x="32" y="194"/>
                  </a:lnTo>
                  <a:lnTo>
                    <a:pt x="30" y="202"/>
                  </a:lnTo>
                  <a:lnTo>
                    <a:pt x="26" y="210"/>
                  </a:lnTo>
                  <a:lnTo>
                    <a:pt x="20" y="212"/>
                  </a:lnTo>
                  <a:lnTo>
                    <a:pt x="10" y="208"/>
                  </a:lnTo>
                  <a:lnTo>
                    <a:pt x="2" y="208"/>
                  </a:lnTo>
                  <a:lnTo>
                    <a:pt x="2" y="214"/>
                  </a:lnTo>
                  <a:lnTo>
                    <a:pt x="4" y="226"/>
                  </a:lnTo>
                  <a:lnTo>
                    <a:pt x="6" y="232"/>
                  </a:lnTo>
                  <a:lnTo>
                    <a:pt x="4" y="242"/>
                  </a:lnTo>
                  <a:lnTo>
                    <a:pt x="4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2" y="304"/>
                  </a:lnTo>
                  <a:lnTo>
                    <a:pt x="12" y="310"/>
                  </a:lnTo>
                  <a:lnTo>
                    <a:pt x="4" y="324"/>
                  </a:lnTo>
                  <a:lnTo>
                    <a:pt x="10" y="326"/>
                  </a:lnTo>
                  <a:lnTo>
                    <a:pt x="10" y="332"/>
                  </a:lnTo>
                  <a:lnTo>
                    <a:pt x="10" y="338"/>
                  </a:lnTo>
                  <a:lnTo>
                    <a:pt x="14" y="344"/>
                  </a:lnTo>
                  <a:lnTo>
                    <a:pt x="16" y="348"/>
                  </a:lnTo>
                  <a:lnTo>
                    <a:pt x="16" y="358"/>
                  </a:lnTo>
                  <a:lnTo>
                    <a:pt x="12" y="362"/>
                  </a:lnTo>
                  <a:lnTo>
                    <a:pt x="22" y="370"/>
                  </a:lnTo>
                  <a:lnTo>
                    <a:pt x="28" y="376"/>
                  </a:lnTo>
                  <a:lnTo>
                    <a:pt x="32" y="384"/>
                  </a:lnTo>
                  <a:lnTo>
                    <a:pt x="46" y="386"/>
                  </a:lnTo>
                  <a:lnTo>
                    <a:pt x="78" y="394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72" y="426"/>
                  </a:lnTo>
                  <a:lnTo>
                    <a:pt x="72" y="434"/>
                  </a:lnTo>
                  <a:lnTo>
                    <a:pt x="66" y="454"/>
                  </a:lnTo>
                  <a:lnTo>
                    <a:pt x="64" y="474"/>
                  </a:lnTo>
                  <a:lnTo>
                    <a:pt x="66" y="482"/>
                  </a:lnTo>
                  <a:lnTo>
                    <a:pt x="66" y="484"/>
                  </a:lnTo>
                  <a:lnTo>
                    <a:pt x="72" y="488"/>
                  </a:lnTo>
                  <a:lnTo>
                    <a:pt x="100" y="486"/>
                  </a:lnTo>
                  <a:lnTo>
                    <a:pt x="118" y="482"/>
                  </a:lnTo>
                  <a:lnTo>
                    <a:pt x="134" y="486"/>
                  </a:lnTo>
                  <a:lnTo>
                    <a:pt x="146" y="492"/>
                  </a:lnTo>
                  <a:lnTo>
                    <a:pt x="154" y="488"/>
                  </a:lnTo>
                  <a:lnTo>
                    <a:pt x="162" y="488"/>
                  </a:lnTo>
                  <a:lnTo>
                    <a:pt x="168" y="490"/>
                  </a:lnTo>
                  <a:lnTo>
                    <a:pt x="172" y="496"/>
                  </a:lnTo>
                  <a:lnTo>
                    <a:pt x="180" y="500"/>
                  </a:lnTo>
                  <a:lnTo>
                    <a:pt x="184" y="498"/>
                  </a:lnTo>
                  <a:lnTo>
                    <a:pt x="186" y="492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10" y="494"/>
                  </a:lnTo>
                  <a:lnTo>
                    <a:pt x="220" y="494"/>
                  </a:lnTo>
                  <a:lnTo>
                    <a:pt x="234" y="484"/>
                  </a:lnTo>
                  <a:lnTo>
                    <a:pt x="260" y="482"/>
                  </a:lnTo>
                  <a:lnTo>
                    <a:pt x="264" y="478"/>
                  </a:lnTo>
                  <a:lnTo>
                    <a:pt x="272" y="480"/>
                  </a:lnTo>
                  <a:lnTo>
                    <a:pt x="282" y="480"/>
                  </a:lnTo>
                  <a:lnTo>
                    <a:pt x="286" y="486"/>
                  </a:lnTo>
                  <a:lnTo>
                    <a:pt x="292" y="484"/>
                  </a:lnTo>
                  <a:lnTo>
                    <a:pt x="292" y="478"/>
                  </a:lnTo>
                  <a:lnTo>
                    <a:pt x="286" y="466"/>
                  </a:lnTo>
                  <a:lnTo>
                    <a:pt x="286" y="454"/>
                  </a:lnTo>
                  <a:lnTo>
                    <a:pt x="290" y="446"/>
                  </a:lnTo>
                  <a:lnTo>
                    <a:pt x="306" y="438"/>
                  </a:lnTo>
                  <a:lnTo>
                    <a:pt x="308" y="430"/>
                  </a:lnTo>
                  <a:lnTo>
                    <a:pt x="312" y="424"/>
                  </a:lnTo>
                  <a:lnTo>
                    <a:pt x="326" y="418"/>
                  </a:lnTo>
                  <a:lnTo>
                    <a:pt x="326" y="412"/>
                  </a:lnTo>
                  <a:lnTo>
                    <a:pt x="322" y="408"/>
                  </a:lnTo>
                  <a:lnTo>
                    <a:pt x="304" y="394"/>
                  </a:lnTo>
                  <a:lnTo>
                    <a:pt x="296" y="384"/>
                  </a:lnTo>
                  <a:lnTo>
                    <a:pt x="274" y="366"/>
                  </a:lnTo>
                  <a:lnTo>
                    <a:pt x="268" y="356"/>
                  </a:lnTo>
                  <a:lnTo>
                    <a:pt x="268" y="342"/>
                  </a:lnTo>
                  <a:lnTo>
                    <a:pt x="264" y="334"/>
                  </a:lnTo>
                  <a:lnTo>
                    <a:pt x="256" y="330"/>
                  </a:lnTo>
                  <a:lnTo>
                    <a:pt x="250" y="322"/>
                  </a:lnTo>
                  <a:lnTo>
                    <a:pt x="250" y="316"/>
                  </a:lnTo>
                  <a:lnTo>
                    <a:pt x="250" y="312"/>
                  </a:lnTo>
                  <a:lnTo>
                    <a:pt x="262" y="322"/>
                  </a:lnTo>
                  <a:lnTo>
                    <a:pt x="264" y="322"/>
                  </a:lnTo>
                  <a:lnTo>
                    <a:pt x="268" y="312"/>
                  </a:lnTo>
                  <a:lnTo>
                    <a:pt x="280" y="306"/>
                  </a:lnTo>
                  <a:lnTo>
                    <a:pt x="294" y="302"/>
                  </a:lnTo>
                  <a:lnTo>
                    <a:pt x="306" y="296"/>
                  </a:lnTo>
                  <a:lnTo>
                    <a:pt x="310" y="288"/>
                  </a:lnTo>
                  <a:lnTo>
                    <a:pt x="340" y="276"/>
                  </a:lnTo>
                  <a:lnTo>
                    <a:pt x="342" y="260"/>
                  </a:lnTo>
                  <a:lnTo>
                    <a:pt x="350" y="262"/>
                  </a:lnTo>
                  <a:lnTo>
                    <a:pt x="356" y="270"/>
                  </a:lnTo>
                  <a:lnTo>
                    <a:pt x="360" y="278"/>
                  </a:lnTo>
                  <a:lnTo>
                    <a:pt x="366" y="278"/>
                  </a:lnTo>
                  <a:lnTo>
                    <a:pt x="368" y="272"/>
                  </a:lnTo>
                  <a:lnTo>
                    <a:pt x="372" y="258"/>
                  </a:lnTo>
                  <a:lnTo>
                    <a:pt x="372" y="242"/>
                  </a:lnTo>
                  <a:lnTo>
                    <a:pt x="372" y="238"/>
                  </a:lnTo>
                  <a:lnTo>
                    <a:pt x="360" y="224"/>
                  </a:lnTo>
                  <a:lnTo>
                    <a:pt x="358" y="206"/>
                  </a:lnTo>
                  <a:lnTo>
                    <a:pt x="358" y="198"/>
                  </a:lnTo>
                  <a:lnTo>
                    <a:pt x="356" y="186"/>
                  </a:lnTo>
                  <a:lnTo>
                    <a:pt x="354" y="180"/>
                  </a:lnTo>
                  <a:lnTo>
                    <a:pt x="352" y="160"/>
                  </a:lnTo>
                  <a:lnTo>
                    <a:pt x="352" y="154"/>
                  </a:lnTo>
                  <a:lnTo>
                    <a:pt x="340" y="146"/>
                  </a:lnTo>
                  <a:lnTo>
                    <a:pt x="340" y="140"/>
                  </a:lnTo>
                  <a:lnTo>
                    <a:pt x="344" y="132"/>
                  </a:lnTo>
                  <a:lnTo>
                    <a:pt x="348" y="122"/>
                  </a:lnTo>
                  <a:lnTo>
                    <a:pt x="348" y="112"/>
                  </a:lnTo>
                  <a:lnTo>
                    <a:pt x="348" y="100"/>
                  </a:lnTo>
                  <a:lnTo>
                    <a:pt x="342" y="86"/>
                  </a:lnTo>
                  <a:lnTo>
                    <a:pt x="342" y="80"/>
                  </a:lnTo>
                  <a:lnTo>
                    <a:pt x="324" y="74"/>
                  </a:lnTo>
                  <a:lnTo>
                    <a:pt x="322" y="64"/>
                  </a:lnTo>
                  <a:lnTo>
                    <a:pt x="316" y="54"/>
                  </a:lnTo>
                  <a:lnTo>
                    <a:pt x="308" y="56"/>
                  </a:lnTo>
                  <a:lnTo>
                    <a:pt x="304" y="50"/>
                  </a:lnTo>
                  <a:lnTo>
                    <a:pt x="302" y="50"/>
                  </a:lnTo>
                  <a:lnTo>
                    <a:pt x="300" y="44"/>
                  </a:lnTo>
                  <a:lnTo>
                    <a:pt x="294" y="42"/>
                  </a:lnTo>
                  <a:lnTo>
                    <a:pt x="290" y="36"/>
                  </a:lnTo>
                  <a:lnTo>
                    <a:pt x="278" y="38"/>
                  </a:lnTo>
                  <a:lnTo>
                    <a:pt x="272" y="40"/>
                  </a:lnTo>
                  <a:lnTo>
                    <a:pt x="266" y="44"/>
                  </a:lnTo>
                  <a:lnTo>
                    <a:pt x="268" y="40"/>
                  </a:lnTo>
                  <a:lnTo>
                    <a:pt x="272" y="36"/>
                  </a:lnTo>
                  <a:lnTo>
                    <a:pt x="280" y="32"/>
                  </a:lnTo>
                  <a:lnTo>
                    <a:pt x="274" y="30"/>
                  </a:lnTo>
                  <a:lnTo>
                    <a:pt x="268" y="32"/>
                  </a:lnTo>
                  <a:lnTo>
                    <a:pt x="258" y="44"/>
                  </a:lnTo>
                  <a:lnTo>
                    <a:pt x="254" y="52"/>
                  </a:lnTo>
                  <a:lnTo>
                    <a:pt x="252" y="54"/>
                  </a:lnTo>
                  <a:lnTo>
                    <a:pt x="252" y="48"/>
                  </a:lnTo>
                  <a:lnTo>
                    <a:pt x="236" y="52"/>
                  </a:lnTo>
                  <a:lnTo>
                    <a:pt x="226" y="62"/>
                  </a:lnTo>
                  <a:lnTo>
                    <a:pt x="228" y="66"/>
                  </a:lnTo>
                  <a:lnTo>
                    <a:pt x="220" y="66"/>
                  </a:lnTo>
                  <a:lnTo>
                    <a:pt x="212" y="64"/>
                  </a:lnTo>
                  <a:lnTo>
                    <a:pt x="202" y="70"/>
                  </a:lnTo>
                  <a:lnTo>
                    <a:pt x="198" y="6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6" name="Freeform 22"/>
            <p:cNvSpPr>
              <a:spLocks/>
            </p:cNvSpPr>
            <p:nvPr/>
          </p:nvSpPr>
          <p:spPr bwMode="auto">
            <a:xfrm>
              <a:off x="3658" y="3669"/>
              <a:ext cx="184" cy="108"/>
            </a:xfrm>
            <a:custGeom>
              <a:avLst/>
              <a:gdLst>
                <a:gd name="T0" fmla="*/ 40 w 184"/>
                <a:gd name="T1" fmla="*/ 100 h 108"/>
                <a:gd name="T2" fmla="*/ 32 w 184"/>
                <a:gd name="T3" fmla="*/ 90 h 108"/>
                <a:gd name="T4" fmla="*/ 30 w 184"/>
                <a:gd name="T5" fmla="*/ 76 h 108"/>
                <a:gd name="T6" fmla="*/ 8 w 184"/>
                <a:gd name="T7" fmla="*/ 88 h 108"/>
                <a:gd name="T8" fmla="*/ 0 w 184"/>
                <a:gd name="T9" fmla="*/ 90 h 108"/>
                <a:gd name="T10" fmla="*/ 4 w 184"/>
                <a:gd name="T11" fmla="*/ 64 h 108"/>
                <a:gd name="T12" fmla="*/ 10 w 184"/>
                <a:gd name="T13" fmla="*/ 56 h 108"/>
                <a:gd name="T14" fmla="*/ 16 w 184"/>
                <a:gd name="T15" fmla="*/ 50 h 108"/>
                <a:gd name="T16" fmla="*/ 22 w 184"/>
                <a:gd name="T17" fmla="*/ 36 h 108"/>
                <a:gd name="T18" fmla="*/ 38 w 184"/>
                <a:gd name="T19" fmla="*/ 14 h 108"/>
                <a:gd name="T20" fmla="*/ 54 w 184"/>
                <a:gd name="T21" fmla="*/ 10 h 108"/>
                <a:gd name="T22" fmla="*/ 64 w 184"/>
                <a:gd name="T23" fmla="*/ 2 h 108"/>
                <a:gd name="T24" fmla="*/ 98 w 184"/>
                <a:gd name="T25" fmla="*/ 4 h 108"/>
                <a:gd name="T26" fmla="*/ 132 w 184"/>
                <a:gd name="T27" fmla="*/ 4 h 108"/>
                <a:gd name="T28" fmla="*/ 150 w 184"/>
                <a:gd name="T29" fmla="*/ 16 h 108"/>
                <a:gd name="T30" fmla="*/ 148 w 184"/>
                <a:gd name="T31" fmla="*/ 30 h 108"/>
                <a:gd name="T32" fmla="*/ 158 w 184"/>
                <a:gd name="T33" fmla="*/ 42 h 108"/>
                <a:gd name="T34" fmla="*/ 172 w 184"/>
                <a:gd name="T35" fmla="*/ 48 h 108"/>
                <a:gd name="T36" fmla="*/ 184 w 184"/>
                <a:gd name="T37" fmla="*/ 48 h 108"/>
                <a:gd name="T38" fmla="*/ 182 w 184"/>
                <a:gd name="T39" fmla="*/ 62 h 108"/>
                <a:gd name="T40" fmla="*/ 170 w 184"/>
                <a:gd name="T41" fmla="*/ 64 h 108"/>
                <a:gd name="T42" fmla="*/ 170 w 184"/>
                <a:gd name="T43" fmla="*/ 74 h 108"/>
                <a:gd name="T44" fmla="*/ 172 w 184"/>
                <a:gd name="T45" fmla="*/ 82 h 108"/>
                <a:gd name="T46" fmla="*/ 148 w 184"/>
                <a:gd name="T47" fmla="*/ 80 h 108"/>
                <a:gd name="T48" fmla="*/ 136 w 184"/>
                <a:gd name="T49" fmla="*/ 72 h 108"/>
                <a:gd name="T50" fmla="*/ 128 w 184"/>
                <a:gd name="T51" fmla="*/ 94 h 108"/>
                <a:gd name="T52" fmla="*/ 124 w 184"/>
                <a:gd name="T53" fmla="*/ 106 h 108"/>
                <a:gd name="T54" fmla="*/ 114 w 184"/>
                <a:gd name="T55" fmla="*/ 96 h 108"/>
                <a:gd name="T56" fmla="*/ 100 w 184"/>
                <a:gd name="T57" fmla="*/ 76 h 108"/>
                <a:gd name="T58" fmla="*/ 88 w 184"/>
                <a:gd name="T59" fmla="*/ 86 h 108"/>
                <a:gd name="T60" fmla="*/ 86 w 184"/>
                <a:gd name="T61" fmla="*/ 96 h 108"/>
                <a:gd name="T62" fmla="*/ 68 w 184"/>
                <a:gd name="T63" fmla="*/ 102 h 108"/>
                <a:gd name="T64" fmla="*/ 42 w 184"/>
                <a:gd name="T65" fmla="*/ 10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"/>
                <a:gd name="T100" fmla="*/ 0 h 108"/>
                <a:gd name="T101" fmla="*/ 184 w 18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" h="108">
                  <a:moveTo>
                    <a:pt x="42" y="108"/>
                  </a:moveTo>
                  <a:lnTo>
                    <a:pt x="40" y="100"/>
                  </a:lnTo>
                  <a:lnTo>
                    <a:pt x="34" y="98"/>
                  </a:lnTo>
                  <a:lnTo>
                    <a:pt x="32" y="90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16" y="76"/>
                  </a:lnTo>
                  <a:lnTo>
                    <a:pt x="8" y="88"/>
                  </a:lnTo>
                  <a:lnTo>
                    <a:pt x="4" y="92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8" y="44"/>
                  </a:lnTo>
                  <a:lnTo>
                    <a:pt x="22" y="36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0" y="6"/>
                  </a:lnTo>
                  <a:lnTo>
                    <a:pt x="64" y="2"/>
                  </a:lnTo>
                  <a:lnTo>
                    <a:pt x="70" y="6"/>
                  </a:lnTo>
                  <a:lnTo>
                    <a:pt x="98" y="4"/>
                  </a:lnTo>
                  <a:lnTo>
                    <a:pt x="116" y="0"/>
                  </a:lnTo>
                  <a:lnTo>
                    <a:pt x="132" y="4"/>
                  </a:lnTo>
                  <a:lnTo>
                    <a:pt x="144" y="10"/>
                  </a:lnTo>
                  <a:lnTo>
                    <a:pt x="150" y="16"/>
                  </a:lnTo>
                  <a:lnTo>
                    <a:pt x="148" y="22"/>
                  </a:lnTo>
                  <a:lnTo>
                    <a:pt x="148" y="30"/>
                  </a:lnTo>
                  <a:lnTo>
                    <a:pt x="154" y="40"/>
                  </a:lnTo>
                  <a:lnTo>
                    <a:pt x="158" y="42"/>
                  </a:lnTo>
                  <a:lnTo>
                    <a:pt x="166" y="46"/>
                  </a:lnTo>
                  <a:lnTo>
                    <a:pt x="172" y="48"/>
                  </a:lnTo>
                  <a:lnTo>
                    <a:pt x="178" y="44"/>
                  </a:lnTo>
                  <a:lnTo>
                    <a:pt x="184" y="48"/>
                  </a:lnTo>
                  <a:lnTo>
                    <a:pt x="182" y="56"/>
                  </a:lnTo>
                  <a:lnTo>
                    <a:pt x="182" y="62"/>
                  </a:lnTo>
                  <a:lnTo>
                    <a:pt x="180" y="64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70" y="74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56" y="80"/>
                  </a:lnTo>
                  <a:lnTo>
                    <a:pt x="148" y="80"/>
                  </a:lnTo>
                  <a:lnTo>
                    <a:pt x="142" y="74"/>
                  </a:lnTo>
                  <a:lnTo>
                    <a:pt x="136" y="72"/>
                  </a:lnTo>
                  <a:lnTo>
                    <a:pt x="134" y="80"/>
                  </a:lnTo>
                  <a:lnTo>
                    <a:pt x="128" y="94"/>
                  </a:lnTo>
                  <a:lnTo>
                    <a:pt x="126" y="102"/>
                  </a:lnTo>
                  <a:lnTo>
                    <a:pt x="124" y="106"/>
                  </a:lnTo>
                  <a:lnTo>
                    <a:pt x="118" y="102"/>
                  </a:lnTo>
                  <a:lnTo>
                    <a:pt x="114" y="96"/>
                  </a:lnTo>
                  <a:lnTo>
                    <a:pt x="106" y="90"/>
                  </a:lnTo>
                  <a:lnTo>
                    <a:pt x="100" y="76"/>
                  </a:lnTo>
                  <a:lnTo>
                    <a:pt x="92" y="80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76" y="104"/>
                  </a:lnTo>
                  <a:lnTo>
                    <a:pt x="68" y="102"/>
                  </a:lnTo>
                  <a:lnTo>
                    <a:pt x="48" y="10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7" name="Freeform 23"/>
            <p:cNvSpPr>
              <a:spLocks/>
            </p:cNvSpPr>
            <p:nvPr/>
          </p:nvSpPr>
          <p:spPr bwMode="auto">
            <a:xfrm>
              <a:off x="3744" y="2975"/>
              <a:ext cx="116" cy="216"/>
            </a:xfrm>
            <a:custGeom>
              <a:avLst/>
              <a:gdLst>
                <a:gd name="T0" fmla="*/ 32 w 116"/>
                <a:gd name="T1" fmla="*/ 212 h 216"/>
                <a:gd name="T2" fmla="*/ 56 w 116"/>
                <a:gd name="T3" fmla="*/ 212 h 216"/>
                <a:gd name="T4" fmla="*/ 60 w 116"/>
                <a:gd name="T5" fmla="*/ 210 h 216"/>
                <a:gd name="T6" fmla="*/ 64 w 116"/>
                <a:gd name="T7" fmla="*/ 212 h 216"/>
                <a:gd name="T8" fmla="*/ 68 w 116"/>
                <a:gd name="T9" fmla="*/ 208 h 216"/>
                <a:gd name="T10" fmla="*/ 62 w 116"/>
                <a:gd name="T11" fmla="*/ 202 h 216"/>
                <a:gd name="T12" fmla="*/ 56 w 116"/>
                <a:gd name="T13" fmla="*/ 198 h 216"/>
                <a:gd name="T14" fmla="*/ 64 w 116"/>
                <a:gd name="T15" fmla="*/ 188 h 216"/>
                <a:gd name="T16" fmla="*/ 62 w 116"/>
                <a:gd name="T17" fmla="*/ 184 h 216"/>
                <a:gd name="T18" fmla="*/ 64 w 116"/>
                <a:gd name="T19" fmla="*/ 170 h 216"/>
                <a:gd name="T20" fmla="*/ 68 w 116"/>
                <a:gd name="T21" fmla="*/ 160 h 216"/>
                <a:gd name="T22" fmla="*/ 62 w 116"/>
                <a:gd name="T23" fmla="*/ 152 h 216"/>
                <a:gd name="T24" fmla="*/ 78 w 116"/>
                <a:gd name="T25" fmla="*/ 152 h 216"/>
                <a:gd name="T26" fmla="*/ 74 w 116"/>
                <a:gd name="T27" fmla="*/ 140 h 216"/>
                <a:gd name="T28" fmla="*/ 88 w 116"/>
                <a:gd name="T29" fmla="*/ 138 h 216"/>
                <a:gd name="T30" fmla="*/ 90 w 116"/>
                <a:gd name="T31" fmla="*/ 124 h 216"/>
                <a:gd name="T32" fmla="*/ 96 w 116"/>
                <a:gd name="T33" fmla="*/ 114 h 216"/>
                <a:gd name="T34" fmla="*/ 100 w 116"/>
                <a:gd name="T35" fmla="*/ 122 h 216"/>
                <a:gd name="T36" fmla="*/ 104 w 116"/>
                <a:gd name="T37" fmla="*/ 118 h 216"/>
                <a:gd name="T38" fmla="*/ 116 w 116"/>
                <a:gd name="T39" fmla="*/ 100 h 216"/>
                <a:gd name="T40" fmla="*/ 110 w 116"/>
                <a:gd name="T41" fmla="*/ 94 h 216"/>
                <a:gd name="T42" fmla="*/ 98 w 116"/>
                <a:gd name="T43" fmla="*/ 96 h 216"/>
                <a:gd name="T44" fmla="*/ 90 w 116"/>
                <a:gd name="T45" fmla="*/ 92 h 216"/>
                <a:gd name="T46" fmla="*/ 84 w 116"/>
                <a:gd name="T47" fmla="*/ 94 h 216"/>
                <a:gd name="T48" fmla="*/ 90 w 116"/>
                <a:gd name="T49" fmla="*/ 84 h 216"/>
                <a:gd name="T50" fmla="*/ 82 w 116"/>
                <a:gd name="T51" fmla="*/ 84 h 216"/>
                <a:gd name="T52" fmla="*/ 88 w 116"/>
                <a:gd name="T53" fmla="*/ 78 h 216"/>
                <a:gd name="T54" fmla="*/ 90 w 116"/>
                <a:gd name="T55" fmla="*/ 70 h 216"/>
                <a:gd name="T56" fmla="*/ 92 w 116"/>
                <a:gd name="T57" fmla="*/ 50 h 216"/>
                <a:gd name="T58" fmla="*/ 100 w 116"/>
                <a:gd name="T59" fmla="*/ 30 h 216"/>
                <a:gd name="T60" fmla="*/ 96 w 116"/>
                <a:gd name="T61" fmla="*/ 8 h 216"/>
                <a:gd name="T62" fmla="*/ 98 w 116"/>
                <a:gd name="T63" fmla="*/ 0 h 216"/>
                <a:gd name="T64" fmla="*/ 76 w 116"/>
                <a:gd name="T65" fmla="*/ 12 h 216"/>
                <a:gd name="T66" fmla="*/ 62 w 116"/>
                <a:gd name="T67" fmla="*/ 34 h 216"/>
                <a:gd name="T68" fmla="*/ 22 w 116"/>
                <a:gd name="T69" fmla="*/ 48 h 216"/>
                <a:gd name="T70" fmla="*/ 12 w 116"/>
                <a:gd name="T71" fmla="*/ 62 h 216"/>
                <a:gd name="T72" fmla="*/ 4 w 116"/>
                <a:gd name="T73" fmla="*/ 90 h 216"/>
                <a:gd name="T74" fmla="*/ 0 w 116"/>
                <a:gd name="T75" fmla="*/ 112 h 216"/>
                <a:gd name="T76" fmla="*/ 4 w 116"/>
                <a:gd name="T77" fmla="*/ 140 h 216"/>
                <a:gd name="T78" fmla="*/ 2 w 116"/>
                <a:gd name="T79" fmla="*/ 164 h 216"/>
                <a:gd name="T80" fmla="*/ 8 w 116"/>
                <a:gd name="T81" fmla="*/ 162 h 216"/>
                <a:gd name="T82" fmla="*/ 20 w 116"/>
                <a:gd name="T83" fmla="*/ 172 h 216"/>
                <a:gd name="T84" fmla="*/ 24 w 116"/>
                <a:gd name="T85" fmla="*/ 204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216"/>
                <a:gd name="T131" fmla="*/ 116 w 116"/>
                <a:gd name="T132" fmla="*/ 216 h 2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216">
                  <a:moveTo>
                    <a:pt x="26" y="212"/>
                  </a:moveTo>
                  <a:lnTo>
                    <a:pt x="32" y="212"/>
                  </a:lnTo>
                  <a:lnTo>
                    <a:pt x="50" y="216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68" y="208"/>
                  </a:lnTo>
                  <a:lnTo>
                    <a:pt x="64" y="206"/>
                  </a:lnTo>
                  <a:lnTo>
                    <a:pt x="62" y="202"/>
                  </a:lnTo>
                  <a:lnTo>
                    <a:pt x="58" y="202"/>
                  </a:lnTo>
                  <a:lnTo>
                    <a:pt x="56" y="198"/>
                  </a:lnTo>
                  <a:lnTo>
                    <a:pt x="56" y="192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2" y="178"/>
                  </a:lnTo>
                  <a:lnTo>
                    <a:pt x="64" y="170"/>
                  </a:lnTo>
                  <a:lnTo>
                    <a:pt x="62" y="168"/>
                  </a:lnTo>
                  <a:lnTo>
                    <a:pt x="68" y="160"/>
                  </a:lnTo>
                  <a:lnTo>
                    <a:pt x="68" y="156"/>
                  </a:lnTo>
                  <a:lnTo>
                    <a:pt x="62" y="152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46"/>
                  </a:lnTo>
                  <a:lnTo>
                    <a:pt x="74" y="140"/>
                  </a:lnTo>
                  <a:lnTo>
                    <a:pt x="78" y="138"/>
                  </a:lnTo>
                  <a:lnTo>
                    <a:pt x="88" y="138"/>
                  </a:lnTo>
                  <a:lnTo>
                    <a:pt x="92" y="134"/>
                  </a:lnTo>
                  <a:lnTo>
                    <a:pt x="90" y="124"/>
                  </a:lnTo>
                  <a:lnTo>
                    <a:pt x="92" y="114"/>
                  </a:lnTo>
                  <a:lnTo>
                    <a:pt x="96" y="114"/>
                  </a:lnTo>
                  <a:lnTo>
                    <a:pt x="96" y="118"/>
                  </a:lnTo>
                  <a:lnTo>
                    <a:pt x="100" y="122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6" y="108"/>
                  </a:lnTo>
                  <a:lnTo>
                    <a:pt x="116" y="100"/>
                  </a:lnTo>
                  <a:lnTo>
                    <a:pt x="114" y="94"/>
                  </a:lnTo>
                  <a:lnTo>
                    <a:pt x="110" y="94"/>
                  </a:lnTo>
                  <a:lnTo>
                    <a:pt x="104" y="94"/>
                  </a:lnTo>
                  <a:lnTo>
                    <a:pt x="98" y="96"/>
                  </a:lnTo>
                  <a:lnTo>
                    <a:pt x="94" y="92"/>
                  </a:lnTo>
                  <a:lnTo>
                    <a:pt x="90" y="92"/>
                  </a:lnTo>
                  <a:lnTo>
                    <a:pt x="86" y="96"/>
                  </a:lnTo>
                  <a:lnTo>
                    <a:pt x="84" y="94"/>
                  </a:lnTo>
                  <a:lnTo>
                    <a:pt x="86" y="88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2" y="84"/>
                  </a:lnTo>
                  <a:lnTo>
                    <a:pt x="82" y="80"/>
                  </a:lnTo>
                  <a:lnTo>
                    <a:pt x="88" y="78"/>
                  </a:lnTo>
                  <a:lnTo>
                    <a:pt x="88" y="72"/>
                  </a:lnTo>
                  <a:lnTo>
                    <a:pt x="90" y="70"/>
                  </a:lnTo>
                  <a:lnTo>
                    <a:pt x="90" y="62"/>
                  </a:lnTo>
                  <a:lnTo>
                    <a:pt x="92" y="50"/>
                  </a:lnTo>
                  <a:lnTo>
                    <a:pt x="100" y="36"/>
                  </a:lnTo>
                  <a:lnTo>
                    <a:pt x="100" y="30"/>
                  </a:lnTo>
                  <a:lnTo>
                    <a:pt x="96" y="14"/>
                  </a:lnTo>
                  <a:lnTo>
                    <a:pt x="96" y="8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2" y="4"/>
                  </a:lnTo>
                  <a:lnTo>
                    <a:pt x="76" y="12"/>
                  </a:lnTo>
                  <a:lnTo>
                    <a:pt x="64" y="26"/>
                  </a:lnTo>
                  <a:lnTo>
                    <a:pt x="62" y="34"/>
                  </a:lnTo>
                  <a:lnTo>
                    <a:pt x="54" y="40"/>
                  </a:lnTo>
                  <a:lnTo>
                    <a:pt x="22" y="48"/>
                  </a:lnTo>
                  <a:lnTo>
                    <a:pt x="14" y="54"/>
                  </a:lnTo>
                  <a:lnTo>
                    <a:pt x="12" y="62"/>
                  </a:lnTo>
                  <a:lnTo>
                    <a:pt x="6" y="82"/>
                  </a:lnTo>
                  <a:lnTo>
                    <a:pt x="4" y="90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34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2" y="164"/>
                  </a:lnTo>
                  <a:lnTo>
                    <a:pt x="6" y="164"/>
                  </a:lnTo>
                  <a:lnTo>
                    <a:pt x="8" y="162"/>
                  </a:lnTo>
                  <a:lnTo>
                    <a:pt x="16" y="166"/>
                  </a:lnTo>
                  <a:lnTo>
                    <a:pt x="20" y="172"/>
                  </a:lnTo>
                  <a:lnTo>
                    <a:pt x="24" y="180"/>
                  </a:lnTo>
                  <a:lnTo>
                    <a:pt x="24" y="204"/>
                  </a:lnTo>
                  <a:lnTo>
                    <a:pt x="26" y="2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8" name="Freeform 24"/>
            <p:cNvSpPr>
              <a:spLocks/>
            </p:cNvSpPr>
            <p:nvPr/>
          </p:nvSpPr>
          <p:spPr bwMode="auto">
            <a:xfrm>
              <a:off x="4008" y="4323"/>
              <a:ext cx="8" cy="8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0 h 8"/>
                <a:gd name="T4" fmla="*/ 6 w 8"/>
                <a:gd name="T5" fmla="*/ 2 h 8"/>
                <a:gd name="T6" fmla="*/ 6 w 8"/>
                <a:gd name="T7" fmla="*/ 4 h 8"/>
                <a:gd name="T8" fmla="*/ 8 w 8"/>
                <a:gd name="T9" fmla="*/ 6 h 8"/>
                <a:gd name="T10" fmla="*/ 8 w 8"/>
                <a:gd name="T11" fmla="*/ 8 h 8"/>
                <a:gd name="T12" fmla="*/ 4 w 8"/>
                <a:gd name="T13" fmla="*/ 8 h 8"/>
                <a:gd name="T14" fmla="*/ 0 w 8"/>
                <a:gd name="T15" fmla="*/ 2 h 8"/>
                <a:gd name="T16" fmla="*/ 0 w 8"/>
                <a:gd name="T17" fmla="*/ 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0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69" name="Freeform 25"/>
            <p:cNvSpPr>
              <a:spLocks/>
            </p:cNvSpPr>
            <p:nvPr/>
          </p:nvSpPr>
          <p:spPr bwMode="auto">
            <a:xfrm>
              <a:off x="4756" y="4363"/>
              <a:ext cx="76" cy="30"/>
            </a:xfrm>
            <a:custGeom>
              <a:avLst/>
              <a:gdLst>
                <a:gd name="T0" fmla="*/ 70 w 76"/>
                <a:gd name="T1" fmla="*/ 6 h 30"/>
                <a:gd name="T2" fmla="*/ 70 w 76"/>
                <a:gd name="T3" fmla="*/ 6 h 30"/>
                <a:gd name="T4" fmla="*/ 68 w 76"/>
                <a:gd name="T5" fmla="*/ 4 h 30"/>
                <a:gd name="T6" fmla="*/ 68 w 76"/>
                <a:gd name="T7" fmla="*/ 4 h 30"/>
                <a:gd name="T8" fmla="*/ 68 w 76"/>
                <a:gd name="T9" fmla="*/ 6 h 30"/>
                <a:gd name="T10" fmla="*/ 68 w 76"/>
                <a:gd name="T11" fmla="*/ 6 h 30"/>
                <a:gd name="T12" fmla="*/ 68 w 76"/>
                <a:gd name="T13" fmla="*/ 6 h 30"/>
                <a:gd name="T14" fmla="*/ 66 w 76"/>
                <a:gd name="T15" fmla="*/ 6 h 30"/>
                <a:gd name="T16" fmla="*/ 64 w 76"/>
                <a:gd name="T17" fmla="*/ 8 h 30"/>
                <a:gd name="T18" fmla="*/ 64 w 76"/>
                <a:gd name="T19" fmla="*/ 8 h 30"/>
                <a:gd name="T20" fmla="*/ 62 w 76"/>
                <a:gd name="T21" fmla="*/ 8 h 30"/>
                <a:gd name="T22" fmla="*/ 62 w 76"/>
                <a:gd name="T23" fmla="*/ 8 h 30"/>
                <a:gd name="T24" fmla="*/ 60 w 76"/>
                <a:gd name="T25" fmla="*/ 8 h 30"/>
                <a:gd name="T26" fmla="*/ 60 w 76"/>
                <a:gd name="T27" fmla="*/ 6 h 30"/>
                <a:gd name="T28" fmla="*/ 60 w 76"/>
                <a:gd name="T29" fmla="*/ 6 h 30"/>
                <a:gd name="T30" fmla="*/ 60 w 76"/>
                <a:gd name="T31" fmla="*/ 6 h 30"/>
                <a:gd name="T32" fmla="*/ 60 w 76"/>
                <a:gd name="T33" fmla="*/ 8 h 30"/>
                <a:gd name="T34" fmla="*/ 58 w 76"/>
                <a:gd name="T35" fmla="*/ 8 h 30"/>
                <a:gd name="T36" fmla="*/ 56 w 76"/>
                <a:gd name="T37" fmla="*/ 8 h 30"/>
                <a:gd name="T38" fmla="*/ 56 w 76"/>
                <a:gd name="T39" fmla="*/ 8 h 30"/>
                <a:gd name="T40" fmla="*/ 54 w 76"/>
                <a:gd name="T41" fmla="*/ 6 h 30"/>
                <a:gd name="T42" fmla="*/ 52 w 76"/>
                <a:gd name="T43" fmla="*/ 6 h 30"/>
                <a:gd name="T44" fmla="*/ 52 w 76"/>
                <a:gd name="T45" fmla="*/ 8 h 30"/>
                <a:gd name="T46" fmla="*/ 52 w 76"/>
                <a:gd name="T47" fmla="*/ 8 h 30"/>
                <a:gd name="T48" fmla="*/ 52 w 76"/>
                <a:gd name="T49" fmla="*/ 10 h 30"/>
                <a:gd name="T50" fmla="*/ 52 w 76"/>
                <a:gd name="T51" fmla="*/ 8 h 30"/>
                <a:gd name="T52" fmla="*/ 52 w 76"/>
                <a:gd name="T53" fmla="*/ 6 h 30"/>
                <a:gd name="T54" fmla="*/ 50 w 76"/>
                <a:gd name="T55" fmla="*/ 4 h 30"/>
                <a:gd name="T56" fmla="*/ 50 w 76"/>
                <a:gd name="T57" fmla="*/ 2 h 30"/>
                <a:gd name="T58" fmla="*/ 48 w 76"/>
                <a:gd name="T59" fmla="*/ 0 h 30"/>
                <a:gd name="T60" fmla="*/ 48 w 76"/>
                <a:gd name="T61" fmla="*/ 0 h 30"/>
                <a:gd name="T62" fmla="*/ 48 w 76"/>
                <a:gd name="T63" fmla="*/ 0 h 30"/>
                <a:gd name="T64" fmla="*/ 46 w 76"/>
                <a:gd name="T65" fmla="*/ 0 h 30"/>
                <a:gd name="T66" fmla="*/ 46 w 76"/>
                <a:gd name="T67" fmla="*/ 0 h 30"/>
                <a:gd name="T68" fmla="*/ 46 w 76"/>
                <a:gd name="T69" fmla="*/ 0 h 30"/>
                <a:gd name="T70" fmla="*/ 44 w 76"/>
                <a:gd name="T71" fmla="*/ 2 h 30"/>
                <a:gd name="T72" fmla="*/ 40 w 76"/>
                <a:gd name="T73" fmla="*/ 0 h 30"/>
                <a:gd name="T74" fmla="*/ 36 w 76"/>
                <a:gd name="T75" fmla="*/ 2 h 30"/>
                <a:gd name="T76" fmla="*/ 34 w 76"/>
                <a:gd name="T77" fmla="*/ 2 h 30"/>
                <a:gd name="T78" fmla="*/ 32 w 76"/>
                <a:gd name="T79" fmla="*/ 2 h 30"/>
                <a:gd name="T80" fmla="*/ 30 w 76"/>
                <a:gd name="T81" fmla="*/ 4 h 30"/>
                <a:gd name="T82" fmla="*/ 28 w 76"/>
                <a:gd name="T83" fmla="*/ 6 h 30"/>
                <a:gd name="T84" fmla="*/ 26 w 76"/>
                <a:gd name="T85" fmla="*/ 6 h 30"/>
                <a:gd name="T86" fmla="*/ 24 w 76"/>
                <a:gd name="T87" fmla="*/ 6 h 30"/>
                <a:gd name="T88" fmla="*/ 24 w 76"/>
                <a:gd name="T89" fmla="*/ 4 h 30"/>
                <a:gd name="T90" fmla="*/ 22 w 76"/>
                <a:gd name="T91" fmla="*/ 2 h 30"/>
                <a:gd name="T92" fmla="*/ 20 w 76"/>
                <a:gd name="T93" fmla="*/ 2 h 30"/>
                <a:gd name="T94" fmla="*/ 16 w 76"/>
                <a:gd name="T95" fmla="*/ 2 h 30"/>
                <a:gd name="T96" fmla="*/ 16 w 76"/>
                <a:gd name="T97" fmla="*/ 2 h 30"/>
                <a:gd name="T98" fmla="*/ 16 w 76"/>
                <a:gd name="T99" fmla="*/ 2 h 30"/>
                <a:gd name="T100" fmla="*/ 10 w 76"/>
                <a:gd name="T101" fmla="*/ 4 h 30"/>
                <a:gd name="T102" fmla="*/ 4 w 76"/>
                <a:gd name="T103" fmla="*/ 16 h 30"/>
                <a:gd name="T104" fmla="*/ 20 w 76"/>
                <a:gd name="T105" fmla="*/ 28 h 30"/>
                <a:gd name="T106" fmla="*/ 40 w 76"/>
                <a:gd name="T107" fmla="*/ 24 h 30"/>
                <a:gd name="T108" fmla="*/ 60 w 76"/>
                <a:gd name="T109" fmla="*/ 14 h 30"/>
                <a:gd name="T110" fmla="*/ 76 w 76"/>
                <a:gd name="T111" fmla="*/ 6 h 30"/>
                <a:gd name="T112" fmla="*/ 70 w 76"/>
                <a:gd name="T113" fmla="*/ 6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30"/>
                <a:gd name="T173" fmla="*/ 76 w 76"/>
                <a:gd name="T174" fmla="*/ 30 h 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30">
                  <a:moveTo>
                    <a:pt x="70" y="6"/>
                  </a:moveTo>
                  <a:lnTo>
                    <a:pt x="70" y="6"/>
                  </a:lnTo>
                  <a:lnTo>
                    <a:pt x="68" y="4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4" y="16"/>
                  </a:lnTo>
                  <a:lnTo>
                    <a:pt x="10" y="24"/>
                  </a:lnTo>
                  <a:lnTo>
                    <a:pt x="20" y="28"/>
                  </a:lnTo>
                  <a:lnTo>
                    <a:pt x="32" y="30"/>
                  </a:lnTo>
                  <a:lnTo>
                    <a:pt x="40" y="24"/>
                  </a:lnTo>
                  <a:lnTo>
                    <a:pt x="52" y="22"/>
                  </a:lnTo>
                  <a:lnTo>
                    <a:pt x="60" y="14"/>
                  </a:lnTo>
                  <a:lnTo>
                    <a:pt x="70" y="12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0" name="Freeform 26"/>
            <p:cNvSpPr>
              <a:spLocks/>
            </p:cNvSpPr>
            <p:nvPr/>
          </p:nvSpPr>
          <p:spPr bwMode="auto">
            <a:xfrm>
              <a:off x="4390" y="4341"/>
              <a:ext cx="116" cy="36"/>
            </a:xfrm>
            <a:custGeom>
              <a:avLst/>
              <a:gdLst>
                <a:gd name="T0" fmla="*/ 62 w 116"/>
                <a:gd name="T1" fmla="*/ 12 h 36"/>
                <a:gd name="T2" fmla="*/ 58 w 116"/>
                <a:gd name="T3" fmla="*/ 10 h 36"/>
                <a:gd name="T4" fmla="*/ 34 w 116"/>
                <a:gd name="T5" fmla="*/ 14 h 36"/>
                <a:gd name="T6" fmla="*/ 30 w 116"/>
                <a:gd name="T7" fmla="*/ 10 h 36"/>
                <a:gd name="T8" fmla="*/ 26 w 116"/>
                <a:gd name="T9" fmla="*/ 10 h 36"/>
                <a:gd name="T10" fmla="*/ 26 w 116"/>
                <a:gd name="T11" fmla="*/ 4 h 36"/>
                <a:gd name="T12" fmla="*/ 24 w 116"/>
                <a:gd name="T13" fmla="*/ 0 h 36"/>
                <a:gd name="T14" fmla="*/ 20 w 116"/>
                <a:gd name="T15" fmla="*/ 6 h 36"/>
                <a:gd name="T16" fmla="*/ 10 w 116"/>
                <a:gd name="T17" fmla="*/ 0 h 36"/>
                <a:gd name="T18" fmla="*/ 8 w 116"/>
                <a:gd name="T19" fmla="*/ 0 h 36"/>
                <a:gd name="T20" fmla="*/ 6 w 116"/>
                <a:gd name="T21" fmla="*/ 6 h 36"/>
                <a:gd name="T22" fmla="*/ 2 w 116"/>
                <a:gd name="T23" fmla="*/ 4 h 36"/>
                <a:gd name="T24" fmla="*/ 0 w 116"/>
                <a:gd name="T25" fmla="*/ 22 h 36"/>
                <a:gd name="T26" fmla="*/ 4 w 116"/>
                <a:gd name="T27" fmla="*/ 20 h 36"/>
                <a:gd name="T28" fmla="*/ 10 w 116"/>
                <a:gd name="T29" fmla="*/ 22 h 36"/>
                <a:gd name="T30" fmla="*/ 18 w 116"/>
                <a:gd name="T31" fmla="*/ 20 h 36"/>
                <a:gd name="T32" fmla="*/ 26 w 116"/>
                <a:gd name="T33" fmla="*/ 20 h 36"/>
                <a:gd name="T34" fmla="*/ 38 w 116"/>
                <a:gd name="T35" fmla="*/ 24 h 36"/>
                <a:gd name="T36" fmla="*/ 42 w 116"/>
                <a:gd name="T37" fmla="*/ 26 h 36"/>
                <a:gd name="T38" fmla="*/ 48 w 116"/>
                <a:gd name="T39" fmla="*/ 28 h 36"/>
                <a:gd name="T40" fmla="*/ 52 w 116"/>
                <a:gd name="T41" fmla="*/ 36 h 36"/>
                <a:gd name="T42" fmla="*/ 64 w 116"/>
                <a:gd name="T43" fmla="*/ 36 h 36"/>
                <a:gd name="T44" fmla="*/ 72 w 116"/>
                <a:gd name="T45" fmla="*/ 34 h 36"/>
                <a:gd name="T46" fmla="*/ 80 w 116"/>
                <a:gd name="T47" fmla="*/ 34 h 36"/>
                <a:gd name="T48" fmla="*/ 86 w 116"/>
                <a:gd name="T49" fmla="*/ 32 h 36"/>
                <a:gd name="T50" fmla="*/ 94 w 116"/>
                <a:gd name="T51" fmla="*/ 32 h 36"/>
                <a:gd name="T52" fmla="*/ 100 w 116"/>
                <a:gd name="T53" fmla="*/ 30 h 36"/>
                <a:gd name="T54" fmla="*/ 108 w 116"/>
                <a:gd name="T55" fmla="*/ 34 h 36"/>
                <a:gd name="T56" fmla="*/ 116 w 116"/>
                <a:gd name="T57" fmla="*/ 22 h 36"/>
                <a:gd name="T58" fmla="*/ 114 w 116"/>
                <a:gd name="T59" fmla="*/ 18 h 36"/>
                <a:gd name="T60" fmla="*/ 108 w 116"/>
                <a:gd name="T61" fmla="*/ 22 h 36"/>
                <a:gd name="T62" fmla="*/ 104 w 116"/>
                <a:gd name="T63" fmla="*/ 22 h 36"/>
                <a:gd name="T64" fmla="*/ 100 w 116"/>
                <a:gd name="T65" fmla="*/ 24 h 36"/>
                <a:gd name="T66" fmla="*/ 92 w 116"/>
                <a:gd name="T67" fmla="*/ 22 h 36"/>
                <a:gd name="T68" fmla="*/ 88 w 116"/>
                <a:gd name="T69" fmla="*/ 16 h 36"/>
                <a:gd name="T70" fmla="*/ 80 w 116"/>
                <a:gd name="T71" fmla="*/ 16 h 36"/>
                <a:gd name="T72" fmla="*/ 68 w 116"/>
                <a:gd name="T73" fmla="*/ 16 h 36"/>
                <a:gd name="T74" fmla="*/ 62 w 116"/>
                <a:gd name="T75" fmla="*/ 14 h 36"/>
                <a:gd name="T76" fmla="*/ 62 w 116"/>
                <a:gd name="T77" fmla="*/ 12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36"/>
                <a:gd name="T119" fmla="*/ 116 w 116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36">
                  <a:moveTo>
                    <a:pt x="62" y="12"/>
                  </a:moveTo>
                  <a:lnTo>
                    <a:pt x="58" y="10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6" y="20"/>
                  </a:lnTo>
                  <a:lnTo>
                    <a:pt x="38" y="24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64" y="36"/>
                  </a:lnTo>
                  <a:lnTo>
                    <a:pt x="72" y="34"/>
                  </a:lnTo>
                  <a:lnTo>
                    <a:pt x="80" y="34"/>
                  </a:lnTo>
                  <a:lnTo>
                    <a:pt x="86" y="32"/>
                  </a:lnTo>
                  <a:lnTo>
                    <a:pt x="94" y="32"/>
                  </a:lnTo>
                  <a:lnTo>
                    <a:pt x="100" y="30"/>
                  </a:lnTo>
                  <a:lnTo>
                    <a:pt x="108" y="34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08" y="22"/>
                  </a:lnTo>
                  <a:lnTo>
                    <a:pt x="104" y="22"/>
                  </a:lnTo>
                  <a:lnTo>
                    <a:pt x="100" y="24"/>
                  </a:lnTo>
                  <a:lnTo>
                    <a:pt x="92" y="22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8" y="16"/>
                  </a:lnTo>
                  <a:lnTo>
                    <a:pt x="62" y="14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1" name="Freeform 27"/>
            <p:cNvSpPr>
              <a:spLocks/>
            </p:cNvSpPr>
            <p:nvPr/>
          </p:nvSpPr>
          <p:spPr bwMode="auto">
            <a:xfrm>
              <a:off x="4536" y="4323"/>
              <a:ext cx="10" cy="28"/>
            </a:xfrm>
            <a:custGeom>
              <a:avLst/>
              <a:gdLst>
                <a:gd name="T0" fmla="*/ 10 w 10"/>
                <a:gd name="T1" fmla="*/ 4 h 28"/>
                <a:gd name="T2" fmla="*/ 10 w 10"/>
                <a:gd name="T3" fmla="*/ 4 h 28"/>
                <a:gd name="T4" fmla="*/ 8 w 10"/>
                <a:gd name="T5" fmla="*/ 14 h 28"/>
                <a:gd name="T6" fmla="*/ 8 w 10"/>
                <a:gd name="T7" fmla="*/ 14 h 28"/>
                <a:gd name="T8" fmla="*/ 8 w 10"/>
                <a:gd name="T9" fmla="*/ 18 h 28"/>
                <a:gd name="T10" fmla="*/ 8 w 10"/>
                <a:gd name="T11" fmla="*/ 18 h 28"/>
                <a:gd name="T12" fmla="*/ 8 w 10"/>
                <a:gd name="T13" fmla="*/ 24 h 28"/>
                <a:gd name="T14" fmla="*/ 8 w 10"/>
                <a:gd name="T15" fmla="*/ 24 h 28"/>
                <a:gd name="T16" fmla="*/ 4 w 10"/>
                <a:gd name="T17" fmla="*/ 26 h 28"/>
                <a:gd name="T18" fmla="*/ 2 w 10"/>
                <a:gd name="T19" fmla="*/ 28 h 28"/>
                <a:gd name="T20" fmla="*/ 0 w 10"/>
                <a:gd name="T21" fmla="*/ 26 h 28"/>
                <a:gd name="T22" fmla="*/ 0 w 10"/>
                <a:gd name="T23" fmla="*/ 26 h 28"/>
                <a:gd name="T24" fmla="*/ 2 w 10"/>
                <a:gd name="T25" fmla="*/ 24 h 28"/>
                <a:gd name="T26" fmla="*/ 4 w 10"/>
                <a:gd name="T27" fmla="*/ 22 h 28"/>
                <a:gd name="T28" fmla="*/ 4 w 10"/>
                <a:gd name="T29" fmla="*/ 22 h 28"/>
                <a:gd name="T30" fmla="*/ 2 w 10"/>
                <a:gd name="T31" fmla="*/ 16 h 28"/>
                <a:gd name="T32" fmla="*/ 2 w 10"/>
                <a:gd name="T33" fmla="*/ 16 h 28"/>
                <a:gd name="T34" fmla="*/ 4 w 10"/>
                <a:gd name="T35" fmla="*/ 12 h 28"/>
                <a:gd name="T36" fmla="*/ 4 w 10"/>
                <a:gd name="T37" fmla="*/ 12 h 28"/>
                <a:gd name="T38" fmla="*/ 6 w 10"/>
                <a:gd name="T39" fmla="*/ 10 h 28"/>
                <a:gd name="T40" fmla="*/ 8 w 10"/>
                <a:gd name="T41" fmla="*/ 6 h 28"/>
                <a:gd name="T42" fmla="*/ 8 w 10"/>
                <a:gd name="T43" fmla="*/ 6 h 28"/>
                <a:gd name="T44" fmla="*/ 8 w 10"/>
                <a:gd name="T45" fmla="*/ 0 h 28"/>
                <a:gd name="T46" fmla="*/ 8 w 10"/>
                <a:gd name="T47" fmla="*/ 0 h 28"/>
                <a:gd name="T48" fmla="*/ 10 w 10"/>
                <a:gd name="T49" fmla="*/ 2 h 28"/>
                <a:gd name="T50" fmla="*/ 10 w 10"/>
                <a:gd name="T51" fmla="*/ 4 h 28"/>
                <a:gd name="T52" fmla="*/ 10 w 10"/>
                <a:gd name="T53" fmla="*/ 4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28"/>
                <a:gd name="T83" fmla="*/ 10 w 10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28">
                  <a:moveTo>
                    <a:pt x="10" y="4"/>
                  </a:moveTo>
                  <a:lnTo>
                    <a:pt x="10" y="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2" name="Freeform 28"/>
            <p:cNvSpPr>
              <a:spLocks/>
            </p:cNvSpPr>
            <p:nvPr/>
          </p:nvSpPr>
          <p:spPr bwMode="auto">
            <a:xfrm>
              <a:off x="4362" y="4301"/>
              <a:ext cx="14" cy="20"/>
            </a:xfrm>
            <a:custGeom>
              <a:avLst/>
              <a:gdLst>
                <a:gd name="T0" fmla="*/ 6 w 14"/>
                <a:gd name="T1" fmla="*/ 4 h 20"/>
                <a:gd name="T2" fmla="*/ 6 w 14"/>
                <a:gd name="T3" fmla="*/ 4 h 20"/>
                <a:gd name="T4" fmla="*/ 12 w 14"/>
                <a:gd name="T5" fmla="*/ 8 h 20"/>
                <a:gd name="T6" fmla="*/ 12 w 14"/>
                <a:gd name="T7" fmla="*/ 8 h 20"/>
                <a:gd name="T8" fmla="*/ 14 w 14"/>
                <a:gd name="T9" fmla="*/ 10 h 20"/>
                <a:gd name="T10" fmla="*/ 14 w 14"/>
                <a:gd name="T11" fmla="*/ 10 h 20"/>
                <a:gd name="T12" fmla="*/ 12 w 14"/>
                <a:gd name="T13" fmla="*/ 12 h 20"/>
                <a:gd name="T14" fmla="*/ 12 w 14"/>
                <a:gd name="T15" fmla="*/ 12 h 20"/>
                <a:gd name="T16" fmla="*/ 12 w 14"/>
                <a:gd name="T17" fmla="*/ 12 h 20"/>
                <a:gd name="T18" fmla="*/ 10 w 14"/>
                <a:gd name="T19" fmla="*/ 12 h 20"/>
                <a:gd name="T20" fmla="*/ 10 w 14"/>
                <a:gd name="T21" fmla="*/ 14 h 20"/>
                <a:gd name="T22" fmla="*/ 12 w 14"/>
                <a:gd name="T23" fmla="*/ 20 h 20"/>
                <a:gd name="T24" fmla="*/ 12 w 14"/>
                <a:gd name="T25" fmla="*/ 20 h 20"/>
                <a:gd name="T26" fmla="*/ 8 w 14"/>
                <a:gd name="T27" fmla="*/ 20 h 20"/>
                <a:gd name="T28" fmla="*/ 4 w 14"/>
                <a:gd name="T29" fmla="*/ 18 h 20"/>
                <a:gd name="T30" fmla="*/ 2 w 14"/>
                <a:gd name="T31" fmla="*/ 14 h 20"/>
                <a:gd name="T32" fmla="*/ 2 w 14"/>
                <a:gd name="T33" fmla="*/ 12 h 20"/>
                <a:gd name="T34" fmla="*/ 2 w 14"/>
                <a:gd name="T35" fmla="*/ 12 h 20"/>
                <a:gd name="T36" fmla="*/ 4 w 14"/>
                <a:gd name="T37" fmla="*/ 10 h 20"/>
                <a:gd name="T38" fmla="*/ 4 w 14"/>
                <a:gd name="T39" fmla="*/ 8 h 20"/>
                <a:gd name="T40" fmla="*/ 2 w 14"/>
                <a:gd name="T41" fmla="*/ 6 h 20"/>
                <a:gd name="T42" fmla="*/ 2 w 14"/>
                <a:gd name="T43" fmla="*/ 6 h 20"/>
                <a:gd name="T44" fmla="*/ 0 w 14"/>
                <a:gd name="T45" fmla="*/ 2 h 20"/>
                <a:gd name="T46" fmla="*/ 2 w 14"/>
                <a:gd name="T47" fmla="*/ 0 h 20"/>
                <a:gd name="T48" fmla="*/ 2 w 14"/>
                <a:gd name="T49" fmla="*/ 0 h 20"/>
                <a:gd name="T50" fmla="*/ 4 w 14"/>
                <a:gd name="T51" fmla="*/ 0 h 20"/>
                <a:gd name="T52" fmla="*/ 6 w 14"/>
                <a:gd name="T53" fmla="*/ 2 h 20"/>
                <a:gd name="T54" fmla="*/ 6 w 14"/>
                <a:gd name="T55" fmla="*/ 4 h 20"/>
                <a:gd name="T56" fmla="*/ 6 w 14"/>
                <a:gd name="T57" fmla="*/ 4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20"/>
                <a:gd name="T89" fmla="*/ 14 w 14"/>
                <a:gd name="T90" fmla="*/ 20 h 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20">
                  <a:moveTo>
                    <a:pt x="6" y="4"/>
                  </a:moveTo>
                  <a:lnTo>
                    <a:pt x="6" y="4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3" name="Freeform 29"/>
            <p:cNvSpPr>
              <a:spLocks/>
            </p:cNvSpPr>
            <p:nvPr/>
          </p:nvSpPr>
          <p:spPr bwMode="auto">
            <a:xfrm>
              <a:off x="4566" y="4297"/>
              <a:ext cx="22" cy="28"/>
            </a:xfrm>
            <a:custGeom>
              <a:avLst/>
              <a:gdLst>
                <a:gd name="T0" fmla="*/ 14 w 22"/>
                <a:gd name="T1" fmla="*/ 20 h 28"/>
                <a:gd name="T2" fmla="*/ 16 w 22"/>
                <a:gd name="T3" fmla="*/ 20 h 28"/>
                <a:gd name="T4" fmla="*/ 18 w 22"/>
                <a:gd name="T5" fmla="*/ 16 h 28"/>
                <a:gd name="T6" fmla="*/ 20 w 22"/>
                <a:gd name="T7" fmla="*/ 10 h 28"/>
                <a:gd name="T8" fmla="*/ 22 w 22"/>
                <a:gd name="T9" fmla="*/ 0 h 28"/>
                <a:gd name="T10" fmla="*/ 12 w 22"/>
                <a:gd name="T11" fmla="*/ 6 h 28"/>
                <a:gd name="T12" fmla="*/ 0 w 22"/>
                <a:gd name="T13" fmla="*/ 16 h 28"/>
                <a:gd name="T14" fmla="*/ 0 w 22"/>
                <a:gd name="T15" fmla="*/ 20 h 28"/>
                <a:gd name="T16" fmla="*/ 0 w 22"/>
                <a:gd name="T17" fmla="*/ 28 h 28"/>
                <a:gd name="T18" fmla="*/ 14 w 22"/>
                <a:gd name="T19" fmla="*/ 2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8"/>
                <a:gd name="T32" fmla="*/ 22 w 2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8">
                  <a:moveTo>
                    <a:pt x="14" y="20"/>
                  </a:moveTo>
                  <a:lnTo>
                    <a:pt x="16" y="20"/>
                  </a:lnTo>
                  <a:lnTo>
                    <a:pt x="18" y="16"/>
                  </a:lnTo>
                  <a:lnTo>
                    <a:pt x="20" y="10"/>
                  </a:lnTo>
                  <a:lnTo>
                    <a:pt x="22" y="0"/>
                  </a:lnTo>
                  <a:lnTo>
                    <a:pt x="12" y="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4" name="Freeform 30"/>
            <p:cNvSpPr>
              <a:spLocks/>
            </p:cNvSpPr>
            <p:nvPr/>
          </p:nvSpPr>
          <p:spPr bwMode="auto">
            <a:xfrm>
              <a:off x="4466" y="4261"/>
              <a:ext cx="8" cy="14"/>
            </a:xfrm>
            <a:custGeom>
              <a:avLst/>
              <a:gdLst>
                <a:gd name="T0" fmla="*/ 2 w 8"/>
                <a:gd name="T1" fmla="*/ 14 h 14"/>
                <a:gd name="T2" fmla="*/ 6 w 8"/>
                <a:gd name="T3" fmla="*/ 12 h 14"/>
                <a:gd name="T4" fmla="*/ 8 w 8"/>
                <a:gd name="T5" fmla="*/ 0 h 14"/>
                <a:gd name="T6" fmla="*/ 4 w 8"/>
                <a:gd name="T7" fmla="*/ 2 h 14"/>
                <a:gd name="T8" fmla="*/ 0 w 8"/>
                <a:gd name="T9" fmla="*/ 6 h 14"/>
                <a:gd name="T10" fmla="*/ 0 w 8"/>
                <a:gd name="T11" fmla="*/ 12 h 14"/>
                <a:gd name="T12" fmla="*/ 2 w 8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4"/>
                <a:gd name="T23" fmla="*/ 8 w 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4">
                  <a:moveTo>
                    <a:pt x="2" y="14"/>
                  </a:moveTo>
                  <a:lnTo>
                    <a:pt x="6" y="1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5" name="Freeform 31"/>
            <p:cNvSpPr>
              <a:spLocks/>
            </p:cNvSpPr>
            <p:nvPr/>
          </p:nvSpPr>
          <p:spPr bwMode="auto">
            <a:xfrm>
              <a:off x="4438" y="4219"/>
              <a:ext cx="12" cy="16"/>
            </a:xfrm>
            <a:custGeom>
              <a:avLst/>
              <a:gdLst>
                <a:gd name="T0" fmla="*/ 10 w 12"/>
                <a:gd name="T1" fmla="*/ 16 h 16"/>
                <a:gd name="T2" fmla="*/ 12 w 12"/>
                <a:gd name="T3" fmla="*/ 14 h 16"/>
                <a:gd name="T4" fmla="*/ 12 w 12"/>
                <a:gd name="T5" fmla="*/ 8 h 16"/>
                <a:gd name="T6" fmla="*/ 10 w 12"/>
                <a:gd name="T7" fmla="*/ 6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4 h 16"/>
                <a:gd name="T14" fmla="*/ 4 w 12"/>
                <a:gd name="T15" fmla="*/ 8 h 16"/>
                <a:gd name="T16" fmla="*/ 8 w 12"/>
                <a:gd name="T17" fmla="*/ 16 h 16"/>
                <a:gd name="T18" fmla="*/ 10 w 12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6"/>
                <a:gd name="T32" fmla="*/ 12 w 12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6">
                  <a:moveTo>
                    <a:pt x="10" y="16"/>
                  </a:moveTo>
                  <a:lnTo>
                    <a:pt x="12" y="1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6" name="Freeform 32"/>
            <p:cNvSpPr>
              <a:spLocks/>
            </p:cNvSpPr>
            <p:nvPr/>
          </p:nvSpPr>
          <p:spPr bwMode="auto">
            <a:xfrm>
              <a:off x="4368" y="4159"/>
              <a:ext cx="68" cy="58"/>
            </a:xfrm>
            <a:custGeom>
              <a:avLst/>
              <a:gdLst>
                <a:gd name="T0" fmla="*/ 66 w 68"/>
                <a:gd name="T1" fmla="*/ 50 h 58"/>
                <a:gd name="T2" fmla="*/ 68 w 68"/>
                <a:gd name="T3" fmla="*/ 54 h 58"/>
                <a:gd name="T4" fmla="*/ 68 w 68"/>
                <a:gd name="T5" fmla="*/ 46 h 58"/>
                <a:gd name="T6" fmla="*/ 56 w 68"/>
                <a:gd name="T7" fmla="*/ 42 h 58"/>
                <a:gd name="T8" fmla="*/ 52 w 68"/>
                <a:gd name="T9" fmla="*/ 32 h 58"/>
                <a:gd name="T10" fmla="*/ 52 w 68"/>
                <a:gd name="T11" fmla="*/ 26 h 58"/>
                <a:gd name="T12" fmla="*/ 48 w 68"/>
                <a:gd name="T13" fmla="*/ 20 h 58"/>
                <a:gd name="T14" fmla="*/ 36 w 68"/>
                <a:gd name="T15" fmla="*/ 18 h 58"/>
                <a:gd name="T16" fmla="*/ 28 w 68"/>
                <a:gd name="T17" fmla="*/ 14 h 58"/>
                <a:gd name="T18" fmla="*/ 16 w 68"/>
                <a:gd name="T19" fmla="*/ 4 h 58"/>
                <a:gd name="T20" fmla="*/ 14 w 68"/>
                <a:gd name="T21" fmla="*/ 0 h 58"/>
                <a:gd name="T22" fmla="*/ 10 w 68"/>
                <a:gd name="T23" fmla="*/ 0 h 58"/>
                <a:gd name="T24" fmla="*/ 2 w 68"/>
                <a:gd name="T25" fmla="*/ 6 h 58"/>
                <a:gd name="T26" fmla="*/ 0 w 68"/>
                <a:gd name="T27" fmla="*/ 10 h 58"/>
                <a:gd name="T28" fmla="*/ 8 w 68"/>
                <a:gd name="T29" fmla="*/ 10 h 58"/>
                <a:gd name="T30" fmla="*/ 16 w 68"/>
                <a:gd name="T31" fmla="*/ 18 h 58"/>
                <a:gd name="T32" fmla="*/ 24 w 68"/>
                <a:gd name="T33" fmla="*/ 24 h 58"/>
                <a:gd name="T34" fmla="*/ 24 w 68"/>
                <a:gd name="T35" fmla="*/ 30 h 58"/>
                <a:gd name="T36" fmla="*/ 32 w 68"/>
                <a:gd name="T37" fmla="*/ 34 h 58"/>
                <a:gd name="T38" fmla="*/ 40 w 68"/>
                <a:gd name="T39" fmla="*/ 34 h 58"/>
                <a:gd name="T40" fmla="*/ 48 w 68"/>
                <a:gd name="T41" fmla="*/ 42 h 58"/>
                <a:gd name="T42" fmla="*/ 52 w 68"/>
                <a:gd name="T43" fmla="*/ 46 h 58"/>
                <a:gd name="T44" fmla="*/ 52 w 68"/>
                <a:gd name="T45" fmla="*/ 52 h 58"/>
                <a:gd name="T46" fmla="*/ 58 w 68"/>
                <a:gd name="T47" fmla="*/ 56 h 58"/>
                <a:gd name="T48" fmla="*/ 66 w 68"/>
                <a:gd name="T49" fmla="*/ 58 h 58"/>
                <a:gd name="T50" fmla="*/ 66 w 68"/>
                <a:gd name="T51" fmla="*/ 50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8"/>
                <a:gd name="T80" fmla="*/ 68 w 68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8">
                  <a:moveTo>
                    <a:pt x="66" y="50"/>
                  </a:moveTo>
                  <a:lnTo>
                    <a:pt x="68" y="54"/>
                  </a:lnTo>
                  <a:lnTo>
                    <a:pt x="68" y="46"/>
                  </a:lnTo>
                  <a:lnTo>
                    <a:pt x="56" y="42"/>
                  </a:lnTo>
                  <a:lnTo>
                    <a:pt x="52" y="32"/>
                  </a:lnTo>
                  <a:lnTo>
                    <a:pt x="52" y="26"/>
                  </a:lnTo>
                  <a:lnTo>
                    <a:pt x="48" y="20"/>
                  </a:lnTo>
                  <a:lnTo>
                    <a:pt x="36" y="18"/>
                  </a:lnTo>
                  <a:lnTo>
                    <a:pt x="28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6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8" y="42"/>
                  </a:lnTo>
                  <a:lnTo>
                    <a:pt x="52" y="46"/>
                  </a:lnTo>
                  <a:lnTo>
                    <a:pt x="52" y="52"/>
                  </a:lnTo>
                  <a:lnTo>
                    <a:pt x="58" y="56"/>
                  </a:lnTo>
                  <a:lnTo>
                    <a:pt x="66" y="58"/>
                  </a:lnTo>
                  <a:lnTo>
                    <a:pt x="66" y="5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7" name="Freeform 33"/>
            <p:cNvSpPr>
              <a:spLocks/>
            </p:cNvSpPr>
            <p:nvPr/>
          </p:nvSpPr>
          <p:spPr bwMode="auto">
            <a:xfrm>
              <a:off x="4486" y="4183"/>
              <a:ext cx="12" cy="22"/>
            </a:xfrm>
            <a:custGeom>
              <a:avLst/>
              <a:gdLst>
                <a:gd name="T0" fmla="*/ 4 w 12"/>
                <a:gd name="T1" fmla="*/ 22 h 22"/>
                <a:gd name="T2" fmla="*/ 10 w 12"/>
                <a:gd name="T3" fmla="*/ 18 h 22"/>
                <a:gd name="T4" fmla="*/ 12 w 12"/>
                <a:gd name="T5" fmla="*/ 4 h 22"/>
                <a:gd name="T6" fmla="*/ 10 w 12"/>
                <a:gd name="T7" fmla="*/ 2 h 22"/>
                <a:gd name="T8" fmla="*/ 0 w 12"/>
                <a:gd name="T9" fmla="*/ 0 h 22"/>
                <a:gd name="T10" fmla="*/ 0 w 12"/>
                <a:gd name="T11" fmla="*/ 6 h 22"/>
                <a:gd name="T12" fmla="*/ 6 w 12"/>
                <a:gd name="T13" fmla="*/ 12 h 22"/>
                <a:gd name="T14" fmla="*/ 2 w 12"/>
                <a:gd name="T15" fmla="*/ 18 h 22"/>
                <a:gd name="T16" fmla="*/ 2 w 12"/>
                <a:gd name="T17" fmla="*/ 22 h 22"/>
                <a:gd name="T18" fmla="*/ 4 w 12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2"/>
                <a:gd name="T32" fmla="*/ 12 w 1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2">
                  <a:moveTo>
                    <a:pt x="4" y="22"/>
                  </a:moveTo>
                  <a:lnTo>
                    <a:pt x="10" y="18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8" name="Freeform 34"/>
            <p:cNvSpPr>
              <a:spLocks/>
            </p:cNvSpPr>
            <p:nvPr/>
          </p:nvSpPr>
          <p:spPr bwMode="auto">
            <a:xfrm>
              <a:off x="4424" y="4169"/>
              <a:ext cx="14" cy="12"/>
            </a:xfrm>
            <a:custGeom>
              <a:avLst/>
              <a:gdLst>
                <a:gd name="T0" fmla="*/ 0 w 14"/>
                <a:gd name="T1" fmla="*/ 0 h 12"/>
                <a:gd name="T2" fmla="*/ 2 w 14"/>
                <a:gd name="T3" fmla="*/ 4 h 12"/>
                <a:gd name="T4" fmla="*/ 6 w 14"/>
                <a:gd name="T5" fmla="*/ 6 h 12"/>
                <a:gd name="T6" fmla="*/ 6 w 14"/>
                <a:gd name="T7" fmla="*/ 6 h 12"/>
                <a:gd name="T8" fmla="*/ 8 w 14"/>
                <a:gd name="T9" fmla="*/ 10 h 12"/>
                <a:gd name="T10" fmla="*/ 10 w 14"/>
                <a:gd name="T11" fmla="*/ 12 h 12"/>
                <a:gd name="T12" fmla="*/ 12 w 14"/>
                <a:gd name="T13" fmla="*/ 12 h 12"/>
                <a:gd name="T14" fmla="*/ 12 w 14"/>
                <a:gd name="T15" fmla="*/ 12 h 12"/>
                <a:gd name="T16" fmla="*/ 14 w 14"/>
                <a:gd name="T17" fmla="*/ 10 h 12"/>
                <a:gd name="T18" fmla="*/ 14 w 14"/>
                <a:gd name="T19" fmla="*/ 8 h 12"/>
                <a:gd name="T20" fmla="*/ 14 w 14"/>
                <a:gd name="T21" fmla="*/ 8 h 12"/>
                <a:gd name="T22" fmla="*/ 12 w 14"/>
                <a:gd name="T23" fmla="*/ 6 h 12"/>
                <a:gd name="T24" fmla="*/ 12 w 14"/>
                <a:gd name="T25" fmla="*/ 2 h 12"/>
                <a:gd name="T26" fmla="*/ 12 w 14"/>
                <a:gd name="T27" fmla="*/ 2 h 12"/>
                <a:gd name="T28" fmla="*/ 6 w 14"/>
                <a:gd name="T29" fmla="*/ 0 h 12"/>
                <a:gd name="T30" fmla="*/ 0 w 14"/>
                <a:gd name="T31" fmla="*/ 0 h 12"/>
                <a:gd name="T32" fmla="*/ 0 w 1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2"/>
                <a:gd name="T53" fmla="*/ 14 w 1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2">
                  <a:moveTo>
                    <a:pt x="0" y="0"/>
                  </a:moveTo>
                  <a:lnTo>
                    <a:pt x="2" y="4"/>
                  </a:lnTo>
                  <a:lnTo>
                    <a:pt x="6" y="6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79" name="Freeform 35"/>
            <p:cNvSpPr>
              <a:spLocks/>
            </p:cNvSpPr>
            <p:nvPr/>
          </p:nvSpPr>
          <p:spPr bwMode="auto">
            <a:xfrm>
              <a:off x="4486" y="4141"/>
              <a:ext cx="32" cy="22"/>
            </a:xfrm>
            <a:custGeom>
              <a:avLst/>
              <a:gdLst>
                <a:gd name="T0" fmla="*/ 28 w 32"/>
                <a:gd name="T1" fmla="*/ 20 h 22"/>
                <a:gd name="T2" fmla="*/ 32 w 32"/>
                <a:gd name="T3" fmla="*/ 20 h 22"/>
                <a:gd name="T4" fmla="*/ 28 w 32"/>
                <a:gd name="T5" fmla="*/ 12 h 22"/>
                <a:gd name="T6" fmla="*/ 20 w 32"/>
                <a:gd name="T7" fmla="*/ 0 h 22"/>
                <a:gd name="T8" fmla="*/ 2 w 32"/>
                <a:gd name="T9" fmla="*/ 8 h 22"/>
                <a:gd name="T10" fmla="*/ 0 w 32"/>
                <a:gd name="T11" fmla="*/ 14 h 22"/>
                <a:gd name="T12" fmla="*/ 6 w 32"/>
                <a:gd name="T13" fmla="*/ 16 h 22"/>
                <a:gd name="T14" fmla="*/ 12 w 32"/>
                <a:gd name="T15" fmla="*/ 12 h 22"/>
                <a:gd name="T16" fmla="*/ 16 w 32"/>
                <a:gd name="T17" fmla="*/ 12 h 22"/>
                <a:gd name="T18" fmla="*/ 12 w 32"/>
                <a:gd name="T19" fmla="*/ 20 h 22"/>
                <a:gd name="T20" fmla="*/ 18 w 32"/>
                <a:gd name="T21" fmla="*/ 22 h 22"/>
                <a:gd name="T22" fmla="*/ 26 w 32"/>
                <a:gd name="T23" fmla="*/ 20 h 22"/>
                <a:gd name="T24" fmla="*/ 26 w 32"/>
                <a:gd name="T25" fmla="*/ 16 h 22"/>
                <a:gd name="T26" fmla="*/ 28 w 32"/>
                <a:gd name="T27" fmla="*/ 2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22"/>
                <a:gd name="T44" fmla="*/ 32 w 32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22">
                  <a:moveTo>
                    <a:pt x="28" y="20"/>
                  </a:moveTo>
                  <a:lnTo>
                    <a:pt x="32" y="20"/>
                  </a:lnTo>
                  <a:lnTo>
                    <a:pt x="28" y="12"/>
                  </a:lnTo>
                  <a:lnTo>
                    <a:pt x="20" y="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8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0" name="Freeform 36"/>
            <p:cNvSpPr>
              <a:spLocks/>
            </p:cNvSpPr>
            <p:nvPr/>
          </p:nvSpPr>
          <p:spPr bwMode="auto">
            <a:xfrm>
              <a:off x="4450" y="4111"/>
              <a:ext cx="16" cy="10"/>
            </a:xfrm>
            <a:custGeom>
              <a:avLst/>
              <a:gdLst>
                <a:gd name="T0" fmla="*/ 16 w 16"/>
                <a:gd name="T1" fmla="*/ 4 h 10"/>
                <a:gd name="T2" fmla="*/ 14 w 16"/>
                <a:gd name="T3" fmla="*/ 4 h 10"/>
                <a:gd name="T4" fmla="*/ 14 w 16"/>
                <a:gd name="T5" fmla="*/ 0 h 10"/>
                <a:gd name="T6" fmla="*/ 8 w 16"/>
                <a:gd name="T7" fmla="*/ 0 h 10"/>
                <a:gd name="T8" fmla="*/ 2 w 16"/>
                <a:gd name="T9" fmla="*/ 2 h 10"/>
                <a:gd name="T10" fmla="*/ 0 w 16"/>
                <a:gd name="T11" fmla="*/ 10 h 10"/>
                <a:gd name="T12" fmla="*/ 4 w 16"/>
                <a:gd name="T13" fmla="*/ 10 h 10"/>
                <a:gd name="T14" fmla="*/ 6 w 16"/>
                <a:gd name="T15" fmla="*/ 8 h 10"/>
                <a:gd name="T16" fmla="*/ 12 w 16"/>
                <a:gd name="T17" fmla="*/ 10 h 10"/>
                <a:gd name="T18" fmla="*/ 16 w 16"/>
                <a:gd name="T19" fmla="*/ 4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0"/>
                <a:gd name="T32" fmla="*/ 16 w 1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0">
                  <a:moveTo>
                    <a:pt x="16" y="4"/>
                  </a:moveTo>
                  <a:lnTo>
                    <a:pt x="14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1" name="Freeform 37"/>
            <p:cNvSpPr>
              <a:spLocks/>
            </p:cNvSpPr>
            <p:nvPr/>
          </p:nvSpPr>
          <p:spPr bwMode="auto">
            <a:xfrm>
              <a:off x="4430" y="4067"/>
              <a:ext cx="12" cy="12"/>
            </a:xfrm>
            <a:custGeom>
              <a:avLst/>
              <a:gdLst>
                <a:gd name="T0" fmla="*/ 8 w 12"/>
                <a:gd name="T1" fmla="*/ 10 h 12"/>
                <a:gd name="T2" fmla="*/ 12 w 12"/>
                <a:gd name="T3" fmla="*/ 8 h 12"/>
                <a:gd name="T4" fmla="*/ 10 w 12"/>
                <a:gd name="T5" fmla="*/ 8 h 12"/>
                <a:gd name="T6" fmla="*/ 10 w 12"/>
                <a:gd name="T7" fmla="*/ 2 h 12"/>
                <a:gd name="T8" fmla="*/ 6 w 12"/>
                <a:gd name="T9" fmla="*/ 0 h 12"/>
                <a:gd name="T10" fmla="*/ 0 w 12"/>
                <a:gd name="T11" fmla="*/ 6 h 12"/>
                <a:gd name="T12" fmla="*/ 0 w 12"/>
                <a:gd name="T13" fmla="*/ 10 h 12"/>
                <a:gd name="T14" fmla="*/ 6 w 12"/>
                <a:gd name="T15" fmla="*/ 12 h 12"/>
                <a:gd name="T16" fmla="*/ 8 w 12"/>
                <a:gd name="T17" fmla="*/ 1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8" y="10"/>
                  </a:moveTo>
                  <a:lnTo>
                    <a:pt x="12" y="8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2" name="Freeform 38"/>
            <p:cNvSpPr>
              <a:spLocks/>
            </p:cNvSpPr>
            <p:nvPr/>
          </p:nvSpPr>
          <p:spPr bwMode="auto">
            <a:xfrm>
              <a:off x="4268" y="4231"/>
              <a:ext cx="18" cy="18"/>
            </a:xfrm>
            <a:custGeom>
              <a:avLst/>
              <a:gdLst>
                <a:gd name="T0" fmla="*/ 2 w 18"/>
                <a:gd name="T1" fmla="*/ 0 h 18"/>
                <a:gd name="T2" fmla="*/ 2 w 18"/>
                <a:gd name="T3" fmla="*/ 0 h 18"/>
                <a:gd name="T4" fmla="*/ 6 w 18"/>
                <a:gd name="T5" fmla="*/ 4 h 18"/>
                <a:gd name="T6" fmla="*/ 10 w 18"/>
                <a:gd name="T7" fmla="*/ 8 h 18"/>
                <a:gd name="T8" fmla="*/ 10 w 18"/>
                <a:gd name="T9" fmla="*/ 8 h 18"/>
                <a:gd name="T10" fmla="*/ 12 w 18"/>
                <a:gd name="T11" fmla="*/ 8 h 18"/>
                <a:gd name="T12" fmla="*/ 14 w 18"/>
                <a:gd name="T13" fmla="*/ 10 h 18"/>
                <a:gd name="T14" fmla="*/ 14 w 18"/>
                <a:gd name="T15" fmla="*/ 10 h 18"/>
                <a:gd name="T16" fmla="*/ 18 w 18"/>
                <a:gd name="T17" fmla="*/ 14 h 18"/>
                <a:gd name="T18" fmla="*/ 16 w 18"/>
                <a:gd name="T19" fmla="*/ 16 h 18"/>
                <a:gd name="T20" fmla="*/ 16 w 18"/>
                <a:gd name="T21" fmla="*/ 16 h 18"/>
                <a:gd name="T22" fmla="*/ 14 w 18"/>
                <a:gd name="T23" fmla="*/ 14 h 18"/>
                <a:gd name="T24" fmla="*/ 12 w 18"/>
                <a:gd name="T25" fmla="*/ 12 h 18"/>
                <a:gd name="T26" fmla="*/ 12 w 18"/>
                <a:gd name="T27" fmla="*/ 12 h 18"/>
                <a:gd name="T28" fmla="*/ 10 w 18"/>
                <a:gd name="T29" fmla="*/ 12 h 18"/>
                <a:gd name="T30" fmla="*/ 8 w 18"/>
                <a:gd name="T31" fmla="*/ 14 h 18"/>
                <a:gd name="T32" fmla="*/ 8 w 18"/>
                <a:gd name="T33" fmla="*/ 14 h 18"/>
                <a:gd name="T34" fmla="*/ 8 w 18"/>
                <a:gd name="T35" fmla="*/ 16 h 18"/>
                <a:gd name="T36" fmla="*/ 10 w 18"/>
                <a:gd name="T37" fmla="*/ 16 h 18"/>
                <a:gd name="T38" fmla="*/ 10 w 18"/>
                <a:gd name="T39" fmla="*/ 16 h 18"/>
                <a:gd name="T40" fmla="*/ 10 w 18"/>
                <a:gd name="T41" fmla="*/ 18 h 18"/>
                <a:gd name="T42" fmla="*/ 8 w 18"/>
                <a:gd name="T43" fmla="*/ 18 h 18"/>
                <a:gd name="T44" fmla="*/ 8 w 18"/>
                <a:gd name="T45" fmla="*/ 18 h 18"/>
                <a:gd name="T46" fmla="*/ 6 w 18"/>
                <a:gd name="T47" fmla="*/ 16 h 18"/>
                <a:gd name="T48" fmla="*/ 4 w 18"/>
                <a:gd name="T49" fmla="*/ 12 h 18"/>
                <a:gd name="T50" fmla="*/ 4 w 18"/>
                <a:gd name="T51" fmla="*/ 12 h 18"/>
                <a:gd name="T52" fmla="*/ 0 w 18"/>
                <a:gd name="T53" fmla="*/ 8 h 18"/>
                <a:gd name="T54" fmla="*/ 0 w 18"/>
                <a:gd name="T55" fmla="*/ 8 h 18"/>
                <a:gd name="T56" fmla="*/ 0 w 18"/>
                <a:gd name="T57" fmla="*/ 8 h 18"/>
                <a:gd name="T58" fmla="*/ 0 w 18"/>
                <a:gd name="T59" fmla="*/ 4 h 18"/>
                <a:gd name="T60" fmla="*/ 2 w 18"/>
                <a:gd name="T61" fmla="*/ 0 h 18"/>
                <a:gd name="T62" fmla="*/ 2 w 18"/>
                <a:gd name="T63" fmla="*/ 0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18"/>
                <a:gd name="T98" fmla="*/ 18 w 18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18">
                  <a:moveTo>
                    <a:pt x="2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3" name="Freeform 39"/>
            <p:cNvSpPr>
              <a:spLocks/>
            </p:cNvSpPr>
            <p:nvPr/>
          </p:nvSpPr>
          <p:spPr bwMode="auto">
            <a:xfrm>
              <a:off x="4260" y="4197"/>
              <a:ext cx="16" cy="16"/>
            </a:xfrm>
            <a:custGeom>
              <a:avLst/>
              <a:gdLst>
                <a:gd name="T0" fmla="*/ 14 w 16"/>
                <a:gd name="T1" fmla="*/ 16 h 16"/>
                <a:gd name="T2" fmla="*/ 16 w 16"/>
                <a:gd name="T3" fmla="*/ 10 h 16"/>
                <a:gd name="T4" fmla="*/ 10 w 16"/>
                <a:gd name="T5" fmla="*/ 6 h 16"/>
                <a:gd name="T6" fmla="*/ 10 w 16"/>
                <a:gd name="T7" fmla="*/ 0 h 16"/>
                <a:gd name="T8" fmla="*/ 4 w 16"/>
                <a:gd name="T9" fmla="*/ 2 h 16"/>
                <a:gd name="T10" fmla="*/ 0 w 16"/>
                <a:gd name="T11" fmla="*/ 8 h 16"/>
                <a:gd name="T12" fmla="*/ 4 w 16"/>
                <a:gd name="T13" fmla="*/ 14 h 16"/>
                <a:gd name="T14" fmla="*/ 10 w 16"/>
                <a:gd name="T15" fmla="*/ 14 h 16"/>
                <a:gd name="T16" fmla="*/ 14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4" y="16"/>
                  </a:moveTo>
                  <a:lnTo>
                    <a:pt x="16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4" name="Freeform 40"/>
            <p:cNvSpPr>
              <a:spLocks/>
            </p:cNvSpPr>
            <p:nvPr/>
          </p:nvSpPr>
          <p:spPr bwMode="auto">
            <a:xfrm>
              <a:off x="4228" y="4123"/>
              <a:ext cx="16" cy="22"/>
            </a:xfrm>
            <a:custGeom>
              <a:avLst/>
              <a:gdLst>
                <a:gd name="T0" fmla="*/ 16 w 16"/>
                <a:gd name="T1" fmla="*/ 20 h 22"/>
                <a:gd name="T2" fmla="*/ 16 w 16"/>
                <a:gd name="T3" fmla="*/ 18 h 22"/>
                <a:gd name="T4" fmla="*/ 10 w 16"/>
                <a:gd name="T5" fmla="*/ 4 h 22"/>
                <a:gd name="T6" fmla="*/ 6 w 16"/>
                <a:gd name="T7" fmla="*/ 0 h 22"/>
                <a:gd name="T8" fmla="*/ 0 w 16"/>
                <a:gd name="T9" fmla="*/ 2 h 22"/>
                <a:gd name="T10" fmla="*/ 6 w 16"/>
                <a:gd name="T11" fmla="*/ 16 h 22"/>
                <a:gd name="T12" fmla="*/ 12 w 16"/>
                <a:gd name="T13" fmla="*/ 22 h 22"/>
                <a:gd name="T14" fmla="*/ 16 w 16"/>
                <a:gd name="T15" fmla="*/ 2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2"/>
                <a:gd name="T26" fmla="*/ 16 w 1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2">
                  <a:moveTo>
                    <a:pt x="16" y="20"/>
                  </a:moveTo>
                  <a:lnTo>
                    <a:pt x="16" y="18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16"/>
                  </a:lnTo>
                  <a:lnTo>
                    <a:pt x="12" y="2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5" name="Freeform 41"/>
            <p:cNvSpPr>
              <a:spLocks/>
            </p:cNvSpPr>
            <p:nvPr/>
          </p:nvSpPr>
          <p:spPr bwMode="auto">
            <a:xfrm>
              <a:off x="4290" y="4201"/>
              <a:ext cx="96" cy="100"/>
            </a:xfrm>
            <a:custGeom>
              <a:avLst/>
              <a:gdLst>
                <a:gd name="T0" fmla="*/ 36 w 96"/>
                <a:gd name="T1" fmla="*/ 0 h 100"/>
                <a:gd name="T2" fmla="*/ 28 w 96"/>
                <a:gd name="T3" fmla="*/ 2 h 100"/>
                <a:gd name="T4" fmla="*/ 16 w 96"/>
                <a:gd name="T5" fmla="*/ 10 h 100"/>
                <a:gd name="T6" fmla="*/ 10 w 96"/>
                <a:gd name="T7" fmla="*/ 6 h 100"/>
                <a:gd name="T8" fmla="*/ 2 w 96"/>
                <a:gd name="T9" fmla="*/ 20 h 100"/>
                <a:gd name="T10" fmla="*/ 0 w 96"/>
                <a:gd name="T11" fmla="*/ 28 h 100"/>
                <a:gd name="T12" fmla="*/ 4 w 96"/>
                <a:gd name="T13" fmla="*/ 38 h 100"/>
                <a:gd name="T14" fmla="*/ 16 w 96"/>
                <a:gd name="T15" fmla="*/ 44 h 100"/>
                <a:gd name="T16" fmla="*/ 22 w 96"/>
                <a:gd name="T17" fmla="*/ 54 h 100"/>
                <a:gd name="T18" fmla="*/ 18 w 96"/>
                <a:gd name="T19" fmla="*/ 66 h 100"/>
                <a:gd name="T20" fmla="*/ 20 w 96"/>
                <a:gd name="T21" fmla="*/ 76 h 100"/>
                <a:gd name="T22" fmla="*/ 24 w 96"/>
                <a:gd name="T23" fmla="*/ 80 h 100"/>
                <a:gd name="T24" fmla="*/ 30 w 96"/>
                <a:gd name="T25" fmla="*/ 82 h 100"/>
                <a:gd name="T26" fmla="*/ 32 w 96"/>
                <a:gd name="T27" fmla="*/ 74 h 100"/>
                <a:gd name="T28" fmla="*/ 36 w 96"/>
                <a:gd name="T29" fmla="*/ 68 h 100"/>
                <a:gd name="T30" fmla="*/ 40 w 96"/>
                <a:gd name="T31" fmla="*/ 74 h 100"/>
                <a:gd name="T32" fmla="*/ 46 w 96"/>
                <a:gd name="T33" fmla="*/ 78 h 100"/>
                <a:gd name="T34" fmla="*/ 50 w 96"/>
                <a:gd name="T35" fmla="*/ 90 h 100"/>
                <a:gd name="T36" fmla="*/ 50 w 96"/>
                <a:gd name="T37" fmla="*/ 100 h 100"/>
                <a:gd name="T38" fmla="*/ 54 w 96"/>
                <a:gd name="T39" fmla="*/ 100 h 100"/>
                <a:gd name="T40" fmla="*/ 58 w 96"/>
                <a:gd name="T41" fmla="*/ 84 h 100"/>
                <a:gd name="T42" fmla="*/ 64 w 96"/>
                <a:gd name="T43" fmla="*/ 80 h 100"/>
                <a:gd name="T44" fmla="*/ 68 w 96"/>
                <a:gd name="T45" fmla="*/ 88 h 100"/>
                <a:gd name="T46" fmla="*/ 74 w 96"/>
                <a:gd name="T47" fmla="*/ 94 h 100"/>
                <a:gd name="T48" fmla="*/ 80 w 96"/>
                <a:gd name="T49" fmla="*/ 98 h 100"/>
                <a:gd name="T50" fmla="*/ 80 w 96"/>
                <a:gd name="T51" fmla="*/ 80 h 100"/>
                <a:gd name="T52" fmla="*/ 74 w 96"/>
                <a:gd name="T53" fmla="*/ 58 h 100"/>
                <a:gd name="T54" fmla="*/ 68 w 96"/>
                <a:gd name="T55" fmla="*/ 50 h 100"/>
                <a:gd name="T56" fmla="*/ 66 w 96"/>
                <a:gd name="T57" fmla="*/ 42 h 100"/>
                <a:gd name="T58" fmla="*/ 80 w 96"/>
                <a:gd name="T59" fmla="*/ 50 h 100"/>
                <a:gd name="T60" fmla="*/ 82 w 96"/>
                <a:gd name="T61" fmla="*/ 54 h 100"/>
                <a:gd name="T62" fmla="*/ 86 w 96"/>
                <a:gd name="T63" fmla="*/ 54 h 100"/>
                <a:gd name="T64" fmla="*/ 90 w 96"/>
                <a:gd name="T65" fmla="*/ 48 h 100"/>
                <a:gd name="T66" fmla="*/ 96 w 96"/>
                <a:gd name="T67" fmla="*/ 48 h 100"/>
                <a:gd name="T68" fmla="*/ 96 w 96"/>
                <a:gd name="T69" fmla="*/ 42 h 100"/>
                <a:gd name="T70" fmla="*/ 86 w 96"/>
                <a:gd name="T71" fmla="*/ 36 h 100"/>
                <a:gd name="T72" fmla="*/ 80 w 96"/>
                <a:gd name="T73" fmla="*/ 26 h 100"/>
                <a:gd name="T74" fmla="*/ 80 w 96"/>
                <a:gd name="T75" fmla="*/ 18 h 100"/>
                <a:gd name="T76" fmla="*/ 74 w 96"/>
                <a:gd name="T77" fmla="*/ 16 h 100"/>
                <a:gd name="T78" fmla="*/ 56 w 96"/>
                <a:gd name="T79" fmla="*/ 10 h 100"/>
                <a:gd name="T80" fmla="*/ 46 w 96"/>
                <a:gd name="T81" fmla="*/ 6 h 100"/>
                <a:gd name="T82" fmla="*/ 42 w 96"/>
                <a:gd name="T83" fmla="*/ 6 h 100"/>
                <a:gd name="T84" fmla="*/ 36 w 96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100"/>
                <a:gd name="T131" fmla="*/ 96 w 96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100">
                  <a:moveTo>
                    <a:pt x="36" y="0"/>
                  </a:moveTo>
                  <a:lnTo>
                    <a:pt x="28" y="2"/>
                  </a:lnTo>
                  <a:lnTo>
                    <a:pt x="16" y="10"/>
                  </a:lnTo>
                  <a:lnTo>
                    <a:pt x="10" y="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4" y="38"/>
                  </a:lnTo>
                  <a:lnTo>
                    <a:pt x="16" y="44"/>
                  </a:lnTo>
                  <a:lnTo>
                    <a:pt x="22" y="54"/>
                  </a:lnTo>
                  <a:lnTo>
                    <a:pt x="18" y="66"/>
                  </a:lnTo>
                  <a:lnTo>
                    <a:pt x="20" y="76"/>
                  </a:lnTo>
                  <a:lnTo>
                    <a:pt x="24" y="80"/>
                  </a:lnTo>
                  <a:lnTo>
                    <a:pt x="30" y="82"/>
                  </a:lnTo>
                  <a:lnTo>
                    <a:pt x="32" y="74"/>
                  </a:lnTo>
                  <a:lnTo>
                    <a:pt x="36" y="68"/>
                  </a:lnTo>
                  <a:lnTo>
                    <a:pt x="40" y="74"/>
                  </a:lnTo>
                  <a:lnTo>
                    <a:pt x="46" y="78"/>
                  </a:lnTo>
                  <a:lnTo>
                    <a:pt x="50" y="90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8" y="84"/>
                  </a:lnTo>
                  <a:lnTo>
                    <a:pt x="64" y="80"/>
                  </a:lnTo>
                  <a:lnTo>
                    <a:pt x="68" y="88"/>
                  </a:lnTo>
                  <a:lnTo>
                    <a:pt x="74" y="94"/>
                  </a:lnTo>
                  <a:lnTo>
                    <a:pt x="80" y="98"/>
                  </a:lnTo>
                  <a:lnTo>
                    <a:pt x="80" y="80"/>
                  </a:lnTo>
                  <a:lnTo>
                    <a:pt x="74" y="58"/>
                  </a:lnTo>
                  <a:lnTo>
                    <a:pt x="68" y="50"/>
                  </a:lnTo>
                  <a:lnTo>
                    <a:pt x="66" y="42"/>
                  </a:lnTo>
                  <a:lnTo>
                    <a:pt x="80" y="50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42"/>
                  </a:lnTo>
                  <a:lnTo>
                    <a:pt x="86" y="36"/>
                  </a:lnTo>
                  <a:lnTo>
                    <a:pt x="80" y="26"/>
                  </a:lnTo>
                  <a:lnTo>
                    <a:pt x="80" y="18"/>
                  </a:lnTo>
                  <a:lnTo>
                    <a:pt x="74" y="16"/>
                  </a:lnTo>
                  <a:lnTo>
                    <a:pt x="56" y="10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6" name="Freeform 42"/>
            <p:cNvSpPr>
              <a:spLocks/>
            </p:cNvSpPr>
            <p:nvPr/>
          </p:nvSpPr>
          <p:spPr bwMode="auto">
            <a:xfrm>
              <a:off x="4248" y="4011"/>
              <a:ext cx="268" cy="224"/>
            </a:xfrm>
            <a:custGeom>
              <a:avLst/>
              <a:gdLst>
                <a:gd name="T0" fmla="*/ 240 w 268"/>
                <a:gd name="T1" fmla="*/ 54 h 224"/>
                <a:gd name="T2" fmla="*/ 196 w 268"/>
                <a:gd name="T3" fmla="*/ 50 h 224"/>
                <a:gd name="T4" fmla="*/ 188 w 268"/>
                <a:gd name="T5" fmla="*/ 50 h 224"/>
                <a:gd name="T6" fmla="*/ 170 w 268"/>
                <a:gd name="T7" fmla="*/ 56 h 224"/>
                <a:gd name="T8" fmla="*/ 146 w 268"/>
                <a:gd name="T9" fmla="*/ 66 h 224"/>
                <a:gd name="T10" fmla="*/ 164 w 268"/>
                <a:gd name="T11" fmla="*/ 76 h 224"/>
                <a:gd name="T12" fmla="*/ 174 w 268"/>
                <a:gd name="T13" fmla="*/ 88 h 224"/>
                <a:gd name="T14" fmla="*/ 154 w 268"/>
                <a:gd name="T15" fmla="*/ 80 h 224"/>
                <a:gd name="T16" fmla="*/ 158 w 268"/>
                <a:gd name="T17" fmla="*/ 92 h 224"/>
                <a:gd name="T18" fmla="*/ 154 w 268"/>
                <a:gd name="T19" fmla="*/ 96 h 224"/>
                <a:gd name="T20" fmla="*/ 142 w 268"/>
                <a:gd name="T21" fmla="*/ 86 h 224"/>
                <a:gd name="T22" fmla="*/ 140 w 268"/>
                <a:gd name="T23" fmla="*/ 94 h 224"/>
                <a:gd name="T24" fmla="*/ 142 w 268"/>
                <a:gd name="T25" fmla="*/ 104 h 224"/>
                <a:gd name="T26" fmla="*/ 130 w 268"/>
                <a:gd name="T27" fmla="*/ 86 h 224"/>
                <a:gd name="T28" fmla="*/ 112 w 268"/>
                <a:gd name="T29" fmla="*/ 72 h 224"/>
                <a:gd name="T30" fmla="*/ 104 w 268"/>
                <a:gd name="T31" fmla="*/ 70 h 224"/>
                <a:gd name="T32" fmla="*/ 104 w 268"/>
                <a:gd name="T33" fmla="*/ 92 h 224"/>
                <a:gd name="T34" fmla="*/ 110 w 268"/>
                <a:gd name="T35" fmla="*/ 106 h 224"/>
                <a:gd name="T36" fmla="*/ 126 w 268"/>
                <a:gd name="T37" fmla="*/ 132 h 224"/>
                <a:gd name="T38" fmla="*/ 132 w 268"/>
                <a:gd name="T39" fmla="*/ 144 h 224"/>
                <a:gd name="T40" fmla="*/ 124 w 268"/>
                <a:gd name="T41" fmla="*/ 146 h 224"/>
                <a:gd name="T42" fmla="*/ 122 w 268"/>
                <a:gd name="T43" fmla="*/ 136 h 224"/>
                <a:gd name="T44" fmla="*/ 114 w 268"/>
                <a:gd name="T45" fmla="*/ 142 h 224"/>
                <a:gd name="T46" fmla="*/ 116 w 268"/>
                <a:gd name="T47" fmla="*/ 156 h 224"/>
                <a:gd name="T48" fmla="*/ 108 w 268"/>
                <a:gd name="T49" fmla="*/ 156 h 224"/>
                <a:gd name="T50" fmla="*/ 104 w 268"/>
                <a:gd name="T51" fmla="*/ 162 h 224"/>
                <a:gd name="T52" fmla="*/ 118 w 268"/>
                <a:gd name="T53" fmla="*/ 168 h 224"/>
                <a:gd name="T54" fmla="*/ 132 w 268"/>
                <a:gd name="T55" fmla="*/ 172 h 224"/>
                <a:gd name="T56" fmla="*/ 140 w 268"/>
                <a:gd name="T57" fmla="*/ 180 h 224"/>
                <a:gd name="T58" fmla="*/ 152 w 268"/>
                <a:gd name="T59" fmla="*/ 190 h 224"/>
                <a:gd name="T60" fmla="*/ 162 w 268"/>
                <a:gd name="T61" fmla="*/ 194 h 224"/>
                <a:gd name="T62" fmla="*/ 152 w 268"/>
                <a:gd name="T63" fmla="*/ 216 h 224"/>
                <a:gd name="T64" fmla="*/ 134 w 268"/>
                <a:gd name="T65" fmla="*/ 208 h 224"/>
                <a:gd name="T66" fmla="*/ 116 w 268"/>
                <a:gd name="T67" fmla="*/ 206 h 224"/>
                <a:gd name="T68" fmla="*/ 126 w 268"/>
                <a:gd name="T69" fmla="*/ 196 h 224"/>
                <a:gd name="T70" fmla="*/ 106 w 268"/>
                <a:gd name="T71" fmla="*/ 186 h 224"/>
                <a:gd name="T72" fmla="*/ 94 w 268"/>
                <a:gd name="T73" fmla="*/ 188 h 224"/>
                <a:gd name="T74" fmla="*/ 76 w 268"/>
                <a:gd name="T75" fmla="*/ 186 h 224"/>
                <a:gd name="T76" fmla="*/ 52 w 268"/>
                <a:gd name="T77" fmla="*/ 184 h 224"/>
                <a:gd name="T78" fmla="*/ 48 w 268"/>
                <a:gd name="T79" fmla="*/ 188 h 224"/>
                <a:gd name="T80" fmla="*/ 40 w 268"/>
                <a:gd name="T81" fmla="*/ 184 h 224"/>
                <a:gd name="T82" fmla="*/ 26 w 268"/>
                <a:gd name="T83" fmla="*/ 160 h 224"/>
                <a:gd name="T84" fmla="*/ 42 w 268"/>
                <a:gd name="T85" fmla="*/ 160 h 224"/>
                <a:gd name="T86" fmla="*/ 28 w 268"/>
                <a:gd name="T87" fmla="*/ 148 h 224"/>
                <a:gd name="T88" fmla="*/ 14 w 268"/>
                <a:gd name="T89" fmla="*/ 136 h 224"/>
                <a:gd name="T90" fmla="*/ 4 w 268"/>
                <a:gd name="T91" fmla="*/ 118 h 224"/>
                <a:gd name="T92" fmla="*/ 0 w 268"/>
                <a:gd name="T93" fmla="*/ 116 h 224"/>
                <a:gd name="T94" fmla="*/ 8 w 268"/>
                <a:gd name="T95" fmla="*/ 112 h 224"/>
                <a:gd name="T96" fmla="*/ 14 w 268"/>
                <a:gd name="T97" fmla="*/ 98 h 224"/>
                <a:gd name="T98" fmla="*/ 28 w 268"/>
                <a:gd name="T99" fmla="*/ 80 h 224"/>
                <a:gd name="T100" fmla="*/ 38 w 268"/>
                <a:gd name="T101" fmla="*/ 60 h 224"/>
                <a:gd name="T102" fmla="*/ 64 w 268"/>
                <a:gd name="T103" fmla="*/ 48 h 224"/>
                <a:gd name="T104" fmla="*/ 86 w 268"/>
                <a:gd name="T105" fmla="*/ 36 h 224"/>
                <a:gd name="T106" fmla="*/ 112 w 268"/>
                <a:gd name="T107" fmla="*/ 24 h 224"/>
                <a:gd name="T108" fmla="*/ 126 w 268"/>
                <a:gd name="T109" fmla="*/ 22 h 224"/>
                <a:gd name="T110" fmla="*/ 156 w 268"/>
                <a:gd name="T111" fmla="*/ 20 h 224"/>
                <a:gd name="T112" fmla="*/ 188 w 268"/>
                <a:gd name="T113" fmla="*/ 12 h 224"/>
                <a:gd name="T114" fmla="*/ 222 w 268"/>
                <a:gd name="T115" fmla="*/ 28 h 224"/>
                <a:gd name="T116" fmla="*/ 248 w 268"/>
                <a:gd name="T117" fmla="*/ 16 h 224"/>
                <a:gd name="T118" fmla="*/ 258 w 268"/>
                <a:gd name="T119" fmla="*/ 0 h 224"/>
                <a:gd name="T120" fmla="*/ 268 w 268"/>
                <a:gd name="T121" fmla="*/ 10 h 224"/>
                <a:gd name="T122" fmla="*/ 258 w 268"/>
                <a:gd name="T123" fmla="*/ 26 h 224"/>
                <a:gd name="T124" fmla="*/ 254 w 268"/>
                <a:gd name="T125" fmla="*/ 50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24"/>
                <a:gd name="T191" fmla="*/ 268 w 268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24">
                  <a:moveTo>
                    <a:pt x="246" y="60"/>
                  </a:moveTo>
                  <a:lnTo>
                    <a:pt x="240" y="54"/>
                  </a:lnTo>
                  <a:lnTo>
                    <a:pt x="204" y="44"/>
                  </a:lnTo>
                  <a:lnTo>
                    <a:pt x="196" y="50"/>
                  </a:lnTo>
                  <a:lnTo>
                    <a:pt x="192" y="50"/>
                  </a:lnTo>
                  <a:lnTo>
                    <a:pt x="188" y="50"/>
                  </a:lnTo>
                  <a:lnTo>
                    <a:pt x="178" y="48"/>
                  </a:lnTo>
                  <a:lnTo>
                    <a:pt x="170" y="56"/>
                  </a:lnTo>
                  <a:lnTo>
                    <a:pt x="158" y="58"/>
                  </a:lnTo>
                  <a:lnTo>
                    <a:pt x="146" y="66"/>
                  </a:lnTo>
                  <a:lnTo>
                    <a:pt x="154" y="72"/>
                  </a:lnTo>
                  <a:lnTo>
                    <a:pt x="164" y="76"/>
                  </a:lnTo>
                  <a:lnTo>
                    <a:pt x="172" y="84"/>
                  </a:lnTo>
                  <a:lnTo>
                    <a:pt x="174" y="88"/>
                  </a:lnTo>
                  <a:lnTo>
                    <a:pt x="166" y="82"/>
                  </a:lnTo>
                  <a:lnTo>
                    <a:pt x="154" y="80"/>
                  </a:lnTo>
                  <a:lnTo>
                    <a:pt x="150" y="86"/>
                  </a:lnTo>
                  <a:lnTo>
                    <a:pt x="158" y="92"/>
                  </a:lnTo>
                  <a:lnTo>
                    <a:pt x="160" y="102"/>
                  </a:lnTo>
                  <a:lnTo>
                    <a:pt x="154" y="96"/>
                  </a:lnTo>
                  <a:lnTo>
                    <a:pt x="148" y="88"/>
                  </a:lnTo>
                  <a:lnTo>
                    <a:pt x="142" y="86"/>
                  </a:lnTo>
                  <a:lnTo>
                    <a:pt x="138" y="86"/>
                  </a:lnTo>
                  <a:lnTo>
                    <a:pt x="140" y="94"/>
                  </a:lnTo>
                  <a:lnTo>
                    <a:pt x="146" y="100"/>
                  </a:lnTo>
                  <a:lnTo>
                    <a:pt x="142" y="104"/>
                  </a:lnTo>
                  <a:lnTo>
                    <a:pt x="134" y="96"/>
                  </a:lnTo>
                  <a:lnTo>
                    <a:pt x="130" y="86"/>
                  </a:lnTo>
                  <a:lnTo>
                    <a:pt x="114" y="74"/>
                  </a:lnTo>
                  <a:lnTo>
                    <a:pt x="112" y="72"/>
                  </a:lnTo>
                  <a:lnTo>
                    <a:pt x="116" y="66"/>
                  </a:lnTo>
                  <a:lnTo>
                    <a:pt x="104" y="70"/>
                  </a:lnTo>
                  <a:lnTo>
                    <a:pt x="104" y="80"/>
                  </a:lnTo>
                  <a:lnTo>
                    <a:pt x="104" y="92"/>
                  </a:lnTo>
                  <a:lnTo>
                    <a:pt x="104" y="102"/>
                  </a:lnTo>
                  <a:lnTo>
                    <a:pt x="110" y="106"/>
                  </a:lnTo>
                  <a:lnTo>
                    <a:pt x="112" y="118"/>
                  </a:lnTo>
                  <a:lnTo>
                    <a:pt x="126" y="132"/>
                  </a:lnTo>
                  <a:lnTo>
                    <a:pt x="130" y="138"/>
                  </a:lnTo>
                  <a:lnTo>
                    <a:pt x="132" y="144"/>
                  </a:lnTo>
                  <a:lnTo>
                    <a:pt x="128" y="146"/>
                  </a:lnTo>
                  <a:lnTo>
                    <a:pt x="124" y="146"/>
                  </a:lnTo>
                  <a:lnTo>
                    <a:pt x="126" y="142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4" y="142"/>
                  </a:lnTo>
                  <a:lnTo>
                    <a:pt x="118" y="152"/>
                  </a:lnTo>
                  <a:lnTo>
                    <a:pt x="116" y="156"/>
                  </a:lnTo>
                  <a:lnTo>
                    <a:pt x="112" y="156"/>
                  </a:lnTo>
                  <a:lnTo>
                    <a:pt x="108" y="156"/>
                  </a:lnTo>
                  <a:lnTo>
                    <a:pt x="100" y="156"/>
                  </a:lnTo>
                  <a:lnTo>
                    <a:pt x="104" y="162"/>
                  </a:lnTo>
                  <a:lnTo>
                    <a:pt x="112" y="166"/>
                  </a:lnTo>
                  <a:lnTo>
                    <a:pt x="118" y="168"/>
                  </a:lnTo>
                  <a:lnTo>
                    <a:pt x="124" y="172"/>
                  </a:lnTo>
                  <a:lnTo>
                    <a:pt x="132" y="172"/>
                  </a:lnTo>
                  <a:lnTo>
                    <a:pt x="134" y="180"/>
                  </a:lnTo>
                  <a:lnTo>
                    <a:pt x="140" y="180"/>
                  </a:lnTo>
                  <a:lnTo>
                    <a:pt x="146" y="186"/>
                  </a:lnTo>
                  <a:lnTo>
                    <a:pt x="152" y="190"/>
                  </a:lnTo>
                  <a:lnTo>
                    <a:pt x="156" y="190"/>
                  </a:lnTo>
                  <a:lnTo>
                    <a:pt x="162" y="194"/>
                  </a:lnTo>
                  <a:lnTo>
                    <a:pt x="162" y="224"/>
                  </a:lnTo>
                  <a:lnTo>
                    <a:pt x="152" y="216"/>
                  </a:lnTo>
                  <a:lnTo>
                    <a:pt x="144" y="208"/>
                  </a:lnTo>
                  <a:lnTo>
                    <a:pt x="134" y="208"/>
                  </a:lnTo>
                  <a:lnTo>
                    <a:pt x="122" y="208"/>
                  </a:lnTo>
                  <a:lnTo>
                    <a:pt x="116" y="206"/>
                  </a:lnTo>
                  <a:lnTo>
                    <a:pt x="124" y="202"/>
                  </a:lnTo>
                  <a:lnTo>
                    <a:pt x="126" y="196"/>
                  </a:lnTo>
                  <a:lnTo>
                    <a:pt x="116" y="196"/>
                  </a:lnTo>
                  <a:lnTo>
                    <a:pt x="106" y="186"/>
                  </a:lnTo>
                  <a:lnTo>
                    <a:pt x="102" y="190"/>
                  </a:lnTo>
                  <a:lnTo>
                    <a:pt x="94" y="188"/>
                  </a:lnTo>
                  <a:lnTo>
                    <a:pt x="84" y="188"/>
                  </a:lnTo>
                  <a:lnTo>
                    <a:pt x="76" y="186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8" y="184"/>
                  </a:lnTo>
                  <a:lnTo>
                    <a:pt x="48" y="188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6" y="174"/>
                  </a:lnTo>
                  <a:lnTo>
                    <a:pt x="26" y="160"/>
                  </a:lnTo>
                  <a:lnTo>
                    <a:pt x="34" y="160"/>
                  </a:lnTo>
                  <a:lnTo>
                    <a:pt x="42" y="160"/>
                  </a:lnTo>
                  <a:lnTo>
                    <a:pt x="38" y="152"/>
                  </a:lnTo>
                  <a:lnTo>
                    <a:pt x="28" y="148"/>
                  </a:lnTo>
                  <a:lnTo>
                    <a:pt x="26" y="156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106"/>
                  </a:lnTo>
                  <a:lnTo>
                    <a:pt x="14" y="98"/>
                  </a:lnTo>
                  <a:lnTo>
                    <a:pt x="22" y="92"/>
                  </a:lnTo>
                  <a:lnTo>
                    <a:pt x="28" y="80"/>
                  </a:lnTo>
                  <a:lnTo>
                    <a:pt x="38" y="70"/>
                  </a:lnTo>
                  <a:lnTo>
                    <a:pt x="38" y="60"/>
                  </a:lnTo>
                  <a:lnTo>
                    <a:pt x="36" y="52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86" y="36"/>
                  </a:lnTo>
                  <a:lnTo>
                    <a:pt x="102" y="36"/>
                  </a:lnTo>
                  <a:lnTo>
                    <a:pt x="112" y="24"/>
                  </a:lnTo>
                  <a:lnTo>
                    <a:pt x="118" y="24"/>
                  </a:lnTo>
                  <a:lnTo>
                    <a:pt x="126" y="22"/>
                  </a:lnTo>
                  <a:lnTo>
                    <a:pt x="140" y="20"/>
                  </a:lnTo>
                  <a:lnTo>
                    <a:pt x="156" y="20"/>
                  </a:lnTo>
                  <a:lnTo>
                    <a:pt x="180" y="12"/>
                  </a:lnTo>
                  <a:lnTo>
                    <a:pt x="188" y="12"/>
                  </a:lnTo>
                  <a:lnTo>
                    <a:pt x="196" y="20"/>
                  </a:lnTo>
                  <a:lnTo>
                    <a:pt x="222" y="28"/>
                  </a:lnTo>
                  <a:lnTo>
                    <a:pt x="238" y="26"/>
                  </a:lnTo>
                  <a:lnTo>
                    <a:pt x="248" y="16"/>
                  </a:lnTo>
                  <a:lnTo>
                    <a:pt x="250" y="2"/>
                  </a:lnTo>
                  <a:lnTo>
                    <a:pt x="258" y="0"/>
                  </a:lnTo>
                  <a:lnTo>
                    <a:pt x="260" y="6"/>
                  </a:lnTo>
                  <a:lnTo>
                    <a:pt x="268" y="10"/>
                  </a:lnTo>
                  <a:lnTo>
                    <a:pt x="266" y="20"/>
                  </a:lnTo>
                  <a:lnTo>
                    <a:pt x="258" y="26"/>
                  </a:lnTo>
                  <a:lnTo>
                    <a:pt x="256" y="38"/>
                  </a:lnTo>
                  <a:lnTo>
                    <a:pt x="254" y="50"/>
                  </a:lnTo>
                  <a:lnTo>
                    <a:pt x="246" y="6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7" name="Freeform 43"/>
            <p:cNvSpPr>
              <a:spLocks/>
            </p:cNvSpPr>
            <p:nvPr/>
          </p:nvSpPr>
          <p:spPr bwMode="auto">
            <a:xfrm>
              <a:off x="4340" y="3877"/>
              <a:ext cx="262" cy="162"/>
            </a:xfrm>
            <a:custGeom>
              <a:avLst/>
              <a:gdLst>
                <a:gd name="T0" fmla="*/ 26 w 262"/>
                <a:gd name="T1" fmla="*/ 158 h 162"/>
                <a:gd name="T2" fmla="*/ 24 w 262"/>
                <a:gd name="T3" fmla="*/ 144 h 162"/>
                <a:gd name="T4" fmla="*/ 20 w 262"/>
                <a:gd name="T5" fmla="*/ 122 h 162"/>
                <a:gd name="T6" fmla="*/ 2 w 262"/>
                <a:gd name="T7" fmla="*/ 108 h 162"/>
                <a:gd name="T8" fmla="*/ 2 w 262"/>
                <a:gd name="T9" fmla="*/ 90 h 162"/>
                <a:gd name="T10" fmla="*/ 12 w 262"/>
                <a:gd name="T11" fmla="*/ 70 h 162"/>
                <a:gd name="T12" fmla="*/ 20 w 262"/>
                <a:gd name="T13" fmla="*/ 60 h 162"/>
                <a:gd name="T14" fmla="*/ 10 w 262"/>
                <a:gd name="T15" fmla="*/ 48 h 162"/>
                <a:gd name="T16" fmla="*/ 2 w 262"/>
                <a:gd name="T17" fmla="*/ 38 h 162"/>
                <a:gd name="T18" fmla="*/ 0 w 262"/>
                <a:gd name="T19" fmla="*/ 20 h 162"/>
                <a:gd name="T20" fmla="*/ 2 w 262"/>
                <a:gd name="T21" fmla="*/ 4 h 162"/>
                <a:gd name="T22" fmla="*/ 16 w 262"/>
                <a:gd name="T23" fmla="*/ 0 h 162"/>
                <a:gd name="T24" fmla="*/ 26 w 262"/>
                <a:gd name="T25" fmla="*/ 2 h 162"/>
                <a:gd name="T26" fmla="*/ 20 w 262"/>
                <a:gd name="T27" fmla="*/ 14 h 162"/>
                <a:gd name="T28" fmla="*/ 28 w 262"/>
                <a:gd name="T29" fmla="*/ 20 h 162"/>
                <a:gd name="T30" fmla="*/ 38 w 262"/>
                <a:gd name="T31" fmla="*/ 20 h 162"/>
                <a:gd name="T32" fmla="*/ 64 w 262"/>
                <a:gd name="T33" fmla="*/ 24 h 162"/>
                <a:gd name="T34" fmla="*/ 96 w 262"/>
                <a:gd name="T35" fmla="*/ 24 h 162"/>
                <a:gd name="T36" fmla="*/ 130 w 262"/>
                <a:gd name="T37" fmla="*/ 30 h 162"/>
                <a:gd name="T38" fmla="*/ 142 w 262"/>
                <a:gd name="T39" fmla="*/ 26 h 162"/>
                <a:gd name="T40" fmla="*/ 156 w 262"/>
                <a:gd name="T41" fmla="*/ 16 h 162"/>
                <a:gd name="T42" fmla="*/ 172 w 262"/>
                <a:gd name="T43" fmla="*/ 8 h 162"/>
                <a:gd name="T44" fmla="*/ 192 w 262"/>
                <a:gd name="T45" fmla="*/ 2 h 162"/>
                <a:gd name="T46" fmla="*/ 206 w 262"/>
                <a:gd name="T47" fmla="*/ 2 h 162"/>
                <a:gd name="T48" fmla="*/ 212 w 262"/>
                <a:gd name="T49" fmla="*/ 8 h 162"/>
                <a:gd name="T50" fmla="*/ 234 w 262"/>
                <a:gd name="T51" fmla="*/ 14 h 162"/>
                <a:gd name="T52" fmla="*/ 250 w 262"/>
                <a:gd name="T53" fmla="*/ 24 h 162"/>
                <a:gd name="T54" fmla="*/ 262 w 262"/>
                <a:gd name="T55" fmla="*/ 22 h 162"/>
                <a:gd name="T56" fmla="*/ 260 w 262"/>
                <a:gd name="T57" fmla="*/ 34 h 162"/>
                <a:gd name="T58" fmla="*/ 256 w 262"/>
                <a:gd name="T59" fmla="*/ 44 h 162"/>
                <a:gd name="T60" fmla="*/ 242 w 262"/>
                <a:gd name="T61" fmla="*/ 46 h 162"/>
                <a:gd name="T62" fmla="*/ 234 w 262"/>
                <a:gd name="T63" fmla="*/ 58 h 162"/>
                <a:gd name="T64" fmla="*/ 232 w 262"/>
                <a:gd name="T65" fmla="*/ 80 h 162"/>
                <a:gd name="T66" fmla="*/ 226 w 262"/>
                <a:gd name="T67" fmla="*/ 82 h 162"/>
                <a:gd name="T68" fmla="*/ 224 w 262"/>
                <a:gd name="T69" fmla="*/ 86 h 162"/>
                <a:gd name="T70" fmla="*/ 216 w 262"/>
                <a:gd name="T71" fmla="*/ 94 h 162"/>
                <a:gd name="T72" fmla="*/ 218 w 262"/>
                <a:gd name="T73" fmla="*/ 98 h 162"/>
                <a:gd name="T74" fmla="*/ 222 w 262"/>
                <a:gd name="T75" fmla="*/ 98 h 162"/>
                <a:gd name="T76" fmla="*/ 224 w 262"/>
                <a:gd name="T77" fmla="*/ 104 h 162"/>
                <a:gd name="T78" fmla="*/ 228 w 262"/>
                <a:gd name="T79" fmla="*/ 112 h 162"/>
                <a:gd name="T80" fmla="*/ 236 w 262"/>
                <a:gd name="T81" fmla="*/ 122 h 162"/>
                <a:gd name="T82" fmla="*/ 236 w 262"/>
                <a:gd name="T83" fmla="*/ 128 h 162"/>
                <a:gd name="T84" fmla="*/ 230 w 262"/>
                <a:gd name="T85" fmla="*/ 126 h 162"/>
                <a:gd name="T86" fmla="*/ 214 w 262"/>
                <a:gd name="T87" fmla="*/ 128 h 162"/>
                <a:gd name="T88" fmla="*/ 200 w 262"/>
                <a:gd name="T89" fmla="*/ 122 h 162"/>
                <a:gd name="T90" fmla="*/ 184 w 262"/>
                <a:gd name="T91" fmla="*/ 128 h 162"/>
                <a:gd name="T92" fmla="*/ 174 w 262"/>
                <a:gd name="T93" fmla="*/ 130 h 162"/>
                <a:gd name="T94" fmla="*/ 166 w 262"/>
                <a:gd name="T95" fmla="*/ 134 h 162"/>
                <a:gd name="T96" fmla="*/ 158 w 262"/>
                <a:gd name="T97" fmla="*/ 136 h 162"/>
                <a:gd name="T98" fmla="*/ 156 w 262"/>
                <a:gd name="T99" fmla="*/ 150 h 162"/>
                <a:gd name="T100" fmla="*/ 146 w 262"/>
                <a:gd name="T101" fmla="*/ 160 h 162"/>
                <a:gd name="T102" fmla="*/ 130 w 262"/>
                <a:gd name="T103" fmla="*/ 162 h 162"/>
                <a:gd name="T104" fmla="*/ 104 w 262"/>
                <a:gd name="T105" fmla="*/ 154 h 162"/>
                <a:gd name="T106" fmla="*/ 96 w 262"/>
                <a:gd name="T107" fmla="*/ 146 h 162"/>
                <a:gd name="T108" fmla="*/ 88 w 262"/>
                <a:gd name="T109" fmla="*/ 146 h 162"/>
                <a:gd name="T110" fmla="*/ 64 w 262"/>
                <a:gd name="T111" fmla="*/ 154 h 162"/>
                <a:gd name="T112" fmla="*/ 48 w 262"/>
                <a:gd name="T113" fmla="*/ 154 h 162"/>
                <a:gd name="T114" fmla="*/ 34 w 262"/>
                <a:gd name="T115" fmla="*/ 156 h 162"/>
                <a:gd name="T116" fmla="*/ 26 w 262"/>
                <a:gd name="T117" fmla="*/ 158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"/>
                <a:gd name="T178" fmla="*/ 0 h 162"/>
                <a:gd name="T179" fmla="*/ 262 w 262"/>
                <a:gd name="T180" fmla="*/ 162 h 1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" h="162">
                  <a:moveTo>
                    <a:pt x="26" y="158"/>
                  </a:moveTo>
                  <a:lnTo>
                    <a:pt x="24" y="144"/>
                  </a:lnTo>
                  <a:lnTo>
                    <a:pt x="20" y="122"/>
                  </a:lnTo>
                  <a:lnTo>
                    <a:pt x="2" y="108"/>
                  </a:lnTo>
                  <a:lnTo>
                    <a:pt x="2" y="90"/>
                  </a:lnTo>
                  <a:lnTo>
                    <a:pt x="12" y="70"/>
                  </a:lnTo>
                  <a:lnTo>
                    <a:pt x="20" y="60"/>
                  </a:lnTo>
                  <a:lnTo>
                    <a:pt x="10" y="48"/>
                  </a:lnTo>
                  <a:lnTo>
                    <a:pt x="2" y="38"/>
                  </a:lnTo>
                  <a:lnTo>
                    <a:pt x="0" y="20"/>
                  </a:lnTo>
                  <a:lnTo>
                    <a:pt x="2" y="4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0" y="14"/>
                  </a:lnTo>
                  <a:lnTo>
                    <a:pt x="28" y="20"/>
                  </a:lnTo>
                  <a:lnTo>
                    <a:pt x="38" y="20"/>
                  </a:lnTo>
                  <a:lnTo>
                    <a:pt x="64" y="24"/>
                  </a:lnTo>
                  <a:lnTo>
                    <a:pt x="96" y="24"/>
                  </a:lnTo>
                  <a:lnTo>
                    <a:pt x="130" y="30"/>
                  </a:lnTo>
                  <a:lnTo>
                    <a:pt x="142" y="26"/>
                  </a:lnTo>
                  <a:lnTo>
                    <a:pt x="156" y="16"/>
                  </a:lnTo>
                  <a:lnTo>
                    <a:pt x="172" y="8"/>
                  </a:lnTo>
                  <a:lnTo>
                    <a:pt x="192" y="2"/>
                  </a:lnTo>
                  <a:lnTo>
                    <a:pt x="206" y="2"/>
                  </a:lnTo>
                  <a:lnTo>
                    <a:pt x="212" y="8"/>
                  </a:lnTo>
                  <a:lnTo>
                    <a:pt x="234" y="14"/>
                  </a:lnTo>
                  <a:lnTo>
                    <a:pt x="250" y="24"/>
                  </a:lnTo>
                  <a:lnTo>
                    <a:pt x="262" y="22"/>
                  </a:lnTo>
                  <a:lnTo>
                    <a:pt x="260" y="34"/>
                  </a:lnTo>
                  <a:lnTo>
                    <a:pt x="256" y="44"/>
                  </a:lnTo>
                  <a:lnTo>
                    <a:pt x="242" y="46"/>
                  </a:lnTo>
                  <a:lnTo>
                    <a:pt x="234" y="58"/>
                  </a:lnTo>
                  <a:lnTo>
                    <a:pt x="232" y="80"/>
                  </a:lnTo>
                  <a:lnTo>
                    <a:pt x="226" y="82"/>
                  </a:lnTo>
                  <a:lnTo>
                    <a:pt x="224" y="86"/>
                  </a:lnTo>
                  <a:lnTo>
                    <a:pt x="216" y="94"/>
                  </a:lnTo>
                  <a:lnTo>
                    <a:pt x="218" y="98"/>
                  </a:lnTo>
                  <a:lnTo>
                    <a:pt x="222" y="98"/>
                  </a:lnTo>
                  <a:lnTo>
                    <a:pt x="224" y="104"/>
                  </a:lnTo>
                  <a:lnTo>
                    <a:pt x="228" y="112"/>
                  </a:lnTo>
                  <a:lnTo>
                    <a:pt x="236" y="122"/>
                  </a:lnTo>
                  <a:lnTo>
                    <a:pt x="236" y="128"/>
                  </a:lnTo>
                  <a:lnTo>
                    <a:pt x="230" y="126"/>
                  </a:lnTo>
                  <a:lnTo>
                    <a:pt x="214" y="128"/>
                  </a:lnTo>
                  <a:lnTo>
                    <a:pt x="200" y="122"/>
                  </a:lnTo>
                  <a:lnTo>
                    <a:pt x="184" y="128"/>
                  </a:lnTo>
                  <a:lnTo>
                    <a:pt x="174" y="130"/>
                  </a:lnTo>
                  <a:lnTo>
                    <a:pt x="166" y="134"/>
                  </a:lnTo>
                  <a:lnTo>
                    <a:pt x="158" y="136"/>
                  </a:lnTo>
                  <a:lnTo>
                    <a:pt x="156" y="150"/>
                  </a:lnTo>
                  <a:lnTo>
                    <a:pt x="146" y="160"/>
                  </a:lnTo>
                  <a:lnTo>
                    <a:pt x="130" y="162"/>
                  </a:lnTo>
                  <a:lnTo>
                    <a:pt x="104" y="154"/>
                  </a:lnTo>
                  <a:lnTo>
                    <a:pt x="96" y="146"/>
                  </a:lnTo>
                  <a:lnTo>
                    <a:pt x="88" y="146"/>
                  </a:lnTo>
                  <a:lnTo>
                    <a:pt x="64" y="154"/>
                  </a:lnTo>
                  <a:lnTo>
                    <a:pt x="48" y="154"/>
                  </a:lnTo>
                  <a:lnTo>
                    <a:pt x="34" y="156"/>
                  </a:lnTo>
                  <a:lnTo>
                    <a:pt x="26" y="15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8" name="Freeform 44"/>
            <p:cNvSpPr>
              <a:spLocks/>
            </p:cNvSpPr>
            <p:nvPr/>
          </p:nvSpPr>
          <p:spPr bwMode="auto">
            <a:xfrm>
              <a:off x="4264" y="3981"/>
              <a:ext cx="102" cy="82"/>
            </a:xfrm>
            <a:custGeom>
              <a:avLst/>
              <a:gdLst>
                <a:gd name="T0" fmla="*/ 20 w 102"/>
                <a:gd name="T1" fmla="*/ 82 h 82"/>
                <a:gd name="T2" fmla="*/ 6 w 102"/>
                <a:gd name="T3" fmla="*/ 68 h 82"/>
                <a:gd name="T4" fmla="*/ 0 w 102"/>
                <a:gd name="T5" fmla="*/ 54 h 82"/>
                <a:gd name="T6" fmla="*/ 0 w 102"/>
                <a:gd name="T7" fmla="*/ 40 h 82"/>
                <a:gd name="T8" fmla="*/ 4 w 102"/>
                <a:gd name="T9" fmla="*/ 14 h 82"/>
                <a:gd name="T10" fmla="*/ 6 w 102"/>
                <a:gd name="T11" fmla="*/ 14 h 82"/>
                <a:gd name="T12" fmla="*/ 8 w 102"/>
                <a:gd name="T13" fmla="*/ 16 h 82"/>
                <a:gd name="T14" fmla="*/ 12 w 102"/>
                <a:gd name="T15" fmla="*/ 12 h 82"/>
                <a:gd name="T16" fmla="*/ 12 w 102"/>
                <a:gd name="T17" fmla="*/ 6 h 82"/>
                <a:gd name="T18" fmla="*/ 24 w 102"/>
                <a:gd name="T19" fmla="*/ 2 h 82"/>
                <a:gd name="T20" fmla="*/ 28 w 102"/>
                <a:gd name="T21" fmla="*/ 2 h 82"/>
                <a:gd name="T22" fmla="*/ 32 w 102"/>
                <a:gd name="T23" fmla="*/ 8 h 82"/>
                <a:gd name="T24" fmla="*/ 34 w 102"/>
                <a:gd name="T25" fmla="*/ 8 h 82"/>
                <a:gd name="T26" fmla="*/ 34 w 102"/>
                <a:gd name="T27" fmla="*/ 4 h 82"/>
                <a:gd name="T28" fmla="*/ 40 w 102"/>
                <a:gd name="T29" fmla="*/ 0 h 82"/>
                <a:gd name="T30" fmla="*/ 52 w 102"/>
                <a:gd name="T31" fmla="*/ 4 h 82"/>
                <a:gd name="T32" fmla="*/ 54 w 102"/>
                <a:gd name="T33" fmla="*/ 0 h 82"/>
                <a:gd name="T34" fmla="*/ 66 w 102"/>
                <a:gd name="T35" fmla="*/ 2 h 82"/>
                <a:gd name="T36" fmla="*/ 74 w 102"/>
                <a:gd name="T37" fmla="*/ 2 h 82"/>
                <a:gd name="T38" fmla="*/ 78 w 102"/>
                <a:gd name="T39" fmla="*/ 4 h 82"/>
                <a:gd name="T40" fmla="*/ 96 w 102"/>
                <a:gd name="T41" fmla="*/ 18 h 82"/>
                <a:gd name="T42" fmla="*/ 100 w 102"/>
                <a:gd name="T43" fmla="*/ 40 h 82"/>
                <a:gd name="T44" fmla="*/ 102 w 102"/>
                <a:gd name="T45" fmla="*/ 54 h 82"/>
                <a:gd name="T46" fmla="*/ 96 w 102"/>
                <a:gd name="T47" fmla="*/ 54 h 82"/>
                <a:gd name="T48" fmla="*/ 86 w 102"/>
                <a:gd name="T49" fmla="*/ 66 h 82"/>
                <a:gd name="T50" fmla="*/ 70 w 102"/>
                <a:gd name="T51" fmla="*/ 66 h 82"/>
                <a:gd name="T52" fmla="*/ 56 w 102"/>
                <a:gd name="T53" fmla="*/ 70 h 82"/>
                <a:gd name="T54" fmla="*/ 48 w 102"/>
                <a:gd name="T55" fmla="*/ 78 h 82"/>
                <a:gd name="T56" fmla="*/ 20 w 102"/>
                <a:gd name="T57" fmla="*/ 82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"/>
                <a:gd name="T88" fmla="*/ 0 h 82"/>
                <a:gd name="T89" fmla="*/ 102 w 102"/>
                <a:gd name="T90" fmla="*/ 82 h 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" h="82">
                  <a:moveTo>
                    <a:pt x="20" y="82"/>
                  </a:moveTo>
                  <a:lnTo>
                    <a:pt x="6" y="68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40" y="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66" y="2"/>
                  </a:lnTo>
                  <a:lnTo>
                    <a:pt x="74" y="2"/>
                  </a:lnTo>
                  <a:lnTo>
                    <a:pt x="78" y="4"/>
                  </a:lnTo>
                  <a:lnTo>
                    <a:pt x="96" y="18"/>
                  </a:lnTo>
                  <a:lnTo>
                    <a:pt x="100" y="4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86" y="66"/>
                  </a:lnTo>
                  <a:lnTo>
                    <a:pt x="70" y="66"/>
                  </a:lnTo>
                  <a:lnTo>
                    <a:pt x="56" y="70"/>
                  </a:lnTo>
                  <a:lnTo>
                    <a:pt x="48" y="78"/>
                  </a:lnTo>
                  <a:lnTo>
                    <a:pt x="20" y="8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89" name="Freeform 45"/>
            <p:cNvSpPr>
              <a:spLocks/>
            </p:cNvSpPr>
            <p:nvPr/>
          </p:nvSpPr>
          <p:spPr bwMode="auto">
            <a:xfrm>
              <a:off x="4212" y="3963"/>
              <a:ext cx="74" cy="164"/>
            </a:xfrm>
            <a:custGeom>
              <a:avLst/>
              <a:gdLst>
                <a:gd name="T0" fmla="*/ 36 w 74"/>
                <a:gd name="T1" fmla="*/ 164 h 164"/>
                <a:gd name="T2" fmla="*/ 30 w 74"/>
                <a:gd name="T3" fmla="*/ 160 h 164"/>
                <a:gd name="T4" fmla="*/ 28 w 74"/>
                <a:gd name="T5" fmla="*/ 152 h 164"/>
                <a:gd name="T6" fmla="*/ 24 w 74"/>
                <a:gd name="T7" fmla="*/ 146 h 164"/>
                <a:gd name="T8" fmla="*/ 10 w 74"/>
                <a:gd name="T9" fmla="*/ 140 h 164"/>
                <a:gd name="T10" fmla="*/ 4 w 74"/>
                <a:gd name="T11" fmla="*/ 130 h 164"/>
                <a:gd name="T12" fmla="*/ 0 w 74"/>
                <a:gd name="T13" fmla="*/ 122 h 164"/>
                <a:gd name="T14" fmla="*/ 6 w 74"/>
                <a:gd name="T15" fmla="*/ 124 h 164"/>
                <a:gd name="T16" fmla="*/ 6 w 74"/>
                <a:gd name="T17" fmla="*/ 116 h 164"/>
                <a:gd name="T18" fmla="*/ 2 w 74"/>
                <a:gd name="T19" fmla="*/ 106 h 164"/>
                <a:gd name="T20" fmla="*/ 6 w 74"/>
                <a:gd name="T21" fmla="*/ 96 h 164"/>
                <a:gd name="T22" fmla="*/ 6 w 74"/>
                <a:gd name="T23" fmla="*/ 94 h 164"/>
                <a:gd name="T24" fmla="*/ 6 w 74"/>
                <a:gd name="T25" fmla="*/ 88 h 164"/>
                <a:gd name="T26" fmla="*/ 8 w 74"/>
                <a:gd name="T27" fmla="*/ 80 h 164"/>
                <a:gd name="T28" fmla="*/ 4 w 74"/>
                <a:gd name="T29" fmla="*/ 72 h 164"/>
                <a:gd name="T30" fmla="*/ 12 w 74"/>
                <a:gd name="T31" fmla="*/ 50 h 164"/>
                <a:gd name="T32" fmla="*/ 8 w 74"/>
                <a:gd name="T33" fmla="*/ 46 h 164"/>
                <a:gd name="T34" fmla="*/ 2 w 74"/>
                <a:gd name="T35" fmla="*/ 44 h 164"/>
                <a:gd name="T36" fmla="*/ 6 w 74"/>
                <a:gd name="T37" fmla="*/ 32 h 164"/>
                <a:gd name="T38" fmla="*/ 4 w 74"/>
                <a:gd name="T39" fmla="*/ 24 h 164"/>
                <a:gd name="T40" fmla="*/ 8 w 74"/>
                <a:gd name="T41" fmla="*/ 12 h 164"/>
                <a:gd name="T42" fmla="*/ 12 w 74"/>
                <a:gd name="T43" fmla="*/ 8 h 164"/>
                <a:gd name="T44" fmla="*/ 18 w 74"/>
                <a:gd name="T45" fmla="*/ 0 h 164"/>
                <a:gd name="T46" fmla="*/ 24 w 74"/>
                <a:gd name="T47" fmla="*/ 6 h 164"/>
                <a:gd name="T48" fmla="*/ 34 w 74"/>
                <a:gd name="T49" fmla="*/ 8 h 164"/>
                <a:gd name="T50" fmla="*/ 40 w 74"/>
                <a:gd name="T51" fmla="*/ 16 h 164"/>
                <a:gd name="T52" fmla="*/ 48 w 74"/>
                <a:gd name="T53" fmla="*/ 20 h 164"/>
                <a:gd name="T54" fmla="*/ 56 w 74"/>
                <a:gd name="T55" fmla="*/ 32 h 164"/>
                <a:gd name="T56" fmla="*/ 52 w 74"/>
                <a:gd name="T57" fmla="*/ 58 h 164"/>
                <a:gd name="T58" fmla="*/ 52 w 74"/>
                <a:gd name="T59" fmla="*/ 72 h 164"/>
                <a:gd name="T60" fmla="*/ 58 w 74"/>
                <a:gd name="T61" fmla="*/ 86 h 164"/>
                <a:gd name="T62" fmla="*/ 72 w 74"/>
                <a:gd name="T63" fmla="*/ 100 h 164"/>
                <a:gd name="T64" fmla="*/ 74 w 74"/>
                <a:gd name="T65" fmla="*/ 108 h 164"/>
                <a:gd name="T66" fmla="*/ 74 w 74"/>
                <a:gd name="T67" fmla="*/ 118 h 164"/>
                <a:gd name="T68" fmla="*/ 64 w 74"/>
                <a:gd name="T69" fmla="*/ 128 h 164"/>
                <a:gd name="T70" fmla="*/ 58 w 74"/>
                <a:gd name="T71" fmla="*/ 140 h 164"/>
                <a:gd name="T72" fmla="*/ 50 w 74"/>
                <a:gd name="T73" fmla="*/ 146 h 164"/>
                <a:gd name="T74" fmla="*/ 48 w 74"/>
                <a:gd name="T75" fmla="*/ 154 h 164"/>
                <a:gd name="T76" fmla="*/ 44 w 74"/>
                <a:gd name="T77" fmla="*/ 160 h 164"/>
                <a:gd name="T78" fmla="*/ 38 w 74"/>
                <a:gd name="T79" fmla="*/ 164 h 164"/>
                <a:gd name="T80" fmla="*/ 36 w 74"/>
                <a:gd name="T81" fmla="*/ 164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"/>
                <a:gd name="T124" fmla="*/ 0 h 164"/>
                <a:gd name="T125" fmla="*/ 74 w 74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" h="164">
                  <a:moveTo>
                    <a:pt x="36" y="164"/>
                  </a:moveTo>
                  <a:lnTo>
                    <a:pt x="30" y="160"/>
                  </a:lnTo>
                  <a:lnTo>
                    <a:pt x="28" y="152"/>
                  </a:lnTo>
                  <a:lnTo>
                    <a:pt x="24" y="146"/>
                  </a:lnTo>
                  <a:lnTo>
                    <a:pt x="10" y="140"/>
                  </a:lnTo>
                  <a:lnTo>
                    <a:pt x="4" y="130"/>
                  </a:lnTo>
                  <a:lnTo>
                    <a:pt x="0" y="122"/>
                  </a:lnTo>
                  <a:lnTo>
                    <a:pt x="6" y="124"/>
                  </a:lnTo>
                  <a:lnTo>
                    <a:pt x="6" y="116"/>
                  </a:lnTo>
                  <a:lnTo>
                    <a:pt x="2" y="10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88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2" y="50"/>
                  </a:lnTo>
                  <a:lnTo>
                    <a:pt x="8" y="4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4" y="8"/>
                  </a:lnTo>
                  <a:lnTo>
                    <a:pt x="40" y="16"/>
                  </a:lnTo>
                  <a:lnTo>
                    <a:pt x="48" y="20"/>
                  </a:lnTo>
                  <a:lnTo>
                    <a:pt x="56" y="32"/>
                  </a:lnTo>
                  <a:lnTo>
                    <a:pt x="52" y="58"/>
                  </a:lnTo>
                  <a:lnTo>
                    <a:pt x="52" y="72"/>
                  </a:lnTo>
                  <a:lnTo>
                    <a:pt x="58" y="86"/>
                  </a:lnTo>
                  <a:lnTo>
                    <a:pt x="72" y="100"/>
                  </a:lnTo>
                  <a:lnTo>
                    <a:pt x="74" y="108"/>
                  </a:lnTo>
                  <a:lnTo>
                    <a:pt x="74" y="118"/>
                  </a:lnTo>
                  <a:lnTo>
                    <a:pt x="64" y="128"/>
                  </a:lnTo>
                  <a:lnTo>
                    <a:pt x="58" y="140"/>
                  </a:lnTo>
                  <a:lnTo>
                    <a:pt x="50" y="146"/>
                  </a:lnTo>
                  <a:lnTo>
                    <a:pt x="48" y="154"/>
                  </a:lnTo>
                  <a:lnTo>
                    <a:pt x="44" y="160"/>
                  </a:lnTo>
                  <a:lnTo>
                    <a:pt x="38" y="164"/>
                  </a:lnTo>
                  <a:lnTo>
                    <a:pt x="36" y="16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0" name="Freeform 46"/>
            <p:cNvSpPr>
              <a:spLocks/>
            </p:cNvSpPr>
            <p:nvPr/>
          </p:nvSpPr>
          <p:spPr bwMode="auto">
            <a:xfrm>
              <a:off x="4178" y="3909"/>
              <a:ext cx="80" cy="98"/>
            </a:xfrm>
            <a:custGeom>
              <a:avLst/>
              <a:gdLst>
                <a:gd name="T0" fmla="*/ 68 w 80"/>
                <a:gd name="T1" fmla="*/ 60 h 98"/>
                <a:gd name="T2" fmla="*/ 66 w 80"/>
                <a:gd name="T3" fmla="*/ 56 h 98"/>
                <a:gd name="T4" fmla="*/ 68 w 80"/>
                <a:gd name="T5" fmla="*/ 54 h 98"/>
                <a:gd name="T6" fmla="*/ 68 w 80"/>
                <a:gd name="T7" fmla="*/ 54 h 98"/>
                <a:gd name="T8" fmla="*/ 66 w 80"/>
                <a:gd name="T9" fmla="*/ 52 h 98"/>
                <a:gd name="T10" fmla="*/ 66 w 80"/>
                <a:gd name="T11" fmla="*/ 50 h 98"/>
                <a:gd name="T12" fmla="*/ 68 w 80"/>
                <a:gd name="T13" fmla="*/ 48 h 98"/>
                <a:gd name="T14" fmla="*/ 72 w 80"/>
                <a:gd name="T15" fmla="*/ 50 h 98"/>
                <a:gd name="T16" fmla="*/ 74 w 80"/>
                <a:gd name="T17" fmla="*/ 48 h 98"/>
                <a:gd name="T18" fmla="*/ 76 w 80"/>
                <a:gd name="T19" fmla="*/ 48 h 98"/>
                <a:gd name="T20" fmla="*/ 76 w 80"/>
                <a:gd name="T21" fmla="*/ 46 h 98"/>
                <a:gd name="T22" fmla="*/ 78 w 80"/>
                <a:gd name="T23" fmla="*/ 44 h 98"/>
                <a:gd name="T24" fmla="*/ 80 w 80"/>
                <a:gd name="T25" fmla="*/ 42 h 98"/>
                <a:gd name="T26" fmla="*/ 78 w 80"/>
                <a:gd name="T27" fmla="*/ 40 h 98"/>
                <a:gd name="T28" fmla="*/ 78 w 80"/>
                <a:gd name="T29" fmla="*/ 38 h 98"/>
                <a:gd name="T30" fmla="*/ 70 w 80"/>
                <a:gd name="T31" fmla="*/ 36 h 98"/>
                <a:gd name="T32" fmla="*/ 68 w 80"/>
                <a:gd name="T33" fmla="*/ 34 h 98"/>
                <a:gd name="T34" fmla="*/ 66 w 80"/>
                <a:gd name="T35" fmla="*/ 34 h 98"/>
                <a:gd name="T36" fmla="*/ 64 w 80"/>
                <a:gd name="T37" fmla="*/ 32 h 98"/>
                <a:gd name="T38" fmla="*/ 62 w 80"/>
                <a:gd name="T39" fmla="*/ 28 h 98"/>
                <a:gd name="T40" fmla="*/ 62 w 80"/>
                <a:gd name="T41" fmla="*/ 30 h 98"/>
                <a:gd name="T42" fmla="*/ 58 w 80"/>
                <a:gd name="T43" fmla="*/ 30 h 98"/>
                <a:gd name="T44" fmla="*/ 56 w 80"/>
                <a:gd name="T45" fmla="*/ 30 h 98"/>
                <a:gd name="T46" fmla="*/ 56 w 80"/>
                <a:gd name="T47" fmla="*/ 30 h 98"/>
                <a:gd name="T48" fmla="*/ 54 w 80"/>
                <a:gd name="T49" fmla="*/ 28 h 98"/>
                <a:gd name="T50" fmla="*/ 54 w 80"/>
                <a:gd name="T51" fmla="*/ 26 h 98"/>
                <a:gd name="T52" fmla="*/ 54 w 80"/>
                <a:gd name="T53" fmla="*/ 26 h 98"/>
                <a:gd name="T54" fmla="*/ 52 w 80"/>
                <a:gd name="T55" fmla="*/ 26 h 98"/>
                <a:gd name="T56" fmla="*/ 50 w 80"/>
                <a:gd name="T57" fmla="*/ 26 h 98"/>
                <a:gd name="T58" fmla="*/ 50 w 80"/>
                <a:gd name="T59" fmla="*/ 26 h 98"/>
                <a:gd name="T60" fmla="*/ 48 w 80"/>
                <a:gd name="T61" fmla="*/ 22 h 98"/>
                <a:gd name="T62" fmla="*/ 46 w 80"/>
                <a:gd name="T63" fmla="*/ 22 h 98"/>
                <a:gd name="T64" fmla="*/ 42 w 80"/>
                <a:gd name="T65" fmla="*/ 14 h 98"/>
                <a:gd name="T66" fmla="*/ 40 w 80"/>
                <a:gd name="T67" fmla="*/ 12 h 98"/>
                <a:gd name="T68" fmla="*/ 36 w 80"/>
                <a:gd name="T69" fmla="*/ 12 h 98"/>
                <a:gd name="T70" fmla="*/ 34 w 80"/>
                <a:gd name="T71" fmla="*/ 10 h 98"/>
                <a:gd name="T72" fmla="*/ 32 w 80"/>
                <a:gd name="T73" fmla="*/ 8 h 98"/>
                <a:gd name="T74" fmla="*/ 30 w 80"/>
                <a:gd name="T75" fmla="*/ 6 h 98"/>
                <a:gd name="T76" fmla="*/ 30 w 80"/>
                <a:gd name="T77" fmla="*/ 0 h 98"/>
                <a:gd name="T78" fmla="*/ 28 w 80"/>
                <a:gd name="T79" fmla="*/ 2 h 98"/>
                <a:gd name="T80" fmla="*/ 26 w 80"/>
                <a:gd name="T81" fmla="*/ 0 h 98"/>
                <a:gd name="T82" fmla="*/ 20 w 80"/>
                <a:gd name="T83" fmla="*/ 2 h 98"/>
                <a:gd name="T84" fmla="*/ 24 w 80"/>
                <a:gd name="T85" fmla="*/ 6 h 98"/>
                <a:gd name="T86" fmla="*/ 26 w 80"/>
                <a:gd name="T87" fmla="*/ 12 h 98"/>
                <a:gd name="T88" fmla="*/ 26 w 80"/>
                <a:gd name="T89" fmla="*/ 18 h 98"/>
                <a:gd name="T90" fmla="*/ 22 w 80"/>
                <a:gd name="T91" fmla="*/ 16 h 98"/>
                <a:gd name="T92" fmla="*/ 20 w 80"/>
                <a:gd name="T93" fmla="*/ 12 h 98"/>
                <a:gd name="T94" fmla="*/ 10 w 80"/>
                <a:gd name="T95" fmla="*/ 16 h 98"/>
                <a:gd name="T96" fmla="*/ 8 w 80"/>
                <a:gd name="T97" fmla="*/ 22 h 98"/>
                <a:gd name="T98" fmla="*/ 6 w 80"/>
                <a:gd name="T99" fmla="*/ 30 h 98"/>
                <a:gd name="T100" fmla="*/ 0 w 80"/>
                <a:gd name="T101" fmla="*/ 32 h 98"/>
                <a:gd name="T102" fmla="*/ 0 w 80"/>
                <a:gd name="T103" fmla="*/ 40 h 98"/>
                <a:gd name="T104" fmla="*/ 2 w 80"/>
                <a:gd name="T105" fmla="*/ 46 h 98"/>
                <a:gd name="T106" fmla="*/ 4 w 80"/>
                <a:gd name="T107" fmla="*/ 52 h 98"/>
                <a:gd name="T108" fmla="*/ 0 w 80"/>
                <a:gd name="T109" fmla="*/ 62 h 98"/>
                <a:gd name="T110" fmla="*/ 20 w 80"/>
                <a:gd name="T111" fmla="*/ 80 h 98"/>
                <a:gd name="T112" fmla="*/ 32 w 80"/>
                <a:gd name="T113" fmla="*/ 94 h 98"/>
                <a:gd name="T114" fmla="*/ 40 w 80"/>
                <a:gd name="T115" fmla="*/ 86 h 98"/>
                <a:gd name="T116" fmla="*/ 42 w 80"/>
                <a:gd name="T117" fmla="*/ 66 h 98"/>
                <a:gd name="T118" fmla="*/ 52 w 80"/>
                <a:gd name="T119" fmla="*/ 56 h 98"/>
                <a:gd name="T120" fmla="*/ 68 w 80"/>
                <a:gd name="T121" fmla="*/ 62 h 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98"/>
                <a:gd name="T185" fmla="*/ 80 w 80"/>
                <a:gd name="T186" fmla="*/ 98 h 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98">
                  <a:moveTo>
                    <a:pt x="66" y="60"/>
                  </a:moveTo>
                  <a:lnTo>
                    <a:pt x="68" y="60"/>
                  </a:lnTo>
                  <a:lnTo>
                    <a:pt x="66" y="58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8"/>
                  </a:lnTo>
                  <a:lnTo>
                    <a:pt x="70" y="48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0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12" y="72"/>
                  </a:lnTo>
                  <a:lnTo>
                    <a:pt x="20" y="80"/>
                  </a:lnTo>
                  <a:lnTo>
                    <a:pt x="26" y="84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0" y="86"/>
                  </a:lnTo>
                  <a:lnTo>
                    <a:pt x="38" y="78"/>
                  </a:lnTo>
                  <a:lnTo>
                    <a:pt x="42" y="66"/>
                  </a:lnTo>
                  <a:lnTo>
                    <a:pt x="48" y="62"/>
                  </a:lnTo>
                  <a:lnTo>
                    <a:pt x="52" y="56"/>
                  </a:lnTo>
                  <a:lnTo>
                    <a:pt x="58" y="60"/>
                  </a:lnTo>
                  <a:lnTo>
                    <a:pt x="68" y="62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1" name="Freeform 47"/>
            <p:cNvSpPr>
              <a:spLocks/>
            </p:cNvSpPr>
            <p:nvPr/>
          </p:nvSpPr>
          <p:spPr bwMode="auto">
            <a:xfrm>
              <a:off x="4064" y="3807"/>
              <a:ext cx="164" cy="164"/>
            </a:xfrm>
            <a:custGeom>
              <a:avLst/>
              <a:gdLst>
                <a:gd name="T0" fmla="*/ 110 w 164"/>
                <a:gd name="T1" fmla="*/ 158 h 164"/>
                <a:gd name="T2" fmla="*/ 98 w 164"/>
                <a:gd name="T3" fmla="*/ 146 h 164"/>
                <a:gd name="T4" fmla="*/ 86 w 164"/>
                <a:gd name="T5" fmla="*/ 138 h 164"/>
                <a:gd name="T6" fmla="*/ 74 w 164"/>
                <a:gd name="T7" fmla="*/ 136 h 164"/>
                <a:gd name="T8" fmla="*/ 62 w 164"/>
                <a:gd name="T9" fmla="*/ 106 h 164"/>
                <a:gd name="T10" fmla="*/ 40 w 164"/>
                <a:gd name="T11" fmla="*/ 86 h 164"/>
                <a:gd name="T12" fmla="*/ 26 w 164"/>
                <a:gd name="T13" fmla="*/ 72 h 164"/>
                <a:gd name="T14" fmla="*/ 18 w 164"/>
                <a:gd name="T15" fmla="*/ 56 h 164"/>
                <a:gd name="T16" fmla="*/ 16 w 164"/>
                <a:gd name="T17" fmla="*/ 46 h 164"/>
                <a:gd name="T18" fmla="*/ 6 w 164"/>
                <a:gd name="T19" fmla="*/ 32 h 164"/>
                <a:gd name="T20" fmla="*/ 2 w 164"/>
                <a:gd name="T21" fmla="*/ 22 h 164"/>
                <a:gd name="T22" fmla="*/ 6 w 164"/>
                <a:gd name="T23" fmla="*/ 0 h 164"/>
                <a:gd name="T24" fmla="*/ 24 w 164"/>
                <a:gd name="T25" fmla="*/ 16 h 164"/>
                <a:gd name="T26" fmla="*/ 46 w 164"/>
                <a:gd name="T27" fmla="*/ 4 h 164"/>
                <a:gd name="T28" fmla="*/ 60 w 164"/>
                <a:gd name="T29" fmla="*/ 6 h 164"/>
                <a:gd name="T30" fmla="*/ 68 w 164"/>
                <a:gd name="T31" fmla="*/ 8 h 164"/>
                <a:gd name="T32" fmla="*/ 82 w 164"/>
                <a:gd name="T33" fmla="*/ 8 h 164"/>
                <a:gd name="T34" fmla="*/ 94 w 164"/>
                <a:gd name="T35" fmla="*/ 8 h 164"/>
                <a:gd name="T36" fmla="*/ 102 w 164"/>
                <a:gd name="T37" fmla="*/ 12 h 164"/>
                <a:gd name="T38" fmla="*/ 116 w 164"/>
                <a:gd name="T39" fmla="*/ 14 h 164"/>
                <a:gd name="T40" fmla="*/ 122 w 164"/>
                <a:gd name="T41" fmla="*/ 12 h 164"/>
                <a:gd name="T42" fmla="*/ 126 w 164"/>
                <a:gd name="T43" fmla="*/ 22 h 164"/>
                <a:gd name="T44" fmla="*/ 142 w 164"/>
                <a:gd name="T45" fmla="*/ 22 h 164"/>
                <a:gd name="T46" fmla="*/ 152 w 164"/>
                <a:gd name="T47" fmla="*/ 26 h 164"/>
                <a:gd name="T48" fmla="*/ 144 w 164"/>
                <a:gd name="T49" fmla="*/ 44 h 164"/>
                <a:gd name="T50" fmla="*/ 144 w 164"/>
                <a:gd name="T51" fmla="*/ 48 h 164"/>
                <a:gd name="T52" fmla="*/ 146 w 164"/>
                <a:gd name="T53" fmla="*/ 58 h 164"/>
                <a:gd name="T54" fmla="*/ 150 w 164"/>
                <a:gd name="T55" fmla="*/ 62 h 164"/>
                <a:gd name="T56" fmla="*/ 156 w 164"/>
                <a:gd name="T57" fmla="*/ 66 h 164"/>
                <a:gd name="T58" fmla="*/ 160 w 164"/>
                <a:gd name="T59" fmla="*/ 72 h 164"/>
                <a:gd name="T60" fmla="*/ 160 w 164"/>
                <a:gd name="T61" fmla="*/ 78 h 164"/>
                <a:gd name="T62" fmla="*/ 148 w 164"/>
                <a:gd name="T63" fmla="*/ 76 h 164"/>
                <a:gd name="T64" fmla="*/ 152 w 164"/>
                <a:gd name="T65" fmla="*/ 84 h 164"/>
                <a:gd name="T66" fmla="*/ 158 w 164"/>
                <a:gd name="T67" fmla="*/ 96 h 164"/>
                <a:gd name="T68" fmla="*/ 154 w 164"/>
                <a:gd name="T69" fmla="*/ 98 h 164"/>
                <a:gd name="T70" fmla="*/ 146 w 164"/>
                <a:gd name="T71" fmla="*/ 102 h 164"/>
                <a:gd name="T72" fmla="*/ 140 w 164"/>
                <a:gd name="T73" fmla="*/ 104 h 164"/>
                <a:gd name="T74" fmla="*/ 134 w 164"/>
                <a:gd name="T75" fmla="*/ 104 h 164"/>
                <a:gd name="T76" fmla="*/ 138 w 164"/>
                <a:gd name="T77" fmla="*/ 112 h 164"/>
                <a:gd name="T78" fmla="*/ 140 w 164"/>
                <a:gd name="T79" fmla="*/ 120 h 164"/>
                <a:gd name="T80" fmla="*/ 136 w 164"/>
                <a:gd name="T81" fmla="*/ 114 h 164"/>
                <a:gd name="T82" fmla="*/ 124 w 164"/>
                <a:gd name="T83" fmla="*/ 118 h 164"/>
                <a:gd name="T84" fmla="*/ 122 w 164"/>
                <a:gd name="T85" fmla="*/ 130 h 164"/>
                <a:gd name="T86" fmla="*/ 114 w 164"/>
                <a:gd name="T87" fmla="*/ 134 h 164"/>
                <a:gd name="T88" fmla="*/ 114 w 164"/>
                <a:gd name="T89" fmla="*/ 144 h 164"/>
                <a:gd name="T90" fmla="*/ 118 w 164"/>
                <a:gd name="T91" fmla="*/ 152 h 1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"/>
                <a:gd name="T139" fmla="*/ 0 h 164"/>
                <a:gd name="T140" fmla="*/ 164 w 164"/>
                <a:gd name="T141" fmla="*/ 164 h 1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" h="164">
                  <a:moveTo>
                    <a:pt x="114" y="164"/>
                  </a:moveTo>
                  <a:lnTo>
                    <a:pt x="114" y="158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04" y="154"/>
                  </a:lnTo>
                  <a:lnTo>
                    <a:pt x="98" y="146"/>
                  </a:lnTo>
                  <a:lnTo>
                    <a:pt x="92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2" y="136"/>
                  </a:lnTo>
                  <a:lnTo>
                    <a:pt x="76" y="140"/>
                  </a:lnTo>
                  <a:lnTo>
                    <a:pt x="74" y="136"/>
                  </a:lnTo>
                  <a:lnTo>
                    <a:pt x="80" y="134"/>
                  </a:lnTo>
                  <a:lnTo>
                    <a:pt x="64" y="116"/>
                  </a:lnTo>
                  <a:lnTo>
                    <a:pt x="62" y="106"/>
                  </a:lnTo>
                  <a:lnTo>
                    <a:pt x="58" y="104"/>
                  </a:lnTo>
                  <a:lnTo>
                    <a:pt x="54" y="102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62"/>
                  </a:lnTo>
                  <a:lnTo>
                    <a:pt x="18" y="62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0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6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32" y="2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8"/>
                  </a:lnTo>
                  <a:lnTo>
                    <a:pt x="114" y="10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8" y="18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30" y="24"/>
                  </a:lnTo>
                  <a:lnTo>
                    <a:pt x="138" y="24"/>
                  </a:lnTo>
                  <a:lnTo>
                    <a:pt x="142" y="22"/>
                  </a:lnTo>
                  <a:lnTo>
                    <a:pt x="150" y="22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30"/>
                  </a:lnTo>
                  <a:lnTo>
                    <a:pt x="148" y="36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4" y="48"/>
                  </a:lnTo>
                  <a:lnTo>
                    <a:pt x="142" y="52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2" y="64"/>
                  </a:lnTo>
                  <a:lnTo>
                    <a:pt x="154" y="66"/>
                  </a:lnTo>
                  <a:lnTo>
                    <a:pt x="156" y="66"/>
                  </a:lnTo>
                  <a:lnTo>
                    <a:pt x="158" y="68"/>
                  </a:lnTo>
                  <a:lnTo>
                    <a:pt x="158" y="70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4"/>
                  </a:lnTo>
                  <a:lnTo>
                    <a:pt x="160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8" y="78"/>
                  </a:lnTo>
                  <a:lnTo>
                    <a:pt x="152" y="84"/>
                  </a:lnTo>
                  <a:lnTo>
                    <a:pt x="158" y="90"/>
                  </a:lnTo>
                  <a:lnTo>
                    <a:pt x="160" y="90"/>
                  </a:lnTo>
                  <a:lnTo>
                    <a:pt x="158" y="96"/>
                  </a:lnTo>
                  <a:lnTo>
                    <a:pt x="158" y="98"/>
                  </a:lnTo>
                  <a:lnTo>
                    <a:pt x="156" y="100"/>
                  </a:lnTo>
                  <a:lnTo>
                    <a:pt x="154" y="98"/>
                  </a:lnTo>
                  <a:lnTo>
                    <a:pt x="152" y="98"/>
                  </a:lnTo>
                  <a:lnTo>
                    <a:pt x="150" y="100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2" y="104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4" y="104"/>
                  </a:lnTo>
                  <a:lnTo>
                    <a:pt x="136" y="106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40" y="114"/>
                  </a:lnTo>
                  <a:lnTo>
                    <a:pt x="140" y="118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18"/>
                  </a:lnTo>
                  <a:lnTo>
                    <a:pt x="136" y="114"/>
                  </a:lnTo>
                  <a:lnTo>
                    <a:pt x="134" y="112"/>
                  </a:lnTo>
                  <a:lnTo>
                    <a:pt x="130" y="112"/>
                  </a:lnTo>
                  <a:lnTo>
                    <a:pt x="124" y="118"/>
                  </a:lnTo>
                  <a:lnTo>
                    <a:pt x="122" y="122"/>
                  </a:lnTo>
                  <a:lnTo>
                    <a:pt x="122" y="124"/>
                  </a:lnTo>
                  <a:lnTo>
                    <a:pt x="122" y="130"/>
                  </a:lnTo>
                  <a:lnTo>
                    <a:pt x="120" y="132"/>
                  </a:lnTo>
                  <a:lnTo>
                    <a:pt x="116" y="132"/>
                  </a:lnTo>
                  <a:lnTo>
                    <a:pt x="114" y="134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4"/>
                  </a:lnTo>
                  <a:lnTo>
                    <a:pt x="116" y="148"/>
                  </a:lnTo>
                  <a:lnTo>
                    <a:pt x="118" y="150"/>
                  </a:lnTo>
                  <a:lnTo>
                    <a:pt x="118" y="152"/>
                  </a:lnTo>
                  <a:lnTo>
                    <a:pt x="114" y="158"/>
                  </a:lnTo>
                  <a:lnTo>
                    <a:pt x="114" y="16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2" name="Freeform 48"/>
            <p:cNvSpPr>
              <a:spLocks/>
            </p:cNvSpPr>
            <p:nvPr/>
          </p:nvSpPr>
          <p:spPr bwMode="auto">
            <a:xfrm>
              <a:off x="4516" y="3615"/>
              <a:ext cx="142" cy="182"/>
            </a:xfrm>
            <a:custGeom>
              <a:avLst/>
              <a:gdLst>
                <a:gd name="T0" fmla="*/ 66 w 142"/>
                <a:gd name="T1" fmla="*/ 182 h 182"/>
                <a:gd name="T2" fmla="*/ 66 w 142"/>
                <a:gd name="T3" fmla="*/ 172 h 182"/>
                <a:gd name="T4" fmla="*/ 66 w 142"/>
                <a:gd name="T5" fmla="*/ 162 h 182"/>
                <a:gd name="T6" fmla="*/ 64 w 142"/>
                <a:gd name="T7" fmla="*/ 154 h 182"/>
                <a:gd name="T8" fmla="*/ 66 w 142"/>
                <a:gd name="T9" fmla="*/ 140 h 182"/>
                <a:gd name="T10" fmla="*/ 66 w 142"/>
                <a:gd name="T11" fmla="*/ 126 h 182"/>
                <a:gd name="T12" fmla="*/ 62 w 142"/>
                <a:gd name="T13" fmla="*/ 104 h 182"/>
                <a:gd name="T14" fmla="*/ 54 w 142"/>
                <a:gd name="T15" fmla="*/ 88 h 182"/>
                <a:gd name="T16" fmla="*/ 42 w 142"/>
                <a:gd name="T17" fmla="*/ 72 h 182"/>
                <a:gd name="T18" fmla="*/ 34 w 142"/>
                <a:gd name="T19" fmla="*/ 56 h 182"/>
                <a:gd name="T20" fmla="*/ 32 w 142"/>
                <a:gd name="T21" fmla="*/ 44 h 182"/>
                <a:gd name="T22" fmla="*/ 24 w 142"/>
                <a:gd name="T23" fmla="*/ 34 h 182"/>
                <a:gd name="T24" fmla="*/ 16 w 142"/>
                <a:gd name="T25" fmla="*/ 24 h 182"/>
                <a:gd name="T26" fmla="*/ 6 w 142"/>
                <a:gd name="T27" fmla="*/ 16 h 182"/>
                <a:gd name="T28" fmla="*/ 0 w 142"/>
                <a:gd name="T29" fmla="*/ 16 h 182"/>
                <a:gd name="T30" fmla="*/ 4 w 142"/>
                <a:gd name="T31" fmla="*/ 8 h 182"/>
                <a:gd name="T32" fmla="*/ 10 w 142"/>
                <a:gd name="T33" fmla="*/ 4 h 182"/>
                <a:gd name="T34" fmla="*/ 16 w 142"/>
                <a:gd name="T35" fmla="*/ 6 h 182"/>
                <a:gd name="T36" fmla="*/ 22 w 142"/>
                <a:gd name="T37" fmla="*/ 4 h 182"/>
                <a:gd name="T38" fmla="*/ 34 w 142"/>
                <a:gd name="T39" fmla="*/ 0 h 182"/>
                <a:gd name="T40" fmla="*/ 46 w 142"/>
                <a:gd name="T41" fmla="*/ 4 h 182"/>
                <a:gd name="T42" fmla="*/ 52 w 142"/>
                <a:gd name="T43" fmla="*/ 8 h 182"/>
                <a:gd name="T44" fmla="*/ 66 w 142"/>
                <a:gd name="T45" fmla="*/ 20 h 182"/>
                <a:gd name="T46" fmla="*/ 72 w 142"/>
                <a:gd name="T47" fmla="*/ 22 h 182"/>
                <a:gd name="T48" fmla="*/ 84 w 142"/>
                <a:gd name="T49" fmla="*/ 18 h 182"/>
                <a:gd name="T50" fmla="*/ 90 w 142"/>
                <a:gd name="T51" fmla="*/ 20 h 182"/>
                <a:gd name="T52" fmla="*/ 100 w 142"/>
                <a:gd name="T53" fmla="*/ 30 h 182"/>
                <a:gd name="T54" fmla="*/ 106 w 142"/>
                <a:gd name="T55" fmla="*/ 28 h 182"/>
                <a:gd name="T56" fmla="*/ 108 w 142"/>
                <a:gd name="T57" fmla="*/ 34 h 182"/>
                <a:gd name="T58" fmla="*/ 108 w 142"/>
                <a:gd name="T59" fmla="*/ 40 h 182"/>
                <a:gd name="T60" fmla="*/ 108 w 142"/>
                <a:gd name="T61" fmla="*/ 46 h 182"/>
                <a:gd name="T62" fmla="*/ 106 w 142"/>
                <a:gd name="T63" fmla="*/ 58 h 182"/>
                <a:gd name="T64" fmla="*/ 110 w 142"/>
                <a:gd name="T65" fmla="*/ 62 h 182"/>
                <a:gd name="T66" fmla="*/ 114 w 142"/>
                <a:gd name="T67" fmla="*/ 68 h 182"/>
                <a:gd name="T68" fmla="*/ 120 w 142"/>
                <a:gd name="T69" fmla="*/ 68 h 182"/>
                <a:gd name="T70" fmla="*/ 122 w 142"/>
                <a:gd name="T71" fmla="*/ 74 h 182"/>
                <a:gd name="T72" fmla="*/ 120 w 142"/>
                <a:gd name="T73" fmla="*/ 80 h 182"/>
                <a:gd name="T74" fmla="*/ 126 w 142"/>
                <a:gd name="T75" fmla="*/ 92 h 182"/>
                <a:gd name="T76" fmla="*/ 136 w 142"/>
                <a:gd name="T77" fmla="*/ 98 h 182"/>
                <a:gd name="T78" fmla="*/ 140 w 142"/>
                <a:gd name="T79" fmla="*/ 102 h 182"/>
                <a:gd name="T80" fmla="*/ 140 w 142"/>
                <a:gd name="T81" fmla="*/ 108 h 182"/>
                <a:gd name="T82" fmla="*/ 140 w 142"/>
                <a:gd name="T83" fmla="*/ 114 h 182"/>
                <a:gd name="T84" fmla="*/ 142 w 142"/>
                <a:gd name="T85" fmla="*/ 120 h 182"/>
                <a:gd name="T86" fmla="*/ 140 w 142"/>
                <a:gd name="T87" fmla="*/ 126 h 182"/>
                <a:gd name="T88" fmla="*/ 134 w 142"/>
                <a:gd name="T89" fmla="*/ 130 h 182"/>
                <a:gd name="T90" fmla="*/ 116 w 142"/>
                <a:gd name="T91" fmla="*/ 126 h 182"/>
                <a:gd name="T92" fmla="*/ 112 w 142"/>
                <a:gd name="T93" fmla="*/ 128 h 182"/>
                <a:gd name="T94" fmla="*/ 108 w 142"/>
                <a:gd name="T95" fmla="*/ 124 h 182"/>
                <a:gd name="T96" fmla="*/ 102 w 142"/>
                <a:gd name="T97" fmla="*/ 126 h 182"/>
                <a:gd name="T98" fmla="*/ 100 w 142"/>
                <a:gd name="T99" fmla="*/ 132 h 182"/>
                <a:gd name="T100" fmla="*/ 96 w 142"/>
                <a:gd name="T101" fmla="*/ 150 h 182"/>
                <a:gd name="T102" fmla="*/ 92 w 142"/>
                <a:gd name="T103" fmla="*/ 152 h 182"/>
                <a:gd name="T104" fmla="*/ 88 w 142"/>
                <a:gd name="T105" fmla="*/ 158 h 182"/>
                <a:gd name="T106" fmla="*/ 86 w 142"/>
                <a:gd name="T107" fmla="*/ 164 h 182"/>
                <a:gd name="T108" fmla="*/ 80 w 142"/>
                <a:gd name="T109" fmla="*/ 166 h 182"/>
                <a:gd name="T110" fmla="*/ 78 w 142"/>
                <a:gd name="T111" fmla="*/ 172 h 182"/>
                <a:gd name="T112" fmla="*/ 78 w 142"/>
                <a:gd name="T113" fmla="*/ 178 h 182"/>
                <a:gd name="T114" fmla="*/ 74 w 142"/>
                <a:gd name="T115" fmla="*/ 182 h 182"/>
                <a:gd name="T116" fmla="*/ 66 w 142"/>
                <a:gd name="T117" fmla="*/ 182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182"/>
                <a:gd name="T179" fmla="*/ 142 w 142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182">
                  <a:moveTo>
                    <a:pt x="66" y="182"/>
                  </a:moveTo>
                  <a:lnTo>
                    <a:pt x="66" y="172"/>
                  </a:lnTo>
                  <a:lnTo>
                    <a:pt x="66" y="162"/>
                  </a:lnTo>
                  <a:lnTo>
                    <a:pt x="64" y="154"/>
                  </a:lnTo>
                  <a:lnTo>
                    <a:pt x="66" y="140"/>
                  </a:lnTo>
                  <a:lnTo>
                    <a:pt x="66" y="126"/>
                  </a:lnTo>
                  <a:lnTo>
                    <a:pt x="62" y="104"/>
                  </a:lnTo>
                  <a:lnTo>
                    <a:pt x="54" y="88"/>
                  </a:lnTo>
                  <a:lnTo>
                    <a:pt x="42" y="72"/>
                  </a:lnTo>
                  <a:lnTo>
                    <a:pt x="34" y="56"/>
                  </a:lnTo>
                  <a:lnTo>
                    <a:pt x="32" y="44"/>
                  </a:lnTo>
                  <a:lnTo>
                    <a:pt x="24" y="34"/>
                  </a:lnTo>
                  <a:lnTo>
                    <a:pt x="16" y="2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84" y="18"/>
                  </a:lnTo>
                  <a:lnTo>
                    <a:pt x="90" y="20"/>
                  </a:lnTo>
                  <a:lnTo>
                    <a:pt x="100" y="30"/>
                  </a:lnTo>
                  <a:lnTo>
                    <a:pt x="106" y="28"/>
                  </a:lnTo>
                  <a:lnTo>
                    <a:pt x="108" y="34"/>
                  </a:lnTo>
                  <a:lnTo>
                    <a:pt x="108" y="40"/>
                  </a:lnTo>
                  <a:lnTo>
                    <a:pt x="108" y="46"/>
                  </a:lnTo>
                  <a:lnTo>
                    <a:pt x="106" y="58"/>
                  </a:lnTo>
                  <a:lnTo>
                    <a:pt x="110" y="62"/>
                  </a:lnTo>
                  <a:lnTo>
                    <a:pt x="114" y="68"/>
                  </a:lnTo>
                  <a:lnTo>
                    <a:pt x="120" y="68"/>
                  </a:lnTo>
                  <a:lnTo>
                    <a:pt x="122" y="74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6" y="98"/>
                  </a:lnTo>
                  <a:lnTo>
                    <a:pt x="140" y="102"/>
                  </a:lnTo>
                  <a:lnTo>
                    <a:pt x="140" y="108"/>
                  </a:lnTo>
                  <a:lnTo>
                    <a:pt x="140" y="114"/>
                  </a:lnTo>
                  <a:lnTo>
                    <a:pt x="142" y="120"/>
                  </a:lnTo>
                  <a:lnTo>
                    <a:pt x="140" y="126"/>
                  </a:lnTo>
                  <a:lnTo>
                    <a:pt x="134" y="130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08" y="124"/>
                  </a:lnTo>
                  <a:lnTo>
                    <a:pt x="102" y="126"/>
                  </a:lnTo>
                  <a:lnTo>
                    <a:pt x="100" y="132"/>
                  </a:lnTo>
                  <a:lnTo>
                    <a:pt x="96" y="150"/>
                  </a:lnTo>
                  <a:lnTo>
                    <a:pt x="92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0" y="166"/>
                  </a:lnTo>
                  <a:lnTo>
                    <a:pt x="78" y="172"/>
                  </a:lnTo>
                  <a:lnTo>
                    <a:pt x="78" y="178"/>
                  </a:lnTo>
                  <a:lnTo>
                    <a:pt x="74" y="182"/>
                  </a:lnTo>
                  <a:lnTo>
                    <a:pt x="66" y="18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3" name="Freeform 49"/>
            <p:cNvSpPr>
              <a:spLocks/>
            </p:cNvSpPr>
            <p:nvPr/>
          </p:nvSpPr>
          <p:spPr bwMode="auto">
            <a:xfrm>
              <a:off x="4248" y="3631"/>
              <a:ext cx="398" cy="276"/>
            </a:xfrm>
            <a:custGeom>
              <a:avLst/>
              <a:gdLst>
                <a:gd name="T0" fmla="*/ 342 w 398"/>
                <a:gd name="T1" fmla="*/ 270 h 276"/>
                <a:gd name="T2" fmla="*/ 304 w 398"/>
                <a:gd name="T3" fmla="*/ 254 h 276"/>
                <a:gd name="T4" fmla="*/ 284 w 398"/>
                <a:gd name="T5" fmla="*/ 248 h 276"/>
                <a:gd name="T6" fmla="*/ 248 w 398"/>
                <a:gd name="T7" fmla="*/ 262 h 276"/>
                <a:gd name="T8" fmla="*/ 222 w 398"/>
                <a:gd name="T9" fmla="*/ 276 h 276"/>
                <a:gd name="T10" fmla="*/ 156 w 398"/>
                <a:gd name="T11" fmla="*/ 270 h 276"/>
                <a:gd name="T12" fmla="*/ 120 w 398"/>
                <a:gd name="T13" fmla="*/ 266 h 276"/>
                <a:gd name="T14" fmla="*/ 118 w 398"/>
                <a:gd name="T15" fmla="*/ 248 h 276"/>
                <a:gd name="T16" fmla="*/ 100 w 398"/>
                <a:gd name="T17" fmla="*/ 244 h 276"/>
                <a:gd name="T18" fmla="*/ 102 w 398"/>
                <a:gd name="T19" fmla="*/ 222 h 276"/>
                <a:gd name="T20" fmla="*/ 88 w 398"/>
                <a:gd name="T21" fmla="*/ 222 h 276"/>
                <a:gd name="T22" fmla="*/ 56 w 398"/>
                <a:gd name="T23" fmla="*/ 204 h 276"/>
                <a:gd name="T24" fmla="*/ 52 w 398"/>
                <a:gd name="T25" fmla="*/ 186 h 276"/>
                <a:gd name="T26" fmla="*/ 38 w 398"/>
                <a:gd name="T27" fmla="*/ 180 h 276"/>
                <a:gd name="T28" fmla="*/ 28 w 398"/>
                <a:gd name="T29" fmla="*/ 156 h 276"/>
                <a:gd name="T30" fmla="*/ 16 w 398"/>
                <a:gd name="T31" fmla="*/ 138 h 276"/>
                <a:gd name="T32" fmla="*/ 0 w 398"/>
                <a:gd name="T33" fmla="*/ 130 h 276"/>
                <a:gd name="T34" fmla="*/ 28 w 398"/>
                <a:gd name="T35" fmla="*/ 122 h 276"/>
                <a:gd name="T36" fmla="*/ 44 w 398"/>
                <a:gd name="T37" fmla="*/ 104 h 276"/>
                <a:gd name="T38" fmla="*/ 56 w 398"/>
                <a:gd name="T39" fmla="*/ 84 h 276"/>
                <a:gd name="T40" fmla="*/ 70 w 398"/>
                <a:gd name="T41" fmla="*/ 64 h 276"/>
                <a:gd name="T42" fmla="*/ 76 w 398"/>
                <a:gd name="T43" fmla="*/ 48 h 276"/>
                <a:gd name="T44" fmla="*/ 84 w 398"/>
                <a:gd name="T45" fmla="*/ 34 h 276"/>
                <a:gd name="T46" fmla="*/ 102 w 398"/>
                <a:gd name="T47" fmla="*/ 28 h 276"/>
                <a:gd name="T48" fmla="*/ 110 w 398"/>
                <a:gd name="T49" fmla="*/ 18 h 276"/>
                <a:gd name="T50" fmla="*/ 128 w 398"/>
                <a:gd name="T51" fmla="*/ 16 h 276"/>
                <a:gd name="T52" fmla="*/ 160 w 398"/>
                <a:gd name="T53" fmla="*/ 20 h 276"/>
                <a:gd name="T54" fmla="*/ 184 w 398"/>
                <a:gd name="T55" fmla="*/ 16 h 276"/>
                <a:gd name="T56" fmla="*/ 200 w 398"/>
                <a:gd name="T57" fmla="*/ 28 h 276"/>
                <a:gd name="T58" fmla="*/ 224 w 398"/>
                <a:gd name="T59" fmla="*/ 14 h 276"/>
                <a:gd name="T60" fmla="*/ 262 w 398"/>
                <a:gd name="T61" fmla="*/ 0 h 276"/>
                <a:gd name="T62" fmla="*/ 274 w 398"/>
                <a:gd name="T63" fmla="*/ 0 h 276"/>
                <a:gd name="T64" fmla="*/ 292 w 398"/>
                <a:gd name="T65" fmla="*/ 18 h 276"/>
                <a:gd name="T66" fmla="*/ 302 w 398"/>
                <a:gd name="T67" fmla="*/ 40 h 276"/>
                <a:gd name="T68" fmla="*/ 322 w 398"/>
                <a:gd name="T69" fmla="*/ 72 h 276"/>
                <a:gd name="T70" fmla="*/ 334 w 398"/>
                <a:gd name="T71" fmla="*/ 110 h 276"/>
                <a:gd name="T72" fmla="*/ 332 w 398"/>
                <a:gd name="T73" fmla="*/ 138 h 276"/>
                <a:gd name="T74" fmla="*/ 334 w 398"/>
                <a:gd name="T75" fmla="*/ 156 h 276"/>
                <a:gd name="T76" fmla="*/ 334 w 398"/>
                <a:gd name="T77" fmla="*/ 170 h 276"/>
                <a:gd name="T78" fmla="*/ 350 w 398"/>
                <a:gd name="T79" fmla="*/ 182 h 276"/>
                <a:gd name="T80" fmla="*/ 366 w 398"/>
                <a:gd name="T81" fmla="*/ 176 h 276"/>
                <a:gd name="T82" fmla="*/ 384 w 398"/>
                <a:gd name="T83" fmla="*/ 170 h 276"/>
                <a:gd name="T84" fmla="*/ 396 w 398"/>
                <a:gd name="T85" fmla="*/ 172 h 276"/>
                <a:gd name="T86" fmla="*/ 398 w 398"/>
                <a:gd name="T87" fmla="*/ 192 h 276"/>
                <a:gd name="T88" fmla="*/ 394 w 398"/>
                <a:gd name="T89" fmla="*/ 204 h 276"/>
                <a:gd name="T90" fmla="*/ 382 w 398"/>
                <a:gd name="T91" fmla="*/ 210 h 276"/>
                <a:gd name="T92" fmla="*/ 368 w 398"/>
                <a:gd name="T93" fmla="*/ 224 h 276"/>
                <a:gd name="T94" fmla="*/ 360 w 398"/>
                <a:gd name="T95" fmla="*/ 224 h 276"/>
                <a:gd name="T96" fmla="*/ 370 w 398"/>
                <a:gd name="T97" fmla="*/ 210 h 276"/>
                <a:gd name="T98" fmla="*/ 364 w 398"/>
                <a:gd name="T99" fmla="*/ 198 h 276"/>
                <a:gd name="T100" fmla="*/ 358 w 398"/>
                <a:gd name="T101" fmla="*/ 226 h 276"/>
                <a:gd name="T102" fmla="*/ 354 w 398"/>
                <a:gd name="T103" fmla="*/ 240 h 276"/>
                <a:gd name="T104" fmla="*/ 354 w 398"/>
                <a:gd name="T105" fmla="*/ 260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8"/>
                <a:gd name="T160" fmla="*/ 0 h 276"/>
                <a:gd name="T161" fmla="*/ 398 w 398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8" h="276">
                  <a:moveTo>
                    <a:pt x="354" y="268"/>
                  </a:moveTo>
                  <a:lnTo>
                    <a:pt x="342" y="270"/>
                  </a:lnTo>
                  <a:lnTo>
                    <a:pt x="326" y="260"/>
                  </a:lnTo>
                  <a:lnTo>
                    <a:pt x="304" y="254"/>
                  </a:lnTo>
                  <a:lnTo>
                    <a:pt x="298" y="248"/>
                  </a:lnTo>
                  <a:lnTo>
                    <a:pt x="284" y="248"/>
                  </a:lnTo>
                  <a:lnTo>
                    <a:pt x="264" y="254"/>
                  </a:lnTo>
                  <a:lnTo>
                    <a:pt x="248" y="262"/>
                  </a:lnTo>
                  <a:lnTo>
                    <a:pt x="234" y="272"/>
                  </a:lnTo>
                  <a:lnTo>
                    <a:pt x="222" y="276"/>
                  </a:lnTo>
                  <a:lnTo>
                    <a:pt x="188" y="270"/>
                  </a:lnTo>
                  <a:lnTo>
                    <a:pt x="156" y="270"/>
                  </a:lnTo>
                  <a:lnTo>
                    <a:pt x="130" y="266"/>
                  </a:lnTo>
                  <a:lnTo>
                    <a:pt x="120" y="266"/>
                  </a:lnTo>
                  <a:lnTo>
                    <a:pt x="112" y="260"/>
                  </a:lnTo>
                  <a:lnTo>
                    <a:pt x="118" y="248"/>
                  </a:lnTo>
                  <a:lnTo>
                    <a:pt x="108" y="246"/>
                  </a:lnTo>
                  <a:lnTo>
                    <a:pt x="100" y="244"/>
                  </a:lnTo>
                  <a:lnTo>
                    <a:pt x="94" y="230"/>
                  </a:lnTo>
                  <a:lnTo>
                    <a:pt x="102" y="222"/>
                  </a:lnTo>
                  <a:lnTo>
                    <a:pt x="98" y="214"/>
                  </a:lnTo>
                  <a:lnTo>
                    <a:pt x="88" y="222"/>
                  </a:lnTo>
                  <a:lnTo>
                    <a:pt x="66" y="214"/>
                  </a:lnTo>
                  <a:lnTo>
                    <a:pt x="56" y="204"/>
                  </a:lnTo>
                  <a:lnTo>
                    <a:pt x="54" y="192"/>
                  </a:lnTo>
                  <a:lnTo>
                    <a:pt x="52" y="186"/>
                  </a:lnTo>
                  <a:lnTo>
                    <a:pt x="46" y="182"/>
                  </a:lnTo>
                  <a:lnTo>
                    <a:pt x="38" y="180"/>
                  </a:lnTo>
                  <a:lnTo>
                    <a:pt x="32" y="170"/>
                  </a:lnTo>
                  <a:lnTo>
                    <a:pt x="28" y="156"/>
                  </a:lnTo>
                  <a:lnTo>
                    <a:pt x="24" y="146"/>
                  </a:lnTo>
                  <a:lnTo>
                    <a:pt x="16" y="138"/>
                  </a:lnTo>
                  <a:lnTo>
                    <a:pt x="4" y="132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28" y="122"/>
                  </a:lnTo>
                  <a:lnTo>
                    <a:pt x="40" y="118"/>
                  </a:lnTo>
                  <a:lnTo>
                    <a:pt x="44" y="104"/>
                  </a:lnTo>
                  <a:lnTo>
                    <a:pt x="50" y="96"/>
                  </a:lnTo>
                  <a:lnTo>
                    <a:pt x="56" y="84"/>
                  </a:lnTo>
                  <a:lnTo>
                    <a:pt x="60" y="74"/>
                  </a:lnTo>
                  <a:lnTo>
                    <a:pt x="70" y="64"/>
                  </a:lnTo>
                  <a:lnTo>
                    <a:pt x="72" y="54"/>
                  </a:lnTo>
                  <a:lnTo>
                    <a:pt x="76" y="48"/>
                  </a:lnTo>
                  <a:lnTo>
                    <a:pt x="76" y="42"/>
                  </a:lnTo>
                  <a:lnTo>
                    <a:pt x="84" y="34"/>
                  </a:lnTo>
                  <a:lnTo>
                    <a:pt x="96" y="28"/>
                  </a:lnTo>
                  <a:lnTo>
                    <a:pt x="102" y="28"/>
                  </a:lnTo>
                  <a:lnTo>
                    <a:pt x="106" y="24"/>
                  </a:lnTo>
                  <a:lnTo>
                    <a:pt x="110" y="18"/>
                  </a:lnTo>
                  <a:lnTo>
                    <a:pt x="116" y="16"/>
                  </a:lnTo>
                  <a:lnTo>
                    <a:pt x="128" y="16"/>
                  </a:lnTo>
                  <a:lnTo>
                    <a:pt x="142" y="18"/>
                  </a:lnTo>
                  <a:lnTo>
                    <a:pt x="160" y="20"/>
                  </a:lnTo>
                  <a:lnTo>
                    <a:pt x="172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12" y="18"/>
                  </a:lnTo>
                  <a:lnTo>
                    <a:pt x="224" y="14"/>
                  </a:lnTo>
                  <a:lnTo>
                    <a:pt x="236" y="14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4" y="8"/>
                  </a:lnTo>
                  <a:lnTo>
                    <a:pt x="292" y="18"/>
                  </a:lnTo>
                  <a:lnTo>
                    <a:pt x="300" y="28"/>
                  </a:lnTo>
                  <a:lnTo>
                    <a:pt x="302" y="40"/>
                  </a:lnTo>
                  <a:lnTo>
                    <a:pt x="310" y="56"/>
                  </a:lnTo>
                  <a:lnTo>
                    <a:pt x="322" y="72"/>
                  </a:lnTo>
                  <a:lnTo>
                    <a:pt x="330" y="88"/>
                  </a:lnTo>
                  <a:lnTo>
                    <a:pt x="334" y="110"/>
                  </a:lnTo>
                  <a:lnTo>
                    <a:pt x="334" y="124"/>
                  </a:lnTo>
                  <a:lnTo>
                    <a:pt x="332" y="138"/>
                  </a:lnTo>
                  <a:lnTo>
                    <a:pt x="334" y="146"/>
                  </a:lnTo>
                  <a:lnTo>
                    <a:pt x="334" y="156"/>
                  </a:lnTo>
                  <a:lnTo>
                    <a:pt x="334" y="166"/>
                  </a:lnTo>
                  <a:lnTo>
                    <a:pt x="334" y="170"/>
                  </a:lnTo>
                  <a:lnTo>
                    <a:pt x="340" y="168"/>
                  </a:lnTo>
                  <a:lnTo>
                    <a:pt x="350" y="182"/>
                  </a:lnTo>
                  <a:lnTo>
                    <a:pt x="358" y="180"/>
                  </a:lnTo>
                  <a:lnTo>
                    <a:pt x="366" y="176"/>
                  </a:lnTo>
                  <a:lnTo>
                    <a:pt x="378" y="172"/>
                  </a:lnTo>
                  <a:lnTo>
                    <a:pt x="384" y="170"/>
                  </a:lnTo>
                  <a:lnTo>
                    <a:pt x="392" y="170"/>
                  </a:lnTo>
                  <a:lnTo>
                    <a:pt x="396" y="172"/>
                  </a:lnTo>
                  <a:lnTo>
                    <a:pt x="398" y="178"/>
                  </a:lnTo>
                  <a:lnTo>
                    <a:pt x="398" y="192"/>
                  </a:lnTo>
                  <a:lnTo>
                    <a:pt x="396" y="200"/>
                  </a:lnTo>
                  <a:lnTo>
                    <a:pt x="394" y="204"/>
                  </a:lnTo>
                  <a:lnTo>
                    <a:pt x="390" y="208"/>
                  </a:lnTo>
                  <a:lnTo>
                    <a:pt x="382" y="210"/>
                  </a:lnTo>
                  <a:lnTo>
                    <a:pt x="374" y="216"/>
                  </a:lnTo>
                  <a:lnTo>
                    <a:pt x="368" y="224"/>
                  </a:lnTo>
                  <a:lnTo>
                    <a:pt x="362" y="228"/>
                  </a:lnTo>
                  <a:lnTo>
                    <a:pt x="360" y="224"/>
                  </a:lnTo>
                  <a:lnTo>
                    <a:pt x="366" y="218"/>
                  </a:lnTo>
                  <a:lnTo>
                    <a:pt x="370" y="210"/>
                  </a:lnTo>
                  <a:lnTo>
                    <a:pt x="370" y="198"/>
                  </a:lnTo>
                  <a:lnTo>
                    <a:pt x="364" y="198"/>
                  </a:lnTo>
                  <a:lnTo>
                    <a:pt x="362" y="216"/>
                  </a:lnTo>
                  <a:lnTo>
                    <a:pt x="358" y="226"/>
                  </a:lnTo>
                  <a:lnTo>
                    <a:pt x="356" y="234"/>
                  </a:lnTo>
                  <a:lnTo>
                    <a:pt x="354" y="240"/>
                  </a:lnTo>
                  <a:lnTo>
                    <a:pt x="354" y="254"/>
                  </a:lnTo>
                  <a:lnTo>
                    <a:pt x="354" y="260"/>
                  </a:lnTo>
                  <a:lnTo>
                    <a:pt x="354" y="26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4" name="Freeform 50"/>
            <p:cNvSpPr>
              <a:spLocks/>
            </p:cNvSpPr>
            <p:nvPr/>
          </p:nvSpPr>
          <p:spPr bwMode="auto">
            <a:xfrm>
              <a:off x="4188" y="3755"/>
              <a:ext cx="172" cy="242"/>
            </a:xfrm>
            <a:custGeom>
              <a:avLst/>
              <a:gdLst>
                <a:gd name="T0" fmla="*/ 156 w 172"/>
                <a:gd name="T1" fmla="*/ 128 h 242"/>
                <a:gd name="T2" fmla="*/ 162 w 172"/>
                <a:gd name="T3" fmla="*/ 98 h 242"/>
                <a:gd name="T4" fmla="*/ 116 w 172"/>
                <a:gd name="T5" fmla="*/ 80 h 242"/>
                <a:gd name="T6" fmla="*/ 98 w 172"/>
                <a:gd name="T7" fmla="*/ 56 h 242"/>
                <a:gd name="T8" fmla="*/ 76 w 172"/>
                <a:gd name="T9" fmla="*/ 14 h 242"/>
                <a:gd name="T10" fmla="*/ 48 w 172"/>
                <a:gd name="T11" fmla="*/ 4 h 242"/>
                <a:gd name="T12" fmla="*/ 12 w 172"/>
                <a:gd name="T13" fmla="*/ 16 h 242"/>
                <a:gd name="T14" fmla="*/ 6 w 172"/>
                <a:gd name="T15" fmla="*/ 28 h 242"/>
                <a:gd name="T16" fmla="*/ 6 w 172"/>
                <a:gd name="T17" fmla="*/ 36 h 242"/>
                <a:gd name="T18" fmla="*/ 14 w 172"/>
                <a:gd name="T19" fmla="*/ 38 h 242"/>
                <a:gd name="T20" fmla="*/ 10 w 172"/>
                <a:gd name="T21" fmla="*/ 42 h 242"/>
                <a:gd name="T22" fmla="*/ 12 w 172"/>
                <a:gd name="T23" fmla="*/ 48 h 242"/>
                <a:gd name="T24" fmla="*/ 22 w 172"/>
                <a:gd name="T25" fmla="*/ 52 h 242"/>
                <a:gd name="T26" fmla="*/ 30 w 172"/>
                <a:gd name="T27" fmla="*/ 56 h 242"/>
                <a:gd name="T28" fmla="*/ 18 w 172"/>
                <a:gd name="T29" fmla="*/ 56 h 242"/>
                <a:gd name="T30" fmla="*/ 18 w 172"/>
                <a:gd name="T31" fmla="*/ 70 h 242"/>
                <a:gd name="T32" fmla="*/ 28 w 172"/>
                <a:gd name="T33" fmla="*/ 80 h 242"/>
                <a:gd name="T34" fmla="*/ 18 w 172"/>
                <a:gd name="T35" fmla="*/ 98 h 242"/>
                <a:gd name="T36" fmla="*/ 18 w 172"/>
                <a:gd name="T37" fmla="*/ 110 h 242"/>
                <a:gd name="T38" fmla="*/ 28 w 172"/>
                <a:gd name="T39" fmla="*/ 114 h 242"/>
                <a:gd name="T40" fmla="*/ 34 w 172"/>
                <a:gd name="T41" fmla="*/ 120 h 242"/>
                <a:gd name="T42" fmla="*/ 40 w 172"/>
                <a:gd name="T43" fmla="*/ 126 h 242"/>
                <a:gd name="T44" fmla="*/ 24 w 172"/>
                <a:gd name="T45" fmla="*/ 128 h 242"/>
                <a:gd name="T46" fmla="*/ 34 w 172"/>
                <a:gd name="T47" fmla="*/ 142 h 242"/>
                <a:gd name="T48" fmla="*/ 32 w 172"/>
                <a:gd name="T49" fmla="*/ 152 h 242"/>
                <a:gd name="T50" fmla="*/ 22 w 172"/>
                <a:gd name="T51" fmla="*/ 154 h 242"/>
                <a:gd name="T52" fmla="*/ 20 w 172"/>
                <a:gd name="T53" fmla="*/ 162 h 242"/>
                <a:gd name="T54" fmla="*/ 26 w 172"/>
                <a:gd name="T55" fmla="*/ 166 h 242"/>
                <a:gd name="T56" fmla="*/ 32 w 172"/>
                <a:gd name="T57" fmla="*/ 168 h 242"/>
                <a:gd name="T58" fmla="*/ 38 w 172"/>
                <a:gd name="T59" fmla="*/ 176 h 242"/>
                <a:gd name="T60" fmla="*/ 40 w 172"/>
                <a:gd name="T61" fmla="*/ 180 h 242"/>
                <a:gd name="T62" fmla="*/ 42 w 172"/>
                <a:gd name="T63" fmla="*/ 180 h 242"/>
                <a:gd name="T64" fmla="*/ 44 w 172"/>
                <a:gd name="T65" fmla="*/ 182 h 242"/>
                <a:gd name="T66" fmla="*/ 46 w 172"/>
                <a:gd name="T67" fmla="*/ 184 h 242"/>
                <a:gd name="T68" fmla="*/ 48 w 172"/>
                <a:gd name="T69" fmla="*/ 184 h 242"/>
                <a:gd name="T70" fmla="*/ 54 w 172"/>
                <a:gd name="T71" fmla="*/ 184 h 242"/>
                <a:gd name="T72" fmla="*/ 58 w 172"/>
                <a:gd name="T73" fmla="*/ 188 h 242"/>
                <a:gd name="T74" fmla="*/ 66 w 172"/>
                <a:gd name="T75" fmla="*/ 192 h 242"/>
                <a:gd name="T76" fmla="*/ 70 w 172"/>
                <a:gd name="T77" fmla="*/ 194 h 242"/>
                <a:gd name="T78" fmla="*/ 68 w 172"/>
                <a:gd name="T79" fmla="*/ 198 h 242"/>
                <a:gd name="T80" fmla="*/ 66 w 172"/>
                <a:gd name="T81" fmla="*/ 202 h 242"/>
                <a:gd name="T82" fmla="*/ 60 w 172"/>
                <a:gd name="T83" fmla="*/ 202 h 242"/>
                <a:gd name="T84" fmla="*/ 56 w 172"/>
                <a:gd name="T85" fmla="*/ 204 h 242"/>
                <a:gd name="T86" fmla="*/ 58 w 172"/>
                <a:gd name="T87" fmla="*/ 208 h 242"/>
                <a:gd name="T88" fmla="*/ 56 w 172"/>
                <a:gd name="T89" fmla="*/ 212 h 242"/>
                <a:gd name="T90" fmla="*/ 58 w 172"/>
                <a:gd name="T91" fmla="*/ 216 h 242"/>
                <a:gd name="T92" fmla="*/ 82 w 172"/>
                <a:gd name="T93" fmla="*/ 242 h 242"/>
                <a:gd name="T94" fmla="*/ 100 w 172"/>
                <a:gd name="T95" fmla="*/ 228 h 242"/>
                <a:gd name="T96" fmla="*/ 110 w 172"/>
                <a:gd name="T97" fmla="*/ 230 h 242"/>
                <a:gd name="T98" fmla="*/ 142 w 172"/>
                <a:gd name="T99" fmla="*/ 228 h 242"/>
                <a:gd name="T100" fmla="*/ 164 w 172"/>
                <a:gd name="T101" fmla="*/ 192 h 2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"/>
                <a:gd name="T154" fmla="*/ 0 h 242"/>
                <a:gd name="T155" fmla="*/ 172 w 172"/>
                <a:gd name="T156" fmla="*/ 242 h 2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" h="242">
                  <a:moveTo>
                    <a:pt x="162" y="170"/>
                  </a:moveTo>
                  <a:lnTo>
                    <a:pt x="154" y="160"/>
                  </a:lnTo>
                  <a:lnTo>
                    <a:pt x="152" y="144"/>
                  </a:lnTo>
                  <a:lnTo>
                    <a:pt x="156" y="128"/>
                  </a:lnTo>
                  <a:lnTo>
                    <a:pt x="168" y="122"/>
                  </a:lnTo>
                  <a:lnTo>
                    <a:pt x="160" y="120"/>
                  </a:lnTo>
                  <a:lnTo>
                    <a:pt x="154" y="108"/>
                  </a:lnTo>
                  <a:lnTo>
                    <a:pt x="162" y="98"/>
                  </a:lnTo>
                  <a:lnTo>
                    <a:pt x="158" y="90"/>
                  </a:lnTo>
                  <a:lnTo>
                    <a:pt x="148" y="98"/>
                  </a:lnTo>
                  <a:lnTo>
                    <a:pt x="126" y="90"/>
                  </a:lnTo>
                  <a:lnTo>
                    <a:pt x="116" y="80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6" y="58"/>
                  </a:lnTo>
                  <a:lnTo>
                    <a:pt x="98" y="56"/>
                  </a:lnTo>
                  <a:lnTo>
                    <a:pt x="92" y="46"/>
                  </a:lnTo>
                  <a:lnTo>
                    <a:pt x="88" y="32"/>
                  </a:lnTo>
                  <a:lnTo>
                    <a:pt x="84" y="22"/>
                  </a:lnTo>
                  <a:lnTo>
                    <a:pt x="76" y="14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2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8" y="70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0" y="76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24" y="88"/>
                  </a:lnTo>
                  <a:lnTo>
                    <a:pt x="20" y="96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20" y="102"/>
                  </a:lnTo>
                  <a:lnTo>
                    <a:pt x="18" y="104"/>
                  </a:lnTo>
                  <a:lnTo>
                    <a:pt x="18" y="110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6" y="130"/>
                  </a:lnTo>
                  <a:lnTo>
                    <a:pt x="30" y="130"/>
                  </a:lnTo>
                  <a:lnTo>
                    <a:pt x="26" y="128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30" y="136"/>
                  </a:lnTo>
                  <a:lnTo>
                    <a:pt x="34" y="142"/>
                  </a:lnTo>
                  <a:lnTo>
                    <a:pt x="36" y="142"/>
                  </a:lnTo>
                  <a:lnTo>
                    <a:pt x="34" y="148"/>
                  </a:lnTo>
                  <a:lnTo>
                    <a:pt x="34" y="150"/>
                  </a:lnTo>
                  <a:lnTo>
                    <a:pt x="32" y="152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6" y="154"/>
                  </a:lnTo>
                  <a:lnTo>
                    <a:pt x="22" y="154"/>
                  </a:lnTo>
                  <a:lnTo>
                    <a:pt x="20" y="154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4" y="164"/>
                  </a:lnTo>
                  <a:lnTo>
                    <a:pt x="26" y="166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8"/>
                  </a:lnTo>
                  <a:lnTo>
                    <a:pt x="36" y="172"/>
                  </a:lnTo>
                  <a:lnTo>
                    <a:pt x="36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4" y="184"/>
                  </a:lnTo>
                  <a:lnTo>
                    <a:pt x="54" y="186"/>
                  </a:lnTo>
                  <a:lnTo>
                    <a:pt x="56" y="188"/>
                  </a:lnTo>
                  <a:lnTo>
                    <a:pt x="58" y="188"/>
                  </a:lnTo>
                  <a:lnTo>
                    <a:pt x="60" y="190"/>
                  </a:lnTo>
                  <a:lnTo>
                    <a:pt x="66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70" y="194"/>
                  </a:lnTo>
                  <a:lnTo>
                    <a:pt x="70" y="196"/>
                  </a:lnTo>
                  <a:lnTo>
                    <a:pt x="68" y="198"/>
                  </a:lnTo>
                  <a:lnTo>
                    <a:pt x="66" y="200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6" y="206"/>
                  </a:lnTo>
                  <a:lnTo>
                    <a:pt x="58" y="208"/>
                  </a:lnTo>
                  <a:lnTo>
                    <a:pt x="58" y="210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8" y="214"/>
                  </a:lnTo>
                  <a:lnTo>
                    <a:pt x="56" y="214"/>
                  </a:lnTo>
                  <a:lnTo>
                    <a:pt x="58" y="216"/>
                  </a:lnTo>
                  <a:lnTo>
                    <a:pt x="64" y="224"/>
                  </a:lnTo>
                  <a:lnTo>
                    <a:pt x="72" y="228"/>
                  </a:lnTo>
                  <a:lnTo>
                    <a:pt x="80" y="240"/>
                  </a:lnTo>
                  <a:lnTo>
                    <a:pt x="82" y="242"/>
                  </a:lnTo>
                  <a:lnTo>
                    <a:pt x="84" y="242"/>
                  </a:lnTo>
                  <a:lnTo>
                    <a:pt x="88" y="240"/>
                  </a:lnTo>
                  <a:lnTo>
                    <a:pt x="88" y="232"/>
                  </a:lnTo>
                  <a:lnTo>
                    <a:pt x="100" y="228"/>
                  </a:lnTo>
                  <a:lnTo>
                    <a:pt x="104" y="228"/>
                  </a:lnTo>
                  <a:lnTo>
                    <a:pt x="108" y="234"/>
                  </a:lnTo>
                  <a:lnTo>
                    <a:pt x="110" y="234"/>
                  </a:lnTo>
                  <a:lnTo>
                    <a:pt x="110" y="230"/>
                  </a:lnTo>
                  <a:lnTo>
                    <a:pt x="116" y="228"/>
                  </a:lnTo>
                  <a:lnTo>
                    <a:pt x="128" y="230"/>
                  </a:lnTo>
                  <a:lnTo>
                    <a:pt x="130" y="226"/>
                  </a:lnTo>
                  <a:lnTo>
                    <a:pt x="142" y="228"/>
                  </a:lnTo>
                  <a:lnTo>
                    <a:pt x="150" y="228"/>
                  </a:lnTo>
                  <a:lnTo>
                    <a:pt x="154" y="230"/>
                  </a:lnTo>
                  <a:lnTo>
                    <a:pt x="154" y="212"/>
                  </a:lnTo>
                  <a:lnTo>
                    <a:pt x="164" y="192"/>
                  </a:lnTo>
                  <a:lnTo>
                    <a:pt x="172" y="184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5" name="Freeform 51"/>
            <p:cNvSpPr>
              <a:spLocks/>
            </p:cNvSpPr>
            <p:nvPr/>
          </p:nvSpPr>
          <p:spPr bwMode="auto">
            <a:xfrm>
              <a:off x="4120" y="3939"/>
              <a:ext cx="58" cy="32"/>
            </a:xfrm>
            <a:custGeom>
              <a:avLst/>
              <a:gdLst>
                <a:gd name="T0" fmla="*/ 58 w 58"/>
                <a:gd name="T1" fmla="*/ 32 h 32"/>
                <a:gd name="T2" fmla="*/ 34 w 58"/>
                <a:gd name="T3" fmla="*/ 16 h 32"/>
                <a:gd name="T4" fmla="*/ 22 w 58"/>
                <a:gd name="T5" fmla="*/ 14 h 32"/>
                <a:gd name="T6" fmla="*/ 10 w 58"/>
                <a:gd name="T7" fmla="*/ 6 h 32"/>
                <a:gd name="T8" fmla="*/ 0 w 58"/>
                <a:gd name="T9" fmla="*/ 4 h 32"/>
                <a:gd name="T10" fmla="*/ 4 w 58"/>
                <a:gd name="T11" fmla="*/ 0 h 32"/>
                <a:gd name="T12" fmla="*/ 12 w 58"/>
                <a:gd name="T13" fmla="*/ 2 h 32"/>
                <a:gd name="T14" fmla="*/ 16 w 58"/>
                <a:gd name="T15" fmla="*/ 8 h 32"/>
                <a:gd name="T16" fmla="*/ 20 w 58"/>
                <a:gd name="T17" fmla="*/ 8 h 32"/>
                <a:gd name="T18" fmla="*/ 26 w 58"/>
                <a:gd name="T19" fmla="*/ 4 h 32"/>
                <a:gd name="T20" fmla="*/ 30 w 58"/>
                <a:gd name="T21" fmla="*/ 6 h 32"/>
                <a:gd name="T22" fmla="*/ 30 w 58"/>
                <a:gd name="T23" fmla="*/ 10 h 32"/>
                <a:gd name="T24" fmla="*/ 36 w 58"/>
                <a:gd name="T25" fmla="*/ 14 h 32"/>
                <a:gd name="T26" fmla="*/ 42 w 58"/>
                <a:gd name="T27" fmla="*/ 14 h 32"/>
                <a:gd name="T28" fmla="*/ 48 w 58"/>
                <a:gd name="T29" fmla="*/ 22 h 32"/>
                <a:gd name="T30" fmla="*/ 54 w 58"/>
                <a:gd name="T31" fmla="*/ 22 h 32"/>
                <a:gd name="T32" fmla="*/ 54 w 58"/>
                <a:gd name="T33" fmla="*/ 26 h 32"/>
                <a:gd name="T34" fmla="*/ 58 w 58"/>
                <a:gd name="T35" fmla="*/ 26 h 32"/>
                <a:gd name="T36" fmla="*/ 58 w 58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32"/>
                <a:gd name="T59" fmla="*/ 58 w 58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32">
                  <a:moveTo>
                    <a:pt x="58" y="32"/>
                  </a:moveTo>
                  <a:lnTo>
                    <a:pt x="34" y="16"/>
                  </a:lnTo>
                  <a:lnTo>
                    <a:pt x="22" y="14"/>
                  </a:lnTo>
                  <a:lnTo>
                    <a:pt x="1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8" y="22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8" y="26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6" name="Freeform 52"/>
            <p:cNvSpPr>
              <a:spLocks/>
            </p:cNvSpPr>
            <p:nvPr/>
          </p:nvSpPr>
          <p:spPr bwMode="auto">
            <a:xfrm>
              <a:off x="4102" y="3943"/>
              <a:ext cx="20" cy="6"/>
            </a:xfrm>
            <a:custGeom>
              <a:avLst/>
              <a:gdLst>
                <a:gd name="T0" fmla="*/ 0 w 20"/>
                <a:gd name="T1" fmla="*/ 2 h 6"/>
                <a:gd name="T2" fmla="*/ 2 w 20"/>
                <a:gd name="T3" fmla="*/ 0 h 6"/>
                <a:gd name="T4" fmla="*/ 16 w 20"/>
                <a:gd name="T5" fmla="*/ 0 h 6"/>
                <a:gd name="T6" fmla="*/ 18 w 20"/>
                <a:gd name="T7" fmla="*/ 2 h 6"/>
                <a:gd name="T8" fmla="*/ 20 w 20"/>
                <a:gd name="T9" fmla="*/ 4 h 6"/>
                <a:gd name="T10" fmla="*/ 0 w 20"/>
                <a:gd name="T11" fmla="*/ 6 h 6"/>
                <a:gd name="T12" fmla="*/ 0 w 20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6"/>
                <a:gd name="T23" fmla="*/ 20 w 2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6">
                  <a:moveTo>
                    <a:pt x="0" y="2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7" name="Freeform 53"/>
            <p:cNvSpPr>
              <a:spLocks/>
            </p:cNvSpPr>
            <p:nvPr/>
          </p:nvSpPr>
          <p:spPr bwMode="auto">
            <a:xfrm>
              <a:off x="4092" y="3921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2 w 18"/>
                <a:gd name="T3" fmla="*/ 0 h 6"/>
                <a:gd name="T4" fmla="*/ 12 w 18"/>
                <a:gd name="T5" fmla="*/ 0 h 6"/>
                <a:gd name="T6" fmla="*/ 18 w 18"/>
                <a:gd name="T7" fmla="*/ 4 h 6"/>
                <a:gd name="T8" fmla="*/ 18 w 18"/>
                <a:gd name="T9" fmla="*/ 4 h 6"/>
                <a:gd name="T10" fmla="*/ 18 w 18"/>
                <a:gd name="T11" fmla="*/ 6 h 6"/>
                <a:gd name="T12" fmla="*/ 10 w 18"/>
                <a:gd name="T13" fmla="*/ 6 h 6"/>
                <a:gd name="T14" fmla="*/ 2 w 18"/>
                <a:gd name="T15" fmla="*/ 6 h 6"/>
                <a:gd name="T16" fmla="*/ 0 w 18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6"/>
                <a:gd name="T29" fmla="*/ 18 w 1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6">
                  <a:moveTo>
                    <a:pt x="0" y="0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8" name="Freeform 54"/>
            <p:cNvSpPr>
              <a:spLocks/>
            </p:cNvSpPr>
            <p:nvPr/>
          </p:nvSpPr>
          <p:spPr bwMode="auto">
            <a:xfrm>
              <a:off x="4028" y="3877"/>
              <a:ext cx="42" cy="42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12 w 42"/>
                <a:gd name="T5" fmla="*/ 16 h 42"/>
                <a:gd name="T6" fmla="*/ 12 w 42"/>
                <a:gd name="T7" fmla="*/ 16 h 42"/>
                <a:gd name="T8" fmla="*/ 18 w 42"/>
                <a:gd name="T9" fmla="*/ 24 h 42"/>
                <a:gd name="T10" fmla="*/ 26 w 42"/>
                <a:gd name="T11" fmla="*/ 32 h 42"/>
                <a:gd name="T12" fmla="*/ 26 w 42"/>
                <a:gd name="T13" fmla="*/ 32 h 42"/>
                <a:gd name="T14" fmla="*/ 34 w 42"/>
                <a:gd name="T15" fmla="*/ 38 h 42"/>
                <a:gd name="T16" fmla="*/ 40 w 42"/>
                <a:gd name="T17" fmla="*/ 40 h 42"/>
                <a:gd name="T18" fmla="*/ 40 w 42"/>
                <a:gd name="T19" fmla="*/ 40 h 42"/>
                <a:gd name="T20" fmla="*/ 42 w 42"/>
                <a:gd name="T21" fmla="*/ 42 h 42"/>
                <a:gd name="T22" fmla="*/ 42 w 42"/>
                <a:gd name="T23" fmla="*/ 42 h 42"/>
                <a:gd name="T24" fmla="*/ 38 w 42"/>
                <a:gd name="T25" fmla="*/ 42 h 42"/>
                <a:gd name="T26" fmla="*/ 38 w 42"/>
                <a:gd name="T27" fmla="*/ 42 h 42"/>
                <a:gd name="T28" fmla="*/ 20 w 42"/>
                <a:gd name="T29" fmla="*/ 32 h 42"/>
                <a:gd name="T30" fmla="*/ 20 w 42"/>
                <a:gd name="T31" fmla="*/ 32 h 42"/>
                <a:gd name="T32" fmla="*/ 14 w 42"/>
                <a:gd name="T33" fmla="*/ 20 h 42"/>
                <a:gd name="T34" fmla="*/ 14 w 42"/>
                <a:gd name="T35" fmla="*/ 20 h 42"/>
                <a:gd name="T36" fmla="*/ 8 w 42"/>
                <a:gd name="T37" fmla="*/ 10 h 42"/>
                <a:gd name="T38" fmla="*/ 8 w 42"/>
                <a:gd name="T39" fmla="*/ 10 h 42"/>
                <a:gd name="T40" fmla="*/ 0 w 42"/>
                <a:gd name="T41" fmla="*/ 0 h 42"/>
                <a:gd name="T42" fmla="*/ 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42"/>
                <a:gd name="T68" fmla="*/ 42 w 42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42">
                  <a:moveTo>
                    <a:pt x="0" y="0"/>
                  </a:moveTo>
                  <a:lnTo>
                    <a:pt x="0" y="0"/>
                  </a:lnTo>
                  <a:lnTo>
                    <a:pt x="12" y="16"/>
                  </a:lnTo>
                  <a:lnTo>
                    <a:pt x="18" y="24"/>
                  </a:lnTo>
                  <a:lnTo>
                    <a:pt x="26" y="32"/>
                  </a:lnTo>
                  <a:lnTo>
                    <a:pt x="34" y="38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20" y="32"/>
                  </a:lnTo>
                  <a:lnTo>
                    <a:pt x="14" y="20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99" name="Freeform 55"/>
            <p:cNvSpPr>
              <a:spLocks/>
            </p:cNvSpPr>
            <p:nvPr/>
          </p:nvSpPr>
          <p:spPr bwMode="auto">
            <a:xfrm>
              <a:off x="4028" y="3873"/>
              <a:ext cx="34" cy="34"/>
            </a:xfrm>
            <a:custGeom>
              <a:avLst/>
              <a:gdLst>
                <a:gd name="T0" fmla="*/ 18 w 34"/>
                <a:gd name="T1" fmla="*/ 16 h 34"/>
                <a:gd name="T2" fmla="*/ 18 w 34"/>
                <a:gd name="T3" fmla="*/ 16 h 34"/>
                <a:gd name="T4" fmla="*/ 26 w 34"/>
                <a:gd name="T5" fmla="*/ 26 h 34"/>
                <a:gd name="T6" fmla="*/ 30 w 34"/>
                <a:gd name="T7" fmla="*/ 32 h 34"/>
                <a:gd name="T8" fmla="*/ 30 w 34"/>
                <a:gd name="T9" fmla="*/ 32 h 34"/>
                <a:gd name="T10" fmla="*/ 32 w 34"/>
                <a:gd name="T11" fmla="*/ 34 h 34"/>
                <a:gd name="T12" fmla="*/ 32 w 34"/>
                <a:gd name="T13" fmla="*/ 34 h 34"/>
                <a:gd name="T14" fmla="*/ 34 w 34"/>
                <a:gd name="T15" fmla="*/ 32 h 34"/>
                <a:gd name="T16" fmla="*/ 34 w 34"/>
                <a:gd name="T17" fmla="*/ 32 h 34"/>
                <a:gd name="T18" fmla="*/ 24 w 34"/>
                <a:gd name="T19" fmla="*/ 20 h 34"/>
                <a:gd name="T20" fmla="*/ 12 w 34"/>
                <a:gd name="T21" fmla="*/ 10 h 34"/>
                <a:gd name="T22" fmla="*/ 12 w 34"/>
                <a:gd name="T23" fmla="*/ 10 h 34"/>
                <a:gd name="T24" fmla="*/ 0 w 34"/>
                <a:gd name="T25" fmla="*/ 0 h 34"/>
                <a:gd name="T26" fmla="*/ 0 w 34"/>
                <a:gd name="T27" fmla="*/ 0 h 34"/>
                <a:gd name="T28" fmla="*/ 2 w 34"/>
                <a:gd name="T29" fmla="*/ 4 h 34"/>
                <a:gd name="T30" fmla="*/ 6 w 34"/>
                <a:gd name="T31" fmla="*/ 8 h 34"/>
                <a:gd name="T32" fmla="*/ 12 w 34"/>
                <a:gd name="T33" fmla="*/ 10 h 34"/>
                <a:gd name="T34" fmla="*/ 18 w 34"/>
                <a:gd name="T35" fmla="*/ 16 h 34"/>
                <a:gd name="T36" fmla="*/ 18 w 34"/>
                <a:gd name="T37" fmla="*/ 16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4"/>
                <a:gd name="T59" fmla="*/ 34 w 34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4">
                  <a:moveTo>
                    <a:pt x="18" y="16"/>
                  </a:moveTo>
                  <a:lnTo>
                    <a:pt x="18" y="16"/>
                  </a:lnTo>
                  <a:lnTo>
                    <a:pt x="26" y="26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4" y="20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0" name="Freeform 56"/>
            <p:cNvSpPr>
              <a:spLocks/>
            </p:cNvSpPr>
            <p:nvPr/>
          </p:nvSpPr>
          <p:spPr bwMode="auto">
            <a:xfrm>
              <a:off x="4020" y="3843"/>
              <a:ext cx="22" cy="24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2 w 22"/>
                <a:gd name="T5" fmla="*/ 2 h 24"/>
                <a:gd name="T6" fmla="*/ 6 w 22"/>
                <a:gd name="T7" fmla="*/ 8 h 24"/>
                <a:gd name="T8" fmla="*/ 6 w 22"/>
                <a:gd name="T9" fmla="*/ 8 h 24"/>
                <a:gd name="T10" fmla="*/ 6 w 22"/>
                <a:gd name="T11" fmla="*/ 10 h 24"/>
                <a:gd name="T12" fmla="*/ 6 w 22"/>
                <a:gd name="T13" fmla="*/ 10 h 24"/>
                <a:gd name="T14" fmla="*/ 8 w 22"/>
                <a:gd name="T15" fmla="*/ 14 h 24"/>
                <a:gd name="T16" fmla="*/ 8 w 22"/>
                <a:gd name="T17" fmla="*/ 14 h 24"/>
                <a:gd name="T18" fmla="*/ 10 w 22"/>
                <a:gd name="T19" fmla="*/ 14 h 24"/>
                <a:gd name="T20" fmla="*/ 10 w 22"/>
                <a:gd name="T21" fmla="*/ 14 h 24"/>
                <a:gd name="T22" fmla="*/ 16 w 22"/>
                <a:gd name="T23" fmla="*/ 20 h 24"/>
                <a:gd name="T24" fmla="*/ 16 w 22"/>
                <a:gd name="T25" fmla="*/ 20 h 24"/>
                <a:gd name="T26" fmla="*/ 18 w 22"/>
                <a:gd name="T27" fmla="*/ 20 h 24"/>
                <a:gd name="T28" fmla="*/ 18 w 22"/>
                <a:gd name="T29" fmla="*/ 20 h 24"/>
                <a:gd name="T30" fmla="*/ 20 w 22"/>
                <a:gd name="T31" fmla="*/ 24 h 24"/>
                <a:gd name="T32" fmla="*/ 20 w 22"/>
                <a:gd name="T33" fmla="*/ 24 h 24"/>
                <a:gd name="T34" fmla="*/ 22 w 22"/>
                <a:gd name="T35" fmla="*/ 24 h 24"/>
                <a:gd name="T36" fmla="*/ 22 w 22"/>
                <a:gd name="T37" fmla="*/ 22 h 24"/>
                <a:gd name="T38" fmla="*/ 22 w 22"/>
                <a:gd name="T39" fmla="*/ 20 h 24"/>
                <a:gd name="T40" fmla="*/ 22 w 22"/>
                <a:gd name="T41" fmla="*/ 20 h 24"/>
                <a:gd name="T42" fmla="*/ 12 w 22"/>
                <a:gd name="T43" fmla="*/ 10 h 24"/>
                <a:gd name="T44" fmla="*/ 12 w 22"/>
                <a:gd name="T45" fmla="*/ 10 h 24"/>
                <a:gd name="T46" fmla="*/ 12 w 22"/>
                <a:gd name="T47" fmla="*/ 12 h 24"/>
                <a:gd name="T48" fmla="*/ 12 w 22"/>
                <a:gd name="T49" fmla="*/ 12 h 24"/>
                <a:gd name="T50" fmla="*/ 12 w 22"/>
                <a:gd name="T51" fmla="*/ 12 h 24"/>
                <a:gd name="T52" fmla="*/ 6 w 22"/>
                <a:gd name="T53" fmla="*/ 6 h 24"/>
                <a:gd name="T54" fmla="*/ 6 w 22"/>
                <a:gd name="T55" fmla="*/ 6 h 24"/>
                <a:gd name="T56" fmla="*/ 10 w 22"/>
                <a:gd name="T57" fmla="*/ 8 h 24"/>
                <a:gd name="T58" fmla="*/ 10 w 22"/>
                <a:gd name="T59" fmla="*/ 8 h 24"/>
                <a:gd name="T60" fmla="*/ 8 w 22"/>
                <a:gd name="T61" fmla="*/ 6 h 24"/>
                <a:gd name="T62" fmla="*/ 6 w 22"/>
                <a:gd name="T63" fmla="*/ 2 h 24"/>
                <a:gd name="T64" fmla="*/ 6 w 22"/>
                <a:gd name="T65" fmla="*/ 2 h 24"/>
                <a:gd name="T66" fmla="*/ 4 w 22"/>
                <a:gd name="T67" fmla="*/ 4 h 24"/>
                <a:gd name="T68" fmla="*/ 4 w 22"/>
                <a:gd name="T69" fmla="*/ 4 h 24"/>
                <a:gd name="T70" fmla="*/ 4 w 22"/>
                <a:gd name="T71" fmla="*/ 4 h 24"/>
                <a:gd name="T72" fmla="*/ 0 w 22"/>
                <a:gd name="T73" fmla="*/ 0 h 24"/>
                <a:gd name="T74" fmla="*/ 0 w 22"/>
                <a:gd name="T75" fmla="*/ 0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24"/>
                <a:gd name="T116" fmla="*/ 22 w 22"/>
                <a:gd name="T117" fmla="*/ 24 h 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2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1" name="Freeform 57"/>
            <p:cNvSpPr>
              <a:spLocks/>
            </p:cNvSpPr>
            <p:nvPr/>
          </p:nvSpPr>
          <p:spPr bwMode="auto">
            <a:xfrm>
              <a:off x="4018" y="3833"/>
              <a:ext cx="8" cy="6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0 h 6"/>
                <a:gd name="T4" fmla="*/ 2 w 8"/>
                <a:gd name="T5" fmla="*/ 0 h 6"/>
                <a:gd name="T6" fmla="*/ 2 w 8"/>
                <a:gd name="T7" fmla="*/ 0 h 6"/>
                <a:gd name="T8" fmla="*/ 2 w 8"/>
                <a:gd name="T9" fmla="*/ 0 h 6"/>
                <a:gd name="T10" fmla="*/ 2 w 8"/>
                <a:gd name="T11" fmla="*/ 0 h 6"/>
                <a:gd name="T12" fmla="*/ 0 w 8"/>
                <a:gd name="T13" fmla="*/ 0 h 6"/>
                <a:gd name="T14" fmla="*/ 0 w 8"/>
                <a:gd name="T15" fmla="*/ 0 h 6"/>
                <a:gd name="T16" fmla="*/ 0 w 8"/>
                <a:gd name="T17" fmla="*/ 0 h 6"/>
                <a:gd name="T18" fmla="*/ 2 w 8"/>
                <a:gd name="T19" fmla="*/ 2 h 6"/>
                <a:gd name="T20" fmla="*/ 2 w 8"/>
                <a:gd name="T21" fmla="*/ 2 h 6"/>
                <a:gd name="T22" fmla="*/ 2 w 8"/>
                <a:gd name="T23" fmla="*/ 2 h 6"/>
                <a:gd name="T24" fmla="*/ 2 w 8"/>
                <a:gd name="T25" fmla="*/ 2 h 6"/>
                <a:gd name="T26" fmla="*/ 2 w 8"/>
                <a:gd name="T27" fmla="*/ 2 h 6"/>
                <a:gd name="T28" fmla="*/ 2 w 8"/>
                <a:gd name="T29" fmla="*/ 2 h 6"/>
                <a:gd name="T30" fmla="*/ 0 w 8"/>
                <a:gd name="T31" fmla="*/ 2 h 6"/>
                <a:gd name="T32" fmla="*/ 0 w 8"/>
                <a:gd name="T33" fmla="*/ 2 h 6"/>
                <a:gd name="T34" fmla="*/ 0 w 8"/>
                <a:gd name="T35" fmla="*/ 2 h 6"/>
                <a:gd name="T36" fmla="*/ 2 w 8"/>
                <a:gd name="T37" fmla="*/ 4 h 6"/>
                <a:gd name="T38" fmla="*/ 2 w 8"/>
                <a:gd name="T39" fmla="*/ 4 h 6"/>
                <a:gd name="T40" fmla="*/ 2 w 8"/>
                <a:gd name="T41" fmla="*/ 4 h 6"/>
                <a:gd name="T42" fmla="*/ 2 w 8"/>
                <a:gd name="T43" fmla="*/ 4 h 6"/>
                <a:gd name="T44" fmla="*/ 6 w 8"/>
                <a:gd name="T45" fmla="*/ 6 h 6"/>
                <a:gd name="T46" fmla="*/ 6 w 8"/>
                <a:gd name="T47" fmla="*/ 6 h 6"/>
                <a:gd name="T48" fmla="*/ 8 w 8"/>
                <a:gd name="T49" fmla="*/ 6 h 6"/>
                <a:gd name="T50" fmla="*/ 8 w 8"/>
                <a:gd name="T51" fmla="*/ 6 h 6"/>
                <a:gd name="T52" fmla="*/ 4 w 8"/>
                <a:gd name="T53" fmla="*/ 2 h 6"/>
                <a:gd name="T54" fmla="*/ 4 w 8"/>
                <a:gd name="T55" fmla="*/ 2 h 6"/>
                <a:gd name="T56" fmla="*/ 4 w 8"/>
                <a:gd name="T57" fmla="*/ 0 h 6"/>
                <a:gd name="T58" fmla="*/ 4 w 8"/>
                <a:gd name="T59" fmla="*/ 0 h 6"/>
                <a:gd name="T60" fmla="*/ 4 w 8"/>
                <a:gd name="T61" fmla="*/ 0 h 6"/>
                <a:gd name="T62" fmla="*/ 4 w 8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6"/>
                <a:gd name="T98" fmla="*/ 8 w 8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2" name="Freeform 58"/>
            <p:cNvSpPr>
              <a:spLocks/>
            </p:cNvSpPr>
            <p:nvPr/>
          </p:nvSpPr>
          <p:spPr bwMode="auto">
            <a:xfrm>
              <a:off x="4004" y="3817"/>
              <a:ext cx="6" cy="30"/>
            </a:xfrm>
            <a:custGeom>
              <a:avLst/>
              <a:gdLst>
                <a:gd name="T0" fmla="*/ 0 w 6"/>
                <a:gd name="T1" fmla="*/ 2 h 30"/>
                <a:gd name="T2" fmla="*/ 0 w 6"/>
                <a:gd name="T3" fmla="*/ 2 h 30"/>
                <a:gd name="T4" fmla="*/ 2 w 6"/>
                <a:gd name="T5" fmla="*/ 0 h 30"/>
                <a:gd name="T6" fmla="*/ 2 w 6"/>
                <a:gd name="T7" fmla="*/ 4 h 30"/>
                <a:gd name="T8" fmla="*/ 2 w 6"/>
                <a:gd name="T9" fmla="*/ 8 h 30"/>
                <a:gd name="T10" fmla="*/ 4 w 6"/>
                <a:gd name="T11" fmla="*/ 14 h 30"/>
                <a:gd name="T12" fmla="*/ 4 w 6"/>
                <a:gd name="T13" fmla="*/ 22 h 30"/>
                <a:gd name="T14" fmla="*/ 6 w 6"/>
                <a:gd name="T15" fmla="*/ 30 h 30"/>
                <a:gd name="T16" fmla="*/ 0 w 6"/>
                <a:gd name="T17" fmla="*/ 18 h 30"/>
                <a:gd name="T18" fmla="*/ 0 w 6"/>
                <a:gd name="T19" fmla="*/ 18 h 30"/>
                <a:gd name="T20" fmla="*/ 2 w 6"/>
                <a:gd name="T21" fmla="*/ 14 h 30"/>
                <a:gd name="T22" fmla="*/ 2 w 6"/>
                <a:gd name="T23" fmla="*/ 10 h 30"/>
                <a:gd name="T24" fmla="*/ 0 w 6"/>
                <a:gd name="T25" fmla="*/ 2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0"/>
                <a:gd name="T41" fmla="*/ 6 w 6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0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3" name="Freeform 59"/>
            <p:cNvSpPr>
              <a:spLocks/>
            </p:cNvSpPr>
            <p:nvPr/>
          </p:nvSpPr>
          <p:spPr bwMode="auto">
            <a:xfrm>
              <a:off x="4010" y="3815"/>
              <a:ext cx="12" cy="14"/>
            </a:xfrm>
            <a:custGeom>
              <a:avLst/>
              <a:gdLst>
                <a:gd name="T0" fmla="*/ 4 w 12"/>
                <a:gd name="T1" fmla="*/ 0 h 14"/>
                <a:gd name="T2" fmla="*/ 6 w 12"/>
                <a:gd name="T3" fmla="*/ 8 h 14"/>
                <a:gd name="T4" fmla="*/ 12 w 12"/>
                <a:gd name="T5" fmla="*/ 12 h 14"/>
                <a:gd name="T6" fmla="*/ 12 w 12"/>
                <a:gd name="T7" fmla="*/ 14 h 14"/>
                <a:gd name="T8" fmla="*/ 6 w 12"/>
                <a:gd name="T9" fmla="*/ 12 h 14"/>
                <a:gd name="T10" fmla="*/ 2 w 12"/>
                <a:gd name="T11" fmla="*/ 12 h 14"/>
                <a:gd name="T12" fmla="*/ 0 w 12"/>
                <a:gd name="T13" fmla="*/ 10 h 14"/>
                <a:gd name="T14" fmla="*/ 2 w 12"/>
                <a:gd name="T15" fmla="*/ 2 h 14"/>
                <a:gd name="T16" fmla="*/ 4 w 12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4"/>
                <a:gd name="T29" fmla="*/ 12 w 12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4">
                  <a:moveTo>
                    <a:pt x="4" y="0"/>
                  </a:moveTo>
                  <a:lnTo>
                    <a:pt x="6" y="8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4" name="Freeform 60"/>
            <p:cNvSpPr>
              <a:spLocks/>
            </p:cNvSpPr>
            <p:nvPr/>
          </p:nvSpPr>
          <p:spPr bwMode="auto">
            <a:xfrm>
              <a:off x="3972" y="3733"/>
              <a:ext cx="246" cy="210"/>
            </a:xfrm>
            <a:custGeom>
              <a:avLst/>
              <a:gdLst>
                <a:gd name="T0" fmla="*/ 196 w 246"/>
                <a:gd name="T1" fmla="*/ 48 h 210"/>
                <a:gd name="T2" fmla="*/ 164 w 246"/>
                <a:gd name="T3" fmla="*/ 38 h 210"/>
                <a:gd name="T4" fmla="*/ 136 w 246"/>
                <a:gd name="T5" fmla="*/ 10 h 210"/>
                <a:gd name="T6" fmla="*/ 124 w 246"/>
                <a:gd name="T7" fmla="*/ 6 h 210"/>
                <a:gd name="T8" fmla="*/ 112 w 246"/>
                <a:gd name="T9" fmla="*/ 4 h 210"/>
                <a:gd name="T10" fmla="*/ 112 w 246"/>
                <a:gd name="T11" fmla="*/ 14 h 210"/>
                <a:gd name="T12" fmla="*/ 104 w 246"/>
                <a:gd name="T13" fmla="*/ 16 h 210"/>
                <a:gd name="T14" fmla="*/ 84 w 246"/>
                <a:gd name="T15" fmla="*/ 28 h 210"/>
                <a:gd name="T16" fmla="*/ 90 w 246"/>
                <a:gd name="T17" fmla="*/ 44 h 210"/>
                <a:gd name="T18" fmla="*/ 72 w 246"/>
                <a:gd name="T19" fmla="*/ 56 h 210"/>
                <a:gd name="T20" fmla="*/ 72 w 246"/>
                <a:gd name="T21" fmla="*/ 74 h 210"/>
                <a:gd name="T22" fmla="*/ 62 w 246"/>
                <a:gd name="T23" fmla="*/ 72 h 210"/>
                <a:gd name="T24" fmla="*/ 56 w 246"/>
                <a:gd name="T25" fmla="*/ 70 h 210"/>
                <a:gd name="T26" fmla="*/ 44 w 246"/>
                <a:gd name="T27" fmla="*/ 58 h 210"/>
                <a:gd name="T28" fmla="*/ 22 w 246"/>
                <a:gd name="T29" fmla="*/ 70 h 210"/>
                <a:gd name="T30" fmla="*/ 6 w 246"/>
                <a:gd name="T31" fmla="*/ 70 h 210"/>
                <a:gd name="T32" fmla="*/ 12 w 246"/>
                <a:gd name="T33" fmla="*/ 102 h 210"/>
                <a:gd name="T34" fmla="*/ 28 w 246"/>
                <a:gd name="T35" fmla="*/ 90 h 210"/>
                <a:gd name="T36" fmla="*/ 50 w 246"/>
                <a:gd name="T37" fmla="*/ 86 h 210"/>
                <a:gd name="T38" fmla="*/ 58 w 246"/>
                <a:gd name="T39" fmla="*/ 98 h 210"/>
                <a:gd name="T40" fmla="*/ 78 w 246"/>
                <a:gd name="T41" fmla="*/ 134 h 210"/>
                <a:gd name="T42" fmla="*/ 70 w 246"/>
                <a:gd name="T43" fmla="*/ 144 h 210"/>
                <a:gd name="T44" fmla="*/ 90 w 246"/>
                <a:gd name="T45" fmla="*/ 164 h 210"/>
                <a:gd name="T46" fmla="*/ 104 w 246"/>
                <a:gd name="T47" fmla="*/ 182 h 210"/>
                <a:gd name="T48" fmla="*/ 140 w 246"/>
                <a:gd name="T49" fmla="*/ 188 h 210"/>
                <a:gd name="T50" fmla="*/ 166 w 246"/>
                <a:gd name="T51" fmla="*/ 210 h 210"/>
                <a:gd name="T52" fmla="*/ 154 w 246"/>
                <a:gd name="T53" fmla="*/ 180 h 210"/>
                <a:gd name="T54" fmla="*/ 132 w 246"/>
                <a:gd name="T55" fmla="*/ 160 h 210"/>
                <a:gd name="T56" fmla="*/ 118 w 246"/>
                <a:gd name="T57" fmla="*/ 146 h 210"/>
                <a:gd name="T58" fmla="*/ 110 w 246"/>
                <a:gd name="T59" fmla="*/ 130 h 210"/>
                <a:gd name="T60" fmla="*/ 108 w 246"/>
                <a:gd name="T61" fmla="*/ 120 h 210"/>
                <a:gd name="T62" fmla="*/ 98 w 246"/>
                <a:gd name="T63" fmla="*/ 106 h 210"/>
                <a:gd name="T64" fmla="*/ 94 w 246"/>
                <a:gd name="T65" fmla="*/ 96 h 210"/>
                <a:gd name="T66" fmla="*/ 98 w 246"/>
                <a:gd name="T67" fmla="*/ 74 h 210"/>
                <a:gd name="T68" fmla="*/ 116 w 246"/>
                <a:gd name="T69" fmla="*/ 90 h 210"/>
                <a:gd name="T70" fmla="*/ 138 w 246"/>
                <a:gd name="T71" fmla="*/ 78 h 210"/>
                <a:gd name="T72" fmla="*/ 152 w 246"/>
                <a:gd name="T73" fmla="*/ 80 h 210"/>
                <a:gd name="T74" fmla="*/ 160 w 246"/>
                <a:gd name="T75" fmla="*/ 82 h 210"/>
                <a:gd name="T76" fmla="*/ 174 w 246"/>
                <a:gd name="T77" fmla="*/ 82 h 210"/>
                <a:gd name="T78" fmla="*/ 186 w 246"/>
                <a:gd name="T79" fmla="*/ 82 h 210"/>
                <a:gd name="T80" fmla="*/ 194 w 246"/>
                <a:gd name="T81" fmla="*/ 86 h 210"/>
                <a:gd name="T82" fmla="*/ 208 w 246"/>
                <a:gd name="T83" fmla="*/ 88 h 210"/>
                <a:gd name="T84" fmla="*/ 214 w 246"/>
                <a:gd name="T85" fmla="*/ 86 h 210"/>
                <a:gd name="T86" fmla="*/ 218 w 246"/>
                <a:gd name="T87" fmla="*/ 96 h 210"/>
                <a:gd name="T88" fmla="*/ 234 w 246"/>
                <a:gd name="T89" fmla="*/ 96 h 210"/>
                <a:gd name="T90" fmla="*/ 232 w 246"/>
                <a:gd name="T91" fmla="*/ 84 h 210"/>
                <a:gd name="T92" fmla="*/ 236 w 246"/>
                <a:gd name="T93" fmla="*/ 78 h 210"/>
                <a:gd name="T94" fmla="*/ 246 w 246"/>
                <a:gd name="T95" fmla="*/ 78 h 210"/>
                <a:gd name="T96" fmla="*/ 240 w 246"/>
                <a:gd name="T97" fmla="*/ 74 h 210"/>
                <a:gd name="T98" fmla="*/ 232 w 246"/>
                <a:gd name="T99" fmla="*/ 72 h 210"/>
                <a:gd name="T100" fmla="*/ 226 w 246"/>
                <a:gd name="T101" fmla="*/ 68 h 210"/>
                <a:gd name="T102" fmla="*/ 226 w 246"/>
                <a:gd name="T103" fmla="*/ 64 h 210"/>
                <a:gd name="T104" fmla="*/ 230 w 246"/>
                <a:gd name="T105" fmla="*/ 60 h 210"/>
                <a:gd name="T106" fmla="*/ 226 w 246"/>
                <a:gd name="T107" fmla="*/ 58 h 210"/>
                <a:gd name="T108" fmla="*/ 222 w 246"/>
                <a:gd name="T109" fmla="*/ 56 h 210"/>
                <a:gd name="T110" fmla="*/ 222 w 246"/>
                <a:gd name="T111" fmla="*/ 50 h 210"/>
                <a:gd name="T112" fmla="*/ 216 w 246"/>
                <a:gd name="T113" fmla="*/ 40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6"/>
                <a:gd name="T172" fmla="*/ 0 h 210"/>
                <a:gd name="T173" fmla="*/ 246 w 246"/>
                <a:gd name="T174" fmla="*/ 210 h 2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6" h="210">
                  <a:moveTo>
                    <a:pt x="216" y="40"/>
                  </a:moveTo>
                  <a:lnTo>
                    <a:pt x="206" y="46"/>
                  </a:lnTo>
                  <a:lnTo>
                    <a:pt x="196" y="48"/>
                  </a:lnTo>
                  <a:lnTo>
                    <a:pt x="184" y="50"/>
                  </a:lnTo>
                  <a:lnTo>
                    <a:pt x="172" y="42"/>
                  </a:lnTo>
                  <a:lnTo>
                    <a:pt x="164" y="38"/>
                  </a:lnTo>
                  <a:lnTo>
                    <a:pt x="154" y="28"/>
                  </a:lnTo>
                  <a:lnTo>
                    <a:pt x="144" y="22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4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4" y="12"/>
                  </a:lnTo>
                  <a:lnTo>
                    <a:pt x="112" y="14"/>
                  </a:lnTo>
                  <a:lnTo>
                    <a:pt x="11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2" y="18"/>
                  </a:lnTo>
                  <a:lnTo>
                    <a:pt x="88" y="22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0" y="44"/>
                  </a:lnTo>
                  <a:lnTo>
                    <a:pt x="86" y="50"/>
                  </a:lnTo>
                  <a:lnTo>
                    <a:pt x="80" y="50"/>
                  </a:lnTo>
                  <a:lnTo>
                    <a:pt x="72" y="56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2" y="74"/>
                  </a:lnTo>
                  <a:lnTo>
                    <a:pt x="68" y="76"/>
                  </a:lnTo>
                  <a:lnTo>
                    <a:pt x="66" y="76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6" y="70"/>
                  </a:lnTo>
                  <a:lnTo>
                    <a:pt x="22" y="70"/>
                  </a:lnTo>
                  <a:lnTo>
                    <a:pt x="18" y="66"/>
                  </a:lnTo>
                  <a:lnTo>
                    <a:pt x="16" y="70"/>
                  </a:lnTo>
                  <a:lnTo>
                    <a:pt x="6" y="70"/>
                  </a:lnTo>
                  <a:lnTo>
                    <a:pt x="0" y="66"/>
                  </a:lnTo>
                  <a:lnTo>
                    <a:pt x="2" y="82"/>
                  </a:lnTo>
                  <a:lnTo>
                    <a:pt x="12" y="102"/>
                  </a:lnTo>
                  <a:lnTo>
                    <a:pt x="16" y="106"/>
                  </a:lnTo>
                  <a:lnTo>
                    <a:pt x="20" y="104"/>
                  </a:lnTo>
                  <a:lnTo>
                    <a:pt x="28" y="90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6" y="90"/>
                  </a:lnTo>
                  <a:lnTo>
                    <a:pt x="58" y="98"/>
                  </a:lnTo>
                  <a:lnTo>
                    <a:pt x="58" y="110"/>
                  </a:lnTo>
                  <a:lnTo>
                    <a:pt x="64" y="122"/>
                  </a:lnTo>
                  <a:lnTo>
                    <a:pt x="78" y="134"/>
                  </a:lnTo>
                  <a:lnTo>
                    <a:pt x="72" y="136"/>
                  </a:lnTo>
                  <a:lnTo>
                    <a:pt x="68" y="140"/>
                  </a:lnTo>
                  <a:lnTo>
                    <a:pt x="70" y="144"/>
                  </a:lnTo>
                  <a:lnTo>
                    <a:pt x="78" y="154"/>
                  </a:lnTo>
                  <a:lnTo>
                    <a:pt x="86" y="160"/>
                  </a:lnTo>
                  <a:lnTo>
                    <a:pt x="90" y="164"/>
                  </a:lnTo>
                  <a:lnTo>
                    <a:pt x="98" y="168"/>
                  </a:lnTo>
                  <a:lnTo>
                    <a:pt x="102" y="176"/>
                  </a:lnTo>
                  <a:lnTo>
                    <a:pt x="104" y="182"/>
                  </a:lnTo>
                  <a:lnTo>
                    <a:pt x="116" y="180"/>
                  </a:lnTo>
                  <a:lnTo>
                    <a:pt x="126" y="182"/>
                  </a:lnTo>
                  <a:lnTo>
                    <a:pt x="140" y="188"/>
                  </a:lnTo>
                  <a:lnTo>
                    <a:pt x="150" y="196"/>
                  </a:lnTo>
                  <a:lnTo>
                    <a:pt x="160" y="206"/>
                  </a:lnTo>
                  <a:lnTo>
                    <a:pt x="166" y="210"/>
                  </a:lnTo>
                  <a:lnTo>
                    <a:pt x="172" y="208"/>
                  </a:lnTo>
                  <a:lnTo>
                    <a:pt x="156" y="190"/>
                  </a:lnTo>
                  <a:lnTo>
                    <a:pt x="154" y="180"/>
                  </a:lnTo>
                  <a:lnTo>
                    <a:pt x="150" y="178"/>
                  </a:lnTo>
                  <a:lnTo>
                    <a:pt x="146" y="176"/>
                  </a:lnTo>
                  <a:lnTo>
                    <a:pt x="132" y="160"/>
                  </a:lnTo>
                  <a:lnTo>
                    <a:pt x="132" y="158"/>
                  </a:lnTo>
                  <a:lnTo>
                    <a:pt x="124" y="146"/>
                  </a:lnTo>
                  <a:lnTo>
                    <a:pt x="118" y="146"/>
                  </a:lnTo>
                  <a:lnTo>
                    <a:pt x="112" y="136"/>
                  </a:lnTo>
                  <a:lnTo>
                    <a:pt x="110" y="136"/>
                  </a:lnTo>
                  <a:lnTo>
                    <a:pt x="110" y="130"/>
                  </a:lnTo>
                  <a:lnTo>
                    <a:pt x="112" y="128"/>
                  </a:lnTo>
                  <a:lnTo>
                    <a:pt x="108" y="124"/>
                  </a:lnTo>
                  <a:lnTo>
                    <a:pt x="108" y="120"/>
                  </a:lnTo>
                  <a:lnTo>
                    <a:pt x="104" y="114"/>
                  </a:lnTo>
                  <a:lnTo>
                    <a:pt x="100" y="106"/>
                  </a:lnTo>
                  <a:lnTo>
                    <a:pt x="98" y="106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4" y="94"/>
                  </a:lnTo>
                  <a:lnTo>
                    <a:pt x="94" y="80"/>
                  </a:lnTo>
                  <a:lnTo>
                    <a:pt x="98" y="74"/>
                  </a:lnTo>
                  <a:lnTo>
                    <a:pt x="104" y="76"/>
                  </a:lnTo>
                  <a:lnTo>
                    <a:pt x="106" y="78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124" y="76"/>
                  </a:lnTo>
                  <a:lnTo>
                    <a:pt x="138" y="78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52" y="80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60" y="82"/>
                  </a:lnTo>
                  <a:lnTo>
                    <a:pt x="172" y="84"/>
                  </a:lnTo>
                  <a:lnTo>
                    <a:pt x="172" y="82"/>
                  </a:lnTo>
                  <a:lnTo>
                    <a:pt x="174" y="82"/>
                  </a:lnTo>
                  <a:lnTo>
                    <a:pt x="180" y="88"/>
                  </a:lnTo>
                  <a:lnTo>
                    <a:pt x="182" y="86"/>
                  </a:lnTo>
                  <a:lnTo>
                    <a:pt x="186" y="82"/>
                  </a:lnTo>
                  <a:lnTo>
                    <a:pt x="190" y="82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6" y="82"/>
                  </a:lnTo>
                  <a:lnTo>
                    <a:pt x="206" y="84"/>
                  </a:lnTo>
                  <a:lnTo>
                    <a:pt x="208" y="88"/>
                  </a:lnTo>
                  <a:lnTo>
                    <a:pt x="210" y="86"/>
                  </a:lnTo>
                  <a:lnTo>
                    <a:pt x="214" y="86"/>
                  </a:lnTo>
                  <a:lnTo>
                    <a:pt x="220" y="92"/>
                  </a:lnTo>
                  <a:lnTo>
                    <a:pt x="218" y="94"/>
                  </a:lnTo>
                  <a:lnTo>
                    <a:pt x="218" y="96"/>
                  </a:lnTo>
                  <a:lnTo>
                    <a:pt x="222" y="98"/>
                  </a:lnTo>
                  <a:lnTo>
                    <a:pt x="230" y="98"/>
                  </a:lnTo>
                  <a:lnTo>
                    <a:pt x="234" y="96"/>
                  </a:lnTo>
                  <a:lnTo>
                    <a:pt x="234" y="92"/>
                  </a:lnTo>
                  <a:lnTo>
                    <a:pt x="234" y="90"/>
                  </a:lnTo>
                  <a:lnTo>
                    <a:pt x="232" y="84"/>
                  </a:lnTo>
                  <a:lnTo>
                    <a:pt x="234" y="82"/>
                  </a:lnTo>
                  <a:lnTo>
                    <a:pt x="234" y="78"/>
                  </a:lnTo>
                  <a:lnTo>
                    <a:pt x="236" y="78"/>
                  </a:lnTo>
                  <a:lnTo>
                    <a:pt x="240" y="78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4" y="76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36" y="74"/>
                  </a:lnTo>
                  <a:lnTo>
                    <a:pt x="234" y="74"/>
                  </a:lnTo>
                  <a:lnTo>
                    <a:pt x="232" y="72"/>
                  </a:lnTo>
                  <a:lnTo>
                    <a:pt x="230" y="70"/>
                  </a:lnTo>
                  <a:lnTo>
                    <a:pt x="228" y="70"/>
                  </a:lnTo>
                  <a:lnTo>
                    <a:pt x="226" y="68"/>
                  </a:lnTo>
                  <a:lnTo>
                    <a:pt x="228" y="66"/>
                  </a:lnTo>
                  <a:lnTo>
                    <a:pt x="226" y="64"/>
                  </a:lnTo>
                  <a:lnTo>
                    <a:pt x="226" y="62"/>
                  </a:lnTo>
                  <a:lnTo>
                    <a:pt x="228" y="62"/>
                  </a:lnTo>
                  <a:lnTo>
                    <a:pt x="230" y="60"/>
                  </a:lnTo>
                  <a:lnTo>
                    <a:pt x="228" y="58"/>
                  </a:lnTo>
                  <a:lnTo>
                    <a:pt x="226" y="58"/>
                  </a:lnTo>
                  <a:lnTo>
                    <a:pt x="224" y="60"/>
                  </a:lnTo>
                  <a:lnTo>
                    <a:pt x="222" y="58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4" y="50"/>
                  </a:lnTo>
                  <a:lnTo>
                    <a:pt x="222" y="50"/>
                  </a:lnTo>
                  <a:lnTo>
                    <a:pt x="222" y="48"/>
                  </a:lnTo>
                  <a:lnTo>
                    <a:pt x="222" y="44"/>
                  </a:lnTo>
                  <a:lnTo>
                    <a:pt x="216" y="4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5" name="Freeform 61"/>
            <p:cNvSpPr>
              <a:spLocks/>
            </p:cNvSpPr>
            <p:nvPr/>
          </p:nvSpPr>
          <p:spPr bwMode="auto">
            <a:xfrm>
              <a:off x="3968" y="3715"/>
              <a:ext cx="132" cy="94"/>
            </a:xfrm>
            <a:custGeom>
              <a:avLst/>
              <a:gdLst>
                <a:gd name="T0" fmla="*/ 104 w 132"/>
                <a:gd name="T1" fmla="*/ 4 h 94"/>
                <a:gd name="T2" fmla="*/ 88 w 132"/>
                <a:gd name="T3" fmla="*/ 8 h 94"/>
                <a:gd name="T4" fmla="*/ 82 w 132"/>
                <a:gd name="T5" fmla="*/ 14 h 94"/>
                <a:gd name="T6" fmla="*/ 58 w 132"/>
                <a:gd name="T7" fmla="*/ 14 h 94"/>
                <a:gd name="T8" fmla="*/ 44 w 132"/>
                <a:gd name="T9" fmla="*/ 26 h 94"/>
                <a:gd name="T10" fmla="*/ 10 w 132"/>
                <a:gd name="T11" fmla="*/ 24 h 94"/>
                <a:gd name="T12" fmla="*/ 0 w 132"/>
                <a:gd name="T13" fmla="*/ 36 h 94"/>
                <a:gd name="T14" fmla="*/ 2 w 132"/>
                <a:gd name="T15" fmla="*/ 42 h 94"/>
                <a:gd name="T16" fmla="*/ 4 w 132"/>
                <a:gd name="T17" fmla="*/ 46 h 94"/>
                <a:gd name="T18" fmla="*/ 6 w 132"/>
                <a:gd name="T19" fmla="*/ 58 h 94"/>
                <a:gd name="T20" fmla="*/ 8 w 132"/>
                <a:gd name="T21" fmla="*/ 64 h 94"/>
                <a:gd name="T22" fmla="*/ 16 w 132"/>
                <a:gd name="T23" fmla="*/ 72 h 94"/>
                <a:gd name="T24" fmla="*/ 20 w 132"/>
                <a:gd name="T25" fmla="*/ 76 h 94"/>
                <a:gd name="T26" fmla="*/ 16 w 132"/>
                <a:gd name="T27" fmla="*/ 82 h 94"/>
                <a:gd name="T28" fmla="*/ 10 w 132"/>
                <a:gd name="T29" fmla="*/ 82 h 94"/>
                <a:gd name="T30" fmla="*/ 10 w 132"/>
                <a:gd name="T31" fmla="*/ 88 h 94"/>
                <a:gd name="T32" fmla="*/ 22 w 132"/>
                <a:gd name="T33" fmla="*/ 84 h 94"/>
                <a:gd name="T34" fmla="*/ 40 w 132"/>
                <a:gd name="T35" fmla="*/ 88 h 94"/>
                <a:gd name="T36" fmla="*/ 48 w 132"/>
                <a:gd name="T37" fmla="*/ 76 h 94"/>
                <a:gd name="T38" fmla="*/ 60 w 132"/>
                <a:gd name="T39" fmla="*/ 90 h 94"/>
                <a:gd name="T40" fmla="*/ 62 w 132"/>
                <a:gd name="T41" fmla="*/ 88 h 94"/>
                <a:gd name="T42" fmla="*/ 66 w 132"/>
                <a:gd name="T43" fmla="*/ 90 h 94"/>
                <a:gd name="T44" fmla="*/ 72 w 132"/>
                <a:gd name="T45" fmla="*/ 94 h 94"/>
                <a:gd name="T46" fmla="*/ 76 w 132"/>
                <a:gd name="T47" fmla="*/ 82 h 94"/>
                <a:gd name="T48" fmla="*/ 76 w 132"/>
                <a:gd name="T49" fmla="*/ 74 h 94"/>
                <a:gd name="T50" fmla="*/ 90 w 132"/>
                <a:gd name="T51" fmla="*/ 68 h 94"/>
                <a:gd name="T52" fmla="*/ 94 w 132"/>
                <a:gd name="T53" fmla="*/ 52 h 94"/>
                <a:gd name="T54" fmla="*/ 88 w 132"/>
                <a:gd name="T55" fmla="*/ 46 h 94"/>
                <a:gd name="T56" fmla="*/ 106 w 132"/>
                <a:gd name="T57" fmla="*/ 36 h 94"/>
                <a:gd name="T58" fmla="*/ 108 w 132"/>
                <a:gd name="T59" fmla="*/ 30 h 94"/>
                <a:gd name="T60" fmla="*/ 116 w 132"/>
                <a:gd name="T61" fmla="*/ 32 h 94"/>
                <a:gd name="T62" fmla="*/ 116 w 132"/>
                <a:gd name="T63" fmla="*/ 26 h 94"/>
                <a:gd name="T64" fmla="*/ 118 w 132"/>
                <a:gd name="T65" fmla="*/ 18 h 94"/>
                <a:gd name="T66" fmla="*/ 128 w 132"/>
                <a:gd name="T67" fmla="*/ 24 h 94"/>
                <a:gd name="T68" fmla="*/ 132 w 132"/>
                <a:gd name="T69" fmla="*/ 24 h 94"/>
                <a:gd name="T70" fmla="*/ 120 w 132"/>
                <a:gd name="T71" fmla="*/ 4 h 94"/>
                <a:gd name="T72" fmla="*/ 110 w 132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2"/>
                <a:gd name="T112" fmla="*/ 0 h 94"/>
                <a:gd name="T113" fmla="*/ 132 w 132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2" h="94">
                  <a:moveTo>
                    <a:pt x="110" y="0"/>
                  </a:moveTo>
                  <a:lnTo>
                    <a:pt x="104" y="4"/>
                  </a:lnTo>
                  <a:lnTo>
                    <a:pt x="102" y="10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2" y="14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50" y="22"/>
                  </a:lnTo>
                  <a:lnTo>
                    <a:pt x="44" y="26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20" y="80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20" y="88"/>
                  </a:lnTo>
                  <a:lnTo>
                    <a:pt x="22" y="84"/>
                  </a:lnTo>
                  <a:lnTo>
                    <a:pt x="26" y="88"/>
                  </a:lnTo>
                  <a:lnTo>
                    <a:pt x="40" y="88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56" y="90"/>
                  </a:lnTo>
                  <a:lnTo>
                    <a:pt x="60" y="90"/>
                  </a:lnTo>
                  <a:lnTo>
                    <a:pt x="60" y="88"/>
                  </a:lnTo>
                  <a:lnTo>
                    <a:pt x="62" y="88"/>
                  </a:lnTo>
                  <a:lnTo>
                    <a:pt x="64" y="90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6" y="92"/>
                  </a:lnTo>
                  <a:lnTo>
                    <a:pt x="76" y="82"/>
                  </a:lnTo>
                  <a:lnTo>
                    <a:pt x="78" y="78"/>
                  </a:lnTo>
                  <a:lnTo>
                    <a:pt x="76" y="74"/>
                  </a:lnTo>
                  <a:lnTo>
                    <a:pt x="84" y="68"/>
                  </a:lnTo>
                  <a:lnTo>
                    <a:pt x="90" y="68"/>
                  </a:lnTo>
                  <a:lnTo>
                    <a:pt x="94" y="62"/>
                  </a:lnTo>
                  <a:lnTo>
                    <a:pt x="94" y="52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92" y="40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16" y="32"/>
                  </a:lnTo>
                  <a:lnTo>
                    <a:pt x="118" y="30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8" y="18"/>
                  </a:lnTo>
                  <a:lnTo>
                    <a:pt x="122" y="20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32" y="24"/>
                  </a:lnTo>
                  <a:lnTo>
                    <a:pt x="124" y="14"/>
                  </a:lnTo>
                  <a:lnTo>
                    <a:pt x="120" y="4"/>
                  </a:lnTo>
                  <a:lnTo>
                    <a:pt x="11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6" name="Freeform 62"/>
            <p:cNvSpPr>
              <a:spLocks/>
            </p:cNvSpPr>
            <p:nvPr/>
          </p:nvSpPr>
          <p:spPr bwMode="auto">
            <a:xfrm>
              <a:off x="4328" y="3363"/>
              <a:ext cx="754" cy="498"/>
            </a:xfrm>
            <a:custGeom>
              <a:avLst/>
              <a:gdLst>
                <a:gd name="T0" fmla="*/ 112 w 754"/>
                <a:gd name="T1" fmla="*/ 292 h 498"/>
                <a:gd name="T2" fmla="*/ 30 w 754"/>
                <a:gd name="T3" fmla="*/ 286 h 498"/>
                <a:gd name="T4" fmla="*/ 14 w 754"/>
                <a:gd name="T5" fmla="*/ 214 h 498"/>
                <a:gd name="T6" fmla="*/ 64 w 754"/>
                <a:gd name="T7" fmla="*/ 140 h 498"/>
                <a:gd name="T8" fmla="*/ 64 w 754"/>
                <a:gd name="T9" fmla="*/ 72 h 498"/>
                <a:gd name="T10" fmla="*/ 92 w 754"/>
                <a:gd name="T11" fmla="*/ 38 h 498"/>
                <a:gd name="T12" fmla="*/ 166 w 754"/>
                <a:gd name="T13" fmla="*/ 34 h 498"/>
                <a:gd name="T14" fmla="*/ 208 w 754"/>
                <a:gd name="T15" fmla="*/ 50 h 498"/>
                <a:gd name="T16" fmla="*/ 248 w 754"/>
                <a:gd name="T17" fmla="*/ 58 h 498"/>
                <a:gd name="T18" fmla="*/ 292 w 754"/>
                <a:gd name="T19" fmla="*/ 52 h 498"/>
                <a:gd name="T20" fmla="*/ 340 w 754"/>
                <a:gd name="T21" fmla="*/ 64 h 498"/>
                <a:gd name="T22" fmla="*/ 358 w 754"/>
                <a:gd name="T23" fmla="*/ 38 h 498"/>
                <a:gd name="T24" fmla="*/ 408 w 754"/>
                <a:gd name="T25" fmla="*/ 12 h 498"/>
                <a:gd name="T26" fmla="*/ 446 w 754"/>
                <a:gd name="T27" fmla="*/ 4 h 498"/>
                <a:gd name="T28" fmla="*/ 502 w 754"/>
                <a:gd name="T29" fmla="*/ 18 h 498"/>
                <a:gd name="T30" fmla="*/ 506 w 754"/>
                <a:gd name="T31" fmla="*/ 54 h 498"/>
                <a:gd name="T32" fmla="*/ 546 w 754"/>
                <a:gd name="T33" fmla="*/ 80 h 498"/>
                <a:gd name="T34" fmla="*/ 576 w 754"/>
                <a:gd name="T35" fmla="*/ 126 h 498"/>
                <a:gd name="T36" fmla="*/ 638 w 754"/>
                <a:gd name="T37" fmla="*/ 124 h 498"/>
                <a:gd name="T38" fmla="*/ 678 w 754"/>
                <a:gd name="T39" fmla="*/ 150 h 498"/>
                <a:gd name="T40" fmla="*/ 728 w 754"/>
                <a:gd name="T41" fmla="*/ 170 h 498"/>
                <a:gd name="T42" fmla="*/ 748 w 754"/>
                <a:gd name="T43" fmla="*/ 214 h 498"/>
                <a:gd name="T44" fmla="*/ 734 w 754"/>
                <a:gd name="T45" fmla="*/ 242 h 498"/>
                <a:gd name="T46" fmla="*/ 730 w 754"/>
                <a:gd name="T47" fmla="*/ 296 h 498"/>
                <a:gd name="T48" fmla="*/ 674 w 754"/>
                <a:gd name="T49" fmla="*/ 318 h 498"/>
                <a:gd name="T50" fmla="*/ 620 w 754"/>
                <a:gd name="T51" fmla="*/ 352 h 498"/>
                <a:gd name="T52" fmla="*/ 574 w 754"/>
                <a:gd name="T53" fmla="*/ 368 h 498"/>
                <a:gd name="T54" fmla="*/ 550 w 754"/>
                <a:gd name="T55" fmla="*/ 392 h 498"/>
                <a:gd name="T56" fmla="*/ 538 w 754"/>
                <a:gd name="T57" fmla="*/ 414 h 498"/>
                <a:gd name="T58" fmla="*/ 520 w 754"/>
                <a:gd name="T59" fmla="*/ 404 h 498"/>
                <a:gd name="T60" fmla="*/ 504 w 754"/>
                <a:gd name="T61" fmla="*/ 384 h 498"/>
                <a:gd name="T62" fmla="*/ 500 w 754"/>
                <a:gd name="T63" fmla="*/ 400 h 498"/>
                <a:gd name="T64" fmla="*/ 520 w 754"/>
                <a:gd name="T65" fmla="*/ 408 h 498"/>
                <a:gd name="T66" fmla="*/ 536 w 754"/>
                <a:gd name="T67" fmla="*/ 424 h 498"/>
                <a:gd name="T68" fmla="*/ 568 w 754"/>
                <a:gd name="T69" fmla="*/ 448 h 498"/>
                <a:gd name="T70" fmla="*/ 606 w 754"/>
                <a:gd name="T71" fmla="*/ 444 h 498"/>
                <a:gd name="T72" fmla="*/ 548 w 754"/>
                <a:gd name="T73" fmla="*/ 468 h 498"/>
                <a:gd name="T74" fmla="*/ 516 w 754"/>
                <a:gd name="T75" fmla="*/ 490 h 498"/>
                <a:gd name="T76" fmla="*/ 480 w 754"/>
                <a:gd name="T77" fmla="*/ 484 h 498"/>
                <a:gd name="T78" fmla="*/ 460 w 754"/>
                <a:gd name="T79" fmla="*/ 448 h 498"/>
                <a:gd name="T80" fmla="*/ 464 w 754"/>
                <a:gd name="T81" fmla="*/ 416 h 498"/>
                <a:gd name="T82" fmla="*/ 470 w 754"/>
                <a:gd name="T83" fmla="*/ 398 h 498"/>
                <a:gd name="T84" fmla="*/ 422 w 754"/>
                <a:gd name="T85" fmla="*/ 392 h 498"/>
                <a:gd name="T86" fmla="*/ 400 w 754"/>
                <a:gd name="T87" fmla="*/ 376 h 498"/>
                <a:gd name="T88" fmla="*/ 412 w 754"/>
                <a:gd name="T89" fmla="*/ 358 h 498"/>
                <a:gd name="T90" fmla="*/ 372 w 754"/>
                <a:gd name="T91" fmla="*/ 370 h 498"/>
                <a:gd name="T92" fmla="*/ 340 w 754"/>
                <a:gd name="T93" fmla="*/ 386 h 498"/>
                <a:gd name="T94" fmla="*/ 328 w 754"/>
                <a:gd name="T95" fmla="*/ 416 h 498"/>
                <a:gd name="T96" fmla="*/ 316 w 754"/>
                <a:gd name="T97" fmla="*/ 428 h 498"/>
                <a:gd name="T98" fmla="*/ 278 w 754"/>
                <a:gd name="T99" fmla="*/ 448 h 498"/>
                <a:gd name="T100" fmla="*/ 266 w 754"/>
                <a:gd name="T101" fmla="*/ 424 h 498"/>
                <a:gd name="T102" fmla="*/ 290 w 754"/>
                <a:gd name="T103" fmla="*/ 378 h 498"/>
                <a:gd name="T104" fmla="*/ 328 w 754"/>
                <a:gd name="T105" fmla="*/ 366 h 498"/>
                <a:gd name="T106" fmla="*/ 308 w 754"/>
                <a:gd name="T107" fmla="*/ 320 h 498"/>
                <a:gd name="T108" fmla="*/ 294 w 754"/>
                <a:gd name="T109" fmla="*/ 280 h 498"/>
                <a:gd name="T110" fmla="*/ 234 w 754"/>
                <a:gd name="T111" fmla="*/ 256 h 4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4"/>
                <a:gd name="T169" fmla="*/ 0 h 498"/>
                <a:gd name="T170" fmla="*/ 754 w 754"/>
                <a:gd name="T171" fmla="*/ 498 h 4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4" h="498">
                  <a:moveTo>
                    <a:pt x="188" y="268"/>
                  </a:moveTo>
                  <a:lnTo>
                    <a:pt x="182" y="268"/>
                  </a:lnTo>
                  <a:lnTo>
                    <a:pt x="156" y="282"/>
                  </a:lnTo>
                  <a:lnTo>
                    <a:pt x="144" y="284"/>
                  </a:lnTo>
                  <a:lnTo>
                    <a:pt x="132" y="286"/>
                  </a:lnTo>
                  <a:lnTo>
                    <a:pt x="120" y="296"/>
                  </a:lnTo>
                  <a:lnTo>
                    <a:pt x="112" y="292"/>
                  </a:lnTo>
                  <a:lnTo>
                    <a:pt x="104" y="284"/>
                  </a:lnTo>
                  <a:lnTo>
                    <a:pt x="92" y="284"/>
                  </a:lnTo>
                  <a:lnTo>
                    <a:pt x="80" y="288"/>
                  </a:lnTo>
                  <a:lnTo>
                    <a:pt x="62" y="286"/>
                  </a:lnTo>
                  <a:lnTo>
                    <a:pt x="48" y="284"/>
                  </a:lnTo>
                  <a:lnTo>
                    <a:pt x="36" y="284"/>
                  </a:lnTo>
                  <a:lnTo>
                    <a:pt x="30" y="286"/>
                  </a:lnTo>
                  <a:lnTo>
                    <a:pt x="26" y="278"/>
                  </a:lnTo>
                  <a:lnTo>
                    <a:pt x="20" y="272"/>
                  </a:lnTo>
                  <a:lnTo>
                    <a:pt x="12" y="264"/>
                  </a:lnTo>
                  <a:lnTo>
                    <a:pt x="0" y="258"/>
                  </a:lnTo>
                  <a:lnTo>
                    <a:pt x="4" y="242"/>
                  </a:lnTo>
                  <a:lnTo>
                    <a:pt x="14" y="218"/>
                  </a:lnTo>
                  <a:lnTo>
                    <a:pt x="14" y="214"/>
                  </a:lnTo>
                  <a:lnTo>
                    <a:pt x="18" y="214"/>
                  </a:lnTo>
                  <a:lnTo>
                    <a:pt x="24" y="214"/>
                  </a:lnTo>
                  <a:lnTo>
                    <a:pt x="24" y="204"/>
                  </a:lnTo>
                  <a:lnTo>
                    <a:pt x="24" y="192"/>
                  </a:lnTo>
                  <a:lnTo>
                    <a:pt x="38" y="164"/>
                  </a:lnTo>
                  <a:lnTo>
                    <a:pt x="50" y="150"/>
                  </a:lnTo>
                  <a:lnTo>
                    <a:pt x="64" y="140"/>
                  </a:lnTo>
                  <a:lnTo>
                    <a:pt x="78" y="128"/>
                  </a:lnTo>
                  <a:lnTo>
                    <a:pt x="82" y="118"/>
                  </a:lnTo>
                  <a:lnTo>
                    <a:pt x="76" y="106"/>
                  </a:lnTo>
                  <a:lnTo>
                    <a:pt x="78" y="98"/>
                  </a:lnTo>
                  <a:lnTo>
                    <a:pt x="70" y="88"/>
                  </a:lnTo>
                  <a:lnTo>
                    <a:pt x="68" y="86"/>
                  </a:lnTo>
                  <a:lnTo>
                    <a:pt x="64" y="72"/>
                  </a:lnTo>
                  <a:lnTo>
                    <a:pt x="62" y="62"/>
                  </a:lnTo>
                  <a:lnTo>
                    <a:pt x="58" y="54"/>
                  </a:lnTo>
                  <a:lnTo>
                    <a:pt x="62" y="48"/>
                  </a:lnTo>
                  <a:lnTo>
                    <a:pt x="68" y="48"/>
                  </a:lnTo>
                  <a:lnTo>
                    <a:pt x="76" y="48"/>
                  </a:lnTo>
                  <a:lnTo>
                    <a:pt x="86" y="42"/>
                  </a:lnTo>
                  <a:lnTo>
                    <a:pt x="92" y="38"/>
                  </a:lnTo>
                  <a:lnTo>
                    <a:pt x="94" y="32"/>
                  </a:lnTo>
                  <a:lnTo>
                    <a:pt x="100" y="30"/>
                  </a:lnTo>
                  <a:lnTo>
                    <a:pt x="130" y="26"/>
                  </a:lnTo>
                  <a:lnTo>
                    <a:pt x="136" y="28"/>
                  </a:lnTo>
                  <a:lnTo>
                    <a:pt x="148" y="28"/>
                  </a:lnTo>
                  <a:lnTo>
                    <a:pt x="154" y="26"/>
                  </a:lnTo>
                  <a:lnTo>
                    <a:pt x="166" y="34"/>
                  </a:lnTo>
                  <a:lnTo>
                    <a:pt x="178" y="36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6" y="40"/>
                  </a:lnTo>
                  <a:lnTo>
                    <a:pt x="202" y="42"/>
                  </a:lnTo>
                  <a:lnTo>
                    <a:pt x="206" y="44"/>
                  </a:lnTo>
                  <a:lnTo>
                    <a:pt x="208" y="50"/>
                  </a:lnTo>
                  <a:lnTo>
                    <a:pt x="214" y="54"/>
                  </a:lnTo>
                  <a:lnTo>
                    <a:pt x="226" y="54"/>
                  </a:lnTo>
                  <a:lnTo>
                    <a:pt x="226" y="60"/>
                  </a:lnTo>
                  <a:lnTo>
                    <a:pt x="232" y="64"/>
                  </a:lnTo>
                  <a:lnTo>
                    <a:pt x="236" y="60"/>
                  </a:lnTo>
                  <a:lnTo>
                    <a:pt x="242" y="58"/>
                  </a:lnTo>
                  <a:lnTo>
                    <a:pt x="248" y="58"/>
                  </a:lnTo>
                  <a:lnTo>
                    <a:pt x="254" y="54"/>
                  </a:lnTo>
                  <a:lnTo>
                    <a:pt x="258" y="56"/>
                  </a:lnTo>
                  <a:lnTo>
                    <a:pt x="264" y="60"/>
                  </a:lnTo>
                  <a:lnTo>
                    <a:pt x="270" y="58"/>
                  </a:lnTo>
                  <a:lnTo>
                    <a:pt x="274" y="62"/>
                  </a:lnTo>
                  <a:lnTo>
                    <a:pt x="280" y="66"/>
                  </a:lnTo>
                  <a:lnTo>
                    <a:pt x="292" y="52"/>
                  </a:lnTo>
                  <a:lnTo>
                    <a:pt x="302" y="60"/>
                  </a:lnTo>
                  <a:lnTo>
                    <a:pt x="304" y="66"/>
                  </a:lnTo>
                  <a:lnTo>
                    <a:pt x="308" y="70"/>
                  </a:lnTo>
                  <a:lnTo>
                    <a:pt x="314" y="66"/>
                  </a:lnTo>
                  <a:lnTo>
                    <a:pt x="322" y="66"/>
                  </a:lnTo>
                  <a:lnTo>
                    <a:pt x="334" y="64"/>
                  </a:lnTo>
                  <a:lnTo>
                    <a:pt x="340" y="64"/>
                  </a:lnTo>
                  <a:lnTo>
                    <a:pt x="346" y="66"/>
                  </a:lnTo>
                  <a:lnTo>
                    <a:pt x="350" y="72"/>
                  </a:lnTo>
                  <a:lnTo>
                    <a:pt x="356" y="70"/>
                  </a:lnTo>
                  <a:lnTo>
                    <a:pt x="358" y="64"/>
                  </a:lnTo>
                  <a:lnTo>
                    <a:pt x="356" y="52"/>
                  </a:lnTo>
                  <a:lnTo>
                    <a:pt x="358" y="46"/>
                  </a:lnTo>
                  <a:lnTo>
                    <a:pt x="358" y="38"/>
                  </a:lnTo>
                  <a:lnTo>
                    <a:pt x="360" y="34"/>
                  </a:lnTo>
                  <a:lnTo>
                    <a:pt x="374" y="20"/>
                  </a:lnTo>
                  <a:lnTo>
                    <a:pt x="380" y="16"/>
                  </a:lnTo>
                  <a:lnTo>
                    <a:pt x="386" y="16"/>
                  </a:lnTo>
                  <a:lnTo>
                    <a:pt x="392" y="12"/>
                  </a:lnTo>
                  <a:lnTo>
                    <a:pt x="408" y="12"/>
                  </a:lnTo>
                  <a:lnTo>
                    <a:pt x="412" y="16"/>
                  </a:lnTo>
                  <a:lnTo>
                    <a:pt x="418" y="18"/>
                  </a:lnTo>
                  <a:lnTo>
                    <a:pt x="424" y="16"/>
                  </a:lnTo>
                  <a:lnTo>
                    <a:pt x="426" y="12"/>
                  </a:lnTo>
                  <a:lnTo>
                    <a:pt x="428" y="4"/>
                  </a:lnTo>
                  <a:lnTo>
                    <a:pt x="434" y="2"/>
                  </a:lnTo>
                  <a:lnTo>
                    <a:pt x="446" y="4"/>
                  </a:lnTo>
                  <a:lnTo>
                    <a:pt x="452" y="4"/>
                  </a:lnTo>
                  <a:lnTo>
                    <a:pt x="466" y="0"/>
                  </a:lnTo>
                  <a:lnTo>
                    <a:pt x="476" y="2"/>
                  </a:lnTo>
                  <a:lnTo>
                    <a:pt x="488" y="0"/>
                  </a:lnTo>
                  <a:lnTo>
                    <a:pt x="498" y="6"/>
                  </a:lnTo>
                  <a:lnTo>
                    <a:pt x="502" y="12"/>
                  </a:lnTo>
                  <a:lnTo>
                    <a:pt x="502" y="18"/>
                  </a:lnTo>
                  <a:lnTo>
                    <a:pt x="512" y="26"/>
                  </a:lnTo>
                  <a:lnTo>
                    <a:pt x="516" y="32"/>
                  </a:lnTo>
                  <a:lnTo>
                    <a:pt x="516" y="38"/>
                  </a:lnTo>
                  <a:lnTo>
                    <a:pt x="508" y="42"/>
                  </a:lnTo>
                  <a:lnTo>
                    <a:pt x="502" y="42"/>
                  </a:lnTo>
                  <a:lnTo>
                    <a:pt x="506" y="48"/>
                  </a:lnTo>
                  <a:lnTo>
                    <a:pt x="506" y="54"/>
                  </a:lnTo>
                  <a:lnTo>
                    <a:pt x="508" y="66"/>
                  </a:lnTo>
                  <a:lnTo>
                    <a:pt x="514" y="70"/>
                  </a:lnTo>
                  <a:lnTo>
                    <a:pt x="520" y="72"/>
                  </a:lnTo>
                  <a:lnTo>
                    <a:pt x="532" y="76"/>
                  </a:lnTo>
                  <a:lnTo>
                    <a:pt x="538" y="74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54" y="88"/>
                  </a:lnTo>
                  <a:lnTo>
                    <a:pt x="560" y="108"/>
                  </a:lnTo>
                  <a:lnTo>
                    <a:pt x="558" y="116"/>
                  </a:lnTo>
                  <a:lnTo>
                    <a:pt x="560" y="122"/>
                  </a:lnTo>
                  <a:lnTo>
                    <a:pt x="564" y="124"/>
                  </a:lnTo>
                  <a:lnTo>
                    <a:pt x="570" y="128"/>
                  </a:lnTo>
                  <a:lnTo>
                    <a:pt x="576" y="126"/>
                  </a:lnTo>
                  <a:lnTo>
                    <a:pt x="582" y="124"/>
                  </a:lnTo>
                  <a:lnTo>
                    <a:pt x="588" y="126"/>
                  </a:lnTo>
                  <a:lnTo>
                    <a:pt x="596" y="134"/>
                  </a:lnTo>
                  <a:lnTo>
                    <a:pt x="602" y="132"/>
                  </a:lnTo>
                  <a:lnTo>
                    <a:pt x="608" y="134"/>
                  </a:lnTo>
                  <a:lnTo>
                    <a:pt x="626" y="128"/>
                  </a:lnTo>
                  <a:lnTo>
                    <a:pt x="638" y="124"/>
                  </a:lnTo>
                  <a:lnTo>
                    <a:pt x="644" y="124"/>
                  </a:lnTo>
                  <a:lnTo>
                    <a:pt x="648" y="130"/>
                  </a:lnTo>
                  <a:lnTo>
                    <a:pt x="656" y="146"/>
                  </a:lnTo>
                  <a:lnTo>
                    <a:pt x="664" y="156"/>
                  </a:lnTo>
                  <a:lnTo>
                    <a:pt x="670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82" y="156"/>
                  </a:lnTo>
                  <a:lnTo>
                    <a:pt x="688" y="156"/>
                  </a:lnTo>
                  <a:lnTo>
                    <a:pt x="694" y="158"/>
                  </a:lnTo>
                  <a:lnTo>
                    <a:pt x="698" y="164"/>
                  </a:lnTo>
                  <a:lnTo>
                    <a:pt x="712" y="162"/>
                  </a:lnTo>
                  <a:lnTo>
                    <a:pt x="722" y="170"/>
                  </a:lnTo>
                  <a:lnTo>
                    <a:pt x="728" y="170"/>
                  </a:lnTo>
                  <a:lnTo>
                    <a:pt x="736" y="178"/>
                  </a:lnTo>
                  <a:lnTo>
                    <a:pt x="744" y="178"/>
                  </a:lnTo>
                  <a:lnTo>
                    <a:pt x="750" y="178"/>
                  </a:lnTo>
                  <a:lnTo>
                    <a:pt x="754" y="182"/>
                  </a:lnTo>
                  <a:lnTo>
                    <a:pt x="748" y="184"/>
                  </a:lnTo>
                  <a:lnTo>
                    <a:pt x="754" y="202"/>
                  </a:lnTo>
                  <a:lnTo>
                    <a:pt x="748" y="214"/>
                  </a:lnTo>
                  <a:lnTo>
                    <a:pt x="736" y="216"/>
                  </a:lnTo>
                  <a:lnTo>
                    <a:pt x="740" y="222"/>
                  </a:lnTo>
                  <a:lnTo>
                    <a:pt x="746" y="224"/>
                  </a:lnTo>
                  <a:lnTo>
                    <a:pt x="750" y="228"/>
                  </a:lnTo>
                  <a:lnTo>
                    <a:pt x="738" y="232"/>
                  </a:lnTo>
                  <a:lnTo>
                    <a:pt x="736" y="236"/>
                  </a:lnTo>
                  <a:lnTo>
                    <a:pt x="734" y="242"/>
                  </a:lnTo>
                  <a:lnTo>
                    <a:pt x="738" y="248"/>
                  </a:lnTo>
                  <a:lnTo>
                    <a:pt x="740" y="254"/>
                  </a:lnTo>
                  <a:lnTo>
                    <a:pt x="740" y="260"/>
                  </a:lnTo>
                  <a:lnTo>
                    <a:pt x="744" y="262"/>
                  </a:lnTo>
                  <a:lnTo>
                    <a:pt x="742" y="274"/>
                  </a:lnTo>
                  <a:lnTo>
                    <a:pt x="736" y="292"/>
                  </a:lnTo>
                  <a:lnTo>
                    <a:pt x="730" y="296"/>
                  </a:lnTo>
                  <a:lnTo>
                    <a:pt x="718" y="292"/>
                  </a:lnTo>
                  <a:lnTo>
                    <a:pt x="712" y="294"/>
                  </a:lnTo>
                  <a:lnTo>
                    <a:pt x="702" y="288"/>
                  </a:lnTo>
                  <a:lnTo>
                    <a:pt x="698" y="292"/>
                  </a:lnTo>
                  <a:lnTo>
                    <a:pt x="690" y="302"/>
                  </a:lnTo>
                  <a:lnTo>
                    <a:pt x="678" y="306"/>
                  </a:lnTo>
                  <a:lnTo>
                    <a:pt x="674" y="318"/>
                  </a:lnTo>
                  <a:lnTo>
                    <a:pt x="674" y="324"/>
                  </a:lnTo>
                  <a:lnTo>
                    <a:pt x="674" y="336"/>
                  </a:lnTo>
                  <a:lnTo>
                    <a:pt x="656" y="338"/>
                  </a:lnTo>
                  <a:lnTo>
                    <a:pt x="646" y="340"/>
                  </a:lnTo>
                  <a:lnTo>
                    <a:pt x="640" y="348"/>
                  </a:lnTo>
                  <a:lnTo>
                    <a:pt x="634" y="348"/>
                  </a:lnTo>
                  <a:lnTo>
                    <a:pt x="620" y="352"/>
                  </a:lnTo>
                  <a:lnTo>
                    <a:pt x="618" y="362"/>
                  </a:lnTo>
                  <a:lnTo>
                    <a:pt x="608" y="356"/>
                  </a:lnTo>
                  <a:lnTo>
                    <a:pt x="592" y="366"/>
                  </a:lnTo>
                  <a:lnTo>
                    <a:pt x="588" y="368"/>
                  </a:lnTo>
                  <a:lnTo>
                    <a:pt x="588" y="364"/>
                  </a:lnTo>
                  <a:lnTo>
                    <a:pt x="580" y="368"/>
                  </a:lnTo>
                  <a:lnTo>
                    <a:pt x="574" y="368"/>
                  </a:lnTo>
                  <a:lnTo>
                    <a:pt x="562" y="378"/>
                  </a:lnTo>
                  <a:lnTo>
                    <a:pt x="560" y="380"/>
                  </a:lnTo>
                  <a:lnTo>
                    <a:pt x="554" y="388"/>
                  </a:lnTo>
                  <a:lnTo>
                    <a:pt x="548" y="396"/>
                  </a:lnTo>
                  <a:lnTo>
                    <a:pt x="544" y="398"/>
                  </a:lnTo>
                  <a:lnTo>
                    <a:pt x="546" y="394"/>
                  </a:lnTo>
                  <a:lnTo>
                    <a:pt x="550" y="392"/>
                  </a:lnTo>
                  <a:lnTo>
                    <a:pt x="554" y="388"/>
                  </a:lnTo>
                  <a:lnTo>
                    <a:pt x="550" y="376"/>
                  </a:lnTo>
                  <a:lnTo>
                    <a:pt x="546" y="376"/>
                  </a:lnTo>
                  <a:lnTo>
                    <a:pt x="544" y="388"/>
                  </a:lnTo>
                  <a:lnTo>
                    <a:pt x="536" y="396"/>
                  </a:lnTo>
                  <a:lnTo>
                    <a:pt x="538" y="406"/>
                  </a:lnTo>
                  <a:lnTo>
                    <a:pt x="538" y="414"/>
                  </a:lnTo>
                  <a:lnTo>
                    <a:pt x="534" y="414"/>
                  </a:lnTo>
                  <a:lnTo>
                    <a:pt x="534" y="410"/>
                  </a:lnTo>
                  <a:lnTo>
                    <a:pt x="530" y="402"/>
                  </a:lnTo>
                  <a:lnTo>
                    <a:pt x="530" y="400"/>
                  </a:lnTo>
                  <a:lnTo>
                    <a:pt x="528" y="396"/>
                  </a:lnTo>
                  <a:lnTo>
                    <a:pt x="524" y="400"/>
                  </a:lnTo>
                  <a:lnTo>
                    <a:pt x="520" y="404"/>
                  </a:lnTo>
                  <a:lnTo>
                    <a:pt x="520" y="398"/>
                  </a:lnTo>
                  <a:lnTo>
                    <a:pt x="520" y="396"/>
                  </a:lnTo>
                  <a:lnTo>
                    <a:pt x="508" y="396"/>
                  </a:lnTo>
                  <a:lnTo>
                    <a:pt x="508" y="394"/>
                  </a:lnTo>
                  <a:lnTo>
                    <a:pt x="508" y="388"/>
                  </a:lnTo>
                  <a:lnTo>
                    <a:pt x="504" y="384"/>
                  </a:lnTo>
                  <a:lnTo>
                    <a:pt x="504" y="394"/>
                  </a:lnTo>
                  <a:lnTo>
                    <a:pt x="502" y="396"/>
                  </a:lnTo>
                  <a:lnTo>
                    <a:pt x="488" y="392"/>
                  </a:lnTo>
                  <a:lnTo>
                    <a:pt x="492" y="394"/>
                  </a:lnTo>
                  <a:lnTo>
                    <a:pt x="496" y="398"/>
                  </a:lnTo>
                  <a:lnTo>
                    <a:pt x="498" y="398"/>
                  </a:lnTo>
                  <a:lnTo>
                    <a:pt x="500" y="400"/>
                  </a:lnTo>
                  <a:lnTo>
                    <a:pt x="502" y="404"/>
                  </a:lnTo>
                  <a:lnTo>
                    <a:pt x="502" y="408"/>
                  </a:lnTo>
                  <a:lnTo>
                    <a:pt x="506" y="412"/>
                  </a:lnTo>
                  <a:lnTo>
                    <a:pt x="508" y="410"/>
                  </a:lnTo>
                  <a:lnTo>
                    <a:pt x="508" y="404"/>
                  </a:lnTo>
                  <a:lnTo>
                    <a:pt x="516" y="406"/>
                  </a:lnTo>
                  <a:lnTo>
                    <a:pt x="520" y="408"/>
                  </a:lnTo>
                  <a:lnTo>
                    <a:pt x="524" y="408"/>
                  </a:lnTo>
                  <a:lnTo>
                    <a:pt x="520" y="418"/>
                  </a:lnTo>
                  <a:lnTo>
                    <a:pt x="522" y="420"/>
                  </a:lnTo>
                  <a:lnTo>
                    <a:pt x="526" y="416"/>
                  </a:lnTo>
                  <a:lnTo>
                    <a:pt x="528" y="418"/>
                  </a:lnTo>
                  <a:lnTo>
                    <a:pt x="526" y="424"/>
                  </a:lnTo>
                  <a:lnTo>
                    <a:pt x="536" y="424"/>
                  </a:lnTo>
                  <a:lnTo>
                    <a:pt x="542" y="430"/>
                  </a:lnTo>
                  <a:lnTo>
                    <a:pt x="542" y="438"/>
                  </a:lnTo>
                  <a:lnTo>
                    <a:pt x="544" y="446"/>
                  </a:lnTo>
                  <a:lnTo>
                    <a:pt x="546" y="442"/>
                  </a:lnTo>
                  <a:lnTo>
                    <a:pt x="560" y="446"/>
                  </a:lnTo>
                  <a:lnTo>
                    <a:pt x="560" y="442"/>
                  </a:lnTo>
                  <a:lnTo>
                    <a:pt x="568" y="448"/>
                  </a:lnTo>
                  <a:lnTo>
                    <a:pt x="578" y="438"/>
                  </a:lnTo>
                  <a:lnTo>
                    <a:pt x="580" y="438"/>
                  </a:lnTo>
                  <a:lnTo>
                    <a:pt x="582" y="442"/>
                  </a:lnTo>
                  <a:lnTo>
                    <a:pt x="588" y="438"/>
                  </a:lnTo>
                  <a:lnTo>
                    <a:pt x="598" y="436"/>
                  </a:lnTo>
                  <a:lnTo>
                    <a:pt x="606" y="438"/>
                  </a:lnTo>
                  <a:lnTo>
                    <a:pt x="606" y="444"/>
                  </a:lnTo>
                  <a:lnTo>
                    <a:pt x="602" y="446"/>
                  </a:lnTo>
                  <a:lnTo>
                    <a:pt x="602" y="452"/>
                  </a:lnTo>
                  <a:lnTo>
                    <a:pt x="602" y="460"/>
                  </a:lnTo>
                  <a:lnTo>
                    <a:pt x="588" y="460"/>
                  </a:lnTo>
                  <a:lnTo>
                    <a:pt x="586" y="464"/>
                  </a:lnTo>
                  <a:lnTo>
                    <a:pt x="562" y="456"/>
                  </a:lnTo>
                  <a:lnTo>
                    <a:pt x="548" y="468"/>
                  </a:lnTo>
                  <a:lnTo>
                    <a:pt x="542" y="476"/>
                  </a:lnTo>
                  <a:lnTo>
                    <a:pt x="532" y="474"/>
                  </a:lnTo>
                  <a:lnTo>
                    <a:pt x="520" y="478"/>
                  </a:lnTo>
                  <a:lnTo>
                    <a:pt x="526" y="480"/>
                  </a:lnTo>
                  <a:lnTo>
                    <a:pt x="520" y="482"/>
                  </a:lnTo>
                  <a:lnTo>
                    <a:pt x="516" y="486"/>
                  </a:lnTo>
                  <a:lnTo>
                    <a:pt x="516" y="490"/>
                  </a:lnTo>
                  <a:lnTo>
                    <a:pt x="514" y="492"/>
                  </a:lnTo>
                  <a:lnTo>
                    <a:pt x="508" y="494"/>
                  </a:lnTo>
                  <a:lnTo>
                    <a:pt x="500" y="498"/>
                  </a:lnTo>
                  <a:lnTo>
                    <a:pt x="486" y="498"/>
                  </a:lnTo>
                  <a:lnTo>
                    <a:pt x="484" y="498"/>
                  </a:lnTo>
                  <a:lnTo>
                    <a:pt x="476" y="490"/>
                  </a:lnTo>
                  <a:lnTo>
                    <a:pt x="480" y="484"/>
                  </a:lnTo>
                  <a:lnTo>
                    <a:pt x="480" y="476"/>
                  </a:lnTo>
                  <a:lnTo>
                    <a:pt x="480" y="470"/>
                  </a:lnTo>
                  <a:lnTo>
                    <a:pt x="480" y="464"/>
                  </a:lnTo>
                  <a:lnTo>
                    <a:pt x="476" y="454"/>
                  </a:lnTo>
                  <a:lnTo>
                    <a:pt x="470" y="454"/>
                  </a:lnTo>
                  <a:lnTo>
                    <a:pt x="466" y="454"/>
                  </a:lnTo>
                  <a:lnTo>
                    <a:pt x="460" y="448"/>
                  </a:lnTo>
                  <a:lnTo>
                    <a:pt x="452" y="442"/>
                  </a:lnTo>
                  <a:lnTo>
                    <a:pt x="438" y="442"/>
                  </a:lnTo>
                  <a:lnTo>
                    <a:pt x="438" y="440"/>
                  </a:lnTo>
                  <a:lnTo>
                    <a:pt x="442" y="436"/>
                  </a:lnTo>
                  <a:lnTo>
                    <a:pt x="448" y="432"/>
                  </a:lnTo>
                  <a:lnTo>
                    <a:pt x="458" y="422"/>
                  </a:lnTo>
                  <a:lnTo>
                    <a:pt x="464" y="416"/>
                  </a:lnTo>
                  <a:lnTo>
                    <a:pt x="486" y="410"/>
                  </a:lnTo>
                  <a:lnTo>
                    <a:pt x="488" y="408"/>
                  </a:lnTo>
                  <a:lnTo>
                    <a:pt x="486" y="406"/>
                  </a:lnTo>
                  <a:lnTo>
                    <a:pt x="486" y="400"/>
                  </a:lnTo>
                  <a:lnTo>
                    <a:pt x="480" y="396"/>
                  </a:lnTo>
                  <a:lnTo>
                    <a:pt x="476" y="402"/>
                  </a:lnTo>
                  <a:lnTo>
                    <a:pt x="470" y="398"/>
                  </a:lnTo>
                  <a:lnTo>
                    <a:pt x="468" y="394"/>
                  </a:lnTo>
                  <a:lnTo>
                    <a:pt x="462" y="396"/>
                  </a:lnTo>
                  <a:lnTo>
                    <a:pt x="460" y="398"/>
                  </a:lnTo>
                  <a:lnTo>
                    <a:pt x="456" y="398"/>
                  </a:lnTo>
                  <a:lnTo>
                    <a:pt x="438" y="402"/>
                  </a:lnTo>
                  <a:lnTo>
                    <a:pt x="426" y="398"/>
                  </a:lnTo>
                  <a:lnTo>
                    <a:pt x="422" y="392"/>
                  </a:lnTo>
                  <a:lnTo>
                    <a:pt x="418" y="392"/>
                  </a:lnTo>
                  <a:lnTo>
                    <a:pt x="408" y="392"/>
                  </a:lnTo>
                  <a:lnTo>
                    <a:pt x="408" y="388"/>
                  </a:lnTo>
                  <a:lnTo>
                    <a:pt x="418" y="382"/>
                  </a:lnTo>
                  <a:lnTo>
                    <a:pt x="416" y="380"/>
                  </a:lnTo>
                  <a:lnTo>
                    <a:pt x="404" y="378"/>
                  </a:lnTo>
                  <a:lnTo>
                    <a:pt x="400" y="376"/>
                  </a:lnTo>
                  <a:lnTo>
                    <a:pt x="406" y="374"/>
                  </a:lnTo>
                  <a:lnTo>
                    <a:pt x="426" y="376"/>
                  </a:lnTo>
                  <a:lnTo>
                    <a:pt x="426" y="374"/>
                  </a:lnTo>
                  <a:lnTo>
                    <a:pt x="426" y="372"/>
                  </a:lnTo>
                  <a:lnTo>
                    <a:pt x="420" y="372"/>
                  </a:lnTo>
                  <a:lnTo>
                    <a:pt x="416" y="364"/>
                  </a:lnTo>
                  <a:lnTo>
                    <a:pt x="412" y="358"/>
                  </a:lnTo>
                  <a:lnTo>
                    <a:pt x="410" y="362"/>
                  </a:lnTo>
                  <a:lnTo>
                    <a:pt x="404" y="366"/>
                  </a:lnTo>
                  <a:lnTo>
                    <a:pt x="398" y="368"/>
                  </a:lnTo>
                  <a:lnTo>
                    <a:pt x="398" y="360"/>
                  </a:lnTo>
                  <a:lnTo>
                    <a:pt x="394" y="364"/>
                  </a:lnTo>
                  <a:lnTo>
                    <a:pt x="384" y="368"/>
                  </a:lnTo>
                  <a:lnTo>
                    <a:pt x="372" y="370"/>
                  </a:lnTo>
                  <a:lnTo>
                    <a:pt x="368" y="374"/>
                  </a:lnTo>
                  <a:lnTo>
                    <a:pt x="362" y="374"/>
                  </a:lnTo>
                  <a:lnTo>
                    <a:pt x="362" y="382"/>
                  </a:lnTo>
                  <a:lnTo>
                    <a:pt x="352" y="394"/>
                  </a:lnTo>
                  <a:lnTo>
                    <a:pt x="350" y="394"/>
                  </a:lnTo>
                  <a:lnTo>
                    <a:pt x="346" y="388"/>
                  </a:lnTo>
                  <a:lnTo>
                    <a:pt x="340" y="386"/>
                  </a:lnTo>
                  <a:lnTo>
                    <a:pt x="338" y="382"/>
                  </a:lnTo>
                  <a:lnTo>
                    <a:pt x="340" y="388"/>
                  </a:lnTo>
                  <a:lnTo>
                    <a:pt x="346" y="394"/>
                  </a:lnTo>
                  <a:lnTo>
                    <a:pt x="348" y="402"/>
                  </a:lnTo>
                  <a:lnTo>
                    <a:pt x="344" y="410"/>
                  </a:lnTo>
                  <a:lnTo>
                    <a:pt x="340" y="414"/>
                  </a:lnTo>
                  <a:lnTo>
                    <a:pt x="328" y="416"/>
                  </a:lnTo>
                  <a:lnTo>
                    <a:pt x="328" y="420"/>
                  </a:lnTo>
                  <a:lnTo>
                    <a:pt x="322" y="422"/>
                  </a:lnTo>
                  <a:lnTo>
                    <a:pt x="322" y="426"/>
                  </a:lnTo>
                  <a:lnTo>
                    <a:pt x="318" y="424"/>
                  </a:lnTo>
                  <a:lnTo>
                    <a:pt x="318" y="418"/>
                  </a:lnTo>
                  <a:lnTo>
                    <a:pt x="316" y="414"/>
                  </a:lnTo>
                  <a:lnTo>
                    <a:pt x="316" y="428"/>
                  </a:lnTo>
                  <a:lnTo>
                    <a:pt x="318" y="440"/>
                  </a:lnTo>
                  <a:lnTo>
                    <a:pt x="316" y="440"/>
                  </a:lnTo>
                  <a:lnTo>
                    <a:pt x="312" y="438"/>
                  </a:lnTo>
                  <a:lnTo>
                    <a:pt x="304" y="438"/>
                  </a:lnTo>
                  <a:lnTo>
                    <a:pt x="298" y="440"/>
                  </a:lnTo>
                  <a:lnTo>
                    <a:pt x="286" y="444"/>
                  </a:lnTo>
                  <a:lnTo>
                    <a:pt x="278" y="448"/>
                  </a:lnTo>
                  <a:lnTo>
                    <a:pt x="270" y="450"/>
                  </a:lnTo>
                  <a:lnTo>
                    <a:pt x="260" y="436"/>
                  </a:lnTo>
                  <a:lnTo>
                    <a:pt x="254" y="438"/>
                  </a:lnTo>
                  <a:lnTo>
                    <a:pt x="254" y="434"/>
                  </a:lnTo>
                  <a:lnTo>
                    <a:pt x="262" y="434"/>
                  </a:lnTo>
                  <a:lnTo>
                    <a:pt x="266" y="430"/>
                  </a:lnTo>
                  <a:lnTo>
                    <a:pt x="266" y="424"/>
                  </a:lnTo>
                  <a:lnTo>
                    <a:pt x="268" y="418"/>
                  </a:lnTo>
                  <a:lnTo>
                    <a:pt x="274" y="416"/>
                  </a:lnTo>
                  <a:lnTo>
                    <a:pt x="276" y="410"/>
                  </a:lnTo>
                  <a:lnTo>
                    <a:pt x="280" y="404"/>
                  </a:lnTo>
                  <a:lnTo>
                    <a:pt x="284" y="402"/>
                  </a:lnTo>
                  <a:lnTo>
                    <a:pt x="288" y="384"/>
                  </a:lnTo>
                  <a:lnTo>
                    <a:pt x="290" y="378"/>
                  </a:lnTo>
                  <a:lnTo>
                    <a:pt x="296" y="376"/>
                  </a:lnTo>
                  <a:lnTo>
                    <a:pt x="300" y="380"/>
                  </a:lnTo>
                  <a:lnTo>
                    <a:pt x="304" y="378"/>
                  </a:lnTo>
                  <a:lnTo>
                    <a:pt x="322" y="382"/>
                  </a:lnTo>
                  <a:lnTo>
                    <a:pt x="328" y="378"/>
                  </a:lnTo>
                  <a:lnTo>
                    <a:pt x="330" y="372"/>
                  </a:lnTo>
                  <a:lnTo>
                    <a:pt x="328" y="366"/>
                  </a:lnTo>
                  <a:lnTo>
                    <a:pt x="328" y="360"/>
                  </a:lnTo>
                  <a:lnTo>
                    <a:pt x="328" y="354"/>
                  </a:lnTo>
                  <a:lnTo>
                    <a:pt x="324" y="350"/>
                  </a:lnTo>
                  <a:lnTo>
                    <a:pt x="314" y="344"/>
                  </a:lnTo>
                  <a:lnTo>
                    <a:pt x="308" y="332"/>
                  </a:lnTo>
                  <a:lnTo>
                    <a:pt x="310" y="326"/>
                  </a:lnTo>
                  <a:lnTo>
                    <a:pt x="308" y="320"/>
                  </a:lnTo>
                  <a:lnTo>
                    <a:pt x="302" y="320"/>
                  </a:lnTo>
                  <a:lnTo>
                    <a:pt x="298" y="314"/>
                  </a:lnTo>
                  <a:lnTo>
                    <a:pt x="294" y="310"/>
                  </a:lnTo>
                  <a:lnTo>
                    <a:pt x="296" y="298"/>
                  </a:lnTo>
                  <a:lnTo>
                    <a:pt x="296" y="292"/>
                  </a:lnTo>
                  <a:lnTo>
                    <a:pt x="296" y="286"/>
                  </a:lnTo>
                  <a:lnTo>
                    <a:pt x="294" y="280"/>
                  </a:lnTo>
                  <a:lnTo>
                    <a:pt x="288" y="282"/>
                  </a:lnTo>
                  <a:lnTo>
                    <a:pt x="278" y="274"/>
                  </a:lnTo>
                  <a:lnTo>
                    <a:pt x="272" y="272"/>
                  </a:lnTo>
                  <a:lnTo>
                    <a:pt x="260" y="274"/>
                  </a:lnTo>
                  <a:lnTo>
                    <a:pt x="254" y="272"/>
                  </a:lnTo>
                  <a:lnTo>
                    <a:pt x="240" y="260"/>
                  </a:lnTo>
                  <a:lnTo>
                    <a:pt x="234" y="256"/>
                  </a:lnTo>
                  <a:lnTo>
                    <a:pt x="222" y="252"/>
                  </a:lnTo>
                  <a:lnTo>
                    <a:pt x="210" y="256"/>
                  </a:lnTo>
                  <a:lnTo>
                    <a:pt x="204" y="258"/>
                  </a:lnTo>
                  <a:lnTo>
                    <a:pt x="198" y="256"/>
                  </a:lnTo>
                  <a:lnTo>
                    <a:pt x="192" y="260"/>
                  </a:lnTo>
                  <a:lnTo>
                    <a:pt x="188" y="26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7" name="Freeform 63"/>
            <p:cNvSpPr>
              <a:spLocks/>
            </p:cNvSpPr>
            <p:nvPr/>
          </p:nvSpPr>
          <p:spPr bwMode="auto">
            <a:xfrm>
              <a:off x="4078" y="3613"/>
              <a:ext cx="280" cy="170"/>
            </a:xfrm>
            <a:custGeom>
              <a:avLst/>
              <a:gdLst>
                <a:gd name="T0" fmla="*/ 54 w 280"/>
                <a:gd name="T1" fmla="*/ 34 h 170"/>
                <a:gd name="T2" fmla="*/ 96 w 280"/>
                <a:gd name="T3" fmla="*/ 48 h 170"/>
                <a:gd name="T4" fmla="*/ 112 w 280"/>
                <a:gd name="T5" fmla="*/ 32 h 170"/>
                <a:gd name="T6" fmla="*/ 146 w 280"/>
                <a:gd name="T7" fmla="*/ 20 h 170"/>
                <a:gd name="T8" fmla="*/ 170 w 280"/>
                <a:gd name="T9" fmla="*/ 18 h 170"/>
                <a:gd name="T10" fmla="*/ 182 w 280"/>
                <a:gd name="T11" fmla="*/ 8 h 170"/>
                <a:gd name="T12" fmla="*/ 206 w 280"/>
                <a:gd name="T13" fmla="*/ 2 h 170"/>
                <a:gd name="T14" fmla="*/ 228 w 280"/>
                <a:gd name="T15" fmla="*/ 2 h 170"/>
                <a:gd name="T16" fmla="*/ 250 w 280"/>
                <a:gd name="T17" fmla="*/ 8 h 170"/>
                <a:gd name="T18" fmla="*/ 270 w 280"/>
                <a:gd name="T19" fmla="*/ 22 h 170"/>
                <a:gd name="T20" fmla="*/ 280 w 280"/>
                <a:gd name="T21" fmla="*/ 36 h 170"/>
                <a:gd name="T22" fmla="*/ 272 w 280"/>
                <a:gd name="T23" fmla="*/ 46 h 170"/>
                <a:gd name="T24" fmla="*/ 254 w 280"/>
                <a:gd name="T25" fmla="*/ 52 h 170"/>
                <a:gd name="T26" fmla="*/ 246 w 280"/>
                <a:gd name="T27" fmla="*/ 66 h 170"/>
                <a:gd name="T28" fmla="*/ 240 w 280"/>
                <a:gd name="T29" fmla="*/ 82 h 170"/>
                <a:gd name="T30" fmla="*/ 226 w 280"/>
                <a:gd name="T31" fmla="*/ 102 h 170"/>
                <a:gd name="T32" fmla="*/ 214 w 280"/>
                <a:gd name="T33" fmla="*/ 122 h 170"/>
                <a:gd name="T34" fmla="*/ 198 w 280"/>
                <a:gd name="T35" fmla="*/ 140 h 170"/>
                <a:gd name="T36" fmla="*/ 170 w 280"/>
                <a:gd name="T37" fmla="*/ 148 h 170"/>
                <a:gd name="T38" fmla="*/ 158 w 280"/>
                <a:gd name="T39" fmla="*/ 146 h 170"/>
                <a:gd name="T40" fmla="*/ 136 w 280"/>
                <a:gd name="T41" fmla="*/ 154 h 170"/>
                <a:gd name="T42" fmla="*/ 122 w 280"/>
                <a:gd name="T43" fmla="*/ 158 h 170"/>
                <a:gd name="T44" fmla="*/ 100 w 280"/>
                <a:gd name="T45" fmla="*/ 166 h 170"/>
                <a:gd name="T46" fmla="*/ 78 w 280"/>
                <a:gd name="T47" fmla="*/ 170 h 170"/>
                <a:gd name="T48" fmla="*/ 58 w 280"/>
                <a:gd name="T49" fmla="*/ 158 h 170"/>
                <a:gd name="T50" fmla="*/ 38 w 280"/>
                <a:gd name="T51" fmla="*/ 142 h 170"/>
                <a:gd name="T52" fmla="*/ 22 w 280"/>
                <a:gd name="T53" fmla="*/ 126 h 170"/>
                <a:gd name="T54" fmla="*/ 10 w 280"/>
                <a:gd name="T55" fmla="*/ 106 h 170"/>
                <a:gd name="T56" fmla="*/ 0 w 280"/>
                <a:gd name="T57" fmla="*/ 102 h 170"/>
                <a:gd name="T58" fmla="*/ 16 w 280"/>
                <a:gd name="T59" fmla="*/ 92 h 170"/>
                <a:gd name="T60" fmla="*/ 16 w 280"/>
                <a:gd name="T61" fmla="*/ 76 h 170"/>
                <a:gd name="T62" fmla="*/ 16 w 280"/>
                <a:gd name="T63" fmla="*/ 56 h 170"/>
                <a:gd name="T64" fmla="*/ 40 w 280"/>
                <a:gd name="T65" fmla="*/ 50 h 170"/>
                <a:gd name="T66" fmla="*/ 44 w 280"/>
                <a:gd name="T67" fmla="*/ 3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0"/>
                <a:gd name="T103" fmla="*/ 0 h 170"/>
                <a:gd name="T104" fmla="*/ 280 w 28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0" h="170">
                  <a:moveTo>
                    <a:pt x="44" y="30"/>
                  </a:moveTo>
                  <a:lnTo>
                    <a:pt x="54" y="34"/>
                  </a:lnTo>
                  <a:lnTo>
                    <a:pt x="72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2" y="32"/>
                  </a:lnTo>
                  <a:lnTo>
                    <a:pt x="136" y="26"/>
                  </a:lnTo>
                  <a:lnTo>
                    <a:pt x="146" y="20"/>
                  </a:lnTo>
                  <a:lnTo>
                    <a:pt x="160" y="24"/>
                  </a:lnTo>
                  <a:lnTo>
                    <a:pt x="170" y="18"/>
                  </a:lnTo>
                  <a:lnTo>
                    <a:pt x="178" y="16"/>
                  </a:lnTo>
                  <a:lnTo>
                    <a:pt x="182" y="8"/>
                  </a:lnTo>
                  <a:lnTo>
                    <a:pt x="194" y="0"/>
                  </a:lnTo>
                  <a:lnTo>
                    <a:pt x="206" y="2"/>
                  </a:lnTo>
                  <a:lnTo>
                    <a:pt x="216" y="0"/>
                  </a:lnTo>
                  <a:lnTo>
                    <a:pt x="228" y="2"/>
                  </a:lnTo>
                  <a:lnTo>
                    <a:pt x="240" y="10"/>
                  </a:lnTo>
                  <a:lnTo>
                    <a:pt x="250" y="8"/>
                  </a:lnTo>
                  <a:lnTo>
                    <a:pt x="262" y="14"/>
                  </a:lnTo>
                  <a:lnTo>
                    <a:pt x="270" y="22"/>
                  </a:lnTo>
                  <a:lnTo>
                    <a:pt x="276" y="28"/>
                  </a:lnTo>
                  <a:lnTo>
                    <a:pt x="280" y="36"/>
                  </a:lnTo>
                  <a:lnTo>
                    <a:pt x="276" y="42"/>
                  </a:lnTo>
                  <a:lnTo>
                    <a:pt x="272" y="46"/>
                  </a:lnTo>
                  <a:lnTo>
                    <a:pt x="266" y="46"/>
                  </a:lnTo>
                  <a:lnTo>
                    <a:pt x="254" y="52"/>
                  </a:lnTo>
                  <a:lnTo>
                    <a:pt x="246" y="60"/>
                  </a:lnTo>
                  <a:lnTo>
                    <a:pt x="246" y="66"/>
                  </a:lnTo>
                  <a:lnTo>
                    <a:pt x="242" y="72"/>
                  </a:lnTo>
                  <a:lnTo>
                    <a:pt x="240" y="82"/>
                  </a:lnTo>
                  <a:lnTo>
                    <a:pt x="230" y="92"/>
                  </a:lnTo>
                  <a:lnTo>
                    <a:pt x="226" y="102"/>
                  </a:lnTo>
                  <a:lnTo>
                    <a:pt x="220" y="114"/>
                  </a:lnTo>
                  <a:lnTo>
                    <a:pt x="214" y="122"/>
                  </a:lnTo>
                  <a:lnTo>
                    <a:pt x="210" y="136"/>
                  </a:lnTo>
                  <a:lnTo>
                    <a:pt x="198" y="140"/>
                  </a:lnTo>
                  <a:lnTo>
                    <a:pt x="174" y="148"/>
                  </a:lnTo>
                  <a:lnTo>
                    <a:pt x="170" y="148"/>
                  </a:lnTo>
                  <a:lnTo>
                    <a:pt x="168" y="142"/>
                  </a:lnTo>
                  <a:lnTo>
                    <a:pt x="158" y="146"/>
                  </a:lnTo>
                  <a:lnTo>
                    <a:pt x="150" y="146"/>
                  </a:lnTo>
                  <a:lnTo>
                    <a:pt x="136" y="154"/>
                  </a:lnTo>
                  <a:lnTo>
                    <a:pt x="126" y="154"/>
                  </a:lnTo>
                  <a:lnTo>
                    <a:pt x="122" y="158"/>
                  </a:lnTo>
                  <a:lnTo>
                    <a:pt x="110" y="160"/>
                  </a:lnTo>
                  <a:lnTo>
                    <a:pt x="100" y="166"/>
                  </a:lnTo>
                  <a:lnTo>
                    <a:pt x="90" y="168"/>
                  </a:lnTo>
                  <a:lnTo>
                    <a:pt x="78" y="170"/>
                  </a:lnTo>
                  <a:lnTo>
                    <a:pt x="66" y="162"/>
                  </a:lnTo>
                  <a:lnTo>
                    <a:pt x="58" y="158"/>
                  </a:lnTo>
                  <a:lnTo>
                    <a:pt x="48" y="148"/>
                  </a:lnTo>
                  <a:lnTo>
                    <a:pt x="38" y="142"/>
                  </a:lnTo>
                  <a:lnTo>
                    <a:pt x="30" y="130"/>
                  </a:lnTo>
                  <a:lnTo>
                    <a:pt x="22" y="126"/>
                  </a:lnTo>
                  <a:lnTo>
                    <a:pt x="14" y="116"/>
                  </a:lnTo>
                  <a:lnTo>
                    <a:pt x="10" y="106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8" y="94"/>
                  </a:lnTo>
                  <a:lnTo>
                    <a:pt x="16" y="92"/>
                  </a:lnTo>
                  <a:lnTo>
                    <a:pt x="14" y="84"/>
                  </a:lnTo>
                  <a:lnTo>
                    <a:pt x="16" y="76"/>
                  </a:lnTo>
                  <a:lnTo>
                    <a:pt x="22" y="64"/>
                  </a:lnTo>
                  <a:lnTo>
                    <a:pt x="16" y="56"/>
                  </a:lnTo>
                  <a:lnTo>
                    <a:pt x="20" y="50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8" name="Freeform 64"/>
            <p:cNvSpPr>
              <a:spLocks/>
            </p:cNvSpPr>
            <p:nvPr/>
          </p:nvSpPr>
          <p:spPr bwMode="auto">
            <a:xfrm>
              <a:off x="4112" y="3549"/>
              <a:ext cx="230" cy="112"/>
            </a:xfrm>
            <a:custGeom>
              <a:avLst/>
              <a:gdLst>
                <a:gd name="T0" fmla="*/ 216 w 230"/>
                <a:gd name="T1" fmla="*/ 72 h 112"/>
                <a:gd name="T2" fmla="*/ 206 w 230"/>
                <a:gd name="T3" fmla="*/ 74 h 112"/>
                <a:gd name="T4" fmla="*/ 194 w 230"/>
                <a:gd name="T5" fmla="*/ 66 h 112"/>
                <a:gd name="T6" fmla="*/ 182 w 230"/>
                <a:gd name="T7" fmla="*/ 64 h 112"/>
                <a:gd name="T8" fmla="*/ 172 w 230"/>
                <a:gd name="T9" fmla="*/ 66 h 112"/>
                <a:gd name="T10" fmla="*/ 160 w 230"/>
                <a:gd name="T11" fmla="*/ 64 h 112"/>
                <a:gd name="T12" fmla="*/ 148 w 230"/>
                <a:gd name="T13" fmla="*/ 72 h 112"/>
                <a:gd name="T14" fmla="*/ 144 w 230"/>
                <a:gd name="T15" fmla="*/ 80 h 112"/>
                <a:gd name="T16" fmla="*/ 136 w 230"/>
                <a:gd name="T17" fmla="*/ 82 h 112"/>
                <a:gd name="T18" fmla="*/ 126 w 230"/>
                <a:gd name="T19" fmla="*/ 88 h 112"/>
                <a:gd name="T20" fmla="*/ 112 w 230"/>
                <a:gd name="T21" fmla="*/ 84 h 112"/>
                <a:gd name="T22" fmla="*/ 102 w 230"/>
                <a:gd name="T23" fmla="*/ 90 h 112"/>
                <a:gd name="T24" fmla="*/ 78 w 230"/>
                <a:gd name="T25" fmla="*/ 96 h 112"/>
                <a:gd name="T26" fmla="*/ 68 w 230"/>
                <a:gd name="T27" fmla="*/ 112 h 112"/>
                <a:gd name="T28" fmla="*/ 62 w 230"/>
                <a:gd name="T29" fmla="*/ 112 h 112"/>
                <a:gd name="T30" fmla="*/ 38 w 230"/>
                <a:gd name="T31" fmla="*/ 112 h 112"/>
                <a:gd name="T32" fmla="*/ 20 w 230"/>
                <a:gd name="T33" fmla="*/ 98 h 112"/>
                <a:gd name="T34" fmla="*/ 10 w 230"/>
                <a:gd name="T35" fmla="*/ 94 h 112"/>
                <a:gd name="T36" fmla="*/ 4 w 230"/>
                <a:gd name="T37" fmla="*/ 82 h 112"/>
                <a:gd name="T38" fmla="*/ 0 w 230"/>
                <a:gd name="T39" fmla="*/ 66 h 112"/>
                <a:gd name="T40" fmla="*/ 4 w 230"/>
                <a:gd name="T41" fmla="*/ 58 h 112"/>
                <a:gd name="T42" fmla="*/ 8 w 230"/>
                <a:gd name="T43" fmla="*/ 50 h 112"/>
                <a:gd name="T44" fmla="*/ 14 w 230"/>
                <a:gd name="T45" fmla="*/ 50 h 112"/>
                <a:gd name="T46" fmla="*/ 18 w 230"/>
                <a:gd name="T47" fmla="*/ 54 h 112"/>
                <a:gd name="T48" fmla="*/ 30 w 230"/>
                <a:gd name="T49" fmla="*/ 52 h 112"/>
                <a:gd name="T50" fmla="*/ 40 w 230"/>
                <a:gd name="T51" fmla="*/ 44 h 112"/>
                <a:gd name="T52" fmla="*/ 40 w 230"/>
                <a:gd name="T53" fmla="*/ 40 h 112"/>
                <a:gd name="T54" fmla="*/ 46 w 230"/>
                <a:gd name="T55" fmla="*/ 38 h 112"/>
                <a:gd name="T56" fmla="*/ 50 w 230"/>
                <a:gd name="T57" fmla="*/ 32 h 112"/>
                <a:gd name="T58" fmla="*/ 50 w 230"/>
                <a:gd name="T59" fmla="*/ 22 h 112"/>
                <a:gd name="T60" fmla="*/ 52 w 230"/>
                <a:gd name="T61" fmla="*/ 18 h 112"/>
                <a:gd name="T62" fmla="*/ 58 w 230"/>
                <a:gd name="T63" fmla="*/ 16 h 112"/>
                <a:gd name="T64" fmla="*/ 62 w 230"/>
                <a:gd name="T65" fmla="*/ 10 h 112"/>
                <a:gd name="T66" fmla="*/ 66 w 230"/>
                <a:gd name="T67" fmla="*/ 6 h 112"/>
                <a:gd name="T68" fmla="*/ 74 w 230"/>
                <a:gd name="T69" fmla="*/ 6 h 112"/>
                <a:gd name="T70" fmla="*/ 80 w 230"/>
                <a:gd name="T71" fmla="*/ 2 h 112"/>
                <a:gd name="T72" fmla="*/ 90 w 230"/>
                <a:gd name="T73" fmla="*/ 6 h 112"/>
                <a:gd name="T74" fmla="*/ 98 w 230"/>
                <a:gd name="T75" fmla="*/ 4 h 112"/>
                <a:gd name="T76" fmla="*/ 106 w 230"/>
                <a:gd name="T77" fmla="*/ 0 h 112"/>
                <a:gd name="T78" fmla="*/ 112 w 230"/>
                <a:gd name="T79" fmla="*/ 4 h 112"/>
                <a:gd name="T80" fmla="*/ 118 w 230"/>
                <a:gd name="T81" fmla="*/ 12 h 112"/>
                <a:gd name="T82" fmla="*/ 124 w 230"/>
                <a:gd name="T83" fmla="*/ 20 h 112"/>
                <a:gd name="T84" fmla="*/ 130 w 230"/>
                <a:gd name="T85" fmla="*/ 20 h 112"/>
                <a:gd name="T86" fmla="*/ 138 w 230"/>
                <a:gd name="T87" fmla="*/ 18 h 112"/>
                <a:gd name="T88" fmla="*/ 144 w 230"/>
                <a:gd name="T89" fmla="*/ 10 h 112"/>
                <a:gd name="T90" fmla="*/ 158 w 230"/>
                <a:gd name="T91" fmla="*/ 10 h 112"/>
                <a:gd name="T92" fmla="*/ 166 w 230"/>
                <a:gd name="T93" fmla="*/ 16 h 112"/>
                <a:gd name="T94" fmla="*/ 172 w 230"/>
                <a:gd name="T95" fmla="*/ 12 h 112"/>
                <a:gd name="T96" fmla="*/ 180 w 230"/>
                <a:gd name="T97" fmla="*/ 8 h 112"/>
                <a:gd name="T98" fmla="*/ 190 w 230"/>
                <a:gd name="T99" fmla="*/ 6 h 112"/>
                <a:gd name="T100" fmla="*/ 200 w 230"/>
                <a:gd name="T101" fmla="*/ 8 h 112"/>
                <a:gd name="T102" fmla="*/ 208 w 230"/>
                <a:gd name="T103" fmla="*/ 12 h 112"/>
                <a:gd name="T104" fmla="*/ 214 w 230"/>
                <a:gd name="T105" fmla="*/ 20 h 112"/>
                <a:gd name="T106" fmla="*/ 222 w 230"/>
                <a:gd name="T107" fmla="*/ 26 h 112"/>
                <a:gd name="T108" fmla="*/ 230 w 230"/>
                <a:gd name="T109" fmla="*/ 28 h 112"/>
                <a:gd name="T110" fmla="*/ 230 w 230"/>
                <a:gd name="T111" fmla="*/ 32 h 112"/>
                <a:gd name="T112" fmla="*/ 220 w 230"/>
                <a:gd name="T113" fmla="*/ 56 h 112"/>
                <a:gd name="T114" fmla="*/ 216 w 230"/>
                <a:gd name="T115" fmla="*/ 72 h 1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112"/>
                <a:gd name="T176" fmla="*/ 230 w 230"/>
                <a:gd name="T177" fmla="*/ 112 h 1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112">
                  <a:moveTo>
                    <a:pt x="216" y="72"/>
                  </a:moveTo>
                  <a:lnTo>
                    <a:pt x="206" y="74"/>
                  </a:lnTo>
                  <a:lnTo>
                    <a:pt x="194" y="66"/>
                  </a:lnTo>
                  <a:lnTo>
                    <a:pt x="182" y="64"/>
                  </a:lnTo>
                  <a:lnTo>
                    <a:pt x="172" y="66"/>
                  </a:lnTo>
                  <a:lnTo>
                    <a:pt x="160" y="64"/>
                  </a:lnTo>
                  <a:lnTo>
                    <a:pt x="148" y="72"/>
                  </a:lnTo>
                  <a:lnTo>
                    <a:pt x="144" y="80"/>
                  </a:lnTo>
                  <a:lnTo>
                    <a:pt x="136" y="82"/>
                  </a:lnTo>
                  <a:lnTo>
                    <a:pt x="126" y="88"/>
                  </a:lnTo>
                  <a:lnTo>
                    <a:pt x="112" y="84"/>
                  </a:lnTo>
                  <a:lnTo>
                    <a:pt x="102" y="90"/>
                  </a:lnTo>
                  <a:lnTo>
                    <a:pt x="78" y="96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38" y="112"/>
                  </a:lnTo>
                  <a:lnTo>
                    <a:pt x="20" y="98"/>
                  </a:lnTo>
                  <a:lnTo>
                    <a:pt x="10" y="94"/>
                  </a:lnTo>
                  <a:lnTo>
                    <a:pt x="4" y="82"/>
                  </a:lnTo>
                  <a:lnTo>
                    <a:pt x="0" y="66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4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6" y="38"/>
                  </a:lnTo>
                  <a:lnTo>
                    <a:pt x="50" y="32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58" y="16"/>
                  </a:lnTo>
                  <a:lnTo>
                    <a:pt x="62" y="10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0" y="2"/>
                  </a:lnTo>
                  <a:lnTo>
                    <a:pt x="90" y="6"/>
                  </a:lnTo>
                  <a:lnTo>
                    <a:pt x="98" y="4"/>
                  </a:lnTo>
                  <a:lnTo>
                    <a:pt x="106" y="0"/>
                  </a:lnTo>
                  <a:lnTo>
                    <a:pt x="112" y="4"/>
                  </a:lnTo>
                  <a:lnTo>
                    <a:pt x="118" y="12"/>
                  </a:lnTo>
                  <a:lnTo>
                    <a:pt x="124" y="20"/>
                  </a:lnTo>
                  <a:lnTo>
                    <a:pt x="130" y="20"/>
                  </a:lnTo>
                  <a:lnTo>
                    <a:pt x="138" y="18"/>
                  </a:lnTo>
                  <a:lnTo>
                    <a:pt x="144" y="10"/>
                  </a:lnTo>
                  <a:lnTo>
                    <a:pt x="158" y="10"/>
                  </a:lnTo>
                  <a:lnTo>
                    <a:pt x="166" y="16"/>
                  </a:lnTo>
                  <a:lnTo>
                    <a:pt x="172" y="12"/>
                  </a:lnTo>
                  <a:lnTo>
                    <a:pt x="180" y="8"/>
                  </a:lnTo>
                  <a:lnTo>
                    <a:pt x="190" y="6"/>
                  </a:lnTo>
                  <a:lnTo>
                    <a:pt x="200" y="8"/>
                  </a:lnTo>
                  <a:lnTo>
                    <a:pt x="208" y="12"/>
                  </a:lnTo>
                  <a:lnTo>
                    <a:pt x="214" y="20"/>
                  </a:lnTo>
                  <a:lnTo>
                    <a:pt x="222" y="26"/>
                  </a:lnTo>
                  <a:lnTo>
                    <a:pt x="230" y="28"/>
                  </a:lnTo>
                  <a:lnTo>
                    <a:pt x="230" y="32"/>
                  </a:lnTo>
                  <a:lnTo>
                    <a:pt x="220" y="56"/>
                  </a:lnTo>
                  <a:lnTo>
                    <a:pt x="216" y="7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09" name="Freeform 65"/>
            <p:cNvSpPr>
              <a:spLocks/>
            </p:cNvSpPr>
            <p:nvPr/>
          </p:nvSpPr>
          <p:spPr bwMode="auto">
            <a:xfrm>
              <a:off x="3802" y="3585"/>
              <a:ext cx="320" cy="156"/>
            </a:xfrm>
            <a:custGeom>
              <a:avLst/>
              <a:gdLst>
                <a:gd name="T0" fmla="*/ 180 w 320"/>
                <a:gd name="T1" fmla="*/ 20 h 156"/>
                <a:gd name="T2" fmla="*/ 162 w 320"/>
                <a:gd name="T3" fmla="*/ 32 h 156"/>
                <a:gd name="T4" fmla="*/ 144 w 320"/>
                <a:gd name="T5" fmla="*/ 48 h 156"/>
                <a:gd name="T6" fmla="*/ 140 w 320"/>
                <a:gd name="T7" fmla="*/ 68 h 156"/>
                <a:gd name="T8" fmla="*/ 146 w 320"/>
                <a:gd name="T9" fmla="*/ 86 h 156"/>
                <a:gd name="T10" fmla="*/ 136 w 320"/>
                <a:gd name="T11" fmla="*/ 82 h 156"/>
                <a:gd name="T12" fmla="*/ 118 w 320"/>
                <a:gd name="T13" fmla="*/ 80 h 156"/>
                <a:gd name="T14" fmla="*/ 88 w 320"/>
                <a:gd name="T15" fmla="*/ 86 h 156"/>
                <a:gd name="T16" fmla="*/ 64 w 320"/>
                <a:gd name="T17" fmla="*/ 96 h 156"/>
                <a:gd name="T18" fmla="*/ 46 w 320"/>
                <a:gd name="T19" fmla="*/ 90 h 156"/>
                <a:gd name="T20" fmla="*/ 38 w 320"/>
                <a:gd name="T21" fmla="*/ 100 h 156"/>
                <a:gd name="T22" fmla="*/ 26 w 320"/>
                <a:gd name="T23" fmla="*/ 98 h 156"/>
                <a:gd name="T24" fmla="*/ 16 w 320"/>
                <a:gd name="T25" fmla="*/ 90 h 156"/>
                <a:gd name="T26" fmla="*/ 0 w 320"/>
                <a:gd name="T27" fmla="*/ 94 h 156"/>
                <a:gd name="T28" fmla="*/ 12 w 320"/>
                <a:gd name="T29" fmla="*/ 104 h 156"/>
                <a:gd name="T30" fmla="*/ 14 w 320"/>
                <a:gd name="T31" fmla="*/ 118 h 156"/>
                <a:gd name="T32" fmla="*/ 14 w 320"/>
                <a:gd name="T33" fmla="*/ 126 h 156"/>
                <a:gd name="T34" fmla="*/ 28 w 320"/>
                <a:gd name="T35" fmla="*/ 132 h 156"/>
                <a:gd name="T36" fmla="*/ 40 w 320"/>
                <a:gd name="T37" fmla="*/ 132 h 156"/>
                <a:gd name="T38" fmla="*/ 52 w 320"/>
                <a:gd name="T39" fmla="*/ 134 h 156"/>
                <a:gd name="T40" fmla="*/ 80 w 320"/>
                <a:gd name="T41" fmla="*/ 124 h 156"/>
                <a:gd name="T42" fmla="*/ 102 w 320"/>
                <a:gd name="T43" fmla="*/ 122 h 156"/>
                <a:gd name="T44" fmla="*/ 110 w 320"/>
                <a:gd name="T45" fmla="*/ 120 h 156"/>
                <a:gd name="T46" fmla="*/ 112 w 320"/>
                <a:gd name="T47" fmla="*/ 124 h 156"/>
                <a:gd name="T48" fmla="*/ 116 w 320"/>
                <a:gd name="T49" fmla="*/ 136 h 156"/>
                <a:gd name="T50" fmla="*/ 128 w 320"/>
                <a:gd name="T51" fmla="*/ 142 h 156"/>
                <a:gd name="T52" fmla="*/ 158 w 320"/>
                <a:gd name="T53" fmla="*/ 150 h 156"/>
                <a:gd name="T54" fmla="*/ 176 w 320"/>
                <a:gd name="T55" fmla="*/ 154 h 156"/>
                <a:gd name="T56" fmla="*/ 210 w 320"/>
                <a:gd name="T57" fmla="*/ 156 h 156"/>
                <a:gd name="T58" fmla="*/ 224 w 320"/>
                <a:gd name="T59" fmla="*/ 144 h 156"/>
                <a:gd name="T60" fmla="*/ 248 w 320"/>
                <a:gd name="T61" fmla="*/ 144 h 156"/>
                <a:gd name="T62" fmla="*/ 254 w 320"/>
                <a:gd name="T63" fmla="*/ 138 h 156"/>
                <a:gd name="T64" fmla="*/ 270 w 320"/>
                <a:gd name="T65" fmla="*/ 134 h 156"/>
                <a:gd name="T66" fmla="*/ 284 w 320"/>
                <a:gd name="T67" fmla="*/ 122 h 156"/>
                <a:gd name="T68" fmla="*/ 290 w 320"/>
                <a:gd name="T69" fmla="*/ 112 h 156"/>
                <a:gd name="T70" fmla="*/ 298 w 320"/>
                <a:gd name="T71" fmla="*/ 92 h 156"/>
                <a:gd name="T72" fmla="*/ 296 w 320"/>
                <a:gd name="T73" fmla="*/ 78 h 156"/>
                <a:gd name="T74" fmla="*/ 320 w 320"/>
                <a:gd name="T75" fmla="*/ 72 h 156"/>
                <a:gd name="T76" fmla="*/ 314 w 320"/>
                <a:gd name="T77" fmla="*/ 46 h 156"/>
                <a:gd name="T78" fmla="*/ 310 w 320"/>
                <a:gd name="T79" fmla="*/ 20 h 156"/>
                <a:gd name="T80" fmla="*/ 276 w 320"/>
                <a:gd name="T81" fmla="*/ 14 h 156"/>
                <a:gd name="T82" fmla="*/ 260 w 320"/>
                <a:gd name="T83" fmla="*/ 2 h 156"/>
                <a:gd name="T84" fmla="*/ 230 w 320"/>
                <a:gd name="T85" fmla="*/ 8 h 156"/>
                <a:gd name="T86" fmla="*/ 220 w 320"/>
                <a:gd name="T87" fmla="*/ 20 h 156"/>
                <a:gd name="T88" fmla="*/ 204 w 320"/>
                <a:gd name="T89" fmla="*/ 24 h 156"/>
                <a:gd name="T90" fmla="*/ 190 w 320"/>
                <a:gd name="T91" fmla="*/ 18 h 1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156"/>
                <a:gd name="T140" fmla="*/ 320 w 320"/>
                <a:gd name="T141" fmla="*/ 156 h 1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156">
                  <a:moveTo>
                    <a:pt x="180" y="14"/>
                  </a:moveTo>
                  <a:lnTo>
                    <a:pt x="180" y="20"/>
                  </a:lnTo>
                  <a:lnTo>
                    <a:pt x="166" y="26"/>
                  </a:lnTo>
                  <a:lnTo>
                    <a:pt x="162" y="32"/>
                  </a:lnTo>
                  <a:lnTo>
                    <a:pt x="160" y="40"/>
                  </a:lnTo>
                  <a:lnTo>
                    <a:pt x="144" y="48"/>
                  </a:lnTo>
                  <a:lnTo>
                    <a:pt x="140" y="56"/>
                  </a:lnTo>
                  <a:lnTo>
                    <a:pt x="140" y="68"/>
                  </a:lnTo>
                  <a:lnTo>
                    <a:pt x="146" y="80"/>
                  </a:lnTo>
                  <a:lnTo>
                    <a:pt x="146" y="86"/>
                  </a:lnTo>
                  <a:lnTo>
                    <a:pt x="140" y="88"/>
                  </a:lnTo>
                  <a:lnTo>
                    <a:pt x="136" y="82"/>
                  </a:lnTo>
                  <a:lnTo>
                    <a:pt x="126" y="82"/>
                  </a:lnTo>
                  <a:lnTo>
                    <a:pt x="118" y="80"/>
                  </a:lnTo>
                  <a:lnTo>
                    <a:pt x="114" y="84"/>
                  </a:lnTo>
                  <a:lnTo>
                    <a:pt x="88" y="8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54" y="90"/>
                  </a:lnTo>
                  <a:lnTo>
                    <a:pt x="46" y="90"/>
                  </a:lnTo>
                  <a:lnTo>
                    <a:pt x="40" y="94"/>
                  </a:lnTo>
                  <a:lnTo>
                    <a:pt x="38" y="100"/>
                  </a:lnTo>
                  <a:lnTo>
                    <a:pt x="34" y="102"/>
                  </a:lnTo>
                  <a:lnTo>
                    <a:pt x="26" y="98"/>
                  </a:lnTo>
                  <a:lnTo>
                    <a:pt x="22" y="92"/>
                  </a:lnTo>
                  <a:lnTo>
                    <a:pt x="16" y="90"/>
                  </a:lnTo>
                  <a:lnTo>
                    <a:pt x="8" y="90"/>
                  </a:lnTo>
                  <a:lnTo>
                    <a:pt x="0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0" y="124"/>
                  </a:lnTo>
                  <a:lnTo>
                    <a:pt x="14" y="126"/>
                  </a:lnTo>
                  <a:lnTo>
                    <a:pt x="22" y="130"/>
                  </a:lnTo>
                  <a:lnTo>
                    <a:pt x="28" y="132"/>
                  </a:lnTo>
                  <a:lnTo>
                    <a:pt x="34" y="128"/>
                  </a:lnTo>
                  <a:lnTo>
                    <a:pt x="40" y="132"/>
                  </a:lnTo>
                  <a:lnTo>
                    <a:pt x="50" y="136"/>
                  </a:lnTo>
                  <a:lnTo>
                    <a:pt x="52" y="134"/>
                  </a:lnTo>
                  <a:lnTo>
                    <a:pt x="66" y="130"/>
                  </a:lnTo>
                  <a:lnTo>
                    <a:pt x="80" y="124"/>
                  </a:lnTo>
                  <a:lnTo>
                    <a:pt x="94" y="124"/>
                  </a:lnTo>
                  <a:lnTo>
                    <a:pt x="102" y="122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2" y="124"/>
                  </a:lnTo>
                  <a:lnTo>
                    <a:pt x="114" y="130"/>
                  </a:lnTo>
                  <a:lnTo>
                    <a:pt x="116" y="136"/>
                  </a:lnTo>
                  <a:lnTo>
                    <a:pt x="124" y="142"/>
                  </a:lnTo>
                  <a:lnTo>
                    <a:pt x="128" y="142"/>
                  </a:lnTo>
                  <a:lnTo>
                    <a:pt x="136" y="148"/>
                  </a:lnTo>
                  <a:lnTo>
                    <a:pt x="158" y="150"/>
                  </a:lnTo>
                  <a:lnTo>
                    <a:pt x="168" y="154"/>
                  </a:lnTo>
                  <a:lnTo>
                    <a:pt x="176" y="154"/>
                  </a:lnTo>
                  <a:lnTo>
                    <a:pt x="188" y="154"/>
                  </a:lnTo>
                  <a:lnTo>
                    <a:pt x="210" y="156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2"/>
                  </a:lnTo>
                  <a:lnTo>
                    <a:pt x="248" y="144"/>
                  </a:lnTo>
                  <a:lnTo>
                    <a:pt x="252" y="138"/>
                  </a:lnTo>
                  <a:lnTo>
                    <a:pt x="254" y="138"/>
                  </a:lnTo>
                  <a:lnTo>
                    <a:pt x="268" y="140"/>
                  </a:lnTo>
                  <a:lnTo>
                    <a:pt x="270" y="134"/>
                  </a:lnTo>
                  <a:lnTo>
                    <a:pt x="276" y="130"/>
                  </a:lnTo>
                  <a:lnTo>
                    <a:pt x="284" y="122"/>
                  </a:lnTo>
                  <a:lnTo>
                    <a:pt x="292" y="120"/>
                  </a:lnTo>
                  <a:lnTo>
                    <a:pt x="290" y="112"/>
                  </a:lnTo>
                  <a:lnTo>
                    <a:pt x="292" y="104"/>
                  </a:lnTo>
                  <a:lnTo>
                    <a:pt x="298" y="92"/>
                  </a:lnTo>
                  <a:lnTo>
                    <a:pt x="292" y="84"/>
                  </a:lnTo>
                  <a:lnTo>
                    <a:pt x="296" y="78"/>
                  </a:lnTo>
                  <a:lnTo>
                    <a:pt x="316" y="78"/>
                  </a:lnTo>
                  <a:lnTo>
                    <a:pt x="320" y="72"/>
                  </a:lnTo>
                  <a:lnTo>
                    <a:pt x="320" y="58"/>
                  </a:lnTo>
                  <a:lnTo>
                    <a:pt x="314" y="46"/>
                  </a:lnTo>
                  <a:lnTo>
                    <a:pt x="310" y="30"/>
                  </a:lnTo>
                  <a:lnTo>
                    <a:pt x="310" y="20"/>
                  </a:lnTo>
                  <a:lnTo>
                    <a:pt x="304" y="12"/>
                  </a:lnTo>
                  <a:lnTo>
                    <a:pt x="276" y="14"/>
                  </a:lnTo>
                  <a:lnTo>
                    <a:pt x="266" y="4"/>
                  </a:lnTo>
                  <a:lnTo>
                    <a:pt x="260" y="2"/>
                  </a:lnTo>
                  <a:lnTo>
                    <a:pt x="234" y="0"/>
                  </a:lnTo>
                  <a:lnTo>
                    <a:pt x="230" y="8"/>
                  </a:lnTo>
                  <a:lnTo>
                    <a:pt x="226" y="14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4" y="24"/>
                  </a:lnTo>
                  <a:lnTo>
                    <a:pt x="196" y="24"/>
                  </a:lnTo>
                  <a:lnTo>
                    <a:pt x="190" y="18"/>
                  </a:lnTo>
                  <a:lnTo>
                    <a:pt x="180" y="14"/>
                  </a:lnTo>
                  <a:close/>
                </a:path>
              </a:pathLst>
            </a:custGeom>
            <a:solidFill>
              <a:srgbClr val="E1A3A6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0" name="Freeform 66"/>
            <p:cNvSpPr>
              <a:spLocks/>
            </p:cNvSpPr>
            <p:nvPr/>
          </p:nvSpPr>
          <p:spPr bwMode="auto">
            <a:xfrm>
              <a:off x="3806" y="3685"/>
              <a:ext cx="10" cy="24"/>
            </a:xfrm>
            <a:custGeom>
              <a:avLst/>
              <a:gdLst>
                <a:gd name="T0" fmla="*/ 6 w 10"/>
                <a:gd name="T1" fmla="*/ 24 h 24"/>
                <a:gd name="T2" fmla="*/ 10 w 10"/>
                <a:gd name="T3" fmla="*/ 18 h 24"/>
                <a:gd name="T4" fmla="*/ 10 w 10"/>
                <a:gd name="T5" fmla="*/ 10 h 24"/>
                <a:gd name="T6" fmla="*/ 8 w 10"/>
                <a:gd name="T7" fmla="*/ 4 h 24"/>
                <a:gd name="T8" fmla="*/ 2 w 10"/>
                <a:gd name="T9" fmla="*/ 0 h 24"/>
                <a:gd name="T10" fmla="*/ 0 w 10"/>
                <a:gd name="T11" fmla="*/ 6 h 24"/>
                <a:gd name="T12" fmla="*/ 0 w 10"/>
                <a:gd name="T13" fmla="*/ 14 h 24"/>
                <a:gd name="T14" fmla="*/ 6 w 10"/>
                <a:gd name="T15" fmla="*/ 2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4"/>
                <a:gd name="T26" fmla="*/ 10 w 1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4">
                  <a:moveTo>
                    <a:pt x="6" y="24"/>
                  </a:moveTo>
                  <a:lnTo>
                    <a:pt x="10" y="18"/>
                  </a:lnTo>
                  <a:lnTo>
                    <a:pt x="10" y="10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1" name="Freeform 67"/>
            <p:cNvSpPr>
              <a:spLocks/>
            </p:cNvSpPr>
            <p:nvPr/>
          </p:nvSpPr>
          <p:spPr bwMode="auto">
            <a:xfrm>
              <a:off x="3906" y="3447"/>
              <a:ext cx="286" cy="168"/>
            </a:xfrm>
            <a:custGeom>
              <a:avLst/>
              <a:gdLst>
                <a:gd name="T0" fmla="*/ 280 w 286"/>
                <a:gd name="T1" fmla="*/ 108 h 168"/>
                <a:gd name="T2" fmla="*/ 268 w 286"/>
                <a:gd name="T3" fmla="*/ 112 h 168"/>
                <a:gd name="T4" fmla="*/ 258 w 286"/>
                <a:gd name="T5" fmla="*/ 120 h 168"/>
                <a:gd name="T6" fmla="*/ 256 w 286"/>
                <a:gd name="T7" fmla="*/ 134 h 168"/>
                <a:gd name="T8" fmla="*/ 246 w 286"/>
                <a:gd name="T9" fmla="*/ 142 h 168"/>
                <a:gd name="T10" fmla="*/ 236 w 286"/>
                <a:gd name="T11" fmla="*/ 154 h 168"/>
                <a:gd name="T12" fmla="*/ 220 w 286"/>
                <a:gd name="T13" fmla="*/ 152 h 168"/>
                <a:gd name="T14" fmla="*/ 210 w 286"/>
                <a:gd name="T15" fmla="*/ 160 h 168"/>
                <a:gd name="T16" fmla="*/ 206 w 286"/>
                <a:gd name="T17" fmla="*/ 158 h 168"/>
                <a:gd name="T18" fmla="*/ 172 w 286"/>
                <a:gd name="T19" fmla="*/ 152 h 168"/>
                <a:gd name="T20" fmla="*/ 156 w 286"/>
                <a:gd name="T21" fmla="*/ 140 h 168"/>
                <a:gd name="T22" fmla="*/ 126 w 286"/>
                <a:gd name="T23" fmla="*/ 146 h 168"/>
                <a:gd name="T24" fmla="*/ 116 w 286"/>
                <a:gd name="T25" fmla="*/ 158 h 168"/>
                <a:gd name="T26" fmla="*/ 100 w 286"/>
                <a:gd name="T27" fmla="*/ 162 h 168"/>
                <a:gd name="T28" fmla="*/ 86 w 286"/>
                <a:gd name="T29" fmla="*/ 158 h 168"/>
                <a:gd name="T30" fmla="*/ 72 w 286"/>
                <a:gd name="T31" fmla="*/ 148 h 168"/>
                <a:gd name="T32" fmla="*/ 46 w 286"/>
                <a:gd name="T33" fmla="*/ 124 h 168"/>
                <a:gd name="T34" fmla="*/ 18 w 286"/>
                <a:gd name="T35" fmla="*/ 96 h 168"/>
                <a:gd name="T36" fmla="*/ 14 w 286"/>
                <a:gd name="T37" fmla="*/ 74 h 168"/>
                <a:gd name="T38" fmla="*/ 0 w 286"/>
                <a:gd name="T39" fmla="*/ 62 h 168"/>
                <a:gd name="T40" fmla="*/ 0 w 286"/>
                <a:gd name="T41" fmla="*/ 52 h 168"/>
                <a:gd name="T42" fmla="*/ 14 w 286"/>
                <a:gd name="T43" fmla="*/ 62 h 168"/>
                <a:gd name="T44" fmla="*/ 30 w 286"/>
                <a:gd name="T45" fmla="*/ 46 h 168"/>
                <a:gd name="T46" fmla="*/ 56 w 286"/>
                <a:gd name="T47" fmla="*/ 36 h 168"/>
                <a:gd name="T48" fmla="*/ 90 w 286"/>
                <a:gd name="T49" fmla="*/ 16 h 168"/>
                <a:gd name="T50" fmla="*/ 100 w 286"/>
                <a:gd name="T51" fmla="*/ 2 h 168"/>
                <a:gd name="T52" fmla="*/ 110 w 286"/>
                <a:gd name="T53" fmla="*/ 18 h 168"/>
                <a:gd name="T54" fmla="*/ 120 w 286"/>
                <a:gd name="T55" fmla="*/ 22 h 168"/>
                <a:gd name="T56" fmla="*/ 140 w 286"/>
                <a:gd name="T57" fmla="*/ 14 h 168"/>
                <a:gd name="T58" fmla="*/ 150 w 286"/>
                <a:gd name="T59" fmla="*/ 20 h 168"/>
                <a:gd name="T60" fmla="*/ 172 w 286"/>
                <a:gd name="T61" fmla="*/ 32 h 168"/>
                <a:gd name="T62" fmla="*/ 182 w 286"/>
                <a:gd name="T63" fmla="*/ 36 h 168"/>
                <a:gd name="T64" fmla="*/ 178 w 286"/>
                <a:gd name="T65" fmla="*/ 46 h 168"/>
                <a:gd name="T66" fmla="*/ 198 w 286"/>
                <a:gd name="T67" fmla="*/ 62 h 168"/>
                <a:gd name="T68" fmla="*/ 206 w 286"/>
                <a:gd name="T69" fmla="*/ 52 h 168"/>
                <a:gd name="T70" fmla="*/ 224 w 286"/>
                <a:gd name="T71" fmla="*/ 54 h 168"/>
                <a:gd name="T72" fmla="*/ 240 w 286"/>
                <a:gd name="T73" fmla="*/ 68 h 168"/>
                <a:gd name="T74" fmla="*/ 250 w 286"/>
                <a:gd name="T75" fmla="*/ 72 h 168"/>
                <a:gd name="T76" fmla="*/ 272 w 286"/>
                <a:gd name="T77" fmla="*/ 96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168"/>
                <a:gd name="T119" fmla="*/ 286 w 286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168">
                  <a:moveTo>
                    <a:pt x="286" y="104"/>
                  </a:moveTo>
                  <a:lnTo>
                    <a:pt x="280" y="108"/>
                  </a:lnTo>
                  <a:lnTo>
                    <a:pt x="272" y="108"/>
                  </a:lnTo>
                  <a:lnTo>
                    <a:pt x="268" y="112"/>
                  </a:lnTo>
                  <a:lnTo>
                    <a:pt x="264" y="118"/>
                  </a:lnTo>
                  <a:lnTo>
                    <a:pt x="258" y="120"/>
                  </a:lnTo>
                  <a:lnTo>
                    <a:pt x="256" y="124"/>
                  </a:lnTo>
                  <a:lnTo>
                    <a:pt x="256" y="134"/>
                  </a:lnTo>
                  <a:lnTo>
                    <a:pt x="252" y="140"/>
                  </a:lnTo>
                  <a:lnTo>
                    <a:pt x="246" y="142"/>
                  </a:lnTo>
                  <a:lnTo>
                    <a:pt x="246" y="146"/>
                  </a:lnTo>
                  <a:lnTo>
                    <a:pt x="236" y="154"/>
                  </a:lnTo>
                  <a:lnTo>
                    <a:pt x="224" y="156"/>
                  </a:lnTo>
                  <a:lnTo>
                    <a:pt x="220" y="152"/>
                  </a:lnTo>
                  <a:lnTo>
                    <a:pt x="214" y="152"/>
                  </a:lnTo>
                  <a:lnTo>
                    <a:pt x="210" y="160"/>
                  </a:lnTo>
                  <a:lnTo>
                    <a:pt x="206" y="168"/>
                  </a:lnTo>
                  <a:lnTo>
                    <a:pt x="206" y="158"/>
                  </a:lnTo>
                  <a:lnTo>
                    <a:pt x="200" y="150"/>
                  </a:lnTo>
                  <a:lnTo>
                    <a:pt x="172" y="152"/>
                  </a:lnTo>
                  <a:lnTo>
                    <a:pt x="162" y="142"/>
                  </a:lnTo>
                  <a:lnTo>
                    <a:pt x="156" y="140"/>
                  </a:lnTo>
                  <a:lnTo>
                    <a:pt x="130" y="138"/>
                  </a:lnTo>
                  <a:lnTo>
                    <a:pt x="126" y="146"/>
                  </a:lnTo>
                  <a:lnTo>
                    <a:pt x="122" y="152"/>
                  </a:lnTo>
                  <a:lnTo>
                    <a:pt x="116" y="158"/>
                  </a:lnTo>
                  <a:lnTo>
                    <a:pt x="108" y="162"/>
                  </a:lnTo>
                  <a:lnTo>
                    <a:pt x="100" y="162"/>
                  </a:lnTo>
                  <a:lnTo>
                    <a:pt x="92" y="162"/>
                  </a:lnTo>
                  <a:lnTo>
                    <a:pt x="86" y="158"/>
                  </a:lnTo>
                  <a:lnTo>
                    <a:pt x="76" y="154"/>
                  </a:lnTo>
                  <a:lnTo>
                    <a:pt x="72" y="148"/>
                  </a:lnTo>
                  <a:lnTo>
                    <a:pt x="54" y="134"/>
                  </a:lnTo>
                  <a:lnTo>
                    <a:pt x="46" y="124"/>
                  </a:lnTo>
                  <a:lnTo>
                    <a:pt x="24" y="106"/>
                  </a:lnTo>
                  <a:lnTo>
                    <a:pt x="18" y="96"/>
                  </a:lnTo>
                  <a:lnTo>
                    <a:pt x="18" y="82"/>
                  </a:lnTo>
                  <a:lnTo>
                    <a:pt x="14" y="74"/>
                  </a:lnTo>
                  <a:lnTo>
                    <a:pt x="6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8" y="52"/>
                  </a:lnTo>
                  <a:lnTo>
                    <a:pt x="30" y="46"/>
                  </a:lnTo>
                  <a:lnTo>
                    <a:pt x="44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90" y="16"/>
                  </a:lnTo>
                  <a:lnTo>
                    <a:pt x="92" y="0"/>
                  </a:lnTo>
                  <a:lnTo>
                    <a:pt x="100" y="2"/>
                  </a:lnTo>
                  <a:lnTo>
                    <a:pt x="106" y="12"/>
                  </a:lnTo>
                  <a:lnTo>
                    <a:pt x="110" y="18"/>
                  </a:lnTo>
                  <a:lnTo>
                    <a:pt x="116" y="18"/>
                  </a:lnTo>
                  <a:lnTo>
                    <a:pt x="120" y="22"/>
                  </a:lnTo>
                  <a:lnTo>
                    <a:pt x="132" y="10"/>
                  </a:lnTo>
                  <a:lnTo>
                    <a:pt x="140" y="14"/>
                  </a:lnTo>
                  <a:lnTo>
                    <a:pt x="144" y="20"/>
                  </a:lnTo>
                  <a:lnTo>
                    <a:pt x="150" y="20"/>
                  </a:lnTo>
                  <a:lnTo>
                    <a:pt x="166" y="24"/>
                  </a:lnTo>
                  <a:lnTo>
                    <a:pt x="172" y="32"/>
                  </a:lnTo>
                  <a:lnTo>
                    <a:pt x="182" y="34"/>
                  </a:lnTo>
                  <a:lnTo>
                    <a:pt x="182" y="36"/>
                  </a:lnTo>
                  <a:lnTo>
                    <a:pt x="182" y="38"/>
                  </a:lnTo>
                  <a:lnTo>
                    <a:pt x="178" y="46"/>
                  </a:lnTo>
                  <a:lnTo>
                    <a:pt x="194" y="60"/>
                  </a:lnTo>
                  <a:lnTo>
                    <a:pt x="198" y="62"/>
                  </a:lnTo>
                  <a:lnTo>
                    <a:pt x="208" y="56"/>
                  </a:lnTo>
                  <a:lnTo>
                    <a:pt x="206" y="52"/>
                  </a:lnTo>
                  <a:lnTo>
                    <a:pt x="206" y="46"/>
                  </a:lnTo>
                  <a:lnTo>
                    <a:pt x="224" y="54"/>
                  </a:lnTo>
                  <a:lnTo>
                    <a:pt x="240" y="56"/>
                  </a:lnTo>
                  <a:lnTo>
                    <a:pt x="240" y="68"/>
                  </a:lnTo>
                  <a:lnTo>
                    <a:pt x="246" y="72"/>
                  </a:lnTo>
                  <a:lnTo>
                    <a:pt x="250" y="72"/>
                  </a:lnTo>
                  <a:lnTo>
                    <a:pt x="258" y="74"/>
                  </a:lnTo>
                  <a:lnTo>
                    <a:pt x="272" y="96"/>
                  </a:lnTo>
                  <a:lnTo>
                    <a:pt x="286" y="10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2" name="Freeform 68"/>
            <p:cNvSpPr>
              <a:spLocks/>
            </p:cNvSpPr>
            <p:nvPr/>
          </p:nvSpPr>
          <p:spPr bwMode="auto">
            <a:xfrm>
              <a:off x="3996" y="3189"/>
              <a:ext cx="414" cy="388"/>
            </a:xfrm>
            <a:custGeom>
              <a:avLst/>
              <a:gdLst>
                <a:gd name="T0" fmla="*/ 396 w 414"/>
                <a:gd name="T1" fmla="*/ 246 h 388"/>
                <a:gd name="T2" fmla="*/ 410 w 414"/>
                <a:gd name="T3" fmla="*/ 272 h 388"/>
                <a:gd name="T4" fmla="*/ 410 w 414"/>
                <a:gd name="T5" fmla="*/ 302 h 388"/>
                <a:gd name="T6" fmla="*/ 370 w 414"/>
                <a:gd name="T7" fmla="*/ 338 h 388"/>
                <a:gd name="T8" fmla="*/ 358 w 414"/>
                <a:gd name="T9" fmla="*/ 388 h 388"/>
                <a:gd name="T10" fmla="*/ 338 w 414"/>
                <a:gd name="T11" fmla="*/ 386 h 388"/>
                <a:gd name="T12" fmla="*/ 316 w 414"/>
                <a:gd name="T13" fmla="*/ 368 h 388"/>
                <a:gd name="T14" fmla="*/ 288 w 414"/>
                <a:gd name="T15" fmla="*/ 372 h 388"/>
                <a:gd name="T16" fmla="*/ 260 w 414"/>
                <a:gd name="T17" fmla="*/ 370 h 388"/>
                <a:gd name="T18" fmla="*/ 240 w 414"/>
                <a:gd name="T19" fmla="*/ 380 h 388"/>
                <a:gd name="T20" fmla="*/ 222 w 414"/>
                <a:gd name="T21" fmla="*/ 360 h 388"/>
                <a:gd name="T22" fmla="*/ 196 w 414"/>
                <a:gd name="T23" fmla="*/ 362 h 388"/>
                <a:gd name="T24" fmla="*/ 160 w 414"/>
                <a:gd name="T25" fmla="*/ 330 h 388"/>
                <a:gd name="T26" fmla="*/ 150 w 414"/>
                <a:gd name="T27" fmla="*/ 314 h 388"/>
                <a:gd name="T28" fmla="*/ 116 w 414"/>
                <a:gd name="T29" fmla="*/ 310 h 388"/>
                <a:gd name="T30" fmla="*/ 104 w 414"/>
                <a:gd name="T31" fmla="*/ 318 h 388"/>
                <a:gd name="T32" fmla="*/ 92 w 414"/>
                <a:gd name="T33" fmla="*/ 294 h 388"/>
                <a:gd name="T34" fmla="*/ 76 w 414"/>
                <a:gd name="T35" fmla="*/ 282 h 388"/>
                <a:gd name="T36" fmla="*/ 50 w 414"/>
                <a:gd name="T37" fmla="*/ 272 h 388"/>
                <a:gd name="T38" fmla="*/ 26 w 414"/>
                <a:gd name="T39" fmla="*/ 276 h 388"/>
                <a:gd name="T40" fmla="*/ 32 w 414"/>
                <a:gd name="T41" fmla="*/ 240 h 388"/>
                <a:gd name="T42" fmla="*/ 18 w 414"/>
                <a:gd name="T43" fmla="*/ 204 h 388"/>
                <a:gd name="T44" fmla="*/ 14 w 414"/>
                <a:gd name="T45" fmla="*/ 178 h 388"/>
                <a:gd name="T46" fmla="*/ 0 w 414"/>
                <a:gd name="T47" fmla="*/ 144 h 388"/>
                <a:gd name="T48" fmla="*/ 8 w 414"/>
                <a:gd name="T49" fmla="*/ 120 h 388"/>
                <a:gd name="T50" fmla="*/ 2 w 414"/>
                <a:gd name="T51" fmla="*/ 84 h 388"/>
                <a:gd name="T52" fmla="*/ 16 w 414"/>
                <a:gd name="T53" fmla="*/ 80 h 388"/>
                <a:gd name="T54" fmla="*/ 12 w 414"/>
                <a:gd name="T55" fmla="*/ 66 h 388"/>
                <a:gd name="T56" fmla="*/ 30 w 414"/>
                <a:gd name="T57" fmla="*/ 56 h 388"/>
                <a:gd name="T58" fmla="*/ 76 w 414"/>
                <a:gd name="T59" fmla="*/ 40 h 388"/>
                <a:gd name="T60" fmla="*/ 130 w 414"/>
                <a:gd name="T61" fmla="*/ 6 h 388"/>
                <a:gd name="T62" fmla="*/ 182 w 414"/>
                <a:gd name="T63" fmla="*/ 2 h 388"/>
                <a:gd name="T64" fmla="*/ 192 w 414"/>
                <a:gd name="T65" fmla="*/ 16 h 388"/>
                <a:gd name="T66" fmla="*/ 190 w 414"/>
                <a:gd name="T67" fmla="*/ 38 h 388"/>
                <a:gd name="T68" fmla="*/ 198 w 414"/>
                <a:gd name="T69" fmla="*/ 34 h 388"/>
                <a:gd name="T70" fmla="*/ 220 w 414"/>
                <a:gd name="T71" fmla="*/ 32 h 388"/>
                <a:gd name="T72" fmla="*/ 288 w 414"/>
                <a:gd name="T73" fmla="*/ 40 h 388"/>
                <a:gd name="T74" fmla="*/ 362 w 414"/>
                <a:gd name="T75" fmla="*/ 32 h 388"/>
                <a:gd name="T76" fmla="*/ 390 w 414"/>
                <a:gd name="T77" fmla="*/ 56 h 388"/>
                <a:gd name="T78" fmla="*/ 406 w 414"/>
                <a:gd name="T79" fmla="*/ 124 h 388"/>
                <a:gd name="T80" fmla="*/ 396 w 414"/>
                <a:gd name="T81" fmla="*/ 162 h 388"/>
                <a:gd name="T82" fmla="*/ 380 w 414"/>
                <a:gd name="T83" fmla="*/ 18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388"/>
                <a:gd name="T128" fmla="*/ 414 w 414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388">
                  <a:moveTo>
                    <a:pt x="390" y="226"/>
                  </a:moveTo>
                  <a:lnTo>
                    <a:pt x="394" y="236"/>
                  </a:lnTo>
                  <a:lnTo>
                    <a:pt x="396" y="246"/>
                  </a:lnTo>
                  <a:lnTo>
                    <a:pt x="400" y="260"/>
                  </a:lnTo>
                  <a:lnTo>
                    <a:pt x="402" y="262"/>
                  </a:lnTo>
                  <a:lnTo>
                    <a:pt x="410" y="272"/>
                  </a:lnTo>
                  <a:lnTo>
                    <a:pt x="408" y="280"/>
                  </a:lnTo>
                  <a:lnTo>
                    <a:pt x="414" y="292"/>
                  </a:lnTo>
                  <a:lnTo>
                    <a:pt x="410" y="302"/>
                  </a:lnTo>
                  <a:lnTo>
                    <a:pt x="396" y="314"/>
                  </a:lnTo>
                  <a:lnTo>
                    <a:pt x="382" y="324"/>
                  </a:lnTo>
                  <a:lnTo>
                    <a:pt x="370" y="338"/>
                  </a:lnTo>
                  <a:lnTo>
                    <a:pt x="356" y="366"/>
                  </a:lnTo>
                  <a:lnTo>
                    <a:pt x="356" y="378"/>
                  </a:lnTo>
                  <a:lnTo>
                    <a:pt x="358" y="388"/>
                  </a:lnTo>
                  <a:lnTo>
                    <a:pt x="350" y="388"/>
                  </a:lnTo>
                  <a:lnTo>
                    <a:pt x="346" y="388"/>
                  </a:lnTo>
                  <a:lnTo>
                    <a:pt x="338" y="386"/>
                  </a:lnTo>
                  <a:lnTo>
                    <a:pt x="330" y="380"/>
                  </a:lnTo>
                  <a:lnTo>
                    <a:pt x="324" y="372"/>
                  </a:lnTo>
                  <a:lnTo>
                    <a:pt x="316" y="368"/>
                  </a:lnTo>
                  <a:lnTo>
                    <a:pt x="306" y="366"/>
                  </a:lnTo>
                  <a:lnTo>
                    <a:pt x="296" y="368"/>
                  </a:lnTo>
                  <a:lnTo>
                    <a:pt x="288" y="372"/>
                  </a:lnTo>
                  <a:lnTo>
                    <a:pt x="282" y="376"/>
                  </a:lnTo>
                  <a:lnTo>
                    <a:pt x="274" y="370"/>
                  </a:lnTo>
                  <a:lnTo>
                    <a:pt x="260" y="370"/>
                  </a:lnTo>
                  <a:lnTo>
                    <a:pt x="254" y="378"/>
                  </a:lnTo>
                  <a:lnTo>
                    <a:pt x="246" y="380"/>
                  </a:lnTo>
                  <a:lnTo>
                    <a:pt x="240" y="380"/>
                  </a:lnTo>
                  <a:lnTo>
                    <a:pt x="236" y="372"/>
                  </a:lnTo>
                  <a:lnTo>
                    <a:pt x="228" y="364"/>
                  </a:lnTo>
                  <a:lnTo>
                    <a:pt x="222" y="360"/>
                  </a:lnTo>
                  <a:lnTo>
                    <a:pt x="214" y="364"/>
                  </a:lnTo>
                  <a:lnTo>
                    <a:pt x="206" y="364"/>
                  </a:lnTo>
                  <a:lnTo>
                    <a:pt x="196" y="362"/>
                  </a:lnTo>
                  <a:lnTo>
                    <a:pt x="182" y="354"/>
                  </a:lnTo>
                  <a:lnTo>
                    <a:pt x="168" y="332"/>
                  </a:lnTo>
                  <a:lnTo>
                    <a:pt x="160" y="330"/>
                  </a:lnTo>
                  <a:lnTo>
                    <a:pt x="156" y="330"/>
                  </a:lnTo>
                  <a:lnTo>
                    <a:pt x="150" y="326"/>
                  </a:lnTo>
                  <a:lnTo>
                    <a:pt x="150" y="314"/>
                  </a:lnTo>
                  <a:lnTo>
                    <a:pt x="134" y="312"/>
                  </a:lnTo>
                  <a:lnTo>
                    <a:pt x="116" y="304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08" y="320"/>
                  </a:lnTo>
                  <a:lnTo>
                    <a:pt x="104" y="318"/>
                  </a:lnTo>
                  <a:lnTo>
                    <a:pt x="88" y="304"/>
                  </a:lnTo>
                  <a:lnTo>
                    <a:pt x="92" y="296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82" y="290"/>
                  </a:lnTo>
                  <a:lnTo>
                    <a:pt x="76" y="282"/>
                  </a:lnTo>
                  <a:lnTo>
                    <a:pt x="60" y="278"/>
                  </a:lnTo>
                  <a:lnTo>
                    <a:pt x="54" y="278"/>
                  </a:lnTo>
                  <a:lnTo>
                    <a:pt x="50" y="272"/>
                  </a:lnTo>
                  <a:lnTo>
                    <a:pt x="42" y="268"/>
                  </a:lnTo>
                  <a:lnTo>
                    <a:pt x="30" y="280"/>
                  </a:lnTo>
                  <a:lnTo>
                    <a:pt x="26" y="276"/>
                  </a:lnTo>
                  <a:lnTo>
                    <a:pt x="28" y="270"/>
                  </a:lnTo>
                  <a:lnTo>
                    <a:pt x="32" y="256"/>
                  </a:lnTo>
                  <a:lnTo>
                    <a:pt x="32" y="240"/>
                  </a:lnTo>
                  <a:lnTo>
                    <a:pt x="32" y="236"/>
                  </a:lnTo>
                  <a:lnTo>
                    <a:pt x="20" y="222"/>
                  </a:lnTo>
                  <a:lnTo>
                    <a:pt x="18" y="204"/>
                  </a:lnTo>
                  <a:lnTo>
                    <a:pt x="18" y="196"/>
                  </a:lnTo>
                  <a:lnTo>
                    <a:pt x="16" y="184"/>
                  </a:lnTo>
                  <a:lnTo>
                    <a:pt x="14" y="178"/>
                  </a:lnTo>
                  <a:lnTo>
                    <a:pt x="12" y="158"/>
                  </a:lnTo>
                  <a:lnTo>
                    <a:pt x="12" y="152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4" y="130"/>
                  </a:lnTo>
                  <a:lnTo>
                    <a:pt x="8" y="120"/>
                  </a:lnTo>
                  <a:lnTo>
                    <a:pt x="8" y="110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2" y="78"/>
                  </a:lnTo>
                  <a:lnTo>
                    <a:pt x="14" y="84"/>
                  </a:lnTo>
                  <a:lnTo>
                    <a:pt x="16" y="80"/>
                  </a:lnTo>
                  <a:lnTo>
                    <a:pt x="16" y="74"/>
                  </a:lnTo>
                  <a:lnTo>
                    <a:pt x="6" y="70"/>
                  </a:lnTo>
                  <a:lnTo>
                    <a:pt x="12" y="66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30" y="56"/>
                  </a:lnTo>
                  <a:lnTo>
                    <a:pt x="38" y="50"/>
                  </a:lnTo>
                  <a:lnTo>
                    <a:pt x="52" y="48"/>
                  </a:lnTo>
                  <a:lnTo>
                    <a:pt x="76" y="40"/>
                  </a:lnTo>
                  <a:lnTo>
                    <a:pt x="102" y="20"/>
                  </a:lnTo>
                  <a:lnTo>
                    <a:pt x="112" y="16"/>
                  </a:lnTo>
                  <a:lnTo>
                    <a:pt x="130" y="6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2" y="2"/>
                  </a:lnTo>
                  <a:lnTo>
                    <a:pt x="188" y="6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78" y="8"/>
                  </a:lnTo>
                  <a:lnTo>
                    <a:pt x="180" y="12"/>
                  </a:lnTo>
                  <a:lnTo>
                    <a:pt x="190" y="38"/>
                  </a:lnTo>
                  <a:lnTo>
                    <a:pt x="194" y="40"/>
                  </a:lnTo>
                  <a:lnTo>
                    <a:pt x="196" y="38"/>
                  </a:lnTo>
                  <a:lnTo>
                    <a:pt x="198" y="34"/>
                  </a:lnTo>
                  <a:lnTo>
                    <a:pt x="202" y="38"/>
                  </a:lnTo>
                  <a:lnTo>
                    <a:pt x="210" y="34"/>
                  </a:lnTo>
                  <a:lnTo>
                    <a:pt x="220" y="32"/>
                  </a:lnTo>
                  <a:lnTo>
                    <a:pt x="228" y="28"/>
                  </a:lnTo>
                  <a:lnTo>
                    <a:pt x="238" y="32"/>
                  </a:lnTo>
                  <a:lnTo>
                    <a:pt x="288" y="40"/>
                  </a:lnTo>
                  <a:lnTo>
                    <a:pt x="324" y="40"/>
                  </a:lnTo>
                  <a:lnTo>
                    <a:pt x="344" y="34"/>
                  </a:lnTo>
                  <a:lnTo>
                    <a:pt x="362" y="32"/>
                  </a:lnTo>
                  <a:lnTo>
                    <a:pt x="374" y="38"/>
                  </a:lnTo>
                  <a:lnTo>
                    <a:pt x="386" y="48"/>
                  </a:lnTo>
                  <a:lnTo>
                    <a:pt x="390" y="56"/>
                  </a:lnTo>
                  <a:lnTo>
                    <a:pt x="390" y="62"/>
                  </a:lnTo>
                  <a:lnTo>
                    <a:pt x="392" y="70"/>
                  </a:lnTo>
                  <a:lnTo>
                    <a:pt x="406" y="124"/>
                  </a:lnTo>
                  <a:lnTo>
                    <a:pt x="406" y="136"/>
                  </a:lnTo>
                  <a:lnTo>
                    <a:pt x="404" y="150"/>
                  </a:lnTo>
                  <a:lnTo>
                    <a:pt x="396" y="162"/>
                  </a:lnTo>
                  <a:lnTo>
                    <a:pt x="384" y="168"/>
                  </a:lnTo>
                  <a:lnTo>
                    <a:pt x="378" y="178"/>
                  </a:lnTo>
                  <a:lnTo>
                    <a:pt x="380" y="186"/>
                  </a:lnTo>
                  <a:lnTo>
                    <a:pt x="392" y="196"/>
                  </a:lnTo>
                  <a:lnTo>
                    <a:pt x="390" y="22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3" name="Freeform 69"/>
            <p:cNvSpPr>
              <a:spLocks/>
            </p:cNvSpPr>
            <p:nvPr/>
          </p:nvSpPr>
          <p:spPr bwMode="auto">
            <a:xfrm>
              <a:off x="4224" y="3127"/>
              <a:ext cx="136" cy="102"/>
            </a:xfrm>
            <a:custGeom>
              <a:avLst/>
              <a:gdLst>
                <a:gd name="T0" fmla="*/ 0 w 136"/>
                <a:gd name="T1" fmla="*/ 90 h 102"/>
                <a:gd name="T2" fmla="*/ 0 w 136"/>
                <a:gd name="T3" fmla="*/ 88 h 102"/>
                <a:gd name="T4" fmla="*/ 8 w 136"/>
                <a:gd name="T5" fmla="*/ 82 h 102"/>
                <a:gd name="T6" fmla="*/ 10 w 136"/>
                <a:gd name="T7" fmla="*/ 78 h 102"/>
                <a:gd name="T8" fmla="*/ 14 w 136"/>
                <a:gd name="T9" fmla="*/ 66 h 102"/>
                <a:gd name="T10" fmla="*/ 14 w 136"/>
                <a:gd name="T11" fmla="*/ 58 h 102"/>
                <a:gd name="T12" fmla="*/ 18 w 136"/>
                <a:gd name="T13" fmla="*/ 54 h 102"/>
                <a:gd name="T14" fmla="*/ 34 w 136"/>
                <a:gd name="T15" fmla="*/ 52 h 102"/>
                <a:gd name="T16" fmla="*/ 40 w 136"/>
                <a:gd name="T17" fmla="*/ 48 h 102"/>
                <a:gd name="T18" fmla="*/ 50 w 136"/>
                <a:gd name="T19" fmla="*/ 38 h 102"/>
                <a:gd name="T20" fmla="*/ 58 w 136"/>
                <a:gd name="T21" fmla="*/ 24 h 102"/>
                <a:gd name="T22" fmla="*/ 62 w 136"/>
                <a:gd name="T23" fmla="*/ 10 h 102"/>
                <a:gd name="T24" fmla="*/ 62 w 136"/>
                <a:gd name="T25" fmla="*/ 0 h 102"/>
                <a:gd name="T26" fmla="*/ 60 w 136"/>
                <a:gd name="T27" fmla="*/ 20 h 102"/>
                <a:gd name="T28" fmla="*/ 54 w 136"/>
                <a:gd name="T29" fmla="*/ 34 h 102"/>
                <a:gd name="T30" fmla="*/ 48 w 136"/>
                <a:gd name="T31" fmla="*/ 42 h 102"/>
                <a:gd name="T32" fmla="*/ 44 w 136"/>
                <a:gd name="T33" fmla="*/ 48 h 102"/>
                <a:gd name="T34" fmla="*/ 46 w 136"/>
                <a:gd name="T35" fmla="*/ 54 h 102"/>
                <a:gd name="T36" fmla="*/ 50 w 136"/>
                <a:gd name="T37" fmla="*/ 54 h 102"/>
                <a:gd name="T38" fmla="*/ 58 w 136"/>
                <a:gd name="T39" fmla="*/ 56 h 102"/>
                <a:gd name="T40" fmla="*/ 66 w 136"/>
                <a:gd name="T41" fmla="*/ 56 h 102"/>
                <a:gd name="T42" fmla="*/ 68 w 136"/>
                <a:gd name="T43" fmla="*/ 50 h 102"/>
                <a:gd name="T44" fmla="*/ 68 w 136"/>
                <a:gd name="T45" fmla="*/ 38 h 102"/>
                <a:gd name="T46" fmla="*/ 70 w 136"/>
                <a:gd name="T47" fmla="*/ 34 h 102"/>
                <a:gd name="T48" fmla="*/ 70 w 136"/>
                <a:gd name="T49" fmla="*/ 30 h 102"/>
                <a:gd name="T50" fmla="*/ 78 w 136"/>
                <a:gd name="T51" fmla="*/ 28 h 102"/>
                <a:gd name="T52" fmla="*/ 82 w 136"/>
                <a:gd name="T53" fmla="*/ 34 h 102"/>
                <a:gd name="T54" fmla="*/ 88 w 136"/>
                <a:gd name="T55" fmla="*/ 34 h 102"/>
                <a:gd name="T56" fmla="*/ 94 w 136"/>
                <a:gd name="T57" fmla="*/ 38 h 102"/>
                <a:gd name="T58" fmla="*/ 98 w 136"/>
                <a:gd name="T59" fmla="*/ 40 h 102"/>
                <a:gd name="T60" fmla="*/ 112 w 136"/>
                <a:gd name="T61" fmla="*/ 44 h 102"/>
                <a:gd name="T62" fmla="*/ 124 w 136"/>
                <a:gd name="T63" fmla="*/ 42 h 102"/>
                <a:gd name="T64" fmla="*/ 128 w 136"/>
                <a:gd name="T65" fmla="*/ 46 h 102"/>
                <a:gd name="T66" fmla="*/ 136 w 136"/>
                <a:gd name="T67" fmla="*/ 62 h 102"/>
                <a:gd name="T68" fmla="*/ 132 w 136"/>
                <a:gd name="T69" fmla="*/ 74 h 102"/>
                <a:gd name="T70" fmla="*/ 132 w 136"/>
                <a:gd name="T71" fmla="*/ 86 h 102"/>
                <a:gd name="T72" fmla="*/ 134 w 136"/>
                <a:gd name="T73" fmla="*/ 94 h 102"/>
                <a:gd name="T74" fmla="*/ 116 w 136"/>
                <a:gd name="T75" fmla="*/ 96 h 102"/>
                <a:gd name="T76" fmla="*/ 96 w 136"/>
                <a:gd name="T77" fmla="*/ 102 h 102"/>
                <a:gd name="T78" fmla="*/ 60 w 136"/>
                <a:gd name="T79" fmla="*/ 102 h 102"/>
                <a:gd name="T80" fmla="*/ 10 w 136"/>
                <a:gd name="T81" fmla="*/ 94 h 102"/>
                <a:gd name="T82" fmla="*/ 0 w 136"/>
                <a:gd name="T83" fmla="*/ 9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102"/>
                <a:gd name="T128" fmla="*/ 136 w 136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102">
                  <a:moveTo>
                    <a:pt x="0" y="90"/>
                  </a:moveTo>
                  <a:lnTo>
                    <a:pt x="0" y="88"/>
                  </a:lnTo>
                  <a:lnTo>
                    <a:pt x="8" y="82"/>
                  </a:lnTo>
                  <a:lnTo>
                    <a:pt x="10" y="78"/>
                  </a:lnTo>
                  <a:lnTo>
                    <a:pt x="14" y="66"/>
                  </a:lnTo>
                  <a:lnTo>
                    <a:pt x="14" y="58"/>
                  </a:lnTo>
                  <a:lnTo>
                    <a:pt x="18" y="54"/>
                  </a:lnTo>
                  <a:lnTo>
                    <a:pt x="34" y="52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58" y="24"/>
                  </a:lnTo>
                  <a:lnTo>
                    <a:pt x="62" y="10"/>
                  </a:lnTo>
                  <a:lnTo>
                    <a:pt x="62" y="0"/>
                  </a:lnTo>
                  <a:lnTo>
                    <a:pt x="60" y="20"/>
                  </a:lnTo>
                  <a:lnTo>
                    <a:pt x="54" y="34"/>
                  </a:lnTo>
                  <a:lnTo>
                    <a:pt x="48" y="42"/>
                  </a:lnTo>
                  <a:lnTo>
                    <a:pt x="44" y="48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8" y="56"/>
                  </a:lnTo>
                  <a:lnTo>
                    <a:pt x="66" y="56"/>
                  </a:lnTo>
                  <a:lnTo>
                    <a:pt x="68" y="50"/>
                  </a:lnTo>
                  <a:lnTo>
                    <a:pt x="68" y="38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8" y="28"/>
                  </a:lnTo>
                  <a:lnTo>
                    <a:pt x="82" y="34"/>
                  </a:lnTo>
                  <a:lnTo>
                    <a:pt x="88" y="34"/>
                  </a:lnTo>
                  <a:lnTo>
                    <a:pt x="94" y="38"/>
                  </a:lnTo>
                  <a:lnTo>
                    <a:pt x="98" y="40"/>
                  </a:lnTo>
                  <a:lnTo>
                    <a:pt x="112" y="44"/>
                  </a:lnTo>
                  <a:lnTo>
                    <a:pt x="124" y="42"/>
                  </a:lnTo>
                  <a:lnTo>
                    <a:pt x="128" y="46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2" y="86"/>
                  </a:lnTo>
                  <a:lnTo>
                    <a:pt x="134" y="94"/>
                  </a:lnTo>
                  <a:lnTo>
                    <a:pt x="116" y="96"/>
                  </a:lnTo>
                  <a:lnTo>
                    <a:pt x="96" y="102"/>
                  </a:lnTo>
                  <a:lnTo>
                    <a:pt x="60" y="102"/>
                  </a:lnTo>
                  <a:lnTo>
                    <a:pt x="10" y="9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4" name="Freeform 70"/>
            <p:cNvSpPr>
              <a:spLocks/>
            </p:cNvSpPr>
            <p:nvPr/>
          </p:nvSpPr>
          <p:spPr bwMode="auto">
            <a:xfrm>
              <a:off x="4374" y="3091"/>
              <a:ext cx="402" cy="344"/>
            </a:xfrm>
            <a:custGeom>
              <a:avLst/>
              <a:gdLst>
                <a:gd name="T0" fmla="*/ 2 w 402"/>
                <a:gd name="T1" fmla="*/ 284 h 344"/>
                <a:gd name="T2" fmla="*/ 18 w 402"/>
                <a:gd name="T3" fmla="*/ 260 h 344"/>
                <a:gd name="T4" fmla="*/ 28 w 402"/>
                <a:gd name="T5" fmla="*/ 222 h 344"/>
                <a:gd name="T6" fmla="*/ 24 w 402"/>
                <a:gd name="T7" fmla="*/ 164 h 344"/>
                <a:gd name="T8" fmla="*/ 54 w 402"/>
                <a:gd name="T9" fmla="*/ 160 h 344"/>
                <a:gd name="T10" fmla="*/ 70 w 402"/>
                <a:gd name="T11" fmla="*/ 158 h 344"/>
                <a:gd name="T12" fmla="*/ 78 w 402"/>
                <a:gd name="T13" fmla="*/ 144 h 344"/>
                <a:gd name="T14" fmla="*/ 94 w 402"/>
                <a:gd name="T15" fmla="*/ 138 h 344"/>
                <a:gd name="T16" fmla="*/ 108 w 402"/>
                <a:gd name="T17" fmla="*/ 144 h 344"/>
                <a:gd name="T18" fmla="*/ 100 w 402"/>
                <a:gd name="T19" fmla="*/ 128 h 344"/>
                <a:gd name="T20" fmla="*/ 108 w 402"/>
                <a:gd name="T21" fmla="*/ 104 h 344"/>
                <a:gd name="T22" fmla="*/ 112 w 402"/>
                <a:gd name="T23" fmla="*/ 86 h 344"/>
                <a:gd name="T24" fmla="*/ 128 w 402"/>
                <a:gd name="T25" fmla="*/ 78 h 344"/>
                <a:gd name="T26" fmla="*/ 150 w 402"/>
                <a:gd name="T27" fmla="*/ 62 h 344"/>
                <a:gd name="T28" fmla="*/ 136 w 402"/>
                <a:gd name="T29" fmla="*/ 52 h 344"/>
                <a:gd name="T30" fmla="*/ 148 w 402"/>
                <a:gd name="T31" fmla="*/ 40 h 344"/>
                <a:gd name="T32" fmla="*/ 152 w 402"/>
                <a:gd name="T33" fmla="*/ 38 h 344"/>
                <a:gd name="T34" fmla="*/ 164 w 402"/>
                <a:gd name="T35" fmla="*/ 26 h 344"/>
                <a:gd name="T36" fmla="*/ 190 w 402"/>
                <a:gd name="T37" fmla="*/ 18 h 344"/>
                <a:gd name="T38" fmla="*/ 206 w 402"/>
                <a:gd name="T39" fmla="*/ 0 h 344"/>
                <a:gd name="T40" fmla="*/ 228 w 402"/>
                <a:gd name="T41" fmla="*/ 4 h 344"/>
                <a:gd name="T42" fmla="*/ 248 w 402"/>
                <a:gd name="T43" fmla="*/ 10 h 344"/>
                <a:gd name="T44" fmla="*/ 262 w 402"/>
                <a:gd name="T45" fmla="*/ 34 h 344"/>
                <a:gd name="T46" fmla="*/ 284 w 402"/>
                <a:gd name="T47" fmla="*/ 22 h 344"/>
                <a:gd name="T48" fmla="*/ 306 w 402"/>
                <a:gd name="T49" fmla="*/ 26 h 344"/>
                <a:gd name="T50" fmla="*/ 324 w 402"/>
                <a:gd name="T51" fmla="*/ 40 h 344"/>
                <a:gd name="T52" fmla="*/ 324 w 402"/>
                <a:gd name="T53" fmla="*/ 62 h 344"/>
                <a:gd name="T54" fmla="*/ 328 w 402"/>
                <a:gd name="T55" fmla="*/ 78 h 344"/>
                <a:gd name="T56" fmla="*/ 320 w 402"/>
                <a:gd name="T57" fmla="*/ 94 h 344"/>
                <a:gd name="T58" fmla="*/ 334 w 402"/>
                <a:gd name="T59" fmla="*/ 120 h 344"/>
                <a:gd name="T60" fmla="*/ 356 w 402"/>
                <a:gd name="T61" fmla="*/ 148 h 344"/>
                <a:gd name="T62" fmla="*/ 362 w 402"/>
                <a:gd name="T63" fmla="*/ 166 h 344"/>
                <a:gd name="T64" fmla="*/ 386 w 402"/>
                <a:gd name="T65" fmla="*/ 172 h 344"/>
                <a:gd name="T66" fmla="*/ 394 w 402"/>
                <a:gd name="T67" fmla="*/ 184 h 344"/>
                <a:gd name="T68" fmla="*/ 396 w 402"/>
                <a:gd name="T69" fmla="*/ 200 h 344"/>
                <a:gd name="T70" fmla="*/ 378 w 402"/>
                <a:gd name="T71" fmla="*/ 216 h 344"/>
                <a:gd name="T72" fmla="*/ 350 w 402"/>
                <a:gd name="T73" fmla="*/ 206 h 344"/>
                <a:gd name="T74" fmla="*/ 338 w 402"/>
                <a:gd name="T75" fmla="*/ 216 h 344"/>
                <a:gd name="T76" fmla="*/ 350 w 402"/>
                <a:gd name="T77" fmla="*/ 238 h 344"/>
                <a:gd name="T78" fmla="*/ 350 w 402"/>
                <a:gd name="T79" fmla="*/ 254 h 344"/>
                <a:gd name="T80" fmla="*/ 358 w 402"/>
                <a:gd name="T81" fmla="*/ 268 h 344"/>
                <a:gd name="T82" fmla="*/ 340 w 402"/>
                <a:gd name="T83" fmla="*/ 288 h 344"/>
                <a:gd name="T84" fmla="*/ 314 w 402"/>
                <a:gd name="T85" fmla="*/ 306 h 344"/>
                <a:gd name="T86" fmla="*/ 310 w 402"/>
                <a:gd name="T87" fmla="*/ 324 h 344"/>
                <a:gd name="T88" fmla="*/ 304 w 402"/>
                <a:gd name="T89" fmla="*/ 344 h 344"/>
                <a:gd name="T90" fmla="*/ 288 w 402"/>
                <a:gd name="T91" fmla="*/ 336 h 344"/>
                <a:gd name="T92" fmla="*/ 262 w 402"/>
                <a:gd name="T93" fmla="*/ 342 h 344"/>
                <a:gd name="T94" fmla="*/ 246 w 402"/>
                <a:gd name="T95" fmla="*/ 324 h 344"/>
                <a:gd name="T96" fmla="*/ 224 w 402"/>
                <a:gd name="T97" fmla="*/ 330 h 344"/>
                <a:gd name="T98" fmla="*/ 208 w 402"/>
                <a:gd name="T99" fmla="*/ 326 h 344"/>
                <a:gd name="T100" fmla="*/ 190 w 402"/>
                <a:gd name="T101" fmla="*/ 332 h 344"/>
                <a:gd name="T102" fmla="*/ 180 w 402"/>
                <a:gd name="T103" fmla="*/ 326 h 344"/>
                <a:gd name="T104" fmla="*/ 160 w 402"/>
                <a:gd name="T105" fmla="*/ 316 h 344"/>
                <a:gd name="T106" fmla="*/ 144 w 402"/>
                <a:gd name="T107" fmla="*/ 308 h 344"/>
                <a:gd name="T108" fmla="*/ 120 w 402"/>
                <a:gd name="T109" fmla="*/ 306 h 344"/>
                <a:gd name="T110" fmla="*/ 90 w 402"/>
                <a:gd name="T111" fmla="*/ 300 h 344"/>
                <a:gd name="T112" fmla="*/ 48 w 402"/>
                <a:gd name="T113" fmla="*/ 304 h 344"/>
                <a:gd name="T114" fmla="*/ 30 w 402"/>
                <a:gd name="T115" fmla="*/ 320 h 344"/>
                <a:gd name="T116" fmla="*/ 12 w 402"/>
                <a:gd name="T117" fmla="*/ 326 h 3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2"/>
                <a:gd name="T178" fmla="*/ 0 h 344"/>
                <a:gd name="T179" fmla="*/ 402 w 402"/>
                <a:gd name="T180" fmla="*/ 344 h 3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2" h="344">
                  <a:moveTo>
                    <a:pt x="12" y="326"/>
                  </a:moveTo>
                  <a:lnTo>
                    <a:pt x="14" y="294"/>
                  </a:lnTo>
                  <a:lnTo>
                    <a:pt x="2" y="284"/>
                  </a:lnTo>
                  <a:lnTo>
                    <a:pt x="0" y="276"/>
                  </a:lnTo>
                  <a:lnTo>
                    <a:pt x="6" y="266"/>
                  </a:lnTo>
                  <a:lnTo>
                    <a:pt x="18" y="260"/>
                  </a:lnTo>
                  <a:lnTo>
                    <a:pt x="26" y="248"/>
                  </a:lnTo>
                  <a:lnTo>
                    <a:pt x="28" y="234"/>
                  </a:lnTo>
                  <a:lnTo>
                    <a:pt x="28" y="222"/>
                  </a:lnTo>
                  <a:lnTo>
                    <a:pt x="14" y="168"/>
                  </a:lnTo>
                  <a:lnTo>
                    <a:pt x="12" y="160"/>
                  </a:lnTo>
                  <a:lnTo>
                    <a:pt x="24" y="164"/>
                  </a:lnTo>
                  <a:lnTo>
                    <a:pt x="36" y="160"/>
                  </a:lnTo>
                  <a:lnTo>
                    <a:pt x="48" y="162"/>
                  </a:lnTo>
                  <a:lnTo>
                    <a:pt x="54" y="160"/>
                  </a:lnTo>
                  <a:lnTo>
                    <a:pt x="58" y="156"/>
                  </a:lnTo>
                  <a:lnTo>
                    <a:pt x="64" y="158"/>
                  </a:lnTo>
                  <a:lnTo>
                    <a:pt x="70" y="158"/>
                  </a:lnTo>
                  <a:lnTo>
                    <a:pt x="66" y="146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2" y="140"/>
                  </a:lnTo>
                  <a:lnTo>
                    <a:pt x="88" y="136"/>
                  </a:lnTo>
                  <a:lnTo>
                    <a:pt x="94" y="138"/>
                  </a:lnTo>
                  <a:lnTo>
                    <a:pt x="96" y="144"/>
                  </a:lnTo>
                  <a:lnTo>
                    <a:pt x="102" y="146"/>
                  </a:lnTo>
                  <a:lnTo>
                    <a:pt x="108" y="144"/>
                  </a:lnTo>
                  <a:lnTo>
                    <a:pt x="108" y="138"/>
                  </a:lnTo>
                  <a:lnTo>
                    <a:pt x="104" y="134"/>
                  </a:lnTo>
                  <a:lnTo>
                    <a:pt x="100" y="128"/>
                  </a:lnTo>
                  <a:lnTo>
                    <a:pt x="102" y="122"/>
                  </a:lnTo>
                  <a:lnTo>
                    <a:pt x="108" y="112"/>
                  </a:lnTo>
                  <a:lnTo>
                    <a:pt x="108" y="104"/>
                  </a:lnTo>
                  <a:lnTo>
                    <a:pt x="110" y="98"/>
                  </a:lnTo>
                  <a:lnTo>
                    <a:pt x="110" y="92"/>
                  </a:lnTo>
                  <a:lnTo>
                    <a:pt x="112" y="86"/>
                  </a:lnTo>
                  <a:lnTo>
                    <a:pt x="116" y="84"/>
                  </a:lnTo>
                  <a:lnTo>
                    <a:pt x="124" y="82"/>
                  </a:lnTo>
                  <a:lnTo>
                    <a:pt x="128" y="78"/>
                  </a:lnTo>
                  <a:lnTo>
                    <a:pt x="132" y="74"/>
                  </a:lnTo>
                  <a:lnTo>
                    <a:pt x="142" y="76"/>
                  </a:lnTo>
                  <a:lnTo>
                    <a:pt x="150" y="62"/>
                  </a:lnTo>
                  <a:lnTo>
                    <a:pt x="144" y="58"/>
                  </a:lnTo>
                  <a:lnTo>
                    <a:pt x="138" y="58"/>
                  </a:lnTo>
                  <a:lnTo>
                    <a:pt x="136" y="52"/>
                  </a:lnTo>
                  <a:lnTo>
                    <a:pt x="138" y="46"/>
                  </a:lnTo>
                  <a:lnTo>
                    <a:pt x="142" y="44"/>
                  </a:lnTo>
                  <a:lnTo>
                    <a:pt x="148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52" y="38"/>
                  </a:lnTo>
                  <a:lnTo>
                    <a:pt x="158" y="34"/>
                  </a:lnTo>
                  <a:lnTo>
                    <a:pt x="160" y="28"/>
                  </a:lnTo>
                  <a:lnTo>
                    <a:pt x="164" y="26"/>
                  </a:lnTo>
                  <a:lnTo>
                    <a:pt x="176" y="30"/>
                  </a:lnTo>
                  <a:lnTo>
                    <a:pt x="182" y="28"/>
                  </a:lnTo>
                  <a:lnTo>
                    <a:pt x="190" y="18"/>
                  </a:lnTo>
                  <a:lnTo>
                    <a:pt x="192" y="12"/>
                  </a:lnTo>
                  <a:lnTo>
                    <a:pt x="200" y="4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16" y="6"/>
                  </a:lnTo>
                  <a:lnTo>
                    <a:pt x="228" y="4"/>
                  </a:lnTo>
                  <a:lnTo>
                    <a:pt x="232" y="6"/>
                  </a:lnTo>
                  <a:lnTo>
                    <a:pt x="236" y="12"/>
                  </a:lnTo>
                  <a:lnTo>
                    <a:pt x="248" y="10"/>
                  </a:lnTo>
                  <a:lnTo>
                    <a:pt x="254" y="12"/>
                  </a:lnTo>
                  <a:lnTo>
                    <a:pt x="264" y="18"/>
                  </a:lnTo>
                  <a:lnTo>
                    <a:pt x="262" y="34"/>
                  </a:lnTo>
                  <a:lnTo>
                    <a:pt x="274" y="28"/>
                  </a:lnTo>
                  <a:lnTo>
                    <a:pt x="278" y="26"/>
                  </a:lnTo>
                  <a:lnTo>
                    <a:pt x="284" y="22"/>
                  </a:lnTo>
                  <a:lnTo>
                    <a:pt x="296" y="22"/>
                  </a:lnTo>
                  <a:lnTo>
                    <a:pt x="302" y="22"/>
                  </a:lnTo>
                  <a:lnTo>
                    <a:pt x="306" y="26"/>
                  </a:lnTo>
                  <a:lnTo>
                    <a:pt x="312" y="30"/>
                  </a:lnTo>
                  <a:lnTo>
                    <a:pt x="318" y="40"/>
                  </a:lnTo>
                  <a:lnTo>
                    <a:pt x="324" y="40"/>
                  </a:lnTo>
                  <a:lnTo>
                    <a:pt x="324" y="50"/>
                  </a:lnTo>
                  <a:lnTo>
                    <a:pt x="324" y="56"/>
                  </a:lnTo>
                  <a:lnTo>
                    <a:pt x="324" y="62"/>
                  </a:lnTo>
                  <a:lnTo>
                    <a:pt x="328" y="66"/>
                  </a:lnTo>
                  <a:lnTo>
                    <a:pt x="330" y="72"/>
                  </a:lnTo>
                  <a:lnTo>
                    <a:pt x="328" y="78"/>
                  </a:lnTo>
                  <a:lnTo>
                    <a:pt x="326" y="84"/>
                  </a:lnTo>
                  <a:lnTo>
                    <a:pt x="322" y="88"/>
                  </a:lnTo>
                  <a:lnTo>
                    <a:pt x="320" y="94"/>
                  </a:lnTo>
                  <a:lnTo>
                    <a:pt x="322" y="100"/>
                  </a:lnTo>
                  <a:lnTo>
                    <a:pt x="330" y="108"/>
                  </a:lnTo>
                  <a:lnTo>
                    <a:pt x="334" y="120"/>
                  </a:lnTo>
                  <a:lnTo>
                    <a:pt x="342" y="136"/>
                  </a:lnTo>
                  <a:lnTo>
                    <a:pt x="346" y="142"/>
                  </a:lnTo>
                  <a:lnTo>
                    <a:pt x="356" y="148"/>
                  </a:lnTo>
                  <a:lnTo>
                    <a:pt x="360" y="154"/>
                  </a:lnTo>
                  <a:lnTo>
                    <a:pt x="362" y="160"/>
                  </a:lnTo>
                  <a:lnTo>
                    <a:pt x="362" y="166"/>
                  </a:lnTo>
                  <a:lnTo>
                    <a:pt x="364" y="170"/>
                  </a:lnTo>
                  <a:lnTo>
                    <a:pt x="382" y="168"/>
                  </a:lnTo>
                  <a:lnTo>
                    <a:pt x="386" y="172"/>
                  </a:lnTo>
                  <a:lnTo>
                    <a:pt x="392" y="174"/>
                  </a:lnTo>
                  <a:lnTo>
                    <a:pt x="390" y="180"/>
                  </a:lnTo>
                  <a:lnTo>
                    <a:pt x="394" y="184"/>
                  </a:lnTo>
                  <a:lnTo>
                    <a:pt x="402" y="186"/>
                  </a:lnTo>
                  <a:lnTo>
                    <a:pt x="402" y="196"/>
                  </a:lnTo>
                  <a:lnTo>
                    <a:pt x="396" y="200"/>
                  </a:lnTo>
                  <a:lnTo>
                    <a:pt x="394" y="204"/>
                  </a:lnTo>
                  <a:lnTo>
                    <a:pt x="384" y="212"/>
                  </a:lnTo>
                  <a:lnTo>
                    <a:pt x="378" y="216"/>
                  </a:lnTo>
                  <a:lnTo>
                    <a:pt x="366" y="214"/>
                  </a:lnTo>
                  <a:lnTo>
                    <a:pt x="356" y="206"/>
                  </a:lnTo>
                  <a:lnTo>
                    <a:pt x="350" y="206"/>
                  </a:lnTo>
                  <a:lnTo>
                    <a:pt x="344" y="208"/>
                  </a:lnTo>
                  <a:lnTo>
                    <a:pt x="344" y="214"/>
                  </a:lnTo>
                  <a:lnTo>
                    <a:pt x="338" y="216"/>
                  </a:lnTo>
                  <a:lnTo>
                    <a:pt x="340" y="224"/>
                  </a:lnTo>
                  <a:lnTo>
                    <a:pt x="348" y="232"/>
                  </a:lnTo>
                  <a:lnTo>
                    <a:pt x="350" y="238"/>
                  </a:lnTo>
                  <a:lnTo>
                    <a:pt x="348" y="242"/>
                  </a:lnTo>
                  <a:lnTo>
                    <a:pt x="352" y="248"/>
                  </a:lnTo>
                  <a:lnTo>
                    <a:pt x="350" y="254"/>
                  </a:lnTo>
                  <a:lnTo>
                    <a:pt x="356" y="256"/>
                  </a:lnTo>
                  <a:lnTo>
                    <a:pt x="358" y="262"/>
                  </a:lnTo>
                  <a:lnTo>
                    <a:pt x="358" y="268"/>
                  </a:lnTo>
                  <a:lnTo>
                    <a:pt x="362" y="284"/>
                  </a:lnTo>
                  <a:lnTo>
                    <a:pt x="346" y="284"/>
                  </a:lnTo>
                  <a:lnTo>
                    <a:pt x="340" y="288"/>
                  </a:lnTo>
                  <a:lnTo>
                    <a:pt x="334" y="288"/>
                  </a:lnTo>
                  <a:lnTo>
                    <a:pt x="328" y="292"/>
                  </a:lnTo>
                  <a:lnTo>
                    <a:pt x="314" y="306"/>
                  </a:lnTo>
                  <a:lnTo>
                    <a:pt x="312" y="310"/>
                  </a:lnTo>
                  <a:lnTo>
                    <a:pt x="312" y="318"/>
                  </a:lnTo>
                  <a:lnTo>
                    <a:pt x="310" y="324"/>
                  </a:lnTo>
                  <a:lnTo>
                    <a:pt x="312" y="336"/>
                  </a:lnTo>
                  <a:lnTo>
                    <a:pt x="310" y="342"/>
                  </a:lnTo>
                  <a:lnTo>
                    <a:pt x="304" y="344"/>
                  </a:lnTo>
                  <a:lnTo>
                    <a:pt x="300" y="338"/>
                  </a:lnTo>
                  <a:lnTo>
                    <a:pt x="294" y="336"/>
                  </a:lnTo>
                  <a:lnTo>
                    <a:pt x="288" y="336"/>
                  </a:lnTo>
                  <a:lnTo>
                    <a:pt x="276" y="338"/>
                  </a:lnTo>
                  <a:lnTo>
                    <a:pt x="268" y="338"/>
                  </a:lnTo>
                  <a:lnTo>
                    <a:pt x="262" y="342"/>
                  </a:lnTo>
                  <a:lnTo>
                    <a:pt x="258" y="338"/>
                  </a:lnTo>
                  <a:lnTo>
                    <a:pt x="256" y="332"/>
                  </a:lnTo>
                  <a:lnTo>
                    <a:pt x="246" y="324"/>
                  </a:lnTo>
                  <a:lnTo>
                    <a:pt x="234" y="338"/>
                  </a:lnTo>
                  <a:lnTo>
                    <a:pt x="228" y="334"/>
                  </a:lnTo>
                  <a:lnTo>
                    <a:pt x="224" y="330"/>
                  </a:lnTo>
                  <a:lnTo>
                    <a:pt x="218" y="332"/>
                  </a:lnTo>
                  <a:lnTo>
                    <a:pt x="212" y="328"/>
                  </a:lnTo>
                  <a:lnTo>
                    <a:pt x="208" y="326"/>
                  </a:lnTo>
                  <a:lnTo>
                    <a:pt x="202" y="330"/>
                  </a:lnTo>
                  <a:lnTo>
                    <a:pt x="196" y="330"/>
                  </a:lnTo>
                  <a:lnTo>
                    <a:pt x="190" y="332"/>
                  </a:lnTo>
                  <a:lnTo>
                    <a:pt x="186" y="336"/>
                  </a:lnTo>
                  <a:lnTo>
                    <a:pt x="180" y="332"/>
                  </a:lnTo>
                  <a:lnTo>
                    <a:pt x="180" y="326"/>
                  </a:lnTo>
                  <a:lnTo>
                    <a:pt x="168" y="326"/>
                  </a:lnTo>
                  <a:lnTo>
                    <a:pt x="162" y="322"/>
                  </a:lnTo>
                  <a:lnTo>
                    <a:pt x="160" y="316"/>
                  </a:lnTo>
                  <a:lnTo>
                    <a:pt x="156" y="314"/>
                  </a:lnTo>
                  <a:lnTo>
                    <a:pt x="150" y="312"/>
                  </a:lnTo>
                  <a:lnTo>
                    <a:pt x="144" y="308"/>
                  </a:lnTo>
                  <a:lnTo>
                    <a:pt x="138" y="310"/>
                  </a:lnTo>
                  <a:lnTo>
                    <a:pt x="132" y="308"/>
                  </a:lnTo>
                  <a:lnTo>
                    <a:pt x="120" y="306"/>
                  </a:lnTo>
                  <a:lnTo>
                    <a:pt x="108" y="298"/>
                  </a:lnTo>
                  <a:lnTo>
                    <a:pt x="102" y="300"/>
                  </a:lnTo>
                  <a:lnTo>
                    <a:pt x="90" y="300"/>
                  </a:lnTo>
                  <a:lnTo>
                    <a:pt x="84" y="298"/>
                  </a:lnTo>
                  <a:lnTo>
                    <a:pt x="54" y="302"/>
                  </a:lnTo>
                  <a:lnTo>
                    <a:pt x="48" y="304"/>
                  </a:lnTo>
                  <a:lnTo>
                    <a:pt x="46" y="310"/>
                  </a:lnTo>
                  <a:lnTo>
                    <a:pt x="40" y="314"/>
                  </a:lnTo>
                  <a:lnTo>
                    <a:pt x="30" y="320"/>
                  </a:lnTo>
                  <a:lnTo>
                    <a:pt x="22" y="320"/>
                  </a:lnTo>
                  <a:lnTo>
                    <a:pt x="16" y="320"/>
                  </a:lnTo>
                  <a:lnTo>
                    <a:pt x="12" y="32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5" name="Freeform 71"/>
            <p:cNvSpPr>
              <a:spLocks/>
            </p:cNvSpPr>
            <p:nvPr/>
          </p:nvSpPr>
          <p:spPr bwMode="auto">
            <a:xfrm>
              <a:off x="4284" y="3069"/>
              <a:ext cx="240" cy="184"/>
            </a:xfrm>
            <a:custGeom>
              <a:avLst/>
              <a:gdLst>
                <a:gd name="T0" fmla="*/ 2 w 240"/>
                <a:gd name="T1" fmla="*/ 42 h 184"/>
                <a:gd name="T2" fmla="*/ 2 w 240"/>
                <a:gd name="T3" fmla="*/ 58 h 184"/>
                <a:gd name="T4" fmla="*/ 2 w 240"/>
                <a:gd name="T5" fmla="*/ 48 h 184"/>
                <a:gd name="T6" fmla="*/ 8 w 240"/>
                <a:gd name="T7" fmla="*/ 70 h 184"/>
                <a:gd name="T8" fmla="*/ 8 w 240"/>
                <a:gd name="T9" fmla="*/ 84 h 184"/>
                <a:gd name="T10" fmla="*/ 10 w 240"/>
                <a:gd name="T11" fmla="*/ 88 h 184"/>
                <a:gd name="T12" fmla="*/ 22 w 240"/>
                <a:gd name="T13" fmla="*/ 92 h 184"/>
                <a:gd name="T14" fmla="*/ 34 w 240"/>
                <a:gd name="T15" fmla="*/ 96 h 184"/>
                <a:gd name="T16" fmla="*/ 52 w 240"/>
                <a:gd name="T17" fmla="*/ 102 h 184"/>
                <a:gd name="T18" fmla="*/ 68 w 240"/>
                <a:gd name="T19" fmla="*/ 104 h 184"/>
                <a:gd name="T20" fmla="*/ 72 w 240"/>
                <a:gd name="T21" fmla="*/ 132 h 184"/>
                <a:gd name="T22" fmla="*/ 74 w 240"/>
                <a:gd name="T23" fmla="*/ 152 h 184"/>
                <a:gd name="T24" fmla="*/ 98 w 240"/>
                <a:gd name="T25" fmla="*/ 168 h 184"/>
                <a:gd name="T26" fmla="*/ 102 w 240"/>
                <a:gd name="T27" fmla="*/ 182 h 184"/>
                <a:gd name="T28" fmla="*/ 126 w 240"/>
                <a:gd name="T29" fmla="*/ 182 h 184"/>
                <a:gd name="T30" fmla="*/ 144 w 240"/>
                <a:gd name="T31" fmla="*/ 182 h 184"/>
                <a:gd name="T32" fmla="*/ 154 w 240"/>
                <a:gd name="T33" fmla="*/ 180 h 184"/>
                <a:gd name="T34" fmla="*/ 156 w 240"/>
                <a:gd name="T35" fmla="*/ 168 h 184"/>
                <a:gd name="T36" fmla="*/ 168 w 240"/>
                <a:gd name="T37" fmla="*/ 166 h 184"/>
                <a:gd name="T38" fmla="*/ 178 w 240"/>
                <a:gd name="T39" fmla="*/ 158 h 184"/>
                <a:gd name="T40" fmla="*/ 188 w 240"/>
                <a:gd name="T41" fmla="*/ 166 h 184"/>
                <a:gd name="T42" fmla="*/ 198 w 240"/>
                <a:gd name="T43" fmla="*/ 166 h 184"/>
                <a:gd name="T44" fmla="*/ 194 w 240"/>
                <a:gd name="T45" fmla="*/ 156 h 184"/>
                <a:gd name="T46" fmla="*/ 192 w 240"/>
                <a:gd name="T47" fmla="*/ 144 h 184"/>
                <a:gd name="T48" fmla="*/ 198 w 240"/>
                <a:gd name="T49" fmla="*/ 126 h 184"/>
                <a:gd name="T50" fmla="*/ 200 w 240"/>
                <a:gd name="T51" fmla="*/ 114 h 184"/>
                <a:gd name="T52" fmla="*/ 206 w 240"/>
                <a:gd name="T53" fmla="*/ 106 h 184"/>
                <a:gd name="T54" fmla="*/ 218 w 240"/>
                <a:gd name="T55" fmla="*/ 100 h 184"/>
                <a:gd name="T56" fmla="*/ 232 w 240"/>
                <a:gd name="T57" fmla="*/ 98 h 184"/>
                <a:gd name="T58" fmla="*/ 234 w 240"/>
                <a:gd name="T59" fmla="*/ 80 h 184"/>
                <a:gd name="T60" fmla="*/ 226 w 240"/>
                <a:gd name="T61" fmla="*/ 74 h 184"/>
                <a:gd name="T62" fmla="*/ 232 w 240"/>
                <a:gd name="T63" fmla="*/ 66 h 184"/>
                <a:gd name="T64" fmla="*/ 236 w 240"/>
                <a:gd name="T65" fmla="*/ 60 h 184"/>
                <a:gd name="T66" fmla="*/ 232 w 240"/>
                <a:gd name="T67" fmla="*/ 56 h 184"/>
                <a:gd name="T68" fmla="*/ 212 w 240"/>
                <a:gd name="T69" fmla="*/ 36 h 184"/>
                <a:gd name="T70" fmla="*/ 180 w 240"/>
                <a:gd name="T71" fmla="*/ 22 h 184"/>
                <a:gd name="T72" fmla="*/ 166 w 240"/>
                <a:gd name="T73" fmla="*/ 4 h 184"/>
                <a:gd name="T74" fmla="*/ 156 w 240"/>
                <a:gd name="T75" fmla="*/ 0 h 184"/>
                <a:gd name="T76" fmla="*/ 136 w 240"/>
                <a:gd name="T77" fmla="*/ 12 h 184"/>
                <a:gd name="T78" fmla="*/ 106 w 240"/>
                <a:gd name="T79" fmla="*/ 4 h 184"/>
                <a:gd name="T80" fmla="*/ 90 w 240"/>
                <a:gd name="T81" fmla="*/ 4 h 184"/>
                <a:gd name="T82" fmla="*/ 78 w 240"/>
                <a:gd name="T83" fmla="*/ 6 h 184"/>
                <a:gd name="T84" fmla="*/ 66 w 240"/>
                <a:gd name="T85" fmla="*/ 2 h 184"/>
                <a:gd name="T86" fmla="*/ 48 w 240"/>
                <a:gd name="T87" fmla="*/ 2 h 184"/>
                <a:gd name="T88" fmla="*/ 18 w 240"/>
                <a:gd name="T89" fmla="*/ 14 h 184"/>
                <a:gd name="T90" fmla="*/ 6 w 240"/>
                <a:gd name="T91" fmla="*/ 28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184"/>
                <a:gd name="T140" fmla="*/ 240 w 240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184">
                  <a:moveTo>
                    <a:pt x="0" y="26"/>
                  </a:moveTo>
                  <a:lnTo>
                    <a:pt x="2" y="42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40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8" y="70"/>
                  </a:lnTo>
                  <a:lnTo>
                    <a:pt x="8" y="78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8" y="86"/>
                  </a:lnTo>
                  <a:lnTo>
                    <a:pt x="22" y="92"/>
                  </a:lnTo>
                  <a:lnTo>
                    <a:pt x="28" y="92"/>
                  </a:lnTo>
                  <a:lnTo>
                    <a:pt x="34" y="96"/>
                  </a:lnTo>
                  <a:lnTo>
                    <a:pt x="38" y="98"/>
                  </a:lnTo>
                  <a:lnTo>
                    <a:pt x="52" y="102"/>
                  </a:lnTo>
                  <a:lnTo>
                    <a:pt x="64" y="100"/>
                  </a:lnTo>
                  <a:lnTo>
                    <a:pt x="68" y="104"/>
                  </a:lnTo>
                  <a:lnTo>
                    <a:pt x="76" y="120"/>
                  </a:lnTo>
                  <a:lnTo>
                    <a:pt x="72" y="132"/>
                  </a:lnTo>
                  <a:lnTo>
                    <a:pt x="72" y="144"/>
                  </a:lnTo>
                  <a:lnTo>
                    <a:pt x="74" y="152"/>
                  </a:lnTo>
                  <a:lnTo>
                    <a:pt x="86" y="158"/>
                  </a:lnTo>
                  <a:lnTo>
                    <a:pt x="98" y="168"/>
                  </a:lnTo>
                  <a:lnTo>
                    <a:pt x="102" y="176"/>
                  </a:lnTo>
                  <a:lnTo>
                    <a:pt x="102" y="182"/>
                  </a:lnTo>
                  <a:lnTo>
                    <a:pt x="114" y="184"/>
                  </a:lnTo>
                  <a:lnTo>
                    <a:pt x="126" y="182"/>
                  </a:lnTo>
                  <a:lnTo>
                    <a:pt x="138" y="184"/>
                  </a:lnTo>
                  <a:lnTo>
                    <a:pt x="144" y="182"/>
                  </a:lnTo>
                  <a:lnTo>
                    <a:pt x="148" y="178"/>
                  </a:lnTo>
                  <a:lnTo>
                    <a:pt x="154" y="180"/>
                  </a:lnTo>
                  <a:lnTo>
                    <a:pt x="160" y="180"/>
                  </a:lnTo>
                  <a:lnTo>
                    <a:pt x="156" y="168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72" y="162"/>
                  </a:lnTo>
                  <a:lnTo>
                    <a:pt x="178" y="158"/>
                  </a:lnTo>
                  <a:lnTo>
                    <a:pt x="184" y="160"/>
                  </a:lnTo>
                  <a:lnTo>
                    <a:pt x="188" y="166"/>
                  </a:lnTo>
                  <a:lnTo>
                    <a:pt x="192" y="168"/>
                  </a:lnTo>
                  <a:lnTo>
                    <a:pt x="198" y="166"/>
                  </a:lnTo>
                  <a:lnTo>
                    <a:pt x="198" y="160"/>
                  </a:lnTo>
                  <a:lnTo>
                    <a:pt x="194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98" y="134"/>
                  </a:lnTo>
                  <a:lnTo>
                    <a:pt x="198" y="126"/>
                  </a:lnTo>
                  <a:lnTo>
                    <a:pt x="200" y="120"/>
                  </a:lnTo>
                  <a:lnTo>
                    <a:pt x="200" y="114"/>
                  </a:lnTo>
                  <a:lnTo>
                    <a:pt x="202" y="108"/>
                  </a:lnTo>
                  <a:lnTo>
                    <a:pt x="206" y="106"/>
                  </a:lnTo>
                  <a:lnTo>
                    <a:pt x="214" y="104"/>
                  </a:lnTo>
                  <a:lnTo>
                    <a:pt x="218" y="100"/>
                  </a:lnTo>
                  <a:lnTo>
                    <a:pt x="222" y="96"/>
                  </a:lnTo>
                  <a:lnTo>
                    <a:pt x="232" y="98"/>
                  </a:lnTo>
                  <a:lnTo>
                    <a:pt x="240" y="84"/>
                  </a:lnTo>
                  <a:lnTo>
                    <a:pt x="234" y="80"/>
                  </a:lnTo>
                  <a:lnTo>
                    <a:pt x="228" y="80"/>
                  </a:lnTo>
                  <a:lnTo>
                    <a:pt x="226" y="74"/>
                  </a:lnTo>
                  <a:lnTo>
                    <a:pt x="228" y="68"/>
                  </a:lnTo>
                  <a:lnTo>
                    <a:pt x="232" y="66"/>
                  </a:lnTo>
                  <a:lnTo>
                    <a:pt x="238" y="62"/>
                  </a:lnTo>
                  <a:lnTo>
                    <a:pt x="236" y="60"/>
                  </a:lnTo>
                  <a:lnTo>
                    <a:pt x="236" y="58"/>
                  </a:lnTo>
                  <a:lnTo>
                    <a:pt x="232" y="56"/>
                  </a:lnTo>
                  <a:lnTo>
                    <a:pt x="226" y="54"/>
                  </a:lnTo>
                  <a:lnTo>
                    <a:pt x="212" y="36"/>
                  </a:lnTo>
                  <a:lnTo>
                    <a:pt x="192" y="22"/>
                  </a:lnTo>
                  <a:lnTo>
                    <a:pt x="180" y="22"/>
                  </a:lnTo>
                  <a:lnTo>
                    <a:pt x="174" y="20"/>
                  </a:lnTo>
                  <a:lnTo>
                    <a:pt x="166" y="4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48" y="10"/>
                  </a:lnTo>
                  <a:lnTo>
                    <a:pt x="136" y="12"/>
                  </a:lnTo>
                  <a:lnTo>
                    <a:pt x="112" y="4"/>
                  </a:lnTo>
                  <a:lnTo>
                    <a:pt x="106" y="4"/>
                  </a:lnTo>
                  <a:lnTo>
                    <a:pt x="94" y="2"/>
                  </a:lnTo>
                  <a:lnTo>
                    <a:pt x="90" y="4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48" y="2"/>
                  </a:lnTo>
                  <a:lnTo>
                    <a:pt x="30" y="8"/>
                  </a:lnTo>
                  <a:lnTo>
                    <a:pt x="18" y="14"/>
                  </a:lnTo>
                  <a:lnTo>
                    <a:pt x="12" y="24"/>
                  </a:lnTo>
                  <a:lnTo>
                    <a:pt x="6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6" name="Freeform 72"/>
            <p:cNvSpPr>
              <a:spLocks/>
            </p:cNvSpPr>
            <p:nvPr/>
          </p:nvSpPr>
          <p:spPr bwMode="auto">
            <a:xfrm>
              <a:off x="4280" y="2947"/>
              <a:ext cx="308" cy="182"/>
            </a:xfrm>
            <a:custGeom>
              <a:avLst/>
              <a:gdLst>
                <a:gd name="T0" fmla="*/ 0 w 308"/>
                <a:gd name="T1" fmla="*/ 140 h 182"/>
                <a:gd name="T2" fmla="*/ 10 w 308"/>
                <a:gd name="T3" fmla="*/ 90 h 182"/>
                <a:gd name="T4" fmla="*/ 18 w 308"/>
                <a:gd name="T5" fmla="*/ 72 h 182"/>
                <a:gd name="T6" fmla="*/ 26 w 308"/>
                <a:gd name="T7" fmla="*/ 48 h 182"/>
                <a:gd name="T8" fmla="*/ 40 w 308"/>
                <a:gd name="T9" fmla="*/ 34 h 182"/>
                <a:gd name="T10" fmla="*/ 66 w 308"/>
                <a:gd name="T11" fmla="*/ 26 h 182"/>
                <a:gd name="T12" fmla="*/ 86 w 308"/>
                <a:gd name="T13" fmla="*/ 52 h 182"/>
                <a:gd name="T14" fmla="*/ 90 w 308"/>
                <a:gd name="T15" fmla="*/ 66 h 182"/>
                <a:gd name="T16" fmla="*/ 96 w 308"/>
                <a:gd name="T17" fmla="*/ 70 h 182"/>
                <a:gd name="T18" fmla="*/ 112 w 308"/>
                <a:gd name="T19" fmla="*/ 82 h 182"/>
                <a:gd name="T20" fmla="*/ 128 w 308"/>
                <a:gd name="T21" fmla="*/ 78 h 182"/>
                <a:gd name="T22" fmla="*/ 132 w 308"/>
                <a:gd name="T23" fmla="*/ 86 h 182"/>
                <a:gd name="T24" fmla="*/ 138 w 308"/>
                <a:gd name="T25" fmla="*/ 70 h 182"/>
                <a:gd name="T26" fmla="*/ 142 w 308"/>
                <a:gd name="T27" fmla="*/ 16 h 182"/>
                <a:gd name="T28" fmla="*/ 152 w 308"/>
                <a:gd name="T29" fmla="*/ 10 h 182"/>
                <a:gd name="T30" fmla="*/ 182 w 308"/>
                <a:gd name="T31" fmla="*/ 0 h 182"/>
                <a:gd name="T32" fmla="*/ 204 w 308"/>
                <a:gd name="T33" fmla="*/ 10 h 182"/>
                <a:gd name="T34" fmla="*/ 220 w 308"/>
                <a:gd name="T35" fmla="*/ 22 h 182"/>
                <a:gd name="T36" fmla="*/ 242 w 308"/>
                <a:gd name="T37" fmla="*/ 38 h 182"/>
                <a:gd name="T38" fmla="*/ 260 w 308"/>
                <a:gd name="T39" fmla="*/ 34 h 182"/>
                <a:gd name="T40" fmla="*/ 274 w 308"/>
                <a:gd name="T41" fmla="*/ 38 h 182"/>
                <a:gd name="T42" fmla="*/ 280 w 308"/>
                <a:gd name="T43" fmla="*/ 48 h 182"/>
                <a:gd name="T44" fmla="*/ 288 w 308"/>
                <a:gd name="T45" fmla="*/ 56 h 182"/>
                <a:gd name="T46" fmla="*/ 286 w 308"/>
                <a:gd name="T47" fmla="*/ 80 h 182"/>
                <a:gd name="T48" fmla="*/ 288 w 308"/>
                <a:gd name="T49" fmla="*/ 88 h 182"/>
                <a:gd name="T50" fmla="*/ 294 w 308"/>
                <a:gd name="T51" fmla="*/ 98 h 182"/>
                <a:gd name="T52" fmla="*/ 306 w 308"/>
                <a:gd name="T53" fmla="*/ 120 h 182"/>
                <a:gd name="T54" fmla="*/ 308 w 308"/>
                <a:gd name="T55" fmla="*/ 138 h 182"/>
                <a:gd name="T56" fmla="*/ 300 w 308"/>
                <a:gd name="T57" fmla="*/ 144 h 182"/>
                <a:gd name="T58" fmla="*/ 286 w 308"/>
                <a:gd name="T59" fmla="*/ 156 h 182"/>
                <a:gd name="T60" fmla="*/ 276 w 308"/>
                <a:gd name="T61" fmla="*/ 172 h 182"/>
                <a:gd name="T62" fmla="*/ 258 w 308"/>
                <a:gd name="T63" fmla="*/ 170 h 182"/>
                <a:gd name="T64" fmla="*/ 252 w 308"/>
                <a:gd name="T65" fmla="*/ 178 h 182"/>
                <a:gd name="T66" fmla="*/ 240 w 308"/>
                <a:gd name="T67" fmla="*/ 180 h 182"/>
                <a:gd name="T68" fmla="*/ 230 w 308"/>
                <a:gd name="T69" fmla="*/ 176 h 182"/>
                <a:gd name="T70" fmla="*/ 196 w 308"/>
                <a:gd name="T71" fmla="*/ 144 h 182"/>
                <a:gd name="T72" fmla="*/ 178 w 308"/>
                <a:gd name="T73" fmla="*/ 142 h 182"/>
                <a:gd name="T74" fmla="*/ 166 w 308"/>
                <a:gd name="T75" fmla="*/ 122 h 182"/>
                <a:gd name="T76" fmla="*/ 152 w 308"/>
                <a:gd name="T77" fmla="*/ 132 h 182"/>
                <a:gd name="T78" fmla="*/ 116 w 308"/>
                <a:gd name="T79" fmla="*/ 126 h 182"/>
                <a:gd name="T80" fmla="*/ 98 w 308"/>
                <a:gd name="T81" fmla="*/ 124 h 182"/>
                <a:gd name="T82" fmla="*/ 86 w 308"/>
                <a:gd name="T83" fmla="*/ 124 h 182"/>
                <a:gd name="T84" fmla="*/ 76 w 308"/>
                <a:gd name="T85" fmla="*/ 128 h 182"/>
                <a:gd name="T86" fmla="*/ 64 w 308"/>
                <a:gd name="T87" fmla="*/ 124 h 182"/>
                <a:gd name="T88" fmla="*/ 34 w 308"/>
                <a:gd name="T89" fmla="*/ 130 h 182"/>
                <a:gd name="T90" fmla="*/ 16 w 308"/>
                <a:gd name="T91" fmla="*/ 146 h 182"/>
                <a:gd name="T92" fmla="*/ 4 w 308"/>
                <a:gd name="T93" fmla="*/ 148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182"/>
                <a:gd name="T143" fmla="*/ 308 w 308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182">
                  <a:moveTo>
                    <a:pt x="4" y="148"/>
                  </a:moveTo>
                  <a:lnTo>
                    <a:pt x="0" y="140"/>
                  </a:lnTo>
                  <a:lnTo>
                    <a:pt x="4" y="102"/>
                  </a:lnTo>
                  <a:lnTo>
                    <a:pt x="10" y="90"/>
                  </a:lnTo>
                  <a:lnTo>
                    <a:pt x="16" y="82"/>
                  </a:lnTo>
                  <a:lnTo>
                    <a:pt x="18" y="72"/>
                  </a:lnTo>
                  <a:lnTo>
                    <a:pt x="20" y="60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0" y="34"/>
                  </a:lnTo>
                  <a:lnTo>
                    <a:pt x="48" y="32"/>
                  </a:lnTo>
                  <a:lnTo>
                    <a:pt x="66" y="26"/>
                  </a:lnTo>
                  <a:lnTo>
                    <a:pt x="72" y="36"/>
                  </a:lnTo>
                  <a:lnTo>
                    <a:pt x="86" y="52"/>
                  </a:lnTo>
                  <a:lnTo>
                    <a:pt x="88" y="60"/>
                  </a:lnTo>
                  <a:lnTo>
                    <a:pt x="90" y="66"/>
                  </a:lnTo>
                  <a:lnTo>
                    <a:pt x="92" y="56"/>
                  </a:lnTo>
                  <a:lnTo>
                    <a:pt x="96" y="70"/>
                  </a:lnTo>
                  <a:lnTo>
                    <a:pt x="100" y="76"/>
                  </a:lnTo>
                  <a:lnTo>
                    <a:pt x="112" y="82"/>
                  </a:lnTo>
                  <a:lnTo>
                    <a:pt x="116" y="82"/>
                  </a:lnTo>
                  <a:lnTo>
                    <a:pt x="128" y="78"/>
                  </a:lnTo>
                  <a:lnTo>
                    <a:pt x="130" y="82"/>
                  </a:lnTo>
                  <a:lnTo>
                    <a:pt x="132" y="86"/>
                  </a:lnTo>
                  <a:lnTo>
                    <a:pt x="134" y="74"/>
                  </a:lnTo>
                  <a:lnTo>
                    <a:pt x="138" y="70"/>
                  </a:lnTo>
                  <a:lnTo>
                    <a:pt x="142" y="64"/>
                  </a:lnTo>
                  <a:lnTo>
                    <a:pt x="142" y="16"/>
                  </a:lnTo>
                  <a:lnTo>
                    <a:pt x="146" y="12"/>
                  </a:lnTo>
                  <a:lnTo>
                    <a:pt x="152" y="10"/>
                  </a:lnTo>
                  <a:lnTo>
                    <a:pt x="162" y="4"/>
                  </a:lnTo>
                  <a:lnTo>
                    <a:pt x="182" y="0"/>
                  </a:lnTo>
                  <a:lnTo>
                    <a:pt x="194" y="4"/>
                  </a:lnTo>
                  <a:lnTo>
                    <a:pt x="204" y="10"/>
                  </a:lnTo>
                  <a:lnTo>
                    <a:pt x="216" y="16"/>
                  </a:lnTo>
                  <a:lnTo>
                    <a:pt x="220" y="22"/>
                  </a:lnTo>
                  <a:lnTo>
                    <a:pt x="236" y="38"/>
                  </a:lnTo>
                  <a:lnTo>
                    <a:pt x="242" y="38"/>
                  </a:lnTo>
                  <a:lnTo>
                    <a:pt x="248" y="34"/>
                  </a:lnTo>
                  <a:lnTo>
                    <a:pt x="260" y="34"/>
                  </a:lnTo>
                  <a:lnTo>
                    <a:pt x="272" y="38"/>
                  </a:lnTo>
                  <a:lnTo>
                    <a:pt x="274" y="38"/>
                  </a:lnTo>
                  <a:lnTo>
                    <a:pt x="276" y="42"/>
                  </a:lnTo>
                  <a:lnTo>
                    <a:pt x="280" y="48"/>
                  </a:lnTo>
                  <a:lnTo>
                    <a:pt x="286" y="50"/>
                  </a:lnTo>
                  <a:lnTo>
                    <a:pt x="288" y="56"/>
                  </a:lnTo>
                  <a:lnTo>
                    <a:pt x="290" y="62"/>
                  </a:lnTo>
                  <a:lnTo>
                    <a:pt x="286" y="80"/>
                  </a:lnTo>
                  <a:lnTo>
                    <a:pt x="282" y="86"/>
                  </a:lnTo>
                  <a:lnTo>
                    <a:pt x="288" y="88"/>
                  </a:lnTo>
                  <a:lnTo>
                    <a:pt x="294" y="92"/>
                  </a:lnTo>
                  <a:lnTo>
                    <a:pt x="294" y="98"/>
                  </a:lnTo>
                  <a:lnTo>
                    <a:pt x="304" y="114"/>
                  </a:lnTo>
                  <a:lnTo>
                    <a:pt x="306" y="120"/>
                  </a:lnTo>
                  <a:lnTo>
                    <a:pt x="308" y="126"/>
                  </a:lnTo>
                  <a:lnTo>
                    <a:pt x="308" y="138"/>
                  </a:lnTo>
                  <a:lnTo>
                    <a:pt x="308" y="144"/>
                  </a:lnTo>
                  <a:lnTo>
                    <a:pt x="300" y="144"/>
                  </a:lnTo>
                  <a:lnTo>
                    <a:pt x="294" y="148"/>
                  </a:lnTo>
                  <a:lnTo>
                    <a:pt x="286" y="156"/>
                  </a:lnTo>
                  <a:lnTo>
                    <a:pt x="284" y="162"/>
                  </a:lnTo>
                  <a:lnTo>
                    <a:pt x="276" y="172"/>
                  </a:lnTo>
                  <a:lnTo>
                    <a:pt x="270" y="174"/>
                  </a:lnTo>
                  <a:lnTo>
                    <a:pt x="258" y="170"/>
                  </a:lnTo>
                  <a:lnTo>
                    <a:pt x="254" y="172"/>
                  </a:lnTo>
                  <a:lnTo>
                    <a:pt x="252" y="178"/>
                  </a:lnTo>
                  <a:lnTo>
                    <a:pt x="246" y="182"/>
                  </a:lnTo>
                  <a:lnTo>
                    <a:pt x="240" y="180"/>
                  </a:lnTo>
                  <a:lnTo>
                    <a:pt x="236" y="178"/>
                  </a:lnTo>
                  <a:lnTo>
                    <a:pt x="230" y="176"/>
                  </a:lnTo>
                  <a:lnTo>
                    <a:pt x="216" y="158"/>
                  </a:lnTo>
                  <a:lnTo>
                    <a:pt x="196" y="144"/>
                  </a:lnTo>
                  <a:lnTo>
                    <a:pt x="184" y="144"/>
                  </a:lnTo>
                  <a:lnTo>
                    <a:pt x="178" y="142"/>
                  </a:lnTo>
                  <a:lnTo>
                    <a:pt x="170" y="126"/>
                  </a:lnTo>
                  <a:lnTo>
                    <a:pt x="166" y="122"/>
                  </a:lnTo>
                  <a:lnTo>
                    <a:pt x="160" y="122"/>
                  </a:lnTo>
                  <a:lnTo>
                    <a:pt x="152" y="132"/>
                  </a:lnTo>
                  <a:lnTo>
                    <a:pt x="140" y="134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98" y="124"/>
                  </a:lnTo>
                  <a:lnTo>
                    <a:pt x="94" y="126"/>
                  </a:lnTo>
                  <a:lnTo>
                    <a:pt x="86" y="124"/>
                  </a:lnTo>
                  <a:lnTo>
                    <a:pt x="82" y="128"/>
                  </a:lnTo>
                  <a:lnTo>
                    <a:pt x="76" y="128"/>
                  </a:lnTo>
                  <a:lnTo>
                    <a:pt x="70" y="124"/>
                  </a:lnTo>
                  <a:lnTo>
                    <a:pt x="64" y="124"/>
                  </a:lnTo>
                  <a:lnTo>
                    <a:pt x="52" y="124"/>
                  </a:lnTo>
                  <a:lnTo>
                    <a:pt x="34" y="130"/>
                  </a:lnTo>
                  <a:lnTo>
                    <a:pt x="22" y="136"/>
                  </a:lnTo>
                  <a:lnTo>
                    <a:pt x="16" y="146"/>
                  </a:lnTo>
                  <a:lnTo>
                    <a:pt x="10" y="150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7" name="Freeform 73"/>
            <p:cNvSpPr>
              <a:spLocks/>
            </p:cNvSpPr>
            <p:nvPr/>
          </p:nvSpPr>
          <p:spPr bwMode="auto">
            <a:xfrm>
              <a:off x="4318" y="2903"/>
              <a:ext cx="56" cy="52"/>
            </a:xfrm>
            <a:custGeom>
              <a:avLst/>
              <a:gdLst>
                <a:gd name="T0" fmla="*/ 46 w 56"/>
                <a:gd name="T1" fmla="*/ 0 h 52"/>
                <a:gd name="T2" fmla="*/ 42 w 56"/>
                <a:gd name="T3" fmla="*/ 0 h 52"/>
                <a:gd name="T4" fmla="*/ 30 w 56"/>
                <a:gd name="T5" fmla="*/ 0 h 52"/>
                <a:gd name="T6" fmla="*/ 20 w 56"/>
                <a:gd name="T7" fmla="*/ 0 h 52"/>
                <a:gd name="T8" fmla="*/ 16 w 56"/>
                <a:gd name="T9" fmla="*/ 8 h 52"/>
                <a:gd name="T10" fmla="*/ 12 w 56"/>
                <a:gd name="T11" fmla="*/ 8 h 52"/>
                <a:gd name="T12" fmla="*/ 8 w 56"/>
                <a:gd name="T13" fmla="*/ 10 h 52"/>
                <a:gd name="T14" fmla="*/ 0 w 56"/>
                <a:gd name="T15" fmla="*/ 8 h 52"/>
                <a:gd name="T16" fmla="*/ 0 w 56"/>
                <a:gd name="T17" fmla="*/ 26 h 52"/>
                <a:gd name="T18" fmla="*/ 6 w 56"/>
                <a:gd name="T19" fmla="*/ 32 h 52"/>
                <a:gd name="T20" fmla="*/ 10 w 56"/>
                <a:gd name="T21" fmla="*/ 34 h 52"/>
                <a:gd name="T22" fmla="*/ 10 w 56"/>
                <a:gd name="T23" fmla="*/ 40 h 52"/>
                <a:gd name="T24" fmla="*/ 6 w 56"/>
                <a:gd name="T25" fmla="*/ 46 h 52"/>
                <a:gd name="T26" fmla="*/ 6 w 56"/>
                <a:gd name="T27" fmla="*/ 52 h 52"/>
                <a:gd name="T28" fmla="*/ 12 w 56"/>
                <a:gd name="T29" fmla="*/ 44 h 52"/>
                <a:gd name="T30" fmla="*/ 16 w 56"/>
                <a:gd name="T31" fmla="*/ 34 h 52"/>
                <a:gd name="T32" fmla="*/ 20 w 56"/>
                <a:gd name="T33" fmla="*/ 26 h 52"/>
                <a:gd name="T34" fmla="*/ 28 w 56"/>
                <a:gd name="T35" fmla="*/ 28 h 52"/>
                <a:gd name="T36" fmla="*/ 32 w 56"/>
                <a:gd name="T37" fmla="*/ 28 h 52"/>
                <a:gd name="T38" fmla="*/ 36 w 56"/>
                <a:gd name="T39" fmla="*/ 28 h 52"/>
                <a:gd name="T40" fmla="*/ 38 w 56"/>
                <a:gd name="T41" fmla="*/ 22 h 52"/>
                <a:gd name="T42" fmla="*/ 46 w 56"/>
                <a:gd name="T43" fmla="*/ 18 h 52"/>
                <a:gd name="T44" fmla="*/ 50 w 56"/>
                <a:gd name="T45" fmla="*/ 14 h 52"/>
                <a:gd name="T46" fmla="*/ 56 w 56"/>
                <a:gd name="T47" fmla="*/ 12 h 52"/>
                <a:gd name="T48" fmla="*/ 56 w 56"/>
                <a:gd name="T49" fmla="*/ 10 h 52"/>
                <a:gd name="T50" fmla="*/ 48 w 56"/>
                <a:gd name="T51" fmla="*/ 2 h 52"/>
                <a:gd name="T52" fmla="*/ 46 w 56"/>
                <a:gd name="T53" fmla="*/ 2 h 52"/>
                <a:gd name="T54" fmla="*/ 46 w 56"/>
                <a:gd name="T55" fmla="*/ 0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52"/>
                <a:gd name="T86" fmla="*/ 56 w 56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52">
                  <a:moveTo>
                    <a:pt x="46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26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12" y="44"/>
                  </a:lnTo>
                  <a:lnTo>
                    <a:pt x="16" y="3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6" y="18"/>
                  </a:lnTo>
                  <a:lnTo>
                    <a:pt x="50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8" name="Freeform 74"/>
            <p:cNvSpPr>
              <a:spLocks/>
            </p:cNvSpPr>
            <p:nvPr/>
          </p:nvSpPr>
          <p:spPr bwMode="auto">
            <a:xfrm>
              <a:off x="4326" y="2865"/>
              <a:ext cx="38" cy="30"/>
            </a:xfrm>
            <a:custGeom>
              <a:avLst/>
              <a:gdLst>
                <a:gd name="T0" fmla="*/ 12 w 38"/>
                <a:gd name="T1" fmla="*/ 10 h 30"/>
                <a:gd name="T2" fmla="*/ 2 w 38"/>
                <a:gd name="T3" fmla="*/ 12 h 30"/>
                <a:gd name="T4" fmla="*/ 0 w 38"/>
                <a:gd name="T5" fmla="*/ 14 h 30"/>
                <a:gd name="T6" fmla="*/ 2 w 38"/>
                <a:gd name="T7" fmla="*/ 16 h 30"/>
                <a:gd name="T8" fmla="*/ 8 w 38"/>
                <a:gd name="T9" fmla="*/ 16 h 30"/>
                <a:gd name="T10" fmla="*/ 12 w 38"/>
                <a:gd name="T11" fmla="*/ 22 h 30"/>
                <a:gd name="T12" fmla="*/ 14 w 38"/>
                <a:gd name="T13" fmla="*/ 30 h 30"/>
                <a:gd name="T14" fmla="*/ 20 w 38"/>
                <a:gd name="T15" fmla="*/ 30 h 30"/>
                <a:gd name="T16" fmla="*/ 24 w 38"/>
                <a:gd name="T17" fmla="*/ 22 h 30"/>
                <a:gd name="T18" fmla="*/ 38 w 38"/>
                <a:gd name="T19" fmla="*/ 18 h 30"/>
                <a:gd name="T20" fmla="*/ 38 w 38"/>
                <a:gd name="T21" fmla="*/ 10 h 30"/>
                <a:gd name="T22" fmla="*/ 34 w 38"/>
                <a:gd name="T23" fmla="*/ 6 h 30"/>
                <a:gd name="T24" fmla="*/ 28 w 38"/>
                <a:gd name="T25" fmla="*/ 4 h 30"/>
                <a:gd name="T26" fmla="*/ 24 w 38"/>
                <a:gd name="T27" fmla="*/ 2 h 30"/>
                <a:gd name="T28" fmla="*/ 20 w 38"/>
                <a:gd name="T29" fmla="*/ 0 h 30"/>
                <a:gd name="T30" fmla="*/ 16 w 38"/>
                <a:gd name="T31" fmla="*/ 8 h 30"/>
                <a:gd name="T32" fmla="*/ 12 w 38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0"/>
                <a:gd name="T53" fmla="*/ 38 w 3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0">
                  <a:moveTo>
                    <a:pt x="12" y="10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4" y="22"/>
                  </a:lnTo>
                  <a:lnTo>
                    <a:pt x="38" y="18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19" name="Freeform 75"/>
            <p:cNvSpPr>
              <a:spLocks/>
            </p:cNvSpPr>
            <p:nvPr/>
          </p:nvSpPr>
          <p:spPr bwMode="auto">
            <a:xfrm>
              <a:off x="4382" y="2817"/>
              <a:ext cx="204" cy="168"/>
            </a:xfrm>
            <a:custGeom>
              <a:avLst/>
              <a:gdLst>
                <a:gd name="T0" fmla="*/ 94 w 204"/>
                <a:gd name="T1" fmla="*/ 0 h 168"/>
                <a:gd name="T2" fmla="*/ 106 w 204"/>
                <a:gd name="T3" fmla="*/ 4 h 168"/>
                <a:gd name="T4" fmla="*/ 122 w 204"/>
                <a:gd name="T5" fmla="*/ 10 h 168"/>
                <a:gd name="T6" fmla="*/ 140 w 204"/>
                <a:gd name="T7" fmla="*/ 16 h 168"/>
                <a:gd name="T8" fmla="*/ 182 w 204"/>
                <a:gd name="T9" fmla="*/ 20 h 168"/>
                <a:gd name="T10" fmla="*/ 192 w 204"/>
                <a:gd name="T11" fmla="*/ 12 h 168"/>
                <a:gd name="T12" fmla="*/ 202 w 204"/>
                <a:gd name="T13" fmla="*/ 18 h 168"/>
                <a:gd name="T14" fmla="*/ 202 w 204"/>
                <a:gd name="T15" fmla="*/ 30 h 168"/>
                <a:gd name="T16" fmla="*/ 186 w 204"/>
                <a:gd name="T17" fmla="*/ 50 h 168"/>
                <a:gd name="T18" fmla="*/ 184 w 204"/>
                <a:gd name="T19" fmla="*/ 70 h 168"/>
                <a:gd name="T20" fmla="*/ 184 w 204"/>
                <a:gd name="T21" fmla="*/ 88 h 168"/>
                <a:gd name="T22" fmla="*/ 186 w 204"/>
                <a:gd name="T23" fmla="*/ 96 h 168"/>
                <a:gd name="T24" fmla="*/ 178 w 204"/>
                <a:gd name="T25" fmla="*/ 108 h 168"/>
                <a:gd name="T26" fmla="*/ 172 w 204"/>
                <a:gd name="T27" fmla="*/ 118 h 168"/>
                <a:gd name="T28" fmla="*/ 180 w 204"/>
                <a:gd name="T29" fmla="*/ 124 h 168"/>
                <a:gd name="T30" fmla="*/ 198 w 204"/>
                <a:gd name="T31" fmla="*/ 136 h 168"/>
                <a:gd name="T32" fmla="*/ 190 w 204"/>
                <a:gd name="T33" fmla="*/ 148 h 168"/>
                <a:gd name="T34" fmla="*/ 178 w 204"/>
                <a:gd name="T35" fmla="*/ 134 h 168"/>
                <a:gd name="T36" fmla="*/ 174 w 204"/>
                <a:gd name="T37" fmla="*/ 150 h 168"/>
                <a:gd name="T38" fmla="*/ 172 w 204"/>
                <a:gd name="T39" fmla="*/ 168 h 168"/>
                <a:gd name="T40" fmla="*/ 158 w 204"/>
                <a:gd name="T41" fmla="*/ 164 h 168"/>
                <a:gd name="T42" fmla="*/ 140 w 204"/>
                <a:gd name="T43" fmla="*/ 168 h 168"/>
                <a:gd name="T44" fmla="*/ 118 w 204"/>
                <a:gd name="T45" fmla="*/ 152 h 168"/>
                <a:gd name="T46" fmla="*/ 102 w 204"/>
                <a:gd name="T47" fmla="*/ 140 h 168"/>
                <a:gd name="T48" fmla="*/ 80 w 204"/>
                <a:gd name="T49" fmla="*/ 130 h 168"/>
                <a:gd name="T50" fmla="*/ 50 w 204"/>
                <a:gd name="T51" fmla="*/ 140 h 168"/>
                <a:gd name="T52" fmla="*/ 40 w 204"/>
                <a:gd name="T53" fmla="*/ 146 h 168"/>
                <a:gd name="T54" fmla="*/ 44 w 204"/>
                <a:gd name="T55" fmla="*/ 118 h 168"/>
                <a:gd name="T56" fmla="*/ 46 w 204"/>
                <a:gd name="T57" fmla="*/ 106 h 168"/>
                <a:gd name="T58" fmla="*/ 34 w 204"/>
                <a:gd name="T59" fmla="*/ 110 h 168"/>
                <a:gd name="T60" fmla="*/ 22 w 204"/>
                <a:gd name="T61" fmla="*/ 108 h 168"/>
                <a:gd name="T62" fmla="*/ 12 w 204"/>
                <a:gd name="T63" fmla="*/ 106 h 168"/>
                <a:gd name="T64" fmla="*/ 4 w 204"/>
                <a:gd name="T65" fmla="*/ 90 h 168"/>
                <a:gd name="T66" fmla="*/ 6 w 204"/>
                <a:gd name="T67" fmla="*/ 76 h 168"/>
                <a:gd name="T68" fmla="*/ 14 w 204"/>
                <a:gd name="T69" fmla="*/ 72 h 168"/>
                <a:gd name="T70" fmla="*/ 4 w 204"/>
                <a:gd name="T71" fmla="*/ 60 h 168"/>
                <a:gd name="T72" fmla="*/ 4 w 204"/>
                <a:gd name="T73" fmla="*/ 54 h 168"/>
                <a:gd name="T74" fmla="*/ 4 w 204"/>
                <a:gd name="T75" fmla="*/ 38 h 168"/>
                <a:gd name="T76" fmla="*/ 28 w 204"/>
                <a:gd name="T77" fmla="*/ 28 h 168"/>
                <a:gd name="T78" fmla="*/ 32 w 204"/>
                <a:gd name="T79" fmla="*/ 22 h 168"/>
                <a:gd name="T80" fmla="*/ 42 w 204"/>
                <a:gd name="T81" fmla="*/ 16 h 168"/>
                <a:gd name="T82" fmla="*/ 58 w 204"/>
                <a:gd name="T83" fmla="*/ 10 h 168"/>
                <a:gd name="T84" fmla="*/ 82 w 204"/>
                <a:gd name="T85" fmla="*/ 12 h 168"/>
                <a:gd name="T86" fmla="*/ 86 w 204"/>
                <a:gd name="T87" fmla="*/ 4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4"/>
                <a:gd name="T133" fmla="*/ 0 h 168"/>
                <a:gd name="T134" fmla="*/ 204 w 204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4" h="168">
                  <a:moveTo>
                    <a:pt x="92" y="4"/>
                  </a:moveTo>
                  <a:lnTo>
                    <a:pt x="94" y="0"/>
                  </a:lnTo>
                  <a:lnTo>
                    <a:pt x="100" y="6"/>
                  </a:lnTo>
                  <a:lnTo>
                    <a:pt x="106" y="4"/>
                  </a:lnTo>
                  <a:lnTo>
                    <a:pt x="112" y="6"/>
                  </a:lnTo>
                  <a:lnTo>
                    <a:pt x="122" y="10"/>
                  </a:lnTo>
                  <a:lnTo>
                    <a:pt x="136" y="12"/>
                  </a:lnTo>
                  <a:lnTo>
                    <a:pt x="140" y="16"/>
                  </a:lnTo>
                  <a:lnTo>
                    <a:pt x="150" y="20"/>
                  </a:lnTo>
                  <a:lnTo>
                    <a:pt x="182" y="20"/>
                  </a:lnTo>
                  <a:lnTo>
                    <a:pt x="192" y="16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2" y="18"/>
                  </a:lnTo>
                  <a:lnTo>
                    <a:pt x="204" y="24"/>
                  </a:lnTo>
                  <a:lnTo>
                    <a:pt x="202" y="30"/>
                  </a:lnTo>
                  <a:lnTo>
                    <a:pt x="192" y="38"/>
                  </a:lnTo>
                  <a:lnTo>
                    <a:pt x="186" y="50"/>
                  </a:lnTo>
                  <a:lnTo>
                    <a:pt x="182" y="60"/>
                  </a:lnTo>
                  <a:lnTo>
                    <a:pt x="184" y="70"/>
                  </a:lnTo>
                  <a:lnTo>
                    <a:pt x="182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6" y="96"/>
                  </a:lnTo>
                  <a:lnTo>
                    <a:pt x="184" y="102"/>
                  </a:lnTo>
                  <a:lnTo>
                    <a:pt x="178" y="108"/>
                  </a:lnTo>
                  <a:lnTo>
                    <a:pt x="174" y="112"/>
                  </a:lnTo>
                  <a:lnTo>
                    <a:pt x="172" y="118"/>
                  </a:lnTo>
                  <a:lnTo>
                    <a:pt x="174" y="122"/>
                  </a:lnTo>
                  <a:lnTo>
                    <a:pt x="180" y="124"/>
                  </a:lnTo>
                  <a:lnTo>
                    <a:pt x="190" y="122"/>
                  </a:lnTo>
                  <a:lnTo>
                    <a:pt x="198" y="136"/>
                  </a:lnTo>
                  <a:lnTo>
                    <a:pt x="198" y="148"/>
                  </a:lnTo>
                  <a:lnTo>
                    <a:pt x="190" y="148"/>
                  </a:lnTo>
                  <a:lnTo>
                    <a:pt x="184" y="140"/>
                  </a:lnTo>
                  <a:lnTo>
                    <a:pt x="178" y="134"/>
                  </a:lnTo>
                  <a:lnTo>
                    <a:pt x="178" y="144"/>
                  </a:lnTo>
                  <a:lnTo>
                    <a:pt x="174" y="150"/>
                  </a:lnTo>
                  <a:lnTo>
                    <a:pt x="170" y="162"/>
                  </a:lnTo>
                  <a:lnTo>
                    <a:pt x="172" y="168"/>
                  </a:lnTo>
                  <a:lnTo>
                    <a:pt x="170" y="168"/>
                  </a:lnTo>
                  <a:lnTo>
                    <a:pt x="158" y="164"/>
                  </a:lnTo>
                  <a:lnTo>
                    <a:pt x="146" y="164"/>
                  </a:lnTo>
                  <a:lnTo>
                    <a:pt x="140" y="168"/>
                  </a:lnTo>
                  <a:lnTo>
                    <a:pt x="134" y="168"/>
                  </a:lnTo>
                  <a:lnTo>
                    <a:pt x="118" y="152"/>
                  </a:lnTo>
                  <a:lnTo>
                    <a:pt x="114" y="146"/>
                  </a:lnTo>
                  <a:lnTo>
                    <a:pt x="102" y="140"/>
                  </a:lnTo>
                  <a:lnTo>
                    <a:pt x="92" y="134"/>
                  </a:lnTo>
                  <a:lnTo>
                    <a:pt x="80" y="130"/>
                  </a:lnTo>
                  <a:lnTo>
                    <a:pt x="60" y="134"/>
                  </a:lnTo>
                  <a:lnTo>
                    <a:pt x="50" y="140"/>
                  </a:lnTo>
                  <a:lnTo>
                    <a:pt x="44" y="142"/>
                  </a:lnTo>
                  <a:lnTo>
                    <a:pt x="40" y="146"/>
                  </a:lnTo>
                  <a:lnTo>
                    <a:pt x="42" y="136"/>
                  </a:lnTo>
                  <a:lnTo>
                    <a:pt x="44" y="118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36" y="104"/>
                  </a:lnTo>
                  <a:lnTo>
                    <a:pt x="34" y="110"/>
                  </a:lnTo>
                  <a:lnTo>
                    <a:pt x="28" y="114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2" y="106"/>
                  </a:lnTo>
                  <a:lnTo>
                    <a:pt x="10" y="96"/>
                  </a:lnTo>
                  <a:lnTo>
                    <a:pt x="4" y="90"/>
                  </a:lnTo>
                  <a:lnTo>
                    <a:pt x="4" y="84"/>
                  </a:lnTo>
                  <a:lnTo>
                    <a:pt x="6" y="76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4" y="7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2" y="22"/>
                  </a:lnTo>
                  <a:lnTo>
                    <a:pt x="38" y="22"/>
                  </a:lnTo>
                  <a:lnTo>
                    <a:pt x="42" y="16"/>
                  </a:lnTo>
                  <a:lnTo>
                    <a:pt x="56" y="16"/>
                  </a:lnTo>
                  <a:lnTo>
                    <a:pt x="58" y="10"/>
                  </a:lnTo>
                  <a:lnTo>
                    <a:pt x="66" y="14"/>
                  </a:lnTo>
                  <a:lnTo>
                    <a:pt x="82" y="12"/>
                  </a:lnTo>
                  <a:lnTo>
                    <a:pt x="86" y="10"/>
                  </a:lnTo>
                  <a:lnTo>
                    <a:pt x="86" y="4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0" name="Freeform 76"/>
            <p:cNvSpPr>
              <a:spLocks/>
            </p:cNvSpPr>
            <p:nvPr/>
          </p:nvSpPr>
          <p:spPr bwMode="auto">
            <a:xfrm>
              <a:off x="3624" y="2845"/>
              <a:ext cx="4" cy="16"/>
            </a:xfrm>
            <a:custGeom>
              <a:avLst/>
              <a:gdLst>
                <a:gd name="T0" fmla="*/ 4 w 4"/>
                <a:gd name="T1" fmla="*/ 16 h 16"/>
                <a:gd name="T2" fmla="*/ 4 w 4"/>
                <a:gd name="T3" fmla="*/ 4 h 16"/>
                <a:gd name="T4" fmla="*/ 2 w 4"/>
                <a:gd name="T5" fmla="*/ 0 h 16"/>
                <a:gd name="T6" fmla="*/ 2 w 4"/>
                <a:gd name="T7" fmla="*/ 4 h 16"/>
                <a:gd name="T8" fmla="*/ 0 w 4"/>
                <a:gd name="T9" fmla="*/ 16 h 16"/>
                <a:gd name="T10" fmla="*/ 4 w 4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4" y="1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1" name="Freeform 77"/>
            <p:cNvSpPr>
              <a:spLocks/>
            </p:cNvSpPr>
            <p:nvPr/>
          </p:nvSpPr>
          <p:spPr bwMode="auto">
            <a:xfrm>
              <a:off x="3630" y="2797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4 h 18"/>
                <a:gd name="T4" fmla="*/ 2 w 6"/>
                <a:gd name="T5" fmla="*/ 0 h 18"/>
                <a:gd name="T6" fmla="*/ 0 w 6"/>
                <a:gd name="T7" fmla="*/ 0 h 18"/>
                <a:gd name="T8" fmla="*/ 0 w 6"/>
                <a:gd name="T9" fmla="*/ 10 h 18"/>
                <a:gd name="T10" fmla="*/ 0 w 6"/>
                <a:gd name="T11" fmla="*/ 12 h 18"/>
                <a:gd name="T12" fmla="*/ 6 w 6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8"/>
                <a:gd name="T23" fmla="*/ 6 w 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8">
                  <a:moveTo>
                    <a:pt x="6" y="18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2" name="Freeform 78"/>
            <p:cNvSpPr>
              <a:spLocks/>
            </p:cNvSpPr>
            <p:nvPr/>
          </p:nvSpPr>
          <p:spPr bwMode="auto">
            <a:xfrm>
              <a:off x="3608" y="2695"/>
              <a:ext cx="8" cy="14"/>
            </a:xfrm>
            <a:custGeom>
              <a:avLst/>
              <a:gdLst>
                <a:gd name="T0" fmla="*/ 8 w 8"/>
                <a:gd name="T1" fmla="*/ 2 h 14"/>
                <a:gd name="T2" fmla="*/ 8 w 8"/>
                <a:gd name="T3" fmla="*/ 0 h 14"/>
                <a:gd name="T4" fmla="*/ 0 w 8"/>
                <a:gd name="T5" fmla="*/ 8 h 14"/>
                <a:gd name="T6" fmla="*/ 0 w 8"/>
                <a:gd name="T7" fmla="*/ 14 h 14"/>
                <a:gd name="T8" fmla="*/ 0 w 8"/>
                <a:gd name="T9" fmla="*/ 14 h 14"/>
                <a:gd name="T10" fmla="*/ 4 w 8"/>
                <a:gd name="T11" fmla="*/ 12 h 14"/>
                <a:gd name="T12" fmla="*/ 8 w 8"/>
                <a:gd name="T13" fmla="*/ 4 h 14"/>
                <a:gd name="T14" fmla="*/ 8 w 8"/>
                <a:gd name="T15" fmla="*/ 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4"/>
                <a:gd name="T26" fmla="*/ 8 w 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4">
                  <a:moveTo>
                    <a:pt x="8" y="2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3" name="Freeform 79"/>
            <p:cNvSpPr>
              <a:spLocks/>
            </p:cNvSpPr>
            <p:nvPr/>
          </p:nvSpPr>
          <p:spPr bwMode="auto">
            <a:xfrm>
              <a:off x="3618" y="263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8 h 12"/>
                <a:gd name="T4" fmla="*/ 6 w 6"/>
                <a:gd name="T5" fmla="*/ 6 h 12"/>
                <a:gd name="T6" fmla="*/ 6 w 6"/>
                <a:gd name="T7" fmla="*/ 4 h 12"/>
                <a:gd name="T8" fmla="*/ 0 w 6"/>
                <a:gd name="T9" fmla="*/ 0 h 12"/>
                <a:gd name="T10" fmla="*/ 0 w 6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0" y="12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4" name="Freeform 80"/>
            <p:cNvSpPr>
              <a:spLocks/>
            </p:cNvSpPr>
            <p:nvPr/>
          </p:nvSpPr>
          <p:spPr bwMode="auto">
            <a:xfrm>
              <a:off x="3652" y="2585"/>
              <a:ext cx="8" cy="14"/>
            </a:xfrm>
            <a:custGeom>
              <a:avLst/>
              <a:gdLst>
                <a:gd name="T0" fmla="*/ 4 w 8"/>
                <a:gd name="T1" fmla="*/ 14 h 14"/>
                <a:gd name="T2" fmla="*/ 8 w 8"/>
                <a:gd name="T3" fmla="*/ 4 h 14"/>
                <a:gd name="T4" fmla="*/ 6 w 8"/>
                <a:gd name="T5" fmla="*/ 2 h 14"/>
                <a:gd name="T6" fmla="*/ 2 w 8"/>
                <a:gd name="T7" fmla="*/ 0 h 14"/>
                <a:gd name="T8" fmla="*/ 0 w 8"/>
                <a:gd name="T9" fmla="*/ 4 h 14"/>
                <a:gd name="T10" fmla="*/ 0 w 8"/>
                <a:gd name="T11" fmla="*/ 14 h 14"/>
                <a:gd name="T12" fmla="*/ 4 w 8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4"/>
                <a:gd name="T23" fmla="*/ 8 w 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4">
                  <a:moveTo>
                    <a:pt x="4" y="1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5" name="Freeform 81"/>
            <p:cNvSpPr>
              <a:spLocks/>
            </p:cNvSpPr>
            <p:nvPr/>
          </p:nvSpPr>
          <p:spPr bwMode="auto">
            <a:xfrm>
              <a:off x="3762" y="2465"/>
              <a:ext cx="30" cy="22"/>
            </a:xfrm>
            <a:custGeom>
              <a:avLst/>
              <a:gdLst>
                <a:gd name="T0" fmla="*/ 0 w 30"/>
                <a:gd name="T1" fmla="*/ 14 h 22"/>
                <a:gd name="T2" fmla="*/ 2 w 30"/>
                <a:gd name="T3" fmla="*/ 12 h 22"/>
                <a:gd name="T4" fmla="*/ 2 w 30"/>
                <a:gd name="T5" fmla="*/ 10 h 22"/>
                <a:gd name="T6" fmla="*/ 8 w 30"/>
                <a:gd name="T7" fmla="*/ 10 h 22"/>
                <a:gd name="T8" fmla="*/ 10 w 30"/>
                <a:gd name="T9" fmla="*/ 8 h 22"/>
                <a:gd name="T10" fmla="*/ 12 w 30"/>
                <a:gd name="T11" fmla="*/ 4 h 22"/>
                <a:gd name="T12" fmla="*/ 20 w 30"/>
                <a:gd name="T13" fmla="*/ 0 h 22"/>
                <a:gd name="T14" fmla="*/ 28 w 30"/>
                <a:gd name="T15" fmla="*/ 0 h 22"/>
                <a:gd name="T16" fmla="*/ 26 w 30"/>
                <a:gd name="T17" fmla="*/ 4 h 22"/>
                <a:gd name="T18" fmla="*/ 30 w 30"/>
                <a:gd name="T19" fmla="*/ 6 h 22"/>
                <a:gd name="T20" fmla="*/ 30 w 30"/>
                <a:gd name="T21" fmla="*/ 12 h 22"/>
                <a:gd name="T22" fmla="*/ 14 w 30"/>
                <a:gd name="T23" fmla="*/ 16 h 22"/>
                <a:gd name="T24" fmla="*/ 6 w 30"/>
                <a:gd name="T25" fmla="*/ 22 h 22"/>
                <a:gd name="T26" fmla="*/ 2 w 30"/>
                <a:gd name="T27" fmla="*/ 18 h 22"/>
                <a:gd name="T28" fmla="*/ 0 w 30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0" y="14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6" name="Freeform 82"/>
            <p:cNvSpPr>
              <a:spLocks/>
            </p:cNvSpPr>
            <p:nvPr/>
          </p:nvSpPr>
          <p:spPr bwMode="auto">
            <a:xfrm>
              <a:off x="4022" y="2037"/>
              <a:ext cx="26" cy="26"/>
            </a:xfrm>
            <a:custGeom>
              <a:avLst/>
              <a:gdLst>
                <a:gd name="T0" fmla="*/ 10 w 26"/>
                <a:gd name="T1" fmla="*/ 14 h 26"/>
                <a:gd name="T2" fmla="*/ 8 w 26"/>
                <a:gd name="T3" fmla="*/ 14 h 26"/>
                <a:gd name="T4" fmla="*/ 4 w 26"/>
                <a:gd name="T5" fmla="*/ 6 h 26"/>
                <a:gd name="T6" fmla="*/ 12 w 26"/>
                <a:gd name="T7" fmla="*/ 8 h 26"/>
                <a:gd name="T8" fmla="*/ 16 w 26"/>
                <a:gd name="T9" fmla="*/ 8 h 26"/>
                <a:gd name="T10" fmla="*/ 24 w 26"/>
                <a:gd name="T11" fmla="*/ 0 h 26"/>
                <a:gd name="T12" fmla="*/ 26 w 26"/>
                <a:gd name="T13" fmla="*/ 6 h 26"/>
                <a:gd name="T14" fmla="*/ 24 w 26"/>
                <a:gd name="T15" fmla="*/ 12 h 26"/>
                <a:gd name="T16" fmla="*/ 18 w 26"/>
                <a:gd name="T17" fmla="*/ 14 h 26"/>
                <a:gd name="T18" fmla="*/ 16 w 26"/>
                <a:gd name="T19" fmla="*/ 20 h 26"/>
                <a:gd name="T20" fmla="*/ 8 w 26"/>
                <a:gd name="T21" fmla="*/ 26 h 26"/>
                <a:gd name="T22" fmla="*/ 4 w 26"/>
                <a:gd name="T23" fmla="*/ 26 h 26"/>
                <a:gd name="T24" fmla="*/ 0 w 26"/>
                <a:gd name="T25" fmla="*/ 24 h 26"/>
                <a:gd name="T26" fmla="*/ 4 w 26"/>
                <a:gd name="T27" fmla="*/ 16 h 26"/>
                <a:gd name="T28" fmla="*/ 10 w 26"/>
                <a:gd name="T29" fmla="*/ 16 h 26"/>
                <a:gd name="T30" fmla="*/ 10 w 26"/>
                <a:gd name="T31" fmla="*/ 1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6"/>
                <a:gd name="T50" fmla="*/ 26 w 2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6">
                  <a:moveTo>
                    <a:pt x="10" y="14"/>
                  </a:moveTo>
                  <a:lnTo>
                    <a:pt x="8" y="14"/>
                  </a:lnTo>
                  <a:lnTo>
                    <a:pt x="4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6" y="6"/>
                  </a:lnTo>
                  <a:lnTo>
                    <a:pt x="24" y="12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7" name="Freeform 83"/>
            <p:cNvSpPr>
              <a:spLocks/>
            </p:cNvSpPr>
            <p:nvPr/>
          </p:nvSpPr>
          <p:spPr bwMode="auto">
            <a:xfrm>
              <a:off x="4004" y="1921"/>
              <a:ext cx="94" cy="86"/>
            </a:xfrm>
            <a:custGeom>
              <a:avLst/>
              <a:gdLst>
                <a:gd name="T0" fmla="*/ 56 w 94"/>
                <a:gd name="T1" fmla="*/ 2 h 86"/>
                <a:gd name="T2" fmla="*/ 62 w 94"/>
                <a:gd name="T3" fmla="*/ 0 h 86"/>
                <a:gd name="T4" fmla="*/ 64 w 94"/>
                <a:gd name="T5" fmla="*/ 6 h 86"/>
                <a:gd name="T6" fmla="*/ 66 w 94"/>
                <a:gd name="T7" fmla="*/ 12 h 86"/>
                <a:gd name="T8" fmla="*/ 64 w 94"/>
                <a:gd name="T9" fmla="*/ 18 h 86"/>
                <a:gd name="T10" fmla="*/ 66 w 94"/>
                <a:gd name="T11" fmla="*/ 16 h 86"/>
                <a:gd name="T12" fmla="*/ 68 w 94"/>
                <a:gd name="T13" fmla="*/ 24 h 86"/>
                <a:gd name="T14" fmla="*/ 66 w 94"/>
                <a:gd name="T15" fmla="*/ 32 h 86"/>
                <a:gd name="T16" fmla="*/ 62 w 94"/>
                <a:gd name="T17" fmla="*/ 40 h 86"/>
                <a:gd name="T18" fmla="*/ 64 w 94"/>
                <a:gd name="T19" fmla="*/ 38 h 86"/>
                <a:gd name="T20" fmla="*/ 68 w 94"/>
                <a:gd name="T21" fmla="*/ 34 h 86"/>
                <a:gd name="T22" fmla="*/ 72 w 94"/>
                <a:gd name="T23" fmla="*/ 24 h 86"/>
                <a:gd name="T24" fmla="*/ 78 w 94"/>
                <a:gd name="T25" fmla="*/ 22 h 86"/>
                <a:gd name="T26" fmla="*/ 78 w 94"/>
                <a:gd name="T27" fmla="*/ 16 h 86"/>
                <a:gd name="T28" fmla="*/ 80 w 94"/>
                <a:gd name="T29" fmla="*/ 8 h 86"/>
                <a:gd name="T30" fmla="*/ 88 w 94"/>
                <a:gd name="T31" fmla="*/ 12 h 86"/>
                <a:gd name="T32" fmla="*/ 94 w 94"/>
                <a:gd name="T33" fmla="*/ 20 h 86"/>
                <a:gd name="T34" fmla="*/ 94 w 94"/>
                <a:gd name="T35" fmla="*/ 30 h 86"/>
                <a:gd name="T36" fmla="*/ 92 w 94"/>
                <a:gd name="T37" fmla="*/ 36 h 86"/>
                <a:gd name="T38" fmla="*/ 88 w 94"/>
                <a:gd name="T39" fmla="*/ 42 h 86"/>
                <a:gd name="T40" fmla="*/ 80 w 94"/>
                <a:gd name="T41" fmla="*/ 46 h 86"/>
                <a:gd name="T42" fmla="*/ 74 w 94"/>
                <a:gd name="T43" fmla="*/ 50 h 86"/>
                <a:gd name="T44" fmla="*/ 72 w 94"/>
                <a:gd name="T45" fmla="*/ 58 h 86"/>
                <a:gd name="T46" fmla="*/ 68 w 94"/>
                <a:gd name="T47" fmla="*/ 52 h 86"/>
                <a:gd name="T48" fmla="*/ 58 w 94"/>
                <a:gd name="T49" fmla="*/ 62 h 86"/>
                <a:gd name="T50" fmla="*/ 58 w 94"/>
                <a:gd name="T51" fmla="*/ 68 h 86"/>
                <a:gd name="T52" fmla="*/ 56 w 94"/>
                <a:gd name="T53" fmla="*/ 72 h 86"/>
                <a:gd name="T54" fmla="*/ 52 w 94"/>
                <a:gd name="T55" fmla="*/ 66 h 86"/>
                <a:gd name="T56" fmla="*/ 50 w 94"/>
                <a:gd name="T57" fmla="*/ 58 h 86"/>
                <a:gd name="T58" fmla="*/ 52 w 94"/>
                <a:gd name="T59" fmla="*/ 54 h 86"/>
                <a:gd name="T60" fmla="*/ 44 w 94"/>
                <a:gd name="T61" fmla="*/ 64 h 86"/>
                <a:gd name="T62" fmla="*/ 38 w 94"/>
                <a:gd name="T63" fmla="*/ 72 h 86"/>
                <a:gd name="T64" fmla="*/ 22 w 94"/>
                <a:gd name="T65" fmla="*/ 84 h 86"/>
                <a:gd name="T66" fmla="*/ 24 w 94"/>
                <a:gd name="T67" fmla="*/ 76 h 86"/>
                <a:gd name="T68" fmla="*/ 18 w 94"/>
                <a:gd name="T69" fmla="*/ 76 h 86"/>
                <a:gd name="T70" fmla="*/ 14 w 94"/>
                <a:gd name="T71" fmla="*/ 82 h 86"/>
                <a:gd name="T72" fmla="*/ 0 w 94"/>
                <a:gd name="T73" fmla="*/ 86 h 86"/>
                <a:gd name="T74" fmla="*/ 0 w 94"/>
                <a:gd name="T75" fmla="*/ 84 h 86"/>
                <a:gd name="T76" fmla="*/ 0 w 94"/>
                <a:gd name="T77" fmla="*/ 74 h 86"/>
                <a:gd name="T78" fmla="*/ 4 w 94"/>
                <a:gd name="T79" fmla="*/ 72 h 86"/>
                <a:gd name="T80" fmla="*/ 6 w 94"/>
                <a:gd name="T81" fmla="*/ 66 h 86"/>
                <a:gd name="T82" fmla="*/ 12 w 94"/>
                <a:gd name="T83" fmla="*/ 66 h 86"/>
                <a:gd name="T84" fmla="*/ 18 w 94"/>
                <a:gd name="T85" fmla="*/ 62 h 86"/>
                <a:gd name="T86" fmla="*/ 22 w 94"/>
                <a:gd name="T87" fmla="*/ 62 h 86"/>
                <a:gd name="T88" fmla="*/ 26 w 94"/>
                <a:gd name="T89" fmla="*/ 58 h 86"/>
                <a:gd name="T90" fmla="*/ 40 w 94"/>
                <a:gd name="T91" fmla="*/ 52 h 86"/>
                <a:gd name="T92" fmla="*/ 38 w 94"/>
                <a:gd name="T93" fmla="*/ 46 h 86"/>
                <a:gd name="T94" fmla="*/ 48 w 94"/>
                <a:gd name="T95" fmla="*/ 36 h 86"/>
                <a:gd name="T96" fmla="*/ 48 w 94"/>
                <a:gd name="T97" fmla="*/ 28 h 86"/>
                <a:gd name="T98" fmla="*/ 52 w 94"/>
                <a:gd name="T99" fmla="*/ 26 h 86"/>
                <a:gd name="T100" fmla="*/ 52 w 94"/>
                <a:gd name="T101" fmla="*/ 18 h 86"/>
                <a:gd name="T102" fmla="*/ 52 w 94"/>
                <a:gd name="T103" fmla="*/ 10 h 86"/>
                <a:gd name="T104" fmla="*/ 56 w 94"/>
                <a:gd name="T105" fmla="*/ 2 h 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"/>
                <a:gd name="T160" fmla="*/ 0 h 86"/>
                <a:gd name="T161" fmla="*/ 94 w 94"/>
                <a:gd name="T162" fmla="*/ 86 h 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" h="86">
                  <a:moveTo>
                    <a:pt x="56" y="2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6" y="12"/>
                  </a:lnTo>
                  <a:lnTo>
                    <a:pt x="64" y="18"/>
                  </a:lnTo>
                  <a:lnTo>
                    <a:pt x="66" y="16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8" y="3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78" y="16"/>
                  </a:lnTo>
                  <a:lnTo>
                    <a:pt x="80" y="8"/>
                  </a:lnTo>
                  <a:lnTo>
                    <a:pt x="88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2" y="36"/>
                  </a:lnTo>
                  <a:lnTo>
                    <a:pt x="88" y="42"/>
                  </a:lnTo>
                  <a:lnTo>
                    <a:pt x="80" y="46"/>
                  </a:lnTo>
                  <a:lnTo>
                    <a:pt x="74" y="50"/>
                  </a:lnTo>
                  <a:lnTo>
                    <a:pt x="72" y="58"/>
                  </a:lnTo>
                  <a:lnTo>
                    <a:pt x="68" y="52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2" y="66"/>
                  </a:lnTo>
                  <a:lnTo>
                    <a:pt x="50" y="58"/>
                  </a:lnTo>
                  <a:lnTo>
                    <a:pt x="52" y="54"/>
                  </a:lnTo>
                  <a:lnTo>
                    <a:pt x="44" y="64"/>
                  </a:lnTo>
                  <a:lnTo>
                    <a:pt x="38" y="72"/>
                  </a:lnTo>
                  <a:lnTo>
                    <a:pt x="22" y="84"/>
                  </a:lnTo>
                  <a:lnTo>
                    <a:pt x="24" y="76"/>
                  </a:lnTo>
                  <a:lnTo>
                    <a:pt x="18" y="76"/>
                  </a:lnTo>
                  <a:lnTo>
                    <a:pt x="14" y="82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4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6" y="58"/>
                  </a:lnTo>
                  <a:lnTo>
                    <a:pt x="40" y="52"/>
                  </a:lnTo>
                  <a:lnTo>
                    <a:pt x="38" y="46"/>
                  </a:lnTo>
                  <a:lnTo>
                    <a:pt x="48" y="36"/>
                  </a:lnTo>
                  <a:lnTo>
                    <a:pt x="48" y="28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52" y="1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8" name="Freeform 84"/>
            <p:cNvSpPr>
              <a:spLocks/>
            </p:cNvSpPr>
            <p:nvPr/>
          </p:nvSpPr>
          <p:spPr bwMode="auto">
            <a:xfrm>
              <a:off x="4010" y="1919"/>
              <a:ext cx="38" cy="44"/>
            </a:xfrm>
            <a:custGeom>
              <a:avLst/>
              <a:gdLst>
                <a:gd name="T0" fmla="*/ 2 w 38"/>
                <a:gd name="T1" fmla="*/ 32 h 44"/>
                <a:gd name="T2" fmla="*/ 4 w 38"/>
                <a:gd name="T3" fmla="*/ 30 h 44"/>
                <a:gd name="T4" fmla="*/ 2 w 38"/>
                <a:gd name="T5" fmla="*/ 26 h 44"/>
                <a:gd name="T6" fmla="*/ 4 w 38"/>
                <a:gd name="T7" fmla="*/ 22 h 44"/>
                <a:gd name="T8" fmla="*/ 6 w 38"/>
                <a:gd name="T9" fmla="*/ 26 h 44"/>
                <a:gd name="T10" fmla="*/ 8 w 38"/>
                <a:gd name="T11" fmla="*/ 20 h 44"/>
                <a:gd name="T12" fmla="*/ 12 w 38"/>
                <a:gd name="T13" fmla="*/ 22 h 44"/>
                <a:gd name="T14" fmla="*/ 16 w 38"/>
                <a:gd name="T15" fmla="*/ 18 h 44"/>
                <a:gd name="T16" fmla="*/ 16 w 38"/>
                <a:gd name="T17" fmla="*/ 8 h 44"/>
                <a:gd name="T18" fmla="*/ 20 w 38"/>
                <a:gd name="T19" fmla="*/ 16 h 44"/>
                <a:gd name="T20" fmla="*/ 26 w 38"/>
                <a:gd name="T21" fmla="*/ 16 h 44"/>
                <a:gd name="T22" fmla="*/ 26 w 38"/>
                <a:gd name="T23" fmla="*/ 0 h 44"/>
                <a:gd name="T24" fmla="*/ 36 w 38"/>
                <a:gd name="T25" fmla="*/ 16 h 44"/>
                <a:gd name="T26" fmla="*/ 36 w 38"/>
                <a:gd name="T27" fmla="*/ 24 h 44"/>
                <a:gd name="T28" fmla="*/ 38 w 38"/>
                <a:gd name="T29" fmla="*/ 36 h 44"/>
                <a:gd name="T30" fmla="*/ 30 w 38"/>
                <a:gd name="T31" fmla="*/ 38 h 44"/>
                <a:gd name="T32" fmla="*/ 26 w 38"/>
                <a:gd name="T33" fmla="*/ 42 h 44"/>
                <a:gd name="T34" fmla="*/ 20 w 38"/>
                <a:gd name="T35" fmla="*/ 44 h 44"/>
                <a:gd name="T36" fmla="*/ 18 w 38"/>
                <a:gd name="T37" fmla="*/ 38 h 44"/>
                <a:gd name="T38" fmla="*/ 24 w 38"/>
                <a:gd name="T39" fmla="*/ 32 h 44"/>
                <a:gd name="T40" fmla="*/ 26 w 38"/>
                <a:gd name="T41" fmla="*/ 26 h 44"/>
                <a:gd name="T42" fmla="*/ 22 w 38"/>
                <a:gd name="T43" fmla="*/ 32 h 44"/>
                <a:gd name="T44" fmla="*/ 16 w 38"/>
                <a:gd name="T45" fmla="*/ 32 h 44"/>
                <a:gd name="T46" fmla="*/ 2 w 38"/>
                <a:gd name="T47" fmla="*/ 42 h 44"/>
                <a:gd name="T48" fmla="*/ 0 w 38"/>
                <a:gd name="T49" fmla="*/ 38 h 44"/>
                <a:gd name="T50" fmla="*/ 2 w 38"/>
                <a:gd name="T51" fmla="*/ 32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4"/>
                <a:gd name="T80" fmla="*/ 38 w 38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4">
                  <a:moveTo>
                    <a:pt x="2" y="32"/>
                  </a:moveTo>
                  <a:lnTo>
                    <a:pt x="4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6" y="18"/>
                  </a:lnTo>
                  <a:lnTo>
                    <a:pt x="16" y="8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6" y="16"/>
                  </a:lnTo>
                  <a:lnTo>
                    <a:pt x="36" y="24"/>
                  </a:lnTo>
                  <a:lnTo>
                    <a:pt x="38" y="36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29" name="Freeform 85"/>
            <p:cNvSpPr>
              <a:spLocks/>
            </p:cNvSpPr>
            <p:nvPr/>
          </p:nvSpPr>
          <p:spPr bwMode="auto">
            <a:xfrm>
              <a:off x="4056" y="1879"/>
              <a:ext cx="28" cy="38"/>
            </a:xfrm>
            <a:custGeom>
              <a:avLst/>
              <a:gdLst>
                <a:gd name="T0" fmla="*/ 10 w 28"/>
                <a:gd name="T1" fmla="*/ 12 h 38"/>
                <a:gd name="T2" fmla="*/ 14 w 28"/>
                <a:gd name="T3" fmla="*/ 12 h 38"/>
                <a:gd name="T4" fmla="*/ 16 w 28"/>
                <a:gd name="T5" fmla="*/ 0 h 38"/>
                <a:gd name="T6" fmla="*/ 20 w 28"/>
                <a:gd name="T7" fmla="*/ 0 h 38"/>
                <a:gd name="T8" fmla="*/ 28 w 28"/>
                <a:gd name="T9" fmla="*/ 4 h 38"/>
                <a:gd name="T10" fmla="*/ 26 w 28"/>
                <a:gd name="T11" fmla="*/ 8 h 38"/>
                <a:gd name="T12" fmla="*/ 24 w 28"/>
                <a:gd name="T13" fmla="*/ 18 h 38"/>
                <a:gd name="T14" fmla="*/ 20 w 28"/>
                <a:gd name="T15" fmla="*/ 28 h 38"/>
                <a:gd name="T16" fmla="*/ 12 w 28"/>
                <a:gd name="T17" fmla="*/ 34 h 38"/>
                <a:gd name="T18" fmla="*/ 6 w 28"/>
                <a:gd name="T19" fmla="*/ 38 h 38"/>
                <a:gd name="T20" fmla="*/ 2 w 28"/>
                <a:gd name="T21" fmla="*/ 36 h 38"/>
                <a:gd name="T22" fmla="*/ 0 w 28"/>
                <a:gd name="T23" fmla="*/ 32 h 38"/>
                <a:gd name="T24" fmla="*/ 0 w 28"/>
                <a:gd name="T25" fmla="*/ 22 h 38"/>
                <a:gd name="T26" fmla="*/ 10 w 28"/>
                <a:gd name="T27" fmla="*/ 16 h 38"/>
                <a:gd name="T28" fmla="*/ 10 w 28"/>
                <a:gd name="T29" fmla="*/ 1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8"/>
                <a:gd name="T47" fmla="*/ 28 w 2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8">
                  <a:moveTo>
                    <a:pt x="10" y="12"/>
                  </a:moveTo>
                  <a:lnTo>
                    <a:pt x="14" y="1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4" y="18"/>
                  </a:lnTo>
                  <a:lnTo>
                    <a:pt x="20" y="28"/>
                  </a:lnTo>
                  <a:lnTo>
                    <a:pt x="12" y="3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0" name="Freeform 86"/>
            <p:cNvSpPr>
              <a:spLocks/>
            </p:cNvSpPr>
            <p:nvPr/>
          </p:nvSpPr>
          <p:spPr bwMode="auto">
            <a:xfrm>
              <a:off x="4108" y="1847"/>
              <a:ext cx="50" cy="62"/>
            </a:xfrm>
            <a:custGeom>
              <a:avLst/>
              <a:gdLst>
                <a:gd name="T0" fmla="*/ 8 w 50"/>
                <a:gd name="T1" fmla="*/ 44 h 62"/>
                <a:gd name="T2" fmla="*/ 2 w 50"/>
                <a:gd name="T3" fmla="*/ 40 h 62"/>
                <a:gd name="T4" fmla="*/ 8 w 50"/>
                <a:gd name="T5" fmla="*/ 40 h 62"/>
                <a:gd name="T6" fmla="*/ 8 w 50"/>
                <a:gd name="T7" fmla="*/ 38 h 62"/>
                <a:gd name="T8" fmla="*/ 10 w 50"/>
                <a:gd name="T9" fmla="*/ 34 h 62"/>
                <a:gd name="T10" fmla="*/ 4 w 50"/>
                <a:gd name="T11" fmla="*/ 32 h 62"/>
                <a:gd name="T12" fmla="*/ 10 w 50"/>
                <a:gd name="T13" fmla="*/ 30 h 62"/>
                <a:gd name="T14" fmla="*/ 6 w 50"/>
                <a:gd name="T15" fmla="*/ 26 h 62"/>
                <a:gd name="T16" fmla="*/ 12 w 50"/>
                <a:gd name="T17" fmla="*/ 20 h 62"/>
                <a:gd name="T18" fmla="*/ 18 w 50"/>
                <a:gd name="T19" fmla="*/ 24 h 62"/>
                <a:gd name="T20" fmla="*/ 22 w 50"/>
                <a:gd name="T21" fmla="*/ 18 h 62"/>
                <a:gd name="T22" fmla="*/ 18 w 50"/>
                <a:gd name="T23" fmla="*/ 12 h 62"/>
                <a:gd name="T24" fmla="*/ 22 w 50"/>
                <a:gd name="T25" fmla="*/ 10 h 62"/>
                <a:gd name="T26" fmla="*/ 28 w 50"/>
                <a:gd name="T27" fmla="*/ 14 h 62"/>
                <a:gd name="T28" fmla="*/ 32 w 50"/>
                <a:gd name="T29" fmla="*/ 10 h 62"/>
                <a:gd name="T30" fmla="*/ 28 w 50"/>
                <a:gd name="T31" fmla="*/ 0 h 62"/>
                <a:gd name="T32" fmla="*/ 34 w 50"/>
                <a:gd name="T33" fmla="*/ 8 h 62"/>
                <a:gd name="T34" fmla="*/ 34 w 50"/>
                <a:gd name="T35" fmla="*/ 0 h 62"/>
                <a:gd name="T36" fmla="*/ 40 w 50"/>
                <a:gd name="T37" fmla="*/ 0 h 62"/>
                <a:gd name="T38" fmla="*/ 44 w 50"/>
                <a:gd name="T39" fmla="*/ 10 h 62"/>
                <a:gd name="T40" fmla="*/ 48 w 50"/>
                <a:gd name="T41" fmla="*/ 14 h 62"/>
                <a:gd name="T42" fmla="*/ 50 w 50"/>
                <a:gd name="T43" fmla="*/ 24 h 62"/>
                <a:gd name="T44" fmla="*/ 46 w 50"/>
                <a:gd name="T45" fmla="*/ 32 h 62"/>
                <a:gd name="T46" fmla="*/ 46 w 50"/>
                <a:gd name="T47" fmla="*/ 48 h 62"/>
                <a:gd name="T48" fmla="*/ 32 w 50"/>
                <a:gd name="T49" fmla="*/ 50 h 62"/>
                <a:gd name="T50" fmla="*/ 32 w 50"/>
                <a:gd name="T51" fmla="*/ 44 h 62"/>
                <a:gd name="T52" fmla="*/ 26 w 50"/>
                <a:gd name="T53" fmla="*/ 46 h 62"/>
                <a:gd name="T54" fmla="*/ 22 w 50"/>
                <a:gd name="T55" fmla="*/ 58 h 62"/>
                <a:gd name="T56" fmla="*/ 10 w 50"/>
                <a:gd name="T57" fmla="*/ 60 h 62"/>
                <a:gd name="T58" fmla="*/ 4 w 50"/>
                <a:gd name="T59" fmla="*/ 62 h 62"/>
                <a:gd name="T60" fmla="*/ 0 w 50"/>
                <a:gd name="T61" fmla="*/ 58 h 62"/>
                <a:gd name="T62" fmla="*/ 8 w 50"/>
                <a:gd name="T63" fmla="*/ 52 h 62"/>
                <a:gd name="T64" fmla="*/ 10 w 50"/>
                <a:gd name="T65" fmla="*/ 46 h 62"/>
                <a:gd name="T66" fmla="*/ 8 w 50"/>
                <a:gd name="T67" fmla="*/ 44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62"/>
                <a:gd name="T104" fmla="*/ 50 w 50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62">
                  <a:moveTo>
                    <a:pt x="8" y="44"/>
                  </a:moveTo>
                  <a:lnTo>
                    <a:pt x="2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12" y="20"/>
                  </a:lnTo>
                  <a:lnTo>
                    <a:pt x="18" y="24"/>
                  </a:lnTo>
                  <a:lnTo>
                    <a:pt x="22" y="18"/>
                  </a:lnTo>
                  <a:lnTo>
                    <a:pt x="18" y="12"/>
                  </a:lnTo>
                  <a:lnTo>
                    <a:pt x="22" y="10"/>
                  </a:lnTo>
                  <a:lnTo>
                    <a:pt x="28" y="14"/>
                  </a:lnTo>
                  <a:lnTo>
                    <a:pt x="32" y="10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10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6" y="32"/>
                  </a:lnTo>
                  <a:lnTo>
                    <a:pt x="46" y="48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26" y="46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1" name="Freeform 87"/>
            <p:cNvSpPr>
              <a:spLocks/>
            </p:cNvSpPr>
            <p:nvPr/>
          </p:nvSpPr>
          <p:spPr bwMode="auto">
            <a:xfrm>
              <a:off x="4162" y="1813"/>
              <a:ext cx="38" cy="38"/>
            </a:xfrm>
            <a:custGeom>
              <a:avLst/>
              <a:gdLst>
                <a:gd name="T0" fmla="*/ 8 w 38"/>
                <a:gd name="T1" fmla="*/ 18 h 38"/>
                <a:gd name="T2" fmla="*/ 16 w 38"/>
                <a:gd name="T3" fmla="*/ 20 h 38"/>
                <a:gd name="T4" fmla="*/ 18 w 38"/>
                <a:gd name="T5" fmla="*/ 18 h 38"/>
                <a:gd name="T6" fmla="*/ 20 w 38"/>
                <a:gd name="T7" fmla="*/ 8 h 38"/>
                <a:gd name="T8" fmla="*/ 24 w 38"/>
                <a:gd name="T9" fmla="*/ 14 h 38"/>
                <a:gd name="T10" fmla="*/ 26 w 38"/>
                <a:gd name="T11" fmla="*/ 14 h 38"/>
                <a:gd name="T12" fmla="*/ 28 w 38"/>
                <a:gd name="T13" fmla="*/ 6 h 38"/>
                <a:gd name="T14" fmla="*/ 28 w 38"/>
                <a:gd name="T15" fmla="*/ 0 h 38"/>
                <a:gd name="T16" fmla="*/ 34 w 38"/>
                <a:gd name="T17" fmla="*/ 4 h 38"/>
                <a:gd name="T18" fmla="*/ 38 w 38"/>
                <a:gd name="T19" fmla="*/ 10 h 38"/>
                <a:gd name="T20" fmla="*/ 32 w 38"/>
                <a:gd name="T21" fmla="*/ 24 h 38"/>
                <a:gd name="T22" fmla="*/ 32 w 38"/>
                <a:gd name="T23" fmla="*/ 30 h 38"/>
                <a:gd name="T24" fmla="*/ 12 w 38"/>
                <a:gd name="T25" fmla="*/ 38 h 38"/>
                <a:gd name="T26" fmla="*/ 0 w 38"/>
                <a:gd name="T27" fmla="*/ 34 h 38"/>
                <a:gd name="T28" fmla="*/ 0 w 38"/>
                <a:gd name="T29" fmla="*/ 30 h 38"/>
                <a:gd name="T30" fmla="*/ 6 w 38"/>
                <a:gd name="T31" fmla="*/ 30 h 38"/>
                <a:gd name="T32" fmla="*/ 8 w 38"/>
                <a:gd name="T33" fmla="*/ 28 h 38"/>
                <a:gd name="T34" fmla="*/ 8 w 38"/>
                <a:gd name="T35" fmla="*/ 18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38"/>
                <a:gd name="T56" fmla="*/ 38 w 38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38">
                  <a:moveTo>
                    <a:pt x="8" y="18"/>
                  </a:moveTo>
                  <a:lnTo>
                    <a:pt x="16" y="20"/>
                  </a:lnTo>
                  <a:lnTo>
                    <a:pt x="18" y="18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2" y="24"/>
                  </a:lnTo>
                  <a:lnTo>
                    <a:pt x="32" y="30"/>
                  </a:lnTo>
                  <a:lnTo>
                    <a:pt x="12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2" name="Freeform 88"/>
            <p:cNvSpPr>
              <a:spLocks/>
            </p:cNvSpPr>
            <p:nvPr/>
          </p:nvSpPr>
          <p:spPr bwMode="auto">
            <a:xfrm>
              <a:off x="4188" y="1785"/>
              <a:ext cx="36" cy="34"/>
            </a:xfrm>
            <a:custGeom>
              <a:avLst/>
              <a:gdLst>
                <a:gd name="T0" fmla="*/ 6 w 36"/>
                <a:gd name="T1" fmla="*/ 8 h 34"/>
                <a:gd name="T2" fmla="*/ 4 w 36"/>
                <a:gd name="T3" fmla="*/ 12 h 34"/>
                <a:gd name="T4" fmla="*/ 2 w 36"/>
                <a:gd name="T5" fmla="*/ 10 h 34"/>
                <a:gd name="T6" fmla="*/ 0 w 36"/>
                <a:gd name="T7" fmla="*/ 4 h 34"/>
                <a:gd name="T8" fmla="*/ 2 w 36"/>
                <a:gd name="T9" fmla="*/ 0 h 34"/>
                <a:gd name="T10" fmla="*/ 6 w 36"/>
                <a:gd name="T11" fmla="*/ 2 h 34"/>
                <a:gd name="T12" fmla="*/ 14 w 36"/>
                <a:gd name="T13" fmla="*/ 2 h 34"/>
                <a:gd name="T14" fmla="*/ 18 w 36"/>
                <a:gd name="T15" fmla="*/ 4 h 34"/>
                <a:gd name="T16" fmla="*/ 18 w 36"/>
                <a:gd name="T17" fmla="*/ 6 h 34"/>
                <a:gd name="T18" fmla="*/ 18 w 36"/>
                <a:gd name="T19" fmla="*/ 16 h 34"/>
                <a:gd name="T20" fmla="*/ 20 w 36"/>
                <a:gd name="T21" fmla="*/ 16 h 34"/>
                <a:gd name="T22" fmla="*/ 22 w 36"/>
                <a:gd name="T23" fmla="*/ 12 h 34"/>
                <a:gd name="T24" fmla="*/ 26 w 36"/>
                <a:gd name="T25" fmla="*/ 10 h 34"/>
                <a:gd name="T26" fmla="*/ 36 w 36"/>
                <a:gd name="T27" fmla="*/ 12 h 34"/>
                <a:gd name="T28" fmla="*/ 26 w 36"/>
                <a:gd name="T29" fmla="*/ 30 h 34"/>
                <a:gd name="T30" fmla="*/ 22 w 36"/>
                <a:gd name="T31" fmla="*/ 34 h 34"/>
                <a:gd name="T32" fmla="*/ 6 w 36"/>
                <a:gd name="T33" fmla="*/ 22 h 34"/>
                <a:gd name="T34" fmla="*/ 4 w 36"/>
                <a:gd name="T35" fmla="*/ 16 h 34"/>
                <a:gd name="T36" fmla="*/ 8 w 36"/>
                <a:gd name="T37" fmla="*/ 18 h 34"/>
                <a:gd name="T38" fmla="*/ 8 w 36"/>
                <a:gd name="T39" fmla="*/ 8 h 34"/>
                <a:gd name="T40" fmla="*/ 6 w 36"/>
                <a:gd name="T41" fmla="*/ 8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4"/>
                <a:gd name="T65" fmla="*/ 36 w 3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4">
                  <a:moveTo>
                    <a:pt x="6" y="8"/>
                  </a:moveTo>
                  <a:lnTo>
                    <a:pt x="4" y="12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36" y="12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6" y="22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8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3" name="Freeform 89"/>
            <p:cNvSpPr>
              <a:spLocks/>
            </p:cNvSpPr>
            <p:nvPr/>
          </p:nvSpPr>
          <p:spPr bwMode="auto">
            <a:xfrm>
              <a:off x="4224" y="1767"/>
              <a:ext cx="20" cy="26"/>
            </a:xfrm>
            <a:custGeom>
              <a:avLst/>
              <a:gdLst>
                <a:gd name="T0" fmla="*/ 10 w 20"/>
                <a:gd name="T1" fmla="*/ 8 h 26"/>
                <a:gd name="T2" fmla="*/ 12 w 20"/>
                <a:gd name="T3" fmla="*/ 8 h 26"/>
                <a:gd name="T4" fmla="*/ 12 w 20"/>
                <a:gd name="T5" fmla="*/ 10 h 26"/>
                <a:gd name="T6" fmla="*/ 16 w 20"/>
                <a:gd name="T7" fmla="*/ 12 h 26"/>
                <a:gd name="T8" fmla="*/ 20 w 20"/>
                <a:gd name="T9" fmla="*/ 20 h 26"/>
                <a:gd name="T10" fmla="*/ 18 w 20"/>
                <a:gd name="T11" fmla="*/ 26 h 26"/>
                <a:gd name="T12" fmla="*/ 6 w 20"/>
                <a:gd name="T13" fmla="*/ 20 h 26"/>
                <a:gd name="T14" fmla="*/ 2 w 20"/>
                <a:gd name="T15" fmla="*/ 8 h 26"/>
                <a:gd name="T16" fmla="*/ 0 w 20"/>
                <a:gd name="T17" fmla="*/ 0 h 26"/>
                <a:gd name="T18" fmla="*/ 2 w 20"/>
                <a:gd name="T19" fmla="*/ 0 h 26"/>
                <a:gd name="T20" fmla="*/ 6 w 20"/>
                <a:gd name="T21" fmla="*/ 2 h 26"/>
                <a:gd name="T22" fmla="*/ 8 w 20"/>
                <a:gd name="T23" fmla="*/ 10 h 26"/>
                <a:gd name="T24" fmla="*/ 10 w 20"/>
                <a:gd name="T25" fmla="*/ 8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6"/>
                <a:gd name="T41" fmla="*/ 20 w 20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6">
                  <a:moveTo>
                    <a:pt x="10" y="8"/>
                  </a:moveTo>
                  <a:lnTo>
                    <a:pt x="12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6" y="20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1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4" name="Freeform 90"/>
            <p:cNvSpPr>
              <a:spLocks/>
            </p:cNvSpPr>
            <p:nvPr/>
          </p:nvSpPr>
          <p:spPr bwMode="auto">
            <a:xfrm>
              <a:off x="4262" y="1769"/>
              <a:ext cx="14" cy="22"/>
            </a:xfrm>
            <a:custGeom>
              <a:avLst/>
              <a:gdLst>
                <a:gd name="T0" fmla="*/ 8 w 14"/>
                <a:gd name="T1" fmla="*/ 0 h 22"/>
                <a:gd name="T2" fmla="*/ 12 w 14"/>
                <a:gd name="T3" fmla="*/ 0 h 22"/>
                <a:gd name="T4" fmla="*/ 14 w 14"/>
                <a:gd name="T5" fmla="*/ 6 h 22"/>
                <a:gd name="T6" fmla="*/ 12 w 14"/>
                <a:gd name="T7" fmla="*/ 10 h 22"/>
                <a:gd name="T8" fmla="*/ 12 w 14"/>
                <a:gd name="T9" fmla="*/ 20 h 22"/>
                <a:gd name="T10" fmla="*/ 10 w 14"/>
                <a:gd name="T11" fmla="*/ 22 h 22"/>
                <a:gd name="T12" fmla="*/ 6 w 14"/>
                <a:gd name="T13" fmla="*/ 20 h 22"/>
                <a:gd name="T14" fmla="*/ 6 w 14"/>
                <a:gd name="T15" fmla="*/ 14 h 22"/>
                <a:gd name="T16" fmla="*/ 4 w 14"/>
                <a:gd name="T17" fmla="*/ 18 h 22"/>
                <a:gd name="T18" fmla="*/ 0 w 14"/>
                <a:gd name="T19" fmla="*/ 16 h 22"/>
                <a:gd name="T20" fmla="*/ 0 w 14"/>
                <a:gd name="T21" fmla="*/ 8 h 22"/>
                <a:gd name="T22" fmla="*/ 2 w 14"/>
                <a:gd name="T23" fmla="*/ 2 h 22"/>
                <a:gd name="T24" fmla="*/ 8 w 14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2"/>
                <a:gd name="T41" fmla="*/ 14 w 1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2">
                  <a:moveTo>
                    <a:pt x="8" y="0"/>
                  </a:moveTo>
                  <a:lnTo>
                    <a:pt x="12" y="0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5" name="Freeform 91"/>
            <p:cNvSpPr>
              <a:spLocks/>
            </p:cNvSpPr>
            <p:nvPr/>
          </p:nvSpPr>
          <p:spPr bwMode="auto">
            <a:xfrm>
              <a:off x="4344" y="1751"/>
              <a:ext cx="20" cy="16"/>
            </a:xfrm>
            <a:custGeom>
              <a:avLst/>
              <a:gdLst>
                <a:gd name="T0" fmla="*/ 12 w 20"/>
                <a:gd name="T1" fmla="*/ 16 h 16"/>
                <a:gd name="T2" fmla="*/ 2 w 20"/>
                <a:gd name="T3" fmla="*/ 10 h 16"/>
                <a:gd name="T4" fmla="*/ 0 w 20"/>
                <a:gd name="T5" fmla="*/ 4 h 16"/>
                <a:gd name="T6" fmla="*/ 2 w 20"/>
                <a:gd name="T7" fmla="*/ 0 h 16"/>
                <a:gd name="T8" fmla="*/ 16 w 20"/>
                <a:gd name="T9" fmla="*/ 4 h 16"/>
                <a:gd name="T10" fmla="*/ 20 w 20"/>
                <a:gd name="T11" fmla="*/ 8 h 16"/>
                <a:gd name="T12" fmla="*/ 20 w 20"/>
                <a:gd name="T13" fmla="*/ 16 h 16"/>
                <a:gd name="T14" fmla="*/ 12 w 20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2" y="16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6" name="Freeform 92"/>
            <p:cNvSpPr>
              <a:spLocks/>
            </p:cNvSpPr>
            <p:nvPr/>
          </p:nvSpPr>
          <p:spPr bwMode="auto">
            <a:xfrm>
              <a:off x="4364" y="1727"/>
              <a:ext cx="28" cy="34"/>
            </a:xfrm>
            <a:custGeom>
              <a:avLst/>
              <a:gdLst>
                <a:gd name="T0" fmla="*/ 20 w 28"/>
                <a:gd name="T1" fmla="*/ 28 h 34"/>
                <a:gd name="T2" fmla="*/ 16 w 28"/>
                <a:gd name="T3" fmla="*/ 26 h 34"/>
                <a:gd name="T4" fmla="*/ 16 w 28"/>
                <a:gd name="T5" fmla="*/ 30 h 34"/>
                <a:gd name="T6" fmla="*/ 14 w 28"/>
                <a:gd name="T7" fmla="*/ 34 h 34"/>
                <a:gd name="T8" fmla="*/ 6 w 28"/>
                <a:gd name="T9" fmla="*/ 32 h 34"/>
                <a:gd name="T10" fmla="*/ 2 w 28"/>
                <a:gd name="T11" fmla="*/ 28 h 34"/>
                <a:gd name="T12" fmla="*/ 2 w 28"/>
                <a:gd name="T13" fmla="*/ 24 h 34"/>
                <a:gd name="T14" fmla="*/ 2 w 28"/>
                <a:gd name="T15" fmla="*/ 20 h 34"/>
                <a:gd name="T16" fmla="*/ 0 w 28"/>
                <a:gd name="T17" fmla="*/ 14 h 34"/>
                <a:gd name="T18" fmla="*/ 4 w 28"/>
                <a:gd name="T19" fmla="*/ 8 h 34"/>
                <a:gd name="T20" fmla="*/ 8 w 28"/>
                <a:gd name="T21" fmla="*/ 10 h 34"/>
                <a:gd name="T22" fmla="*/ 10 w 28"/>
                <a:gd name="T23" fmla="*/ 4 h 34"/>
                <a:gd name="T24" fmla="*/ 16 w 28"/>
                <a:gd name="T25" fmla="*/ 6 h 34"/>
                <a:gd name="T26" fmla="*/ 20 w 28"/>
                <a:gd name="T27" fmla="*/ 0 h 34"/>
                <a:gd name="T28" fmla="*/ 26 w 28"/>
                <a:gd name="T29" fmla="*/ 8 h 34"/>
                <a:gd name="T30" fmla="*/ 28 w 28"/>
                <a:gd name="T31" fmla="*/ 14 h 34"/>
                <a:gd name="T32" fmla="*/ 24 w 28"/>
                <a:gd name="T33" fmla="*/ 20 h 34"/>
                <a:gd name="T34" fmla="*/ 20 w 28"/>
                <a:gd name="T35" fmla="*/ 28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34"/>
                <a:gd name="T56" fmla="*/ 28 w 28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34">
                  <a:moveTo>
                    <a:pt x="20" y="28"/>
                  </a:moveTo>
                  <a:lnTo>
                    <a:pt x="16" y="26"/>
                  </a:lnTo>
                  <a:lnTo>
                    <a:pt x="16" y="30"/>
                  </a:lnTo>
                  <a:lnTo>
                    <a:pt x="14" y="34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4" y="2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7" name="Freeform 93"/>
            <p:cNvSpPr>
              <a:spLocks/>
            </p:cNvSpPr>
            <p:nvPr/>
          </p:nvSpPr>
          <p:spPr bwMode="auto">
            <a:xfrm>
              <a:off x="4328" y="1707"/>
              <a:ext cx="44" cy="32"/>
            </a:xfrm>
            <a:custGeom>
              <a:avLst/>
              <a:gdLst>
                <a:gd name="T0" fmla="*/ 12 w 44"/>
                <a:gd name="T1" fmla="*/ 8 h 32"/>
                <a:gd name="T2" fmla="*/ 14 w 44"/>
                <a:gd name="T3" fmla="*/ 8 h 32"/>
                <a:gd name="T4" fmla="*/ 14 w 44"/>
                <a:gd name="T5" fmla="*/ 4 h 32"/>
                <a:gd name="T6" fmla="*/ 18 w 44"/>
                <a:gd name="T7" fmla="*/ 6 h 32"/>
                <a:gd name="T8" fmla="*/ 20 w 44"/>
                <a:gd name="T9" fmla="*/ 2 h 32"/>
                <a:gd name="T10" fmla="*/ 20 w 44"/>
                <a:gd name="T11" fmla="*/ 2 h 32"/>
                <a:gd name="T12" fmla="*/ 22 w 44"/>
                <a:gd name="T13" fmla="*/ 12 h 32"/>
                <a:gd name="T14" fmla="*/ 30 w 44"/>
                <a:gd name="T15" fmla="*/ 8 h 32"/>
                <a:gd name="T16" fmla="*/ 30 w 44"/>
                <a:gd name="T17" fmla="*/ 0 h 32"/>
                <a:gd name="T18" fmla="*/ 34 w 44"/>
                <a:gd name="T19" fmla="*/ 0 h 32"/>
                <a:gd name="T20" fmla="*/ 36 w 44"/>
                <a:gd name="T21" fmla="*/ 6 h 32"/>
                <a:gd name="T22" fmla="*/ 40 w 44"/>
                <a:gd name="T23" fmla="*/ 8 h 32"/>
                <a:gd name="T24" fmla="*/ 44 w 44"/>
                <a:gd name="T25" fmla="*/ 12 h 32"/>
                <a:gd name="T26" fmla="*/ 42 w 44"/>
                <a:gd name="T27" fmla="*/ 16 h 32"/>
                <a:gd name="T28" fmla="*/ 38 w 44"/>
                <a:gd name="T29" fmla="*/ 16 h 32"/>
                <a:gd name="T30" fmla="*/ 38 w 44"/>
                <a:gd name="T31" fmla="*/ 22 h 32"/>
                <a:gd name="T32" fmla="*/ 34 w 44"/>
                <a:gd name="T33" fmla="*/ 26 h 32"/>
                <a:gd name="T34" fmla="*/ 30 w 44"/>
                <a:gd name="T35" fmla="*/ 22 h 32"/>
                <a:gd name="T36" fmla="*/ 26 w 44"/>
                <a:gd name="T37" fmla="*/ 28 h 32"/>
                <a:gd name="T38" fmla="*/ 22 w 44"/>
                <a:gd name="T39" fmla="*/ 28 h 32"/>
                <a:gd name="T40" fmla="*/ 18 w 44"/>
                <a:gd name="T41" fmla="*/ 26 h 32"/>
                <a:gd name="T42" fmla="*/ 12 w 44"/>
                <a:gd name="T43" fmla="*/ 30 h 32"/>
                <a:gd name="T44" fmla="*/ 10 w 44"/>
                <a:gd name="T45" fmla="*/ 24 h 32"/>
                <a:gd name="T46" fmla="*/ 8 w 44"/>
                <a:gd name="T47" fmla="*/ 32 h 32"/>
                <a:gd name="T48" fmla="*/ 4 w 44"/>
                <a:gd name="T49" fmla="*/ 18 h 32"/>
                <a:gd name="T50" fmla="*/ 0 w 44"/>
                <a:gd name="T51" fmla="*/ 16 h 32"/>
                <a:gd name="T52" fmla="*/ 4 w 44"/>
                <a:gd name="T53" fmla="*/ 10 h 32"/>
                <a:gd name="T54" fmla="*/ 10 w 44"/>
                <a:gd name="T55" fmla="*/ 12 h 32"/>
                <a:gd name="T56" fmla="*/ 12 w 44"/>
                <a:gd name="T57" fmla="*/ 8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"/>
                <a:gd name="T88" fmla="*/ 0 h 32"/>
                <a:gd name="T89" fmla="*/ 44 w 44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" h="32">
                  <a:moveTo>
                    <a:pt x="12" y="8"/>
                  </a:moveTo>
                  <a:lnTo>
                    <a:pt x="14" y="8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22" y="12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6"/>
                  </a:lnTo>
                  <a:lnTo>
                    <a:pt x="40" y="8"/>
                  </a:lnTo>
                  <a:lnTo>
                    <a:pt x="44" y="12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8" y="3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12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8" name="Freeform 94"/>
            <p:cNvSpPr>
              <a:spLocks/>
            </p:cNvSpPr>
            <p:nvPr/>
          </p:nvSpPr>
          <p:spPr bwMode="auto">
            <a:xfrm>
              <a:off x="4396" y="1705"/>
              <a:ext cx="16" cy="30"/>
            </a:xfrm>
            <a:custGeom>
              <a:avLst/>
              <a:gdLst>
                <a:gd name="T0" fmla="*/ 10 w 16"/>
                <a:gd name="T1" fmla="*/ 26 h 30"/>
                <a:gd name="T2" fmla="*/ 6 w 16"/>
                <a:gd name="T3" fmla="*/ 30 h 30"/>
                <a:gd name="T4" fmla="*/ 2 w 16"/>
                <a:gd name="T5" fmla="*/ 16 h 30"/>
                <a:gd name="T6" fmla="*/ 0 w 16"/>
                <a:gd name="T7" fmla="*/ 4 h 30"/>
                <a:gd name="T8" fmla="*/ 2 w 16"/>
                <a:gd name="T9" fmla="*/ 0 h 30"/>
                <a:gd name="T10" fmla="*/ 4 w 16"/>
                <a:gd name="T11" fmla="*/ 6 h 30"/>
                <a:gd name="T12" fmla="*/ 8 w 16"/>
                <a:gd name="T13" fmla="*/ 4 h 30"/>
                <a:gd name="T14" fmla="*/ 12 w 16"/>
                <a:gd name="T15" fmla="*/ 10 h 30"/>
                <a:gd name="T16" fmla="*/ 16 w 16"/>
                <a:gd name="T17" fmla="*/ 20 h 30"/>
                <a:gd name="T18" fmla="*/ 14 w 16"/>
                <a:gd name="T19" fmla="*/ 26 h 30"/>
                <a:gd name="T20" fmla="*/ 10 w 16"/>
                <a:gd name="T21" fmla="*/ 26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0"/>
                <a:gd name="T35" fmla="*/ 16 w 16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0">
                  <a:moveTo>
                    <a:pt x="10" y="26"/>
                  </a:moveTo>
                  <a:lnTo>
                    <a:pt x="6" y="30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10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39" name="Freeform 95"/>
            <p:cNvSpPr>
              <a:spLocks/>
            </p:cNvSpPr>
            <p:nvPr/>
          </p:nvSpPr>
          <p:spPr bwMode="auto">
            <a:xfrm>
              <a:off x="4462" y="1657"/>
              <a:ext cx="30" cy="24"/>
            </a:xfrm>
            <a:custGeom>
              <a:avLst/>
              <a:gdLst>
                <a:gd name="T0" fmla="*/ 22 w 30"/>
                <a:gd name="T1" fmla="*/ 6 h 24"/>
                <a:gd name="T2" fmla="*/ 28 w 30"/>
                <a:gd name="T3" fmla="*/ 14 h 24"/>
                <a:gd name="T4" fmla="*/ 30 w 30"/>
                <a:gd name="T5" fmla="*/ 22 h 24"/>
                <a:gd name="T6" fmla="*/ 22 w 30"/>
                <a:gd name="T7" fmla="*/ 18 h 24"/>
                <a:gd name="T8" fmla="*/ 18 w 30"/>
                <a:gd name="T9" fmla="*/ 24 h 24"/>
                <a:gd name="T10" fmla="*/ 14 w 30"/>
                <a:gd name="T11" fmla="*/ 22 h 24"/>
                <a:gd name="T12" fmla="*/ 6 w 30"/>
                <a:gd name="T13" fmla="*/ 22 h 24"/>
                <a:gd name="T14" fmla="*/ 4 w 30"/>
                <a:gd name="T15" fmla="*/ 18 h 24"/>
                <a:gd name="T16" fmla="*/ 10 w 30"/>
                <a:gd name="T17" fmla="*/ 16 h 24"/>
                <a:gd name="T18" fmla="*/ 12 w 30"/>
                <a:gd name="T19" fmla="*/ 12 h 24"/>
                <a:gd name="T20" fmla="*/ 0 w 30"/>
                <a:gd name="T21" fmla="*/ 12 h 24"/>
                <a:gd name="T22" fmla="*/ 0 w 30"/>
                <a:gd name="T23" fmla="*/ 8 h 24"/>
                <a:gd name="T24" fmla="*/ 8 w 30"/>
                <a:gd name="T25" fmla="*/ 6 h 24"/>
                <a:gd name="T26" fmla="*/ 14 w 30"/>
                <a:gd name="T27" fmla="*/ 8 h 24"/>
                <a:gd name="T28" fmla="*/ 16 w 30"/>
                <a:gd name="T29" fmla="*/ 4 h 24"/>
                <a:gd name="T30" fmla="*/ 14 w 30"/>
                <a:gd name="T31" fmla="*/ 0 h 24"/>
                <a:gd name="T32" fmla="*/ 22 w 30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22" y="6"/>
                  </a:moveTo>
                  <a:lnTo>
                    <a:pt x="28" y="14"/>
                  </a:lnTo>
                  <a:lnTo>
                    <a:pt x="30" y="22"/>
                  </a:lnTo>
                  <a:lnTo>
                    <a:pt x="22" y="18"/>
                  </a:lnTo>
                  <a:lnTo>
                    <a:pt x="18" y="24"/>
                  </a:lnTo>
                  <a:lnTo>
                    <a:pt x="14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0" name="Freeform 96"/>
            <p:cNvSpPr>
              <a:spLocks/>
            </p:cNvSpPr>
            <p:nvPr/>
          </p:nvSpPr>
          <p:spPr bwMode="auto">
            <a:xfrm>
              <a:off x="3618" y="1661"/>
              <a:ext cx="1082" cy="1292"/>
            </a:xfrm>
            <a:custGeom>
              <a:avLst/>
              <a:gdLst>
                <a:gd name="T0" fmla="*/ 1030 w 1082"/>
                <a:gd name="T1" fmla="*/ 162 h 1292"/>
                <a:gd name="T2" fmla="*/ 1002 w 1082"/>
                <a:gd name="T3" fmla="*/ 120 h 1292"/>
                <a:gd name="T4" fmla="*/ 1028 w 1082"/>
                <a:gd name="T5" fmla="*/ 56 h 1292"/>
                <a:gd name="T6" fmla="*/ 980 w 1082"/>
                <a:gd name="T7" fmla="*/ 52 h 1292"/>
                <a:gd name="T8" fmla="*/ 956 w 1082"/>
                <a:gd name="T9" fmla="*/ 36 h 1292"/>
                <a:gd name="T10" fmla="*/ 924 w 1082"/>
                <a:gd name="T11" fmla="*/ 52 h 1292"/>
                <a:gd name="T12" fmla="*/ 892 w 1082"/>
                <a:gd name="T13" fmla="*/ 24 h 1292"/>
                <a:gd name="T14" fmla="*/ 838 w 1082"/>
                <a:gd name="T15" fmla="*/ 84 h 1292"/>
                <a:gd name="T16" fmla="*/ 816 w 1082"/>
                <a:gd name="T17" fmla="*/ 20 h 1292"/>
                <a:gd name="T18" fmla="*/ 762 w 1082"/>
                <a:gd name="T19" fmla="*/ 120 h 1292"/>
                <a:gd name="T20" fmla="*/ 716 w 1082"/>
                <a:gd name="T21" fmla="*/ 114 h 1292"/>
                <a:gd name="T22" fmla="*/ 706 w 1082"/>
                <a:gd name="T23" fmla="*/ 136 h 1292"/>
                <a:gd name="T24" fmla="*/ 662 w 1082"/>
                <a:gd name="T25" fmla="*/ 152 h 1292"/>
                <a:gd name="T26" fmla="*/ 638 w 1082"/>
                <a:gd name="T27" fmla="*/ 160 h 1292"/>
                <a:gd name="T28" fmla="*/ 602 w 1082"/>
                <a:gd name="T29" fmla="*/ 220 h 1292"/>
                <a:gd name="T30" fmla="*/ 552 w 1082"/>
                <a:gd name="T31" fmla="*/ 216 h 1292"/>
                <a:gd name="T32" fmla="*/ 534 w 1082"/>
                <a:gd name="T33" fmla="*/ 270 h 1292"/>
                <a:gd name="T34" fmla="*/ 478 w 1082"/>
                <a:gd name="T35" fmla="*/ 308 h 1292"/>
                <a:gd name="T36" fmla="*/ 480 w 1082"/>
                <a:gd name="T37" fmla="*/ 320 h 1292"/>
                <a:gd name="T38" fmla="*/ 444 w 1082"/>
                <a:gd name="T39" fmla="*/ 356 h 1292"/>
                <a:gd name="T40" fmla="*/ 426 w 1082"/>
                <a:gd name="T41" fmla="*/ 412 h 1292"/>
                <a:gd name="T42" fmla="*/ 394 w 1082"/>
                <a:gd name="T43" fmla="*/ 448 h 1292"/>
                <a:gd name="T44" fmla="*/ 348 w 1082"/>
                <a:gd name="T45" fmla="*/ 510 h 1292"/>
                <a:gd name="T46" fmla="*/ 330 w 1082"/>
                <a:gd name="T47" fmla="*/ 556 h 1292"/>
                <a:gd name="T48" fmla="*/ 318 w 1082"/>
                <a:gd name="T49" fmla="*/ 604 h 1292"/>
                <a:gd name="T50" fmla="*/ 294 w 1082"/>
                <a:gd name="T51" fmla="*/ 650 h 1292"/>
                <a:gd name="T52" fmla="*/ 272 w 1082"/>
                <a:gd name="T53" fmla="*/ 684 h 1292"/>
                <a:gd name="T54" fmla="*/ 232 w 1082"/>
                <a:gd name="T55" fmla="*/ 736 h 1292"/>
                <a:gd name="T56" fmla="*/ 242 w 1082"/>
                <a:gd name="T57" fmla="*/ 798 h 1292"/>
                <a:gd name="T58" fmla="*/ 216 w 1082"/>
                <a:gd name="T59" fmla="*/ 832 h 1292"/>
                <a:gd name="T60" fmla="*/ 172 w 1082"/>
                <a:gd name="T61" fmla="*/ 832 h 1292"/>
                <a:gd name="T62" fmla="*/ 126 w 1082"/>
                <a:gd name="T63" fmla="*/ 852 h 1292"/>
                <a:gd name="T64" fmla="*/ 104 w 1082"/>
                <a:gd name="T65" fmla="*/ 896 h 1292"/>
                <a:gd name="T66" fmla="*/ 56 w 1082"/>
                <a:gd name="T67" fmla="*/ 920 h 1292"/>
                <a:gd name="T68" fmla="*/ 40 w 1082"/>
                <a:gd name="T69" fmla="*/ 952 h 1292"/>
                <a:gd name="T70" fmla="*/ 40 w 1082"/>
                <a:gd name="T71" fmla="*/ 970 h 1292"/>
                <a:gd name="T72" fmla="*/ 12 w 1082"/>
                <a:gd name="T73" fmla="*/ 994 h 1292"/>
                <a:gd name="T74" fmla="*/ 56 w 1082"/>
                <a:gd name="T75" fmla="*/ 1024 h 1292"/>
                <a:gd name="T76" fmla="*/ 96 w 1082"/>
                <a:gd name="T77" fmla="*/ 1028 h 1292"/>
                <a:gd name="T78" fmla="*/ 42 w 1082"/>
                <a:gd name="T79" fmla="*/ 1040 h 1292"/>
                <a:gd name="T80" fmla="*/ 0 w 1082"/>
                <a:gd name="T81" fmla="*/ 1068 h 1292"/>
                <a:gd name="T82" fmla="*/ 22 w 1082"/>
                <a:gd name="T83" fmla="*/ 1108 h 1292"/>
                <a:gd name="T84" fmla="*/ 66 w 1082"/>
                <a:gd name="T85" fmla="*/ 1084 h 1292"/>
                <a:gd name="T86" fmla="*/ 30 w 1082"/>
                <a:gd name="T87" fmla="*/ 1144 h 1292"/>
                <a:gd name="T88" fmla="*/ 12 w 1082"/>
                <a:gd name="T89" fmla="*/ 1184 h 1292"/>
                <a:gd name="T90" fmla="*/ 48 w 1082"/>
                <a:gd name="T91" fmla="*/ 1192 h 1292"/>
                <a:gd name="T92" fmla="*/ 64 w 1082"/>
                <a:gd name="T93" fmla="*/ 1272 h 1292"/>
                <a:gd name="T94" fmla="*/ 144 w 1082"/>
                <a:gd name="T95" fmla="*/ 1268 h 1292"/>
                <a:gd name="T96" fmla="*/ 222 w 1082"/>
                <a:gd name="T97" fmla="*/ 1180 h 1292"/>
                <a:gd name="T98" fmla="*/ 226 w 1082"/>
                <a:gd name="T99" fmla="*/ 1144 h 1292"/>
                <a:gd name="T100" fmla="*/ 258 w 1082"/>
                <a:gd name="T101" fmla="*/ 1226 h 1292"/>
                <a:gd name="T102" fmla="*/ 302 w 1082"/>
                <a:gd name="T103" fmla="*/ 1058 h 1292"/>
                <a:gd name="T104" fmla="*/ 292 w 1082"/>
                <a:gd name="T105" fmla="*/ 900 h 1292"/>
                <a:gd name="T106" fmla="*/ 370 w 1082"/>
                <a:gd name="T107" fmla="*/ 774 h 1292"/>
                <a:gd name="T108" fmla="*/ 410 w 1082"/>
                <a:gd name="T109" fmla="*/ 570 h 1292"/>
                <a:gd name="T110" fmla="*/ 480 w 1082"/>
                <a:gd name="T111" fmla="*/ 404 h 1292"/>
                <a:gd name="T112" fmla="*/ 554 w 1082"/>
                <a:gd name="T113" fmla="*/ 306 h 1292"/>
                <a:gd name="T114" fmla="*/ 626 w 1082"/>
                <a:gd name="T115" fmla="*/ 246 h 1292"/>
                <a:gd name="T116" fmla="*/ 726 w 1082"/>
                <a:gd name="T117" fmla="*/ 282 h 1292"/>
                <a:gd name="T118" fmla="*/ 864 w 1082"/>
                <a:gd name="T119" fmla="*/ 244 h 1292"/>
                <a:gd name="T120" fmla="*/ 1006 w 1082"/>
                <a:gd name="T121" fmla="*/ 170 h 1292"/>
                <a:gd name="T122" fmla="*/ 1048 w 1082"/>
                <a:gd name="T123" fmla="*/ 180 h 12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2"/>
                <a:gd name="T187" fmla="*/ 0 h 1292"/>
                <a:gd name="T188" fmla="*/ 1082 w 1082"/>
                <a:gd name="T189" fmla="*/ 1292 h 12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2" h="1292">
                  <a:moveTo>
                    <a:pt x="1078" y="164"/>
                  </a:moveTo>
                  <a:lnTo>
                    <a:pt x="1060" y="160"/>
                  </a:lnTo>
                  <a:lnTo>
                    <a:pt x="1058" y="176"/>
                  </a:lnTo>
                  <a:lnTo>
                    <a:pt x="1054" y="176"/>
                  </a:lnTo>
                  <a:lnTo>
                    <a:pt x="1054" y="172"/>
                  </a:lnTo>
                  <a:lnTo>
                    <a:pt x="1046" y="170"/>
                  </a:lnTo>
                  <a:lnTo>
                    <a:pt x="1044" y="166"/>
                  </a:lnTo>
                  <a:lnTo>
                    <a:pt x="1044" y="176"/>
                  </a:lnTo>
                  <a:lnTo>
                    <a:pt x="1044" y="178"/>
                  </a:lnTo>
                  <a:lnTo>
                    <a:pt x="1040" y="170"/>
                  </a:lnTo>
                  <a:lnTo>
                    <a:pt x="1030" y="172"/>
                  </a:lnTo>
                  <a:lnTo>
                    <a:pt x="1022" y="176"/>
                  </a:lnTo>
                  <a:lnTo>
                    <a:pt x="1024" y="166"/>
                  </a:lnTo>
                  <a:lnTo>
                    <a:pt x="1030" y="162"/>
                  </a:lnTo>
                  <a:lnTo>
                    <a:pt x="1036" y="160"/>
                  </a:lnTo>
                  <a:lnTo>
                    <a:pt x="1038" y="156"/>
                  </a:lnTo>
                  <a:lnTo>
                    <a:pt x="1036" y="152"/>
                  </a:lnTo>
                  <a:lnTo>
                    <a:pt x="1032" y="146"/>
                  </a:lnTo>
                  <a:lnTo>
                    <a:pt x="1018" y="148"/>
                  </a:lnTo>
                  <a:lnTo>
                    <a:pt x="1020" y="144"/>
                  </a:lnTo>
                  <a:lnTo>
                    <a:pt x="1016" y="138"/>
                  </a:lnTo>
                  <a:lnTo>
                    <a:pt x="1006" y="134"/>
                  </a:lnTo>
                  <a:lnTo>
                    <a:pt x="998" y="126"/>
                  </a:lnTo>
                  <a:lnTo>
                    <a:pt x="988" y="122"/>
                  </a:lnTo>
                  <a:lnTo>
                    <a:pt x="984" y="120"/>
                  </a:lnTo>
                  <a:lnTo>
                    <a:pt x="986" y="116"/>
                  </a:lnTo>
                  <a:lnTo>
                    <a:pt x="986" y="114"/>
                  </a:lnTo>
                  <a:lnTo>
                    <a:pt x="1002" y="120"/>
                  </a:lnTo>
                  <a:lnTo>
                    <a:pt x="1040" y="126"/>
                  </a:lnTo>
                  <a:lnTo>
                    <a:pt x="1068" y="104"/>
                  </a:lnTo>
                  <a:lnTo>
                    <a:pt x="1076" y="100"/>
                  </a:lnTo>
                  <a:lnTo>
                    <a:pt x="1082" y="94"/>
                  </a:lnTo>
                  <a:lnTo>
                    <a:pt x="1080" y="84"/>
                  </a:lnTo>
                  <a:lnTo>
                    <a:pt x="1072" y="80"/>
                  </a:lnTo>
                  <a:lnTo>
                    <a:pt x="1066" y="70"/>
                  </a:lnTo>
                  <a:lnTo>
                    <a:pt x="1054" y="70"/>
                  </a:lnTo>
                  <a:lnTo>
                    <a:pt x="1046" y="66"/>
                  </a:lnTo>
                  <a:lnTo>
                    <a:pt x="1054" y="62"/>
                  </a:lnTo>
                  <a:lnTo>
                    <a:pt x="1042" y="54"/>
                  </a:lnTo>
                  <a:lnTo>
                    <a:pt x="1038" y="48"/>
                  </a:lnTo>
                  <a:lnTo>
                    <a:pt x="1034" y="54"/>
                  </a:lnTo>
                  <a:lnTo>
                    <a:pt x="1028" y="56"/>
                  </a:lnTo>
                  <a:lnTo>
                    <a:pt x="1028" y="52"/>
                  </a:lnTo>
                  <a:lnTo>
                    <a:pt x="1026" y="48"/>
                  </a:lnTo>
                  <a:lnTo>
                    <a:pt x="1012" y="54"/>
                  </a:lnTo>
                  <a:lnTo>
                    <a:pt x="1010" y="52"/>
                  </a:lnTo>
                  <a:lnTo>
                    <a:pt x="1010" y="48"/>
                  </a:lnTo>
                  <a:lnTo>
                    <a:pt x="1010" y="44"/>
                  </a:lnTo>
                  <a:lnTo>
                    <a:pt x="1010" y="38"/>
                  </a:lnTo>
                  <a:lnTo>
                    <a:pt x="1008" y="34"/>
                  </a:lnTo>
                  <a:lnTo>
                    <a:pt x="1006" y="30"/>
                  </a:lnTo>
                  <a:lnTo>
                    <a:pt x="998" y="32"/>
                  </a:lnTo>
                  <a:lnTo>
                    <a:pt x="994" y="28"/>
                  </a:lnTo>
                  <a:lnTo>
                    <a:pt x="988" y="30"/>
                  </a:lnTo>
                  <a:lnTo>
                    <a:pt x="980" y="42"/>
                  </a:lnTo>
                  <a:lnTo>
                    <a:pt x="980" y="52"/>
                  </a:lnTo>
                  <a:lnTo>
                    <a:pt x="978" y="66"/>
                  </a:lnTo>
                  <a:lnTo>
                    <a:pt x="980" y="78"/>
                  </a:lnTo>
                  <a:lnTo>
                    <a:pt x="972" y="82"/>
                  </a:lnTo>
                  <a:lnTo>
                    <a:pt x="964" y="78"/>
                  </a:lnTo>
                  <a:lnTo>
                    <a:pt x="956" y="80"/>
                  </a:lnTo>
                  <a:lnTo>
                    <a:pt x="954" y="76"/>
                  </a:lnTo>
                  <a:lnTo>
                    <a:pt x="962" y="70"/>
                  </a:lnTo>
                  <a:lnTo>
                    <a:pt x="968" y="58"/>
                  </a:lnTo>
                  <a:lnTo>
                    <a:pt x="966" y="52"/>
                  </a:lnTo>
                  <a:lnTo>
                    <a:pt x="954" y="60"/>
                  </a:lnTo>
                  <a:lnTo>
                    <a:pt x="946" y="60"/>
                  </a:lnTo>
                  <a:lnTo>
                    <a:pt x="958" y="50"/>
                  </a:lnTo>
                  <a:lnTo>
                    <a:pt x="952" y="42"/>
                  </a:lnTo>
                  <a:lnTo>
                    <a:pt x="956" y="36"/>
                  </a:lnTo>
                  <a:lnTo>
                    <a:pt x="970" y="38"/>
                  </a:lnTo>
                  <a:lnTo>
                    <a:pt x="974" y="26"/>
                  </a:lnTo>
                  <a:lnTo>
                    <a:pt x="976" y="14"/>
                  </a:lnTo>
                  <a:lnTo>
                    <a:pt x="966" y="14"/>
                  </a:lnTo>
                  <a:lnTo>
                    <a:pt x="968" y="8"/>
                  </a:lnTo>
                  <a:lnTo>
                    <a:pt x="962" y="2"/>
                  </a:lnTo>
                  <a:lnTo>
                    <a:pt x="958" y="2"/>
                  </a:lnTo>
                  <a:lnTo>
                    <a:pt x="948" y="10"/>
                  </a:lnTo>
                  <a:lnTo>
                    <a:pt x="940" y="0"/>
                  </a:lnTo>
                  <a:lnTo>
                    <a:pt x="938" y="14"/>
                  </a:lnTo>
                  <a:lnTo>
                    <a:pt x="934" y="28"/>
                  </a:lnTo>
                  <a:lnTo>
                    <a:pt x="930" y="38"/>
                  </a:lnTo>
                  <a:lnTo>
                    <a:pt x="926" y="44"/>
                  </a:lnTo>
                  <a:lnTo>
                    <a:pt x="924" y="52"/>
                  </a:lnTo>
                  <a:lnTo>
                    <a:pt x="924" y="60"/>
                  </a:lnTo>
                  <a:lnTo>
                    <a:pt x="920" y="60"/>
                  </a:lnTo>
                  <a:lnTo>
                    <a:pt x="916" y="66"/>
                  </a:lnTo>
                  <a:lnTo>
                    <a:pt x="916" y="78"/>
                  </a:lnTo>
                  <a:lnTo>
                    <a:pt x="908" y="78"/>
                  </a:lnTo>
                  <a:lnTo>
                    <a:pt x="898" y="90"/>
                  </a:lnTo>
                  <a:lnTo>
                    <a:pt x="898" y="78"/>
                  </a:lnTo>
                  <a:lnTo>
                    <a:pt x="902" y="64"/>
                  </a:lnTo>
                  <a:lnTo>
                    <a:pt x="894" y="54"/>
                  </a:lnTo>
                  <a:lnTo>
                    <a:pt x="900" y="46"/>
                  </a:lnTo>
                  <a:lnTo>
                    <a:pt x="902" y="30"/>
                  </a:lnTo>
                  <a:lnTo>
                    <a:pt x="900" y="22"/>
                  </a:lnTo>
                  <a:lnTo>
                    <a:pt x="898" y="20"/>
                  </a:lnTo>
                  <a:lnTo>
                    <a:pt x="892" y="24"/>
                  </a:lnTo>
                  <a:lnTo>
                    <a:pt x="866" y="68"/>
                  </a:lnTo>
                  <a:lnTo>
                    <a:pt x="862" y="74"/>
                  </a:lnTo>
                  <a:lnTo>
                    <a:pt x="858" y="84"/>
                  </a:lnTo>
                  <a:lnTo>
                    <a:pt x="850" y="92"/>
                  </a:lnTo>
                  <a:lnTo>
                    <a:pt x="846" y="106"/>
                  </a:lnTo>
                  <a:lnTo>
                    <a:pt x="852" y="100"/>
                  </a:lnTo>
                  <a:lnTo>
                    <a:pt x="836" y="128"/>
                  </a:lnTo>
                  <a:lnTo>
                    <a:pt x="830" y="130"/>
                  </a:lnTo>
                  <a:lnTo>
                    <a:pt x="828" y="120"/>
                  </a:lnTo>
                  <a:lnTo>
                    <a:pt x="830" y="112"/>
                  </a:lnTo>
                  <a:lnTo>
                    <a:pt x="834" y="106"/>
                  </a:lnTo>
                  <a:lnTo>
                    <a:pt x="838" y="104"/>
                  </a:lnTo>
                  <a:lnTo>
                    <a:pt x="836" y="98"/>
                  </a:lnTo>
                  <a:lnTo>
                    <a:pt x="838" y="84"/>
                  </a:lnTo>
                  <a:lnTo>
                    <a:pt x="838" y="80"/>
                  </a:lnTo>
                  <a:lnTo>
                    <a:pt x="844" y="66"/>
                  </a:lnTo>
                  <a:lnTo>
                    <a:pt x="860" y="44"/>
                  </a:lnTo>
                  <a:lnTo>
                    <a:pt x="866" y="32"/>
                  </a:lnTo>
                  <a:lnTo>
                    <a:pt x="858" y="28"/>
                  </a:lnTo>
                  <a:lnTo>
                    <a:pt x="848" y="36"/>
                  </a:lnTo>
                  <a:lnTo>
                    <a:pt x="840" y="38"/>
                  </a:lnTo>
                  <a:lnTo>
                    <a:pt x="838" y="28"/>
                  </a:lnTo>
                  <a:lnTo>
                    <a:pt x="834" y="26"/>
                  </a:lnTo>
                  <a:lnTo>
                    <a:pt x="832" y="20"/>
                  </a:lnTo>
                  <a:lnTo>
                    <a:pt x="830" y="14"/>
                  </a:lnTo>
                  <a:lnTo>
                    <a:pt x="824" y="24"/>
                  </a:lnTo>
                  <a:lnTo>
                    <a:pt x="820" y="20"/>
                  </a:lnTo>
                  <a:lnTo>
                    <a:pt x="816" y="20"/>
                  </a:lnTo>
                  <a:lnTo>
                    <a:pt x="814" y="38"/>
                  </a:lnTo>
                  <a:lnTo>
                    <a:pt x="804" y="34"/>
                  </a:lnTo>
                  <a:lnTo>
                    <a:pt x="808" y="46"/>
                  </a:lnTo>
                  <a:lnTo>
                    <a:pt x="814" y="52"/>
                  </a:lnTo>
                  <a:lnTo>
                    <a:pt x="816" y="54"/>
                  </a:lnTo>
                  <a:lnTo>
                    <a:pt x="804" y="60"/>
                  </a:lnTo>
                  <a:lnTo>
                    <a:pt x="800" y="70"/>
                  </a:lnTo>
                  <a:lnTo>
                    <a:pt x="802" y="80"/>
                  </a:lnTo>
                  <a:lnTo>
                    <a:pt x="784" y="80"/>
                  </a:lnTo>
                  <a:lnTo>
                    <a:pt x="774" y="90"/>
                  </a:lnTo>
                  <a:lnTo>
                    <a:pt x="770" y="98"/>
                  </a:lnTo>
                  <a:lnTo>
                    <a:pt x="760" y="110"/>
                  </a:lnTo>
                  <a:lnTo>
                    <a:pt x="760" y="114"/>
                  </a:lnTo>
                  <a:lnTo>
                    <a:pt x="762" y="120"/>
                  </a:lnTo>
                  <a:lnTo>
                    <a:pt x="760" y="128"/>
                  </a:lnTo>
                  <a:lnTo>
                    <a:pt x="758" y="138"/>
                  </a:lnTo>
                  <a:lnTo>
                    <a:pt x="752" y="140"/>
                  </a:lnTo>
                  <a:lnTo>
                    <a:pt x="748" y="136"/>
                  </a:lnTo>
                  <a:lnTo>
                    <a:pt x="748" y="128"/>
                  </a:lnTo>
                  <a:lnTo>
                    <a:pt x="752" y="126"/>
                  </a:lnTo>
                  <a:lnTo>
                    <a:pt x="742" y="122"/>
                  </a:lnTo>
                  <a:lnTo>
                    <a:pt x="748" y="114"/>
                  </a:lnTo>
                  <a:lnTo>
                    <a:pt x="746" y="114"/>
                  </a:lnTo>
                  <a:lnTo>
                    <a:pt x="724" y="110"/>
                  </a:lnTo>
                  <a:lnTo>
                    <a:pt x="726" y="120"/>
                  </a:lnTo>
                  <a:lnTo>
                    <a:pt x="722" y="122"/>
                  </a:lnTo>
                  <a:lnTo>
                    <a:pt x="716" y="120"/>
                  </a:lnTo>
                  <a:lnTo>
                    <a:pt x="716" y="114"/>
                  </a:lnTo>
                  <a:lnTo>
                    <a:pt x="714" y="106"/>
                  </a:lnTo>
                  <a:lnTo>
                    <a:pt x="712" y="108"/>
                  </a:lnTo>
                  <a:lnTo>
                    <a:pt x="710" y="100"/>
                  </a:lnTo>
                  <a:lnTo>
                    <a:pt x="706" y="104"/>
                  </a:lnTo>
                  <a:lnTo>
                    <a:pt x="704" y="100"/>
                  </a:lnTo>
                  <a:lnTo>
                    <a:pt x="700" y="104"/>
                  </a:lnTo>
                  <a:lnTo>
                    <a:pt x="700" y="118"/>
                  </a:lnTo>
                  <a:lnTo>
                    <a:pt x="694" y="110"/>
                  </a:lnTo>
                  <a:lnTo>
                    <a:pt x="692" y="102"/>
                  </a:lnTo>
                  <a:lnTo>
                    <a:pt x="688" y="100"/>
                  </a:lnTo>
                  <a:lnTo>
                    <a:pt x="688" y="120"/>
                  </a:lnTo>
                  <a:lnTo>
                    <a:pt x="702" y="126"/>
                  </a:lnTo>
                  <a:lnTo>
                    <a:pt x="706" y="126"/>
                  </a:lnTo>
                  <a:lnTo>
                    <a:pt x="706" y="136"/>
                  </a:lnTo>
                  <a:lnTo>
                    <a:pt x="704" y="142"/>
                  </a:lnTo>
                  <a:lnTo>
                    <a:pt x="704" y="150"/>
                  </a:lnTo>
                  <a:lnTo>
                    <a:pt x="708" y="160"/>
                  </a:lnTo>
                  <a:lnTo>
                    <a:pt x="708" y="170"/>
                  </a:lnTo>
                  <a:lnTo>
                    <a:pt x="702" y="166"/>
                  </a:lnTo>
                  <a:lnTo>
                    <a:pt x="688" y="144"/>
                  </a:lnTo>
                  <a:lnTo>
                    <a:pt x="676" y="132"/>
                  </a:lnTo>
                  <a:lnTo>
                    <a:pt x="680" y="148"/>
                  </a:lnTo>
                  <a:lnTo>
                    <a:pt x="676" y="148"/>
                  </a:lnTo>
                  <a:lnTo>
                    <a:pt x="672" y="156"/>
                  </a:lnTo>
                  <a:lnTo>
                    <a:pt x="670" y="154"/>
                  </a:lnTo>
                  <a:lnTo>
                    <a:pt x="666" y="160"/>
                  </a:lnTo>
                  <a:lnTo>
                    <a:pt x="664" y="158"/>
                  </a:lnTo>
                  <a:lnTo>
                    <a:pt x="662" y="152"/>
                  </a:lnTo>
                  <a:lnTo>
                    <a:pt x="666" y="144"/>
                  </a:lnTo>
                  <a:lnTo>
                    <a:pt x="660" y="148"/>
                  </a:lnTo>
                  <a:lnTo>
                    <a:pt x="654" y="154"/>
                  </a:lnTo>
                  <a:lnTo>
                    <a:pt x="652" y="164"/>
                  </a:lnTo>
                  <a:lnTo>
                    <a:pt x="648" y="166"/>
                  </a:lnTo>
                  <a:lnTo>
                    <a:pt x="650" y="178"/>
                  </a:lnTo>
                  <a:lnTo>
                    <a:pt x="650" y="182"/>
                  </a:lnTo>
                  <a:lnTo>
                    <a:pt x="638" y="194"/>
                  </a:lnTo>
                  <a:lnTo>
                    <a:pt x="634" y="208"/>
                  </a:lnTo>
                  <a:lnTo>
                    <a:pt x="628" y="216"/>
                  </a:lnTo>
                  <a:lnTo>
                    <a:pt x="636" y="200"/>
                  </a:lnTo>
                  <a:lnTo>
                    <a:pt x="636" y="192"/>
                  </a:lnTo>
                  <a:lnTo>
                    <a:pt x="638" y="174"/>
                  </a:lnTo>
                  <a:lnTo>
                    <a:pt x="638" y="160"/>
                  </a:lnTo>
                  <a:lnTo>
                    <a:pt x="636" y="144"/>
                  </a:lnTo>
                  <a:lnTo>
                    <a:pt x="628" y="148"/>
                  </a:lnTo>
                  <a:lnTo>
                    <a:pt x="624" y="158"/>
                  </a:lnTo>
                  <a:lnTo>
                    <a:pt x="616" y="168"/>
                  </a:lnTo>
                  <a:lnTo>
                    <a:pt x="614" y="186"/>
                  </a:lnTo>
                  <a:lnTo>
                    <a:pt x="610" y="202"/>
                  </a:lnTo>
                  <a:lnTo>
                    <a:pt x="610" y="162"/>
                  </a:lnTo>
                  <a:lnTo>
                    <a:pt x="590" y="164"/>
                  </a:lnTo>
                  <a:lnTo>
                    <a:pt x="582" y="178"/>
                  </a:lnTo>
                  <a:lnTo>
                    <a:pt x="582" y="182"/>
                  </a:lnTo>
                  <a:lnTo>
                    <a:pt x="584" y="198"/>
                  </a:lnTo>
                  <a:lnTo>
                    <a:pt x="590" y="208"/>
                  </a:lnTo>
                  <a:lnTo>
                    <a:pt x="598" y="210"/>
                  </a:lnTo>
                  <a:lnTo>
                    <a:pt x="602" y="220"/>
                  </a:lnTo>
                  <a:lnTo>
                    <a:pt x="602" y="228"/>
                  </a:lnTo>
                  <a:lnTo>
                    <a:pt x="596" y="228"/>
                  </a:lnTo>
                  <a:lnTo>
                    <a:pt x="590" y="216"/>
                  </a:lnTo>
                  <a:lnTo>
                    <a:pt x="582" y="210"/>
                  </a:lnTo>
                  <a:lnTo>
                    <a:pt x="576" y="198"/>
                  </a:lnTo>
                  <a:lnTo>
                    <a:pt x="570" y="192"/>
                  </a:lnTo>
                  <a:lnTo>
                    <a:pt x="560" y="192"/>
                  </a:lnTo>
                  <a:lnTo>
                    <a:pt x="566" y="206"/>
                  </a:lnTo>
                  <a:lnTo>
                    <a:pt x="576" y="216"/>
                  </a:lnTo>
                  <a:lnTo>
                    <a:pt x="568" y="222"/>
                  </a:lnTo>
                  <a:lnTo>
                    <a:pt x="562" y="218"/>
                  </a:lnTo>
                  <a:lnTo>
                    <a:pt x="560" y="222"/>
                  </a:lnTo>
                  <a:lnTo>
                    <a:pt x="558" y="212"/>
                  </a:lnTo>
                  <a:lnTo>
                    <a:pt x="552" y="216"/>
                  </a:lnTo>
                  <a:lnTo>
                    <a:pt x="552" y="212"/>
                  </a:lnTo>
                  <a:lnTo>
                    <a:pt x="554" y="202"/>
                  </a:lnTo>
                  <a:lnTo>
                    <a:pt x="550" y="198"/>
                  </a:lnTo>
                  <a:lnTo>
                    <a:pt x="548" y="202"/>
                  </a:lnTo>
                  <a:lnTo>
                    <a:pt x="542" y="220"/>
                  </a:lnTo>
                  <a:lnTo>
                    <a:pt x="542" y="226"/>
                  </a:lnTo>
                  <a:lnTo>
                    <a:pt x="546" y="232"/>
                  </a:lnTo>
                  <a:lnTo>
                    <a:pt x="528" y="242"/>
                  </a:lnTo>
                  <a:lnTo>
                    <a:pt x="524" y="246"/>
                  </a:lnTo>
                  <a:lnTo>
                    <a:pt x="522" y="252"/>
                  </a:lnTo>
                  <a:lnTo>
                    <a:pt x="522" y="260"/>
                  </a:lnTo>
                  <a:lnTo>
                    <a:pt x="524" y="266"/>
                  </a:lnTo>
                  <a:lnTo>
                    <a:pt x="530" y="262"/>
                  </a:lnTo>
                  <a:lnTo>
                    <a:pt x="534" y="270"/>
                  </a:lnTo>
                  <a:lnTo>
                    <a:pt x="526" y="270"/>
                  </a:lnTo>
                  <a:lnTo>
                    <a:pt x="528" y="276"/>
                  </a:lnTo>
                  <a:lnTo>
                    <a:pt x="528" y="282"/>
                  </a:lnTo>
                  <a:lnTo>
                    <a:pt x="518" y="278"/>
                  </a:lnTo>
                  <a:lnTo>
                    <a:pt x="516" y="280"/>
                  </a:lnTo>
                  <a:lnTo>
                    <a:pt x="520" y="286"/>
                  </a:lnTo>
                  <a:lnTo>
                    <a:pt x="516" y="290"/>
                  </a:lnTo>
                  <a:lnTo>
                    <a:pt x="508" y="288"/>
                  </a:lnTo>
                  <a:lnTo>
                    <a:pt x="506" y="292"/>
                  </a:lnTo>
                  <a:lnTo>
                    <a:pt x="500" y="290"/>
                  </a:lnTo>
                  <a:lnTo>
                    <a:pt x="488" y="296"/>
                  </a:lnTo>
                  <a:lnTo>
                    <a:pt x="484" y="302"/>
                  </a:lnTo>
                  <a:lnTo>
                    <a:pt x="480" y="306"/>
                  </a:lnTo>
                  <a:lnTo>
                    <a:pt x="478" y="308"/>
                  </a:lnTo>
                  <a:lnTo>
                    <a:pt x="486" y="314"/>
                  </a:lnTo>
                  <a:lnTo>
                    <a:pt x="494" y="312"/>
                  </a:lnTo>
                  <a:lnTo>
                    <a:pt x="498" y="306"/>
                  </a:lnTo>
                  <a:lnTo>
                    <a:pt x="510" y="314"/>
                  </a:lnTo>
                  <a:lnTo>
                    <a:pt x="520" y="308"/>
                  </a:lnTo>
                  <a:lnTo>
                    <a:pt x="522" y="310"/>
                  </a:lnTo>
                  <a:lnTo>
                    <a:pt x="524" y="316"/>
                  </a:lnTo>
                  <a:lnTo>
                    <a:pt x="516" y="316"/>
                  </a:lnTo>
                  <a:lnTo>
                    <a:pt x="512" y="322"/>
                  </a:lnTo>
                  <a:lnTo>
                    <a:pt x="512" y="332"/>
                  </a:lnTo>
                  <a:lnTo>
                    <a:pt x="500" y="326"/>
                  </a:lnTo>
                  <a:lnTo>
                    <a:pt x="492" y="326"/>
                  </a:lnTo>
                  <a:lnTo>
                    <a:pt x="490" y="322"/>
                  </a:lnTo>
                  <a:lnTo>
                    <a:pt x="480" y="320"/>
                  </a:lnTo>
                  <a:lnTo>
                    <a:pt x="470" y="326"/>
                  </a:lnTo>
                  <a:lnTo>
                    <a:pt x="468" y="332"/>
                  </a:lnTo>
                  <a:lnTo>
                    <a:pt x="474" y="344"/>
                  </a:lnTo>
                  <a:lnTo>
                    <a:pt x="474" y="350"/>
                  </a:lnTo>
                  <a:lnTo>
                    <a:pt x="470" y="350"/>
                  </a:lnTo>
                  <a:lnTo>
                    <a:pt x="474" y="360"/>
                  </a:lnTo>
                  <a:lnTo>
                    <a:pt x="474" y="368"/>
                  </a:lnTo>
                  <a:lnTo>
                    <a:pt x="468" y="366"/>
                  </a:lnTo>
                  <a:lnTo>
                    <a:pt x="468" y="374"/>
                  </a:lnTo>
                  <a:lnTo>
                    <a:pt x="464" y="376"/>
                  </a:lnTo>
                  <a:lnTo>
                    <a:pt x="458" y="346"/>
                  </a:lnTo>
                  <a:lnTo>
                    <a:pt x="452" y="348"/>
                  </a:lnTo>
                  <a:lnTo>
                    <a:pt x="450" y="358"/>
                  </a:lnTo>
                  <a:lnTo>
                    <a:pt x="444" y="356"/>
                  </a:lnTo>
                  <a:lnTo>
                    <a:pt x="442" y="360"/>
                  </a:lnTo>
                  <a:lnTo>
                    <a:pt x="450" y="364"/>
                  </a:lnTo>
                  <a:lnTo>
                    <a:pt x="448" y="366"/>
                  </a:lnTo>
                  <a:lnTo>
                    <a:pt x="442" y="368"/>
                  </a:lnTo>
                  <a:lnTo>
                    <a:pt x="436" y="372"/>
                  </a:lnTo>
                  <a:lnTo>
                    <a:pt x="434" y="378"/>
                  </a:lnTo>
                  <a:lnTo>
                    <a:pt x="436" y="386"/>
                  </a:lnTo>
                  <a:lnTo>
                    <a:pt x="442" y="392"/>
                  </a:lnTo>
                  <a:lnTo>
                    <a:pt x="436" y="394"/>
                  </a:lnTo>
                  <a:lnTo>
                    <a:pt x="440" y="398"/>
                  </a:lnTo>
                  <a:lnTo>
                    <a:pt x="436" y="400"/>
                  </a:lnTo>
                  <a:lnTo>
                    <a:pt x="432" y="410"/>
                  </a:lnTo>
                  <a:lnTo>
                    <a:pt x="430" y="412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34" y="416"/>
                  </a:lnTo>
                  <a:lnTo>
                    <a:pt x="448" y="412"/>
                  </a:lnTo>
                  <a:lnTo>
                    <a:pt x="438" y="422"/>
                  </a:lnTo>
                  <a:lnTo>
                    <a:pt x="434" y="426"/>
                  </a:lnTo>
                  <a:lnTo>
                    <a:pt x="420" y="422"/>
                  </a:lnTo>
                  <a:lnTo>
                    <a:pt x="416" y="420"/>
                  </a:lnTo>
                  <a:lnTo>
                    <a:pt x="416" y="414"/>
                  </a:lnTo>
                  <a:lnTo>
                    <a:pt x="410" y="414"/>
                  </a:lnTo>
                  <a:lnTo>
                    <a:pt x="402" y="422"/>
                  </a:lnTo>
                  <a:lnTo>
                    <a:pt x="398" y="436"/>
                  </a:lnTo>
                  <a:lnTo>
                    <a:pt x="390" y="442"/>
                  </a:lnTo>
                  <a:lnTo>
                    <a:pt x="388" y="448"/>
                  </a:lnTo>
                  <a:lnTo>
                    <a:pt x="394" y="448"/>
                  </a:lnTo>
                  <a:lnTo>
                    <a:pt x="394" y="454"/>
                  </a:lnTo>
                  <a:lnTo>
                    <a:pt x="392" y="458"/>
                  </a:lnTo>
                  <a:lnTo>
                    <a:pt x="386" y="460"/>
                  </a:lnTo>
                  <a:lnTo>
                    <a:pt x="382" y="474"/>
                  </a:lnTo>
                  <a:lnTo>
                    <a:pt x="376" y="474"/>
                  </a:lnTo>
                  <a:lnTo>
                    <a:pt x="372" y="476"/>
                  </a:lnTo>
                  <a:lnTo>
                    <a:pt x="368" y="476"/>
                  </a:lnTo>
                  <a:lnTo>
                    <a:pt x="360" y="486"/>
                  </a:lnTo>
                  <a:lnTo>
                    <a:pt x="366" y="492"/>
                  </a:lnTo>
                  <a:lnTo>
                    <a:pt x="362" y="496"/>
                  </a:lnTo>
                  <a:lnTo>
                    <a:pt x="354" y="498"/>
                  </a:lnTo>
                  <a:lnTo>
                    <a:pt x="354" y="504"/>
                  </a:lnTo>
                  <a:lnTo>
                    <a:pt x="346" y="506"/>
                  </a:lnTo>
                  <a:lnTo>
                    <a:pt x="348" y="510"/>
                  </a:lnTo>
                  <a:lnTo>
                    <a:pt x="344" y="514"/>
                  </a:lnTo>
                  <a:lnTo>
                    <a:pt x="344" y="520"/>
                  </a:lnTo>
                  <a:lnTo>
                    <a:pt x="352" y="522"/>
                  </a:lnTo>
                  <a:lnTo>
                    <a:pt x="350" y="526"/>
                  </a:lnTo>
                  <a:lnTo>
                    <a:pt x="344" y="530"/>
                  </a:lnTo>
                  <a:lnTo>
                    <a:pt x="340" y="526"/>
                  </a:lnTo>
                  <a:lnTo>
                    <a:pt x="340" y="528"/>
                  </a:lnTo>
                  <a:lnTo>
                    <a:pt x="340" y="540"/>
                  </a:lnTo>
                  <a:lnTo>
                    <a:pt x="344" y="546"/>
                  </a:lnTo>
                  <a:lnTo>
                    <a:pt x="348" y="540"/>
                  </a:lnTo>
                  <a:lnTo>
                    <a:pt x="352" y="544"/>
                  </a:lnTo>
                  <a:lnTo>
                    <a:pt x="350" y="550"/>
                  </a:lnTo>
                  <a:lnTo>
                    <a:pt x="334" y="554"/>
                  </a:lnTo>
                  <a:lnTo>
                    <a:pt x="330" y="556"/>
                  </a:lnTo>
                  <a:lnTo>
                    <a:pt x="330" y="568"/>
                  </a:lnTo>
                  <a:lnTo>
                    <a:pt x="324" y="572"/>
                  </a:lnTo>
                  <a:lnTo>
                    <a:pt x="318" y="574"/>
                  </a:lnTo>
                  <a:lnTo>
                    <a:pt x="312" y="586"/>
                  </a:lnTo>
                  <a:lnTo>
                    <a:pt x="320" y="584"/>
                  </a:lnTo>
                  <a:lnTo>
                    <a:pt x="326" y="578"/>
                  </a:lnTo>
                  <a:lnTo>
                    <a:pt x="334" y="574"/>
                  </a:lnTo>
                  <a:lnTo>
                    <a:pt x="334" y="582"/>
                  </a:lnTo>
                  <a:lnTo>
                    <a:pt x="338" y="592"/>
                  </a:lnTo>
                  <a:lnTo>
                    <a:pt x="324" y="586"/>
                  </a:lnTo>
                  <a:lnTo>
                    <a:pt x="322" y="594"/>
                  </a:lnTo>
                  <a:lnTo>
                    <a:pt x="326" y="596"/>
                  </a:lnTo>
                  <a:lnTo>
                    <a:pt x="320" y="600"/>
                  </a:lnTo>
                  <a:lnTo>
                    <a:pt x="318" y="604"/>
                  </a:lnTo>
                  <a:lnTo>
                    <a:pt x="320" y="612"/>
                  </a:lnTo>
                  <a:lnTo>
                    <a:pt x="318" y="614"/>
                  </a:lnTo>
                  <a:lnTo>
                    <a:pt x="314" y="610"/>
                  </a:lnTo>
                  <a:lnTo>
                    <a:pt x="310" y="616"/>
                  </a:lnTo>
                  <a:lnTo>
                    <a:pt x="312" y="622"/>
                  </a:lnTo>
                  <a:lnTo>
                    <a:pt x="318" y="626"/>
                  </a:lnTo>
                  <a:lnTo>
                    <a:pt x="318" y="640"/>
                  </a:lnTo>
                  <a:lnTo>
                    <a:pt x="314" y="634"/>
                  </a:lnTo>
                  <a:lnTo>
                    <a:pt x="308" y="632"/>
                  </a:lnTo>
                  <a:lnTo>
                    <a:pt x="304" y="624"/>
                  </a:lnTo>
                  <a:lnTo>
                    <a:pt x="304" y="636"/>
                  </a:lnTo>
                  <a:lnTo>
                    <a:pt x="302" y="640"/>
                  </a:lnTo>
                  <a:lnTo>
                    <a:pt x="296" y="642"/>
                  </a:lnTo>
                  <a:lnTo>
                    <a:pt x="294" y="650"/>
                  </a:lnTo>
                  <a:lnTo>
                    <a:pt x="298" y="652"/>
                  </a:lnTo>
                  <a:lnTo>
                    <a:pt x="302" y="650"/>
                  </a:lnTo>
                  <a:lnTo>
                    <a:pt x="306" y="644"/>
                  </a:lnTo>
                  <a:lnTo>
                    <a:pt x="306" y="646"/>
                  </a:lnTo>
                  <a:lnTo>
                    <a:pt x="306" y="650"/>
                  </a:lnTo>
                  <a:lnTo>
                    <a:pt x="306" y="656"/>
                  </a:lnTo>
                  <a:lnTo>
                    <a:pt x="308" y="660"/>
                  </a:lnTo>
                  <a:lnTo>
                    <a:pt x="302" y="666"/>
                  </a:lnTo>
                  <a:lnTo>
                    <a:pt x="294" y="662"/>
                  </a:lnTo>
                  <a:lnTo>
                    <a:pt x="290" y="668"/>
                  </a:lnTo>
                  <a:lnTo>
                    <a:pt x="284" y="664"/>
                  </a:lnTo>
                  <a:lnTo>
                    <a:pt x="280" y="672"/>
                  </a:lnTo>
                  <a:lnTo>
                    <a:pt x="278" y="680"/>
                  </a:lnTo>
                  <a:lnTo>
                    <a:pt x="272" y="684"/>
                  </a:lnTo>
                  <a:lnTo>
                    <a:pt x="266" y="686"/>
                  </a:lnTo>
                  <a:lnTo>
                    <a:pt x="264" y="702"/>
                  </a:lnTo>
                  <a:lnTo>
                    <a:pt x="270" y="700"/>
                  </a:lnTo>
                  <a:lnTo>
                    <a:pt x="278" y="694"/>
                  </a:lnTo>
                  <a:lnTo>
                    <a:pt x="280" y="698"/>
                  </a:lnTo>
                  <a:lnTo>
                    <a:pt x="268" y="704"/>
                  </a:lnTo>
                  <a:lnTo>
                    <a:pt x="268" y="712"/>
                  </a:lnTo>
                  <a:lnTo>
                    <a:pt x="270" y="720"/>
                  </a:lnTo>
                  <a:lnTo>
                    <a:pt x="266" y="724"/>
                  </a:lnTo>
                  <a:lnTo>
                    <a:pt x="258" y="728"/>
                  </a:lnTo>
                  <a:lnTo>
                    <a:pt x="248" y="718"/>
                  </a:lnTo>
                  <a:lnTo>
                    <a:pt x="246" y="718"/>
                  </a:lnTo>
                  <a:lnTo>
                    <a:pt x="240" y="730"/>
                  </a:lnTo>
                  <a:lnTo>
                    <a:pt x="232" y="736"/>
                  </a:lnTo>
                  <a:lnTo>
                    <a:pt x="230" y="740"/>
                  </a:lnTo>
                  <a:lnTo>
                    <a:pt x="226" y="744"/>
                  </a:lnTo>
                  <a:lnTo>
                    <a:pt x="212" y="764"/>
                  </a:lnTo>
                  <a:lnTo>
                    <a:pt x="210" y="768"/>
                  </a:lnTo>
                  <a:lnTo>
                    <a:pt x="212" y="776"/>
                  </a:lnTo>
                  <a:lnTo>
                    <a:pt x="212" y="778"/>
                  </a:lnTo>
                  <a:lnTo>
                    <a:pt x="196" y="788"/>
                  </a:lnTo>
                  <a:lnTo>
                    <a:pt x="196" y="796"/>
                  </a:lnTo>
                  <a:lnTo>
                    <a:pt x="200" y="800"/>
                  </a:lnTo>
                  <a:lnTo>
                    <a:pt x="208" y="796"/>
                  </a:lnTo>
                  <a:lnTo>
                    <a:pt x="204" y="808"/>
                  </a:lnTo>
                  <a:lnTo>
                    <a:pt x="210" y="816"/>
                  </a:lnTo>
                  <a:lnTo>
                    <a:pt x="214" y="818"/>
                  </a:lnTo>
                  <a:lnTo>
                    <a:pt x="242" y="798"/>
                  </a:lnTo>
                  <a:lnTo>
                    <a:pt x="258" y="790"/>
                  </a:lnTo>
                  <a:lnTo>
                    <a:pt x="264" y="786"/>
                  </a:lnTo>
                  <a:lnTo>
                    <a:pt x="266" y="788"/>
                  </a:lnTo>
                  <a:lnTo>
                    <a:pt x="264" y="792"/>
                  </a:lnTo>
                  <a:lnTo>
                    <a:pt x="254" y="798"/>
                  </a:lnTo>
                  <a:lnTo>
                    <a:pt x="248" y="798"/>
                  </a:lnTo>
                  <a:lnTo>
                    <a:pt x="240" y="804"/>
                  </a:lnTo>
                  <a:lnTo>
                    <a:pt x="234" y="810"/>
                  </a:lnTo>
                  <a:lnTo>
                    <a:pt x="238" y="816"/>
                  </a:lnTo>
                  <a:lnTo>
                    <a:pt x="236" y="820"/>
                  </a:lnTo>
                  <a:lnTo>
                    <a:pt x="224" y="824"/>
                  </a:lnTo>
                  <a:lnTo>
                    <a:pt x="216" y="824"/>
                  </a:lnTo>
                  <a:lnTo>
                    <a:pt x="214" y="826"/>
                  </a:lnTo>
                  <a:lnTo>
                    <a:pt x="216" y="832"/>
                  </a:lnTo>
                  <a:lnTo>
                    <a:pt x="212" y="834"/>
                  </a:lnTo>
                  <a:lnTo>
                    <a:pt x="206" y="832"/>
                  </a:lnTo>
                  <a:lnTo>
                    <a:pt x="206" y="824"/>
                  </a:lnTo>
                  <a:lnTo>
                    <a:pt x="200" y="814"/>
                  </a:lnTo>
                  <a:lnTo>
                    <a:pt x="196" y="810"/>
                  </a:lnTo>
                  <a:lnTo>
                    <a:pt x="192" y="810"/>
                  </a:lnTo>
                  <a:lnTo>
                    <a:pt x="190" y="814"/>
                  </a:lnTo>
                  <a:lnTo>
                    <a:pt x="184" y="814"/>
                  </a:lnTo>
                  <a:lnTo>
                    <a:pt x="178" y="820"/>
                  </a:lnTo>
                  <a:lnTo>
                    <a:pt x="178" y="824"/>
                  </a:lnTo>
                  <a:lnTo>
                    <a:pt x="182" y="828"/>
                  </a:lnTo>
                  <a:lnTo>
                    <a:pt x="184" y="832"/>
                  </a:lnTo>
                  <a:lnTo>
                    <a:pt x="174" y="838"/>
                  </a:lnTo>
                  <a:lnTo>
                    <a:pt x="172" y="832"/>
                  </a:lnTo>
                  <a:lnTo>
                    <a:pt x="172" y="826"/>
                  </a:lnTo>
                  <a:lnTo>
                    <a:pt x="170" y="822"/>
                  </a:lnTo>
                  <a:lnTo>
                    <a:pt x="150" y="830"/>
                  </a:lnTo>
                  <a:lnTo>
                    <a:pt x="146" y="834"/>
                  </a:lnTo>
                  <a:lnTo>
                    <a:pt x="144" y="842"/>
                  </a:lnTo>
                  <a:lnTo>
                    <a:pt x="138" y="842"/>
                  </a:lnTo>
                  <a:lnTo>
                    <a:pt x="140" y="846"/>
                  </a:lnTo>
                  <a:lnTo>
                    <a:pt x="138" y="850"/>
                  </a:lnTo>
                  <a:lnTo>
                    <a:pt x="132" y="850"/>
                  </a:lnTo>
                  <a:lnTo>
                    <a:pt x="132" y="848"/>
                  </a:lnTo>
                  <a:lnTo>
                    <a:pt x="132" y="844"/>
                  </a:lnTo>
                  <a:lnTo>
                    <a:pt x="128" y="844"/>
                  </a:lnTo>
                  <a:lnTo>
                    <a:pt x="126" y="848"/>
                  </a:lnTo>
                  <a:lnTo>
                    <a:pt x="126" y="852"/>
                  </a:lnTo>
                  <a:lnTo>
                    <a:pt x="126" y="854"/>
                  </a:lnTo>
                  <a:lnTo>
                    <a:pt x="118" y="854"/>
                  </a:lnTo>
                  <a:lnTo>
                    <a:pt x="108" y="858"/>
                  </a:lnTo>
                  <a:lnTo>
                    <a:pt x="106" y="870"/>
                  </a:lnTo>
                  <a:lnTo>
                    <a:pt x="102" y="878"/>
                  </a:lnTo>
                  <a:lnTo>
                    <a:pt x="96" y="874"/>
                  </a:lnTo>
                  <a:lnTo>
                    <a:pt x="90" y="872"/>
                  </a:lnTo>
                  <a:lnTo>
                    <a:pt x="82" y="878"/>
                  </a:lnTo>
                  <a:lnTo>
                    <a:pt x="82" y="884"/>
                  </a:lnTo>
                  <a:lnTo>
                    <a:pt x="88" y="888"/>
                  </a:lnTo>
                  <a:lnTo>
                    <a:pt x="84" y="892"/>
                  </a:lnTo>
                  <a:lnTo>
                    <a:pt x="92" y="894"/>
                  </a:lnTo>
                  <a:lnTo>
                    <a:pt x="100" y="892"/>
                  </a:lnTo>
                  <a:lnTo>
                    <a:pt x="104" y="896"/>
                  </a:lnTo>
                  <a:lnTo>
                    <a:pt x="108" y="898"/>
                  </a:lnTo>
                  <a:lnTo>
                    <a:pt x="102" y="906"/>
                  </a:lnTo>
                  <a:lnTo>
                    <a:pt x="104" y="910"/>
                  </a:lnTo>
                  <a:lnTo>
                    <a:pt x="98" y="908"/>
                  </a:lnTo>
                  <a:lnTo>
                    <a:pt x="92" y="908"/>
                  </a:lnTo>
                  <a:lnTo>
                    <a:pt x="74" y="904"/>
                  </a:lnTo>
                  <a:lnTo>
                    <a:pt x="70" y="906"/>
                  </a:lnTo>
                  <a:lnTo>
                    <a:pt x="66" y="908"/>
                  </a:lnTo>
                  <a:lnTo>
                    <a:pt x="60" y="908"/>
                  </a:lnTo>
                  <a:lnTo>
                    <a:pt x="56" y="912"/>
                  </a:lnTo>
                  <a:lnTo>
                    <a:pt x="56" y="914"/>
                  </a:lnTo>
                  <a:lnTo>
                    <a:pt x="62" y="916"/>
                  </a:lnTo>
                  <a:lnTo>
                    <a:pt x="56" y="916"/>
                  </a:lnTo>
                  <a:lnTo>
                    <a:pt x="56" y="920"/>
                  </a:lnTo>
                  <a:lnTo>
                    <a:pt x="62" y="920"/>
                  </a:lnTo>
                  <a:lnTo>
                    <a:pt x="66" y="918"/>
                  </a:lnTo>
                  <a:lnTo>
                    <a:pt x="62" y="926"/>
                  </a:lnTo>
                  <a:lnTo>
                    <a:pt x="62" y="932"/>
                  </a:lnTo>
                  <a:lnTo>
                    <a:pt x="64" y="944"/>
                  </a:lnTo>
                  <a:lnTo>
                    <a:pt x="62" y="944"/>
                  </a:lnTo>
                  <a:lnTo>
                    <a:pt x="58" y="934"/>
                  </a:lnTo>
                  <a:lnTo>
                    <a:pt x="56" y="930"/>
                  </a:lnTo>
                  <a:lnTo>
                    <a:pt x="48" y="934"/>
                  </a:lnTo>
                  <a:lnTo>
                    <a:pt x="44" y="940"/>
                  </a:lnTo>
                  <a:lnTo>
                    <a:pt x="42" y="948"/>
                  </a:lnTo>
                  <a:lnTo>
                    <a:pt x="46" y="952"/>
                  </a:lnTo>
                  <a:lnTo>
                    <a:pt x="46" y="956"/>
                  </a:lnTo>
                  <a:lnTo>
                    <a:pt x="40" y="952"/>
                  </a:lnTo>
                  <a:lnTo>
                    <a:pt x="38" y="946"/>
                  </a:lnTo>
                  <a:lnTo>
                    <a:pt x="32" y="948"/>
                  </a:lnTo>
                  <a:lnTo>
                    <a:pt x="20" y="948"/>
                  </a:lnTo>
                  <a:lnTo>
                    <a:pt x="20" y="952"/>
                  </a:lnTo>
                  <a:lnTo>
                    <a:pt x="22" y="956"/>
                  </a:lnTo>
                  <a:lnTo>
                    <a:pt x="10" y="946"/>
                  </a:lnTo>
                  <a:lnTo>
                    <a:pt x="6" y="950"/>
                  </a:lnTo>
                  <a:lnTo>
                    <a:pt x="12" y="960"/>
                  </a:lnTo>
                  <a:lnTo>
                    <a:pt x="8" y="964"/>
                  </a:lnTo>
                  <a:lnTo>
                    <a:pt x="10" y="966"/>
                  </a:lnTo>
                  <a:lnTo>
                    <a:pt x="30" y="966"/>
                  </a:lnTo>
                  <a:lnTo>
                    <a:pt x="50" y="962"/>
                  </a:lnTo>
                  <a:lnTo>
                    <a:pt x="38" y="968"/>
                  </a:lnTo>
                  <a:lnTo>
                    <a:pt x="40" y="970"/>
                  </a:lnTo>
                  <a:lnTo>
                    <a:pt x="48" y="970"/>
                  </a:lnTo>
                  <a:lnTo>
                    <a:pt x="56" y="968"/>
                  </a:lnTo>
                  <a:lnTo>
                    <a:pt x="58" y="970"/>
                  </a:lnTo>
                  <a:lnTo>
                    <a:pt x="50" y="974"/>
                  </a:lnTo>
                  <a:lnTo>
                    <a:pt x="38" y="976"/>
                  </a:lnTo>
                  <a:lnTo>
                    <a:pt x="26" y="976"/>
                  </a:lnTo>
                  <a:lnTo>
                    <a:pt x="22" y="972"/>
                  </a:lnTo>
                  <a:lnTo>
                    <a:pt x="18" y="972"/>
                  </a:lnTo>
                  <a:lnTo>
                    <a:pt x="8" y="980"/>
                  </a:lnTo>
                  <a:lnTo>
                    <a:pt x="8" y="984"/>
                  </a:lnTo>
                  <a:lnTo>
                    <a:pt x="2" y="984"/>
                  </a:lnTo>
                  <a:lnTo>
                    <a:pt x="0" y="984"/>
                  </a:lnTo>
                  <a:lnTo>
                    <a:pt x="0" y="990"/>
                  </a:lnTo>
                  <a:lnTo>
                    <a:pt x="12" y="994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8" y="1008"/>
                  </a:lnTo>
                  <a:lnTo>
                    <a:pt x="2" y="1014"/>
                  </a:lnTo>
                  <a:lnTo>
                    <a:pt x="4" y="1020"/>
                  </a:lnTo>
                  <a:lnTo>
                    <a:pt x="2" y="1022"/>
                  </a:lnTo>
                  <a:lnTo>
                    <a:pt x="2" y="1028"/>
                  </a:lnTo>
                  <a:lnTo>
                    <a:pt x="4" y="1030"/>
                  </a:lnTo>
                  <a:lnTo>
                    <a:pt x="4" y="1036"/>
                  </a:lnTo>
                  <a:lnTo>
                    <a:pt x="16" y="1038"/>
                  </a:lnTo>
                  <a:lnTo>
                    <a:pt x="40" y="1028"/>
                  </a:lnTo>
                  <a:lnTo>
                    <a:pt x="44" y="1032"/>
                  </a:lnTo>
                  <a:lnTo>
                    <a:pt x="54" y="1032"/>
                  </a:lnTo>
                  <a:lnTo>
                    <a:pt x="56" y="1024"/>
                  </a:lnTo>
                  <a:lnTo>
                    <a:pt x="62" y="1012"/>
                  </a:lnTo>
                  <a:lnTo>
                    <a:pt x="64" y="1020"/>
                  </a:lnTo>
                  <a:lnTo>
                    <a:pt x="62" y="1030"/>
                  </a:lnTo>
                  <a:lnTo>
                    <a:pt x="66" y="1032"/>
                  </a:lnTo>
                  <a:lnTo>
                    <a:pt x="74" y="1032"/>
                  </a:lnTo>
                  <a:lnTo>
                    <a:pt x="80" y="1030"/>
                  </a:lnTo>
                  <a:lnTo>
                    <a:pt x="84" y="1032"/>
                  </a:lnTo>
                  <a:lnTo>
                    <a:pt x="92" y="1022"/>
                  </a:lnTo>
                  <a:lnTo>
                    <a:pt x="94" y="1006"/>
                  </a:lnTo>
                  <a:lnTo>
                    <a:pt x="104" y="1000"/>
                  </a:lnTo>
                  <a:lnTo>
                    <a:pt x="106" y="1004"/>
                  </a:lnTo>
                  <a:lnTo>
                    <a:pt x="100" y="1016"/>
                  </a:lnTo>
                  <a:lnTo>
                    <a:pt x="98" y="1024"/>
                  </a:lnTo>
                  <a:lnTo>
                    <a:pt x="96" y="1028"/>
                  </a:lnTo>
                  <a:lnTo>
                    <a:pt x="100" y="1026"/>
                  </a:lnTo>
                  <a:lnTo>
                    <a:pt x="106" y="1024"/>
                  </a:lnTo>
                  <a:lnTo>
                    <a:pt x="110" y="1026"/>
                  </a:lnTo>
                  <a:lnTo>
                    <a:pt x="100" y="1034"/>
                  </a:lnTo>
                  <a:lnTo>
                    <a:pt x="86" y="1038"/>
                  </a:lnTo>
                  <a:lnTo>
                    <a:pt x="84" y="1046"/>
                  </a:lnTo>
                  <a:lnTo>
                    <a:pt x="90" y="1052"/>
                  </a:lnTo>
                  <a:lnTo>
                    <a:pt x="78" y="1058"/>
                  </a:lnTo>
                  <a:lnTo>
                    <a:pt x="78" y="1050"/>
                  </a:lnTo>
                  <a:lnTo>
                    <a:pt x="76" y="1044"/>
                  </a:lnTo>
                  <a:lnTo>
                    <a:pt x="70" y="1038"/>
                  </a:lnTo>
                  <a:lnTo>
                    <a:pt x="62" y="1038"/>
                  </a:lnTo>
                  <a:lnTo>
                    <a:pt x="52" y="1042"/>
                  </a:lnTo>
                  <a:lnTo>
                    <a:pt x="42" y="1040"/>
                  </a:lnTo>
                  <a:lnTo>
                    <a:pt x="36" y="1042"/>
                  </a:lnTo>
                  <a:lnTo>
                    <a:pt x="28" y="1040"/>
                  </a:lnTo>
                  <a:lnTo>
                    <a:pt x="22" y="1046"/>
                  </a:lnTo>
                  <a:lnTo>
                    <a:pt x="8" y="1042"/>
                  </a:lnTo>
                  <a:lnTo>
                    <a:pt x="4" y="1052"/>
                  </a:lnTo>
                  <a:lnTo>
                    <a:pt x="2" y="1060"/>
                  </a:lnTo>
                  <a:lnTo>
                    <a:pt x="10" y="1060"/>
                  </a:lnTo>
                  <a:lnTo>
                    <a:pt x="12" y="1060"/>
                  </a:lnTo>
                  <a:lnTo>
                    <a:pt x="14" y="1070"/>
                  </a:lnTo>
                  <a:lnTo>
                    <a:pt x="6" y="1068"/>
                  </a:lnTo>
                  <a:lnTo>
                    <a:pt x="2" y="1064"/>
                  </a:lnTo>
                  <a:lnTo>
                    <a:pt x="0" y="1066"/>
                  </a:lnTo>
                  <a:lnTo>
                    <a:pt x="0" y="1068"/>
                  </a:lnTo>
                  <a:lnTo>
                    <a:pt x="8" y="1082"/>
                  </a:lnTo>
                  <a:lnTo>
                    <a:pt x="12" y="1082"/>
                  </a:lnTo>
                  <a:lnTo>
                    <a:pt x="22" y="1076"/>
                  </a:lnTo>
                  <a:lnTo>
                    <a:pt x="28" y="1074"/>
                  </a:lnTo>
                  <a:lnTo>
                    <a:pt x="18" y="1084"/>
                  </a:lnTo>
                  <a:lnTo>
                    <a:pt x="16" y="1090"/>
                  </a:lnTo>
                  <a:lnTo>
                    <a:pt x="18" y="1094"/>
                  </a:lnTo>
                  <a:lnTo>
                    <a:pt x="10" y="1098"/>
                  </a:lnTo>
                  <a:lnTo>
                    <a:pt x="6" y="1102"/>
                  </a:lnTo>
                  <a:lnTo>
                    <a:pt x="8" y="1108"/>
                  </a:lnTo>
                  <a:lnTo>
                    <a:pt x="12" y="1112"/>
                  </a:lnTo>
                  <a:lnTo>
                    <a:pt x="14" y="1118"/>
                  </a:lnTo>
                  <a:lnTo>
                    <a:pt x="18" y="1114"/>
                  </a:lnTo>
                  <a:lnTo>
                    <a:pt x="22" y="1108"/>
                  </a:lnTo>
                  <a:lnTo>
                    <a:pt x="22" y="1116"/>
                  </a:lnTo>
                  <a:lnTo>
                    <a:pt x="28" y="1126"/>
                  </a:lnTo>
                  <a:lnTo>
                    <a:pt x="22" y="1126"/>
                  </a:lnTo>
                  <a:lnTo>
                    <a:pt x="16" y="1132"/>
                  </a:lnTo>
                  <a:lnTo>
                    <a:pt x="16" y="1134"/>
                  </a:lnTo>
                  <a:lnTo>
                    <a:pt x="20" y="1138"/>
                  </a:lnTo>
                  <a:lnTo>
                    <a:pt x="28" y="1134"/>
                  </a:lnTo>
                  <a:lnTo>
                    <a:pt x="32" y="1124"/>
                  </a:lnTo>
                  <a:lnTo>
                    <a:pt x="34" y="1116"/>
                  </a:lnTo>
                  <a:lnTo>
                    <a:pt x="40" y="1110"/>
                  </a:lnTo>
                  <a:lnTo>
                    <a:pt x="48" y="1100"/>
                  </a:lnTo>
                  <a:lnTo>
                    <a:pt x="54" y="1086"/>
                  </a:lnTo>
                  <a:lnTo>
                    <a:pt x="62" y="1080"/>
                  </a:lnTo>
                  <a:lnTo>
                    <a:pt x="66" y="1084"/>
                  </a:lnTo>
                  <a:lnTo>
                    <a:pt x="66" y="1088"/>
                  </a:lnTo>
                  <a:lnTo>
                    <a:pt x="76" y="1084"/>
                  </a:lnTo>
                  <a:lnTo>
                    <a:pt x="82" y="1086"/>
                  </a:lnTo>
                  <a:lnTo>
                    <a:pt x="70" y="1092"/>
                  </a:lnTo>
                  <a:lnTo>
                    <a:pt x="70" y="1100"/>
                  </a:lnTo>
                  <a:lnTo>
                    <a:pt x="68" y="1104"/>
                  </a:lnTo>
                  <a:lnTo>
                    <a:pt x="66" y="1096"/>
                  </a:lnTo>
                  <a:lnTo>
                    <a:pt x="62" y="1094"/>
                  </a:lnTo>
                  <a:lnTo>
                    <a:pt x="56" y="1106"/>
                  </a:lnTo>
                  <a:lnTo>
                    <a:pt x="48" y="1114"/>
                  </a:lnTo>
                  <a:lnTo>
                    <a:pt x="52" y="1118"/>
                  </a:lnTo>
                  <a:lnTo>
                    <a:pt x="54" y="1120"/>
                  </a:lnTo>
                  <a:lnTo>
                    <a:pt x="44" y="1124"/>
                  </a:lnTo>
                  <a:lnTo>
                    <a:pt x="30" y="1144"/>
                  </a:lnTo>
                  <a:lnTo>
                    <a:pt x="36" y="1148"/>
                  </a:lnTo>
                  <a:lnTo>
                    <a:pt x="50" y="1146"/>
                  </a:lnTo>
                  <a:lnTo>
                    <a:pt x="54" y="1144"/>
                  </a:lnTo>
                  <a:lnTo>
                    <a:pt x="56" y="1146"/>
                  </a:lnTo>
                  <a:lnTo>
                    <a:pt x="40" y="1152"/>
                  </a:lnTo>
                  <a:lnTo>
                    <a:pt x="36" y="1156"/>
                  </a:lnTo>
                  <a:lnTo>
                    <a:pt x="36" y="1160"/>
                  </a:lnTo>
                  <a:lnTo>
                    <a:pt x="28" y="1160"/>
                  </a:lnTo>
                  <a:lnTo>
                    <a:pt x="24" y="1162"/>
                  </a:lnTo>
                  <a:lnTo>
                    <a:pt x="20" y="1160"/>
                  </a:lnTo>
                  <a:lnTo>
                    <a:pt x="12" y="1168"/>
                  </a:lnTo>
                  <a:lnTo>
                    <a:pt x="10" y="1176"/>
                  </a:lnTo>
                  <a:lnTo>
                    <a:pt x="10" y="1182"/>
                  </a:lnTo>
                  <a:lnTo>
                    <a:pt x="12" y="1184"/>
                  </a:lnTo>
                  <a:lnTo>
                    <a:pt x="14" y="1188"/>
                  </a:lnTo>
                  <a:lnTo>
                    <a:pt x="20" y="1186"/>
                  </a:lnTo>
                  <a:lnTo>
                    <a:pt x="22" y="1180"/>
                  </a:lnTo>
                  <a:lnTo>
                    <a:pt x="24" y="1186"/>
                  </a:lnTo>
                  <a:lnTo>
                    <a:pt x="30" y="1186"/>
                  </a:lnTo>
                  <a:lnTo>
                    <a:pt x="32" y="1182"/>
                  </a:lnTo>
                  <a:lnTo>
                    <a:pt x="30" y="1178"/>
                  </a:lnTo>
                  <a:lnTo>
                    <a:pt x="36" y="1180"/>
                  </a:lnTo>
                  <a:lnTo>
                    <a:pt x="48" y="1174"/>
                  </a:lnTo>
                  <a:lnTo>
                    <a:pt x="52" y="1170"/>
                  </a:lnTo>
                  <a:lnTo>
                    <a:pt x="54" y="1172"/>
                  </a:lnTo>
                  <a:lnTo>
                    <a:pt x="44" y="1186"/>
                  </a:lnTo>
                  <a:lnTo>
                    <a:pt x="48" y="1184"/>
                  </a:lnTo>
                  <a:lnTo>
                    <a:pt x="48" y="1192"/>
                  </a:lnTo>
                  <a:lnTo>
                    <a:pt x="44" y="1200"/>
                  </a:lnTo>
                  <a:lnTo>
                    <a:pt x="42" y="1204"/>
                  </a:lnTo>
                  <a:lnTo>
                    <a:pt x="38" y="1210"/>
                  </a:lnTo>
                  <a:lnTo>
                    <a:pt x="38" y="1214"/>
                  </a:lnTo>
                  <a:lnTo>
                    <a:pt x="38" y="1218"/>
                  </a:lnTo>
                  <a:lnTo>
                    <a:pt x="34" y="1218"/>
                  </a:lnTo>
                  <a:lnTo>
                    <a:pt x="30" y="1218"/>
                  </a:lnTo>
                  <a:lnTo>
                    <a:pt x="28" y="1214"/>
                  </a:lnTo>
                  <a:lnTo>
                    <a:pt x="24" y="1214"/>
                  </a:lnTo>
                  <a:lnTo>
                    <a:pt x="20" y="1238"/>
                  </a:lnTo>
                  <a:lnTo>
                    <a:pt x="28" y="1250"/>
                  </a:lnTo>
                  <a:lnTo>
                    <a:pt x="44" y="1264"/>
                  </a:lnTo>
                  <a:lnTo>
                    <a:pt x="56" y="1272"/>
                  </a:lnTo>
                  <a:lnTo>
                    <a:pt x="64" y="1272"/>
                  </a:lnTo>
                  <a:lnTo>
                    <a:pt x="70" y="1264"/>
                  </a:lnTo>
                  <a:lnTo>
                    <a:pt x="70" y="1276"/>
                  </a:lnTo>
                  <a:lnTo>
                    <a:pt x="68" y="1286"/>
                  </a:lnTo>
                  <a:lnTo>
                    <a:pt x="72" y="1282"/>
                  </a:lnTo>
                  <a:lnTo>
                    <a:pt x="80" y="1286"/>
                  </a:lnTo>
                  <a:lnTo>
                    <a:pt x="82" y="1280"/>
                  </a:lnTo>
                  <a:lnTo>
                    <a:pt x="94" y="1280"/>
                  </a:lnTo>
                  <a:lnTo>
                    <a:pt x="88" y="1286"/>
                  </a:lnTo>
                  <a:lnTo>
                    <a:pt x="102" y="1292"/>
                  </a:lnTo>
                  <a:lnTo>
                    <a:pt x="110" y="1288"/>
                  </a:lnTo>
                  <a:lnTo>
                    <a:pt x="120" y="1280"/>
                  </a:lnTo>
                  <a:lnTo>
                    <a:pt x="124" y="1270"/>
                  </a:lnTo>
                  <a:lnTo>
                    <a:pt x="128" y="1278"/>
                  </a:lnTo>
                  <a:lnTo>
                    <a:pt x="144" y="1268"/>
                  </a:lnTo>
                  <a:lnTo>
                    <a:pt x="160" y="1248"/>
                  </a:lnTo>
                  <a:lnTo>
                    <a:pt x="168" y="1242"/>
                  </a:lnTo>
                  <a:lnTo>
                    <a:pt x="170" y="1236"/>
                  </a:lnTo>
                  <a:lnTo>
                    <a:pt x="176" y="1230"/>
                  </a:lnTo>
                  <a:lnTo>
                    <a:pt x="178" y="1226"/>
                  </a:lnTo>
                  <a:lnTo>
                    <a:pt x="190" y="1212"/>
                  </a:lnTo>
                  <a:lnTo>
                    <a:pt x="188" y="1206"/>
                  </a:lnTo>
                  <a:lnTo>
                    <a:pt x="198" y="1212"/>
                  </a:lnTo>
                  <a:lnTo>
                    <a:pt x="208" y="1212"/>
                  </a:lnTo>
                  <a:lnTo>
                    <a:pt x="214" y="1210"/>
                  </a:lnTo>
                  <a:lnTo>
                    <a:pt x="216" y="1200"/>
                  </a:lnTo>
                  <a:lnTo>
                    <a:pt x="218" y="1194"/>
                  </a:lnTo>
                  <a:lnTo>
                    <a:pt x="222" y="1190"/>
                  </a:lnTo>
                  <a:lnTo>
                    <a:pt x="222" y="1180"/>
                  </a:lnTo>
                  <a:lnTo>
                    <a:pt x="218" y="1176"/>
                  </a:lnTo>
                  <a:lnTo>
                    <a:pt x="214" y="1170"/>
                  </a:lnTo>
                  <a:lnTo>
                    <a:pt x="216" y="1168"/>
                  </a:lnTo>
                  <a:lnTo>
                    <a:pt x="218" y="1164"/>
                  </a:lnTo>
                  <a:lnTo>
                    <a:pt x="216" y="1156"/>
                  </a:lnTo>
                  <a:lnTo>
                    <a:pt x="218" y="1158"/>
                  </a:lnTo>
                  <a:lnTo>
                    <a:pt x="222" y="1164"/>
                  </a:lnTo>
                  <a:lnTo>
                    <a:pt x="222" y="1170"/>
                  </a:lnTo>
                  <a:lnTo>
                    <a:pt x="226" y="1168"/>
                  </a:lnTo>
                  <a:lnTo>
                    <a:pt x="228" y="1164"/>
                  </a:lnTo>
                  <a:lnTo>
                    <a:pt x="224" y="1156"/>
                  </a:lnTo>
                  <a:lnTo>
                    <a:pt x="224" y="1146"/>
                  </a:lnTo>
                  <a:lnTo>
                    <a:pt x="224" y="1142"/>
                  </a:lnTo>
                  <a:lnTo>
                    <a:pt x="226" y="1144"/>
                  </a:lnTo>
                  <a:lnTo>
                    <a:pt x="232" y="1140"/>
                  </a:lnTo>
                  <a:lnTo>
                    <a:pt x="236" y="1142"/>
                  </a:lnTo>
                  <a:lnTo>
                    <a:pt x="236" y="1148"/>
                  </a:lnTo>
                  <a:lnTo>
                    <a:pt x="230" y="1150"/>
                  </a:lnTo>
                  <a:lnTo>
                    <a:pt x="230" y="1156"/>
                  </a:lnTo>
                  <a:lnTo>
                    <a:pt x="232" y="1164"/>
                  </a:lnTo>
                  <a:lnTo>
                    <a:pt x="232" y="1186"/>
                  </a:lnTo>
                  <a:lnTo>
                    <a:pt x="236" y="1196"/>
                  </a:lnTo>
                  <a:lnTo>
                    <a:pt x="240" y="1194"/>
                  </a:lnTo>
                  <a:lnTo>
                    <a:pt x="248" y="1200"/>
                  </a:lnTo>
                  <a:lnTo>
                    <a:pt x="252" y="1200"/>
                  </a:lnTo>
                  <a:lnTo>
                    <a:pt x="256" y="1206"/>
                  </a:lnTo>
                  <a:lnTo>
                    <a:pt x="258" y="1208"/>
                  </a:lnTo>
                  <a:lnTo>
                    <a:pt x="258" y="1226"/>
                  </a:lnTo>
                  <a:lnTo>
                    <a:pt x="260" y="1214"/>
                  </a:lnTo>
                  <a:lnTo>
                    <a:pt x="264" y="1222"/>
                  </a:lnTo>
                  <a:lnTo>
                    <a:pt x="270" y="1218"/>
                  </a:lnTo>
                  <a:lnTo>
                    <a:pt x="276" y="1188"/>
                  </a:lnTo>
                  <a:lnTo>
                    <a:pt x="272" y="1180"/>
                  </a:lnTo>
                  <a:lnTo>
                    <a:pt x="270" y="1168"/>
                  </a:lnTo>
                  <a:lnTo>
                    <a:pt x="280" y="1150"/>
                  </a:lnTo>
                  <a:lnTo>
                    <a:pt x="280" y="1140"/>
                  </a:lnTo>
                  <a:lnTo>
                    <a:pt x="302" y="1132"/>
                  </a:lnTo>
                  <a:lnTo>
                    <a:pt x="306" y="1124"/>
                  </a:lnTo>
                  <a:lnTo>
                    <a:pt x="308" y="1112"/>
                  </a:lnTo>
                  <a:lnTo>
                    <a:pt x="304" y="1106"/>
                  </a:lnTo>
                  <a:lnTo>
                    <a:pt x="310" y="1084"/>
                  </a:lnTo>
                  <a:lnTo>
                    <a:pt x="302" y="1058"/>
                  </a:lnTo>
                  <a:lnTo>
                    <a:pt x="296" y="1048"/>
                  </a:lnTo>
                  <a:lnTo>
                    <a:pt x="298" y="1044"/>
                  </a:lnTo>
                  <a:lnTo>
                    <a:pt x="308" y="1040"/>
                  </a:lnTo>
                  <a:lnTo>
                    <a:pt x="316" y="1030"/>
                  </a:lnTo>
                  <a:lnTo>
                    <a:pt x="320" y="1016"/>
                  </a:lnTo>
                  <a:lnTo>
                    <a:pt x="318" y="1000"/>
                  </a:lnTo>
                  <a:lnTo>
                    <a:pt x="302" y="988"/>
                  </a:lnTo>
                  <a:lnTo>
                    <a:pt x="296" y="978"/>
                  </a:lnTo>
                  <a:lnTo>
                    <a:pt x="296" y="962"/>
                  </a:lnTo>
                  <a:lnTo>
                    <a:pt x="296" y="930"/>
                  </a:lnTo>
                  <a:lnTo>
                    <a:pt x="292" y="918"/>
                  </a:lnTo>
                  <a:lnTo>
                    <a:pt x="290" y="916"/>
                  </a:lnTo>
                  <a:lnTo>
                    <a:pt x="290" y="906"/>
                  </a:lnTo>
                  <a:lnTo>
                    <a:pt x="292" y="900"/>
                  </a:lnTo>
                  <a:lnTo>
                    <a:pt x="292" y="886"/>
                  </a:lnTo>
                  <a:lnTo>
                    <a:pt x="296" y="878"/>
                  </a:lnTo>
                  <a:lnTo>
                    <a:pt x="296" y="868"/>
                  </a:lnTo>
                  <a:lnTo>
                    <a:pt x="302" y="862"/>
                  </a:lnTo>
                  <a:lnTo>
                    <a:pt x="298" y="856"/>
                  </a:lnTo>
                  <a:lnTo>
                    <a:pt x="292" y="846"/>
                  </a:lnTo>
                  <a:lnTo>
                    <a:pt x="290" y="834"/>
                  </a:lnTo>
                  <a:lnTo>
                    <a:pt x="294" y="818"/>
                  </a:lnTo>
                  <a:lnTo>
                    <a:pt x="298" y="806"/>
                  </a:lnTo>
                  <a:lnTo>
                    <a:pt x="318" y="784"/>
                  </a:lnTo>
                  <a:lnTo>
                    <a:pt x="330" y="774"/>
                  </a:lnTo>
                  <a:lnTo>
                    <a:pt x="346" y="770"/>
                  </a:lnTo>
                  <a:lnTo>
                    <a:pt x="360" y="774"/>
                  </a:lnTo>
                  <a:lnTo>
                    <a:pt x="370" y="774"/>
                  </a:lnTo>
                  <a:lnTo>
                    <a:pt x="378" y="764"/>
                  </a:lnTo>
                  <a:lnTo>
                    <a:pt x="380" y="756"/>
                  </a:lnTo>
                  <a:lnTo>
                    <a:pt x="380" y="740"/>
                  </a:lnTo>
                  <a:lnTo>
                    <a:pt x="374" y="732"/>
                  </a:lnTo>
                  <a:lnTo>
                    <a:pt x="364" y="720"/>
                  </a:lnTo>
                  <a:lnTo>
                    <a:pt x="362" y="712"/>
                  </a:lnTo>
                  <a:lnTo>
                    <a:pt x="378" y="688"/>
                  </a:lnTo>
                  <a:lnTo>
                    <a:pt x="390" y="660"/>
                  </a:lnTo>
                  <a:lnTo>
                    <a:pt x="398" y="622"/>
                  </a:lnTo>
                  <a:lnTo>
                    <a:pt x="398" y="600"/>
                  </a:lnTo>
                  <a:lnTo>
                    <a:pt x="398" y="584"/>
                  </a:lnTo>
                  <a:lnTo>
                    <a:pt x="398" y="572"/>
                  </a:lnTo>
                  <a:lnTo>
                    <a:pt x="402" y="570"/>
                  </a:lnTo>
                  <a:lnTo>
                    <a:pt x="410" y="570"/>
                  </a:lnTo>
                  <a:lnTo>
                    <a:pt x="424" y="558"/>
                  </a:lnTo>
                  <a:lnTo>
                    <a:pt x="428" y="550"/>
                  </a:lnTo>
                  <a:lnTo>
                    <a:pt x="430" y="534"/>
                  </a:lnTo>
                  <a:lnTo>
                    <a:pt x="434" y="522"/>
                  </a:lnTo>
                  <a:lnTo>
                    <a:pt x="452" y="498"/>
                  </a:lnTo>
                  <a:lnTo>
                    <a:pt x="458" y="488"/>
                  </a:lnTo>
                  <a:lnTo>
                    <a:pt x="468" y="478"/>
                  </a:lnTo>
                  <a:lnTo>
                    <a:pt x="472" y="468"/>
                  </a:lnTo>
                  <a:lnTo>
                    <a:pt x="474" y="462"/>
                  </a:lnTo>
                  <a:lnTo>
                    <a:pt x="472" y="452"/>
                  </a:lnTo>
                  <a:lnTo>
                    <a:pt x="464" y="436"/>
                  </a:lnTo>
                  <a:lnTo>
                    <a:pt x="466" y="424"/>
                  </a:lnTo>
                  <a:lnTo>
                    <a:pt x="476" y="412"/>
                  </a:lnTo>
                  <a:lnTo>
                    <a:pt x="480" y="404"/>
                  </a:lnTo>
                  <a:lnTo>
                    <a:pt x="482" y="394"/>
                  </a:lnTo>
                  <a:lnTo>
                    <a:pt x="484" y="382"/>
                  </a:lnTo>
                  <a:lnTo>
                    <a:pt x="492" y="372"/>
                  </a:lnTo>
                  <a:lnTo>
                    <a:pt x="506" y="358"/>
                  </a:lnTo>
                  <a:lnTo>
                    <a:pt x="516" y="356"/>
                  </a:lnTo>
                  <a:lnTo>
                    <a:pt x="524" y="360"/>
                  </a:lnTo>
                  <a:lnTo>
                    <a:pt x="532" y="370"/>
                  </a:lnTo>
                  <a:lnTo>
                    <a:pt x="534" y="372"/>
                  </a:lnTo>
                  <a:lnTo>
                    <a:pt x="542" y="358"/>
                  </a:lnTo>
                  <a:lnTo>
                    <a:pt x="546" y="344"/>
                  </a:lnTo>
                  <a:lnTo>
                    <a:pt x="548" y="336"/>
                  </a:lnTo>
                  <a:lnTo>
                    <a:pt x="546" y="318"/>
                  </a:lnTo>
                  <a:lnTo>
                    <a:pt x="550" y="310"/>
                  </a:lnTo>
                  <a:lnTo>
                    <a:pt x="554" y="306"/>
                  </a:lnTo>
                  <a:lnTo>
                    <a:pt x="560" y="306"/>
                  </a:lnTo>
                  <a:lnTo>
                    <a:pt x="584" y="308"/>
                  </a:lnTo>
                  <a:lnTo>
                    <a:pt x="616" y="320"/>
                  </a:lnTo>
                  <a:lnTo>
                    <a:pt x="624" y="318"/>
                  </a:lnTo>
                  <a:lnTo>
                    <a:pt x="628" y="312"/>
                  </a:lnTo>
                  <a:lnTo>
                    <a:pt x="620" y="306"/>
                  </a:lnTo>
                  <a:lnTo>
                    <a:pt x="620" y="298"/>
                  </a:lnTo>
                  <a:lnTo>
                    <a:pt x="624" y="290"/>
                  </a:lnTo>
                  <a:lnTo>
                    <a:pt x="628" y="278"/>
                  </a:lnTo>
                  <a:lnTo>
                    <a:pt x="630" y="274"/>
                  </a:lnTo>
                  <a:lnTo>
                    <a:pt x="632" y="266"/>
                  </a:lnTo>
                  <a:lnTo>
                    <a:pt x="632" y="258"/>
                  </a:lnTo>
                  <a:lnTo>
                    <a:pt x="628" y="254"/>
                  </a:lnTo>
                  <a:lnTo>
                    <a:pt x="626" y="246"/>
                  </a:lnTo>
                  <a:lnTo>
                    <a:pt x="630" y="246"/>
                  </a:lnTo>
                  <a:lnTo>
                    <a:pt x="648" y="246"/>
                  </a:lnTo>
                  <a:lnTo>
                    <a:pt x="650" y="240"/>
                  </a:lnTo>
                  <a:lnTo>
                    <a:pt x="656" y="238"/>
                  </a:lnTo>
                  <a:lnTo>
                    <a:pt x="662" y="240"/>
                  </a:lnTo>
                  <a:lnTo>
                    <a:pt x="670" y="238"/>
                  </a:lnTo>
                  <a:lnTo>
                    <a:pt x="668" y="228"/>
                  </a:lnTo>
                  <a:lnTo>
                    <a:pt x="668" y="220"/>
                  </a:lnTo>
                  <a:lnTo>
                    <a:pt x="676" y="214"/>
                  </a:lnTo>
                  <a:lnTo>
                    <a:pt x="686" y="218"/>
                  </a:lnTo>
                  <a:lnTo>
                    <a:pt x="696" y="228"/>
                  </a:lnTo>
                  <a:lnTo>
                    <a:pt x="718" y="260"/>
                  </a:lnTo>
                  <a:lnTo>
                    <a:pt x="722" y="276"/>
                  </a:lnTo>
                  <a:lnTo>
                    <a:pt x="726" y="282"/>
                  </a:lnTo>
                  <a:lnTo>
                    <a:pt x="746" y="284"/>
                  </a:lnTo>
                  <a:lnTo>
                    <a:pt x="758" y="290"/>
                  </a:lnTo>
                  <a:lnTo>
                    <a:pt x="766" y="290"/>
                  </a:lnTo>
                  <a:lnTo>
                    <a:pt x="778" y="282"/>
                  </a:lnTo>
                  <a:lnTo>
                    <a:pt x="792" y="268"/>
                  </a:lnTo>
                  <a:lnTo>
                    <a:pt x="798" y="272"/>
                  </a:lnTo>
                  <a:lnTo>
                    <a:pt x="804" y="282"/>
                  </a:lnTo>
                  <a:lnTo>
                    <a:pt x="808" y="290"/>
                  </a:lnTo>
                  <a:lnTo>
                    <a:pt x="816" y="292"/>
                  </a:lnTo>
                  <a:lnTo>
                    <a:pt x="826" y="286"/>
                  </a:lnTo>
                  <a:lnTo>
                    <a:pt x="836" y="278"/>
                  </a:lnTo>
                  <a:lnTo>
                    <a:pt x="842" y="268"/>
                  </a:lnTo>
                  <a:lnTo>
                    <a:pt x="862" y="254"/>
                  </a:lnTo>
                  <a:lnTo>
                    <a:pt x="864" y="244"/>
                  </a:lnTo>
                  <a:lnTo>
                    <a:pt x="862" y="226"/>
                  </a:lnTo>
                  <a:lnTo>
                    <a:pt x="862" y="216"/>
                  </a:lnTo>
                  <a:lnTo>
                    <a:pt x="866" y="184"/>
                  </a:lnTo>
                  <a:lnTo>
                    <a:pt x="876" y="160"/>
                  </a:lnTo>
                  <a:lnTo>
                    <a:pt x="884" y="150"/>
                  </a:lnTo>
                  <a:lnTo>
                    <a:pt x="892" y="146"/>
                  </a:lnTo>
                  <a:lnTo>
                    <a:pt x="912" y="144"/>
                  </a:lnTo>
                  <a:lnTo>
                    <a:pt x="940" y="130"/>
                  </a:lnTo>
                  <a:lnTo>
                    <a:pt x="958" y="128"/>
                  </a:lnTo>
                  <a:lnTo>
                    <a:pt x="962" y="130"/>
                  </a:lnTo>
                  <a:lnTo>
                    <a:pt x="970" y="146"/>
                  </a:lnTo>
                  <a:lnTo>
                    <a:pt x="978" y="152"/>
                  </a:lnTo>
                  <a:lnTo>
                    <a:pt x="992" y="158"/>
                  </a:lnTo>
                  <a:lnTo>
                    <a:pt x="1006" y="170"/>
                  </a:lnTo>
                  <a:lnTo>
                    <a:pt x="1010" y="192"/>
                  </a:lnTo>
                  <a:lnTo>
                    <a:pt x="1012" y="204"/>
                  </a:lnTo>
                  <a:lnTo>
                    <a:pt x="996" y="222"/>
                  </a:lnTo>
                  <a:lnTo>
                    <a:pt x="994" y="232"/>
                  </a:lnTo>
                  <a:lnTo>
                    <a:pt x="994" y="240"/>
                  </a:lnTo>
                  <a:lnTo>
                    <a:pt x="1002" y="246"/>
                  </a:lnTo>
                  <a:lnTo>
                    <a:pt x="1004" y="246"/>
                  </a:lnTo>
                  <a:lnTo>
                    <a:pt x="1010" y="238"/>
                  </a:lnTo>
                  <a:lnTo>
                    <a:pt x="1012" y="236"/>
                  </a:lnTo>
                  <a:lnTo>
                    <a:pt x="1012" y="228"/>
                  </a:lnTo>
                  <a:lnTo>
                    <a:pt x="1014" y="224"/>
                  </a:lnTo>
                  <a:lnTo>
                    <a:pt x="1038" y="210"/>
                  </a:lnTo>
                  <a:lnTo>
                    <a:pt x="1044" y="204"/>
                  </a:lnTo>
                  <a:lnTo>
                    <a:pt x="1048" y="180"/>
                  </a:lnTo>
                  <a:lnTo>
                    <a:pt x="1064" y="192"/>
                  </a:lnTo>
                  <a:lnTo>
                    <a:pt x="1074" y="188"/>
                  </a:lnTo>
                  <a:lnTo>
                    <a:pt x="1076" y="184"/>
                  </a:lnTo>
                  <a:lnTo>
                    <a:pt x="1078" y="176"/>
                  </a:lnTo>
                  <a:lnTo>
                    <a:pt x="1080" y="166"/>
                  </a:lnTo>
                  <a:lnTo>
                    <a:pt x="1078" y="16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1" name="Freeform 97"/>
            <p:cNvSpPr>
              <a:spLocks/>
            </p:cNvSpPr>
            <p:nvPr/>
          </p:nvSpPr>
          <p:spPr bwMode="auto">
            <a:xfrm>
              <a:off x="4086" y="3003"/>
              <a:ext cx="28" cy="82"/>
            </a:xfrm>
            <a:custGeom>
              <a:avLst/>
              <a:gdLst>
                <a:gd name="T0" fmla="*/ 0 w 28"/>
                <a:gd name="T1" fmla="*/ 82 h 82"/>
                <a:gd name="T2" fmla="*/ 6 w 28"/>
                <a:gd name="T3" fmla="*/ 76 h 82"/>
                <a:gd name="T4" fmla="*/ 10 w 28"/>
                <a:gd name="T5" fmla="*/ 66 h 82"/>
                <a:gd name="T6" fmla="*/ 12 w 28"/>
                <a:gd name="T7" fmla="*/ 54 h 82"/>
                <a:gd name="T8" fmla="*/ 20 w 28"/>
                <a:gd name="T9" fmla="*/ 30 h 82"/>
                <a:gd name="T10" fmla="*/ 26 w 28"/>
                <a:gd name="T11" fmla="*/ 6 h 82"/>
                <a:gd name="T12" fmla="*/ 28 w 28"/>
                <a:gd name="T13" fmla="*/ 2 h 82"/>
                <a:gd name="T14" fmla="*/ 28 w 28"/>
                <a:gd name="T15" fmla="*/ 0 h 82"/>
                <a:gd name="T16" fmla="*/ 24 w 28"/>
                <a:gd name="T17" fmla="*/ 2 h 82"/>
                <a:gd name="T18" fmla="*/ 22 w 28"/>
                <a:gd name="T19" fmla="*/ 8 h 82"/>
                <a:gd name="T20" fmla="*/ 14 w 28"/>
                <a:gd name="T21" fmla="*/ 34 h 82"/>
                <a:gd name="T22" fmla="*/ 10 w 28"/>
                <a:gd name="T23" fmla="*/ 40 h 82"/>
                <a:gd name="T24" fmla="*/ 4 w 28"/>
                <a:gd name="T25" fmla="*/ 54 h 82"/>
                <a:gd name="T26" fmla="*/ 2 w 28"/>
                <a:gd name="T27" fmla="*/ 64 h 82"/>
                <a:gd name="T28" fmla="*/ 0 w 28"/>
                <a:gd name="T29" fmla="*/ 82 h 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82"/>
                <a:gd name="T47" fmla="*/ 28 w 28"/>
                <a:gd name="T48" fmla="*/ 82 h 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82">
                  <a:moveTo>
                    <a:pt x="0" y="82"/>
                  </a:moveTo>
                  <a:lnTo>
                    <a:pt x="6" y="76"/>
                  </a:lnTo>
                  <a:lnTo>
                    <a:pt x="10" y="66"/>
                  </a:lnTo>
                  <a:lnTo>
                    <a:pt x="12" y="54"/>
                  </a:lnTo>
                  <a:lnTo>
                    <a:pt x="20" y="30"/>
                  </a:lnTo>
                  <a:lnTo>
                    <a:pt x="26" y="6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14" y="34"/>
                  </a:lnTo>
                  <a:lnTo>
                    <a:pt x="10" y="40"/>
                  </a:lnTo>
                  <a:lnTo>
                    <a:pt x="4" y="54"/>
                  </a:lnTo>
                  <a:lnTo>
                    <a:pt x="2" y="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2" name="Freeform 98"/>
            <p:cNvSpPr>
              <a:spLocks/>
            </p:cNvSpPr>
            <p:nvPr/>
          </p:nvSpPr>
          <p:spPr bwMode="auto">
            <a:xfrm>
              <a:off x="4158" y="2959"/>
              <a:ext cx="38" cy="74"/>
            </a:xfrm>
            <a:custGeom>
              <a:avLst/>
              <a:gdLst>
                <a:gd name="T0" fmla="*/ 2 w 38"/>
                <a:gd name="T1" fmla="*/ 74 h 74"/>
                <a:gd name="T2" fmla="*/ 8 w 38"/>
                <a:gd name="T3" fmla="*/ 72 h 74"/>
                <a:gd name="T4" fmla="*/ 14 w 38"/>
                <a:gd name="T5" fmla="*/ 60 h 74"/>
                <a:gd name="T6" fmla="*/ 24 w 38"/>
                <a:gd name="T7" fmla="*/ 48 h 74"/>
                <a:gd name="T8" fmla="*/ 24 w 38"/>
                <a:gd name="T9" fmla="*/ 46 h 74"/>
                <a:gd name="T10" fmla="*/ 32 w 38"/>
                <a:gd name="T11" fmla="*/ 40 h 74"/>
                <a:gd name="T12" fmla="*/ 32 w 38"/>
                <a:gd name="T13" fmla="*/ 32 h 74"/>
                <a:gd name="T14" fmla="*/ 30 w 38"/>
                <a:gd name="T15" fmla="*/ 16 h 74"/>
                <a:gd name="T16" fmla="*/ 32 w 38"/>
                <a:gd name="T17" fmla="*/ 14 h 74"/>
                <a:gd name="T18" fmla="*/ 38 w 38"/>
                <a:gd name="T19" fmla="*/ 10 h 74"/>
                <a:gd name="T20" fmla="*/ 38 w 38"/>
                <a:gd name="T21" fmla="*/ 0 h 74"/>
                <a:gd name="T22" fmla="*/ 34 w 38"/>
                <a:gd name="T23" fmla="*/ 0 h 74"/>
                <a:gd name="T24" fmla="*/ 28 w 38"/>
                <a:gd name="T25" fmla="*/ 4 h 74"/>
                <a:gd name="T26" fmla="*/ 22 w 38"/>
                <a:gd name="T27" fmla="*/ 0 h 74"/>
                <a:gd name="T28" fmla="*/ 8 w 38"/>
                <a:gd name="T29" fmla="*/ 20 h 74"/>
                <a:gd name="T30" fmla="*/ 4 w 38"/>
                <a:gd name="T31" fmla="*/ 28 h 74"/>
                <a:gd name="T32" fmla="*/ 2 w 38"/>
                <a:gd name="T33" fmla="*/ 36 h 74"/>
                <a:gd name="T34" fmla="*/ 2 w 38"/>
                <a:gd name="T35" fmla="*/ 42 h 74"/>
                <a:gd name="T36" fmla="*/ 0 w 38"/>
                <a:gd name="T37" fmla="*/ 50 h 74"/>
                <a:gd name="T38" fmla="*/ 0 w 38"/>
                <a:gd name="T39" fmla="*/ 54 h 74"/>
                <a:gd name="T40" fmla="*/ 4 w 38"/>
                <a:gd name="T41" fmla="*/ 58 h 74"/>
                <a:gd name="T42" fmla="*/ 2 w 38"/>
                <a:gd name="T43" fmla="*/ 64 h 74"/>
                <a:gd name="T44" fmla="*/ 8 w 38"/>
                <a:gd name="T45" fmla="*/ 64 h 74"/>
                <a:gd name="T46" fmla="*/ 6 w 38"/>
                <a:gd name="T47" fmla="*/ 68 h 74"/>
                <a:gd name="T48" fmla="*/ 2 w 38"/>
                <a:gd name="T49" fmla="*/ 7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74"/>
                <a:gd name="T77" fmla="*/ 38 w 3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74">
                  <a:moveTo>
                    <a:pt x="2" y="74"/>
                  </a:moveTo>
                  <a:lnTo>
                    <a:pt x="8" y="72"/>
                  </a:lnTo>
                  <a:lnTo>
                    <a:pt x="14" y="6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3" name="Freeform 99"/>
            <p:cNvSpPr>
              <a:spLocks/>
            </p:cNvSpPr>
            <p:nvPr/>
          </p:nvSpPr>
          <p:spPr bwMode="auto">
            <a:xfrm>
              <a:off x="3868" y="1905"/>
              <a:ext cx="544" cy="1246"/>
            </a:xfrm>
            <a:custGeom>
              <a:avLst/>
              <a:gdLst>
                <a:gd name="T0" fmla="*/ 12 w 544"/>
                <a:gd name="T1" fmla="*/ 1018 h 1246"/>
                <a:gd name="T2" fmla="*/ 20 w 544"/>
                <a:gd name="T3" fmla="*/ 1026 h 1246"/>
                <a:gd name="T4" fmla="*/ 34 w 544"/>
                <a:gd name="T5" fmla="*/ 1060 h 1246"/>
                <a:gd name="T6" fmla="*/ 44 w 544"/>
                <a:gd name="T7" fmla="*/ 1116 h 1246"/>
                <a:gd name="T8" fmla="*/ 70 w 544"/>
                <a:gd name="T9" fmla="*/ 1168 h 1246"/>
                <a:gd name="T10" fmla="*/ 70 w 544"/>
                <a:gd name="T11" fmla="*/ 1210 h 1246"/>
                <a:gd name="T12" fmla="*/ 82 w 544"/>
                <a:gd name="T13" fmla="*/ 1244 h 1246"/>
                <a:gd name="T14" fmla="*/ 130 w 544"/>
                <a:gd name="T15" fmla="*/ 1214 h 1246"/>
                <a:gd name="T16" fmla="*/ 174 w 544"/>
                <a:gd name="T17" fmla="*/ 1188 h 1246"/>
                <a:gd name="T18" fmla="*/ 218 w 544"/>
                <a:gd name="T19" fmla="*/ 1128 h 1246"/>
                <a:gd name="T20" fmla="*/ 228 w 544"/>
                <a:gd name="T21" fmla="*/ 1070 h 1246"/>
                <a:gd name="T22" fmla="*/ 230 w 544"/>
                <a:gd name="T23" fmla="*/ 1048 h 1246"/>
                <a:gd name="T24" fmla="*/ 220 w 544"/>
                <a:gd name="T25" fmla="*/ 1010 h 1246"/>
                <a:gd name="T26" fmla="*/ 210 w 544"/>
                <a:gd name="T27" fmla="*/ 996 h 1246"/>
                <a:gd name="T28" fmla="*/ 268 w 544"/>
                <a:gd name="T29" fmla="*/ 972 h 1246"/>
                <a:gd name="T30" fmla="*/ 296 w 544"/>
                <a:gd name="T31" fmla="*/ 946 h 1246"/>
                <a:gd name="T32" fmla="*/ 260 w 544"/>
                <a:gd name="T33" fmla="*/ 944 h 1246"/>
                <a:gd name="T34" fmla="*/ 220 w 544"/>
                <a:gd name="T35" fmla="*/ 926 h 1246"/>
                <a:gd name="T36" fmla="*/ 258 w 544"/>
                <a:gd name="T37" fmla="*/ 926 h 1246"/>
                <a:gd name="T38" fmla="*/ 282 w 544"/>
                <a:gd name="T39" fmla="*/ 936 h 1246"/>
                <a:gd name="T40" fmla="*/ 300 w 544"/>
                <a:gd name="T41" fmla="*/ 864 h 1246"/>
                <a:gd name="T42" fmla="*/ 270 w 544"/>
                <a:gd name="T43" fmla="*/ 836 h 1246"/>
                <a:gd name="T44" fmla="*/ 234 w 544"/>
                <a:gd name="T45" fmla="*/ 872 h 1246"/>
                <a:gd name="T46" fmla="*/ 244 w 544"/>
                <a:gd name="T47" fmla="*/ 856 h 1246"/>
                <a:gd name="T48" fmla="*/ 252 w 544"/>
                <a:gd name="T49" fmla="*/ 806 h 1246"/>
                <a:gd name="T50" fmla="*/ 262 w 544"/>
                <a:gd name="T51" fmla="*/ 744 h 1246"/>
                <a:gd name="T52" fmla="*/ 260 w 544"/>
                <a:gd name="T53" fmla="*/ 668 h 1246"/>
                <a:gd name="T54" fmla="*/ 282 w 544"/>
                <a:gd name="T55" fmla="*/ 646 h 1246"/>
                <a:gd name="T56" fmla="*/ 300 w 544"/>
                <a:gd name="T57" fmla="*/ 640 h 1246"/>
                <a:gd name="T58" fmla="*/ 312 w 544"/>
                <a:gd name="T59" fmla="*/ 614 h 1246"/>
                <a:gd name="T60" fmla="*/ 342 w 544"/>
                <a:gd name="T61" fmla="*/ 582 h 1246"/>
                <a:gd name="T62" fmla="*/ 384 w 544"/>
                <a:gd name="T63" fmla="*/ 558 h 1246"/>
                <a:gd name="T64" fmla="*/ 422 w 544"/>
                <a:gd name="T65" fmla="*/ 504 h 1246"/>
                <a:gd name="T66" fmla="*/ 436 w 544"/>
                <a:gd name="T67" fmla="*/ 486 h 1246"/>
                <a:gd name="T68" fmla="*/ 420 w 544"/>
                <a:gd name="T69" fmla="*/ 452 h 1246"/>
                <a:gd name="T70" fmla="*/ 432 w 544"/>
                <a:gd name="T71" fmla="*/ 400 h 1246"/>
                <a:gd name="T72" fmla="*/ 452 w 544"/>
                <a:gd name="T73" fmla="*/ 382 h 1246"/>
                <a:gd name="T74" fmla="*/ 468 w 544"/>
                <a:gd name="T75" fmla="*/ 376 h 1246"/>
                <a:gd name="T76" fmla="*/ 478 w 544"/>
                <a:gd name="T77" fmla="*/ 350 h 1246"/>
                <a:gd name="T78" fmla="*/ 502 w 544"/>
                <a:gd name="T79" fmla="*/ 360 h 1246"/>
                <a:gd name="T80" fmla="*/ 542 w 544"/>
                <a:gd name="T81" fmla="*/ 342 h 1246"/>
                <a:gd name="T82" fmla="*/ 522 w 544"/>
                <a:gd name="T83" fmla="*/ 226 h 1246"/>
                <a:gd name="T84" fmla="*/ 520 w 544"/>
                <a:gd name="T85" fmla="*/ 142 h 1246"/>
                <a:gd name="T86" fmla="*/ 402 w 544"/>
                <a:gd name="T87" fmla="*/ 4 h 1246"/>
                <a:gd name="T88" fmla="*/ 382 w 544"/>
                <a:gd name="T89" fmla="*/ 22 h 1246"/>
                <a:gd name="T90" fmla="*/ 374 w 544"/>
                <a:gd name="T91" fmla="*/ 74 h 1246"/>
                <a:gd name="T92" fmla="*/ 298 w 544"/>
                <a:gd name="T93" fmla="*/ 92 h 1246"/>
                <a:gd name="T94" fmla="*/ 256 w 544"/>
                <a:gd name="T95" fmla="*/ 114 h 1246"/>
                <a:gd name="T96" fmla="*/ 214 w 544"/>
                <a:gd name="T97" fmla="*/ 190 h 1246"/>
                <a:gd name="T98" fmla="*/ 184 w 544"/>
                <a:gd name="T99" fmla="*/ 278 h 1246"/>
                <a:gd name="T100" fmla="*/ 148 w 544"/>
                <a:gd name="T101" fmla="*/ 340 h 1246"/>
                <a:gd name="T102" fmla="*/ 124 w 544"/>
                <a:gd name="T103" fmla="*/ 488 h 1246"/>
                <a:gd name="T104" fmla="*/ 80 w 544"/>
                <a:gd name="T105" fmla="*/ 530 h 1246"/>
                <a:gd name="T106" fmla="*/ 52 w 544"/>
                <a:gd name="T107" fmla="*/ 618 h 1246"/>
                <a:gd name="T108" fmla="*/ 42 w 544"/>
                <a:gd name="T109" fmla="*/ 674 h 1246"/>
                <a:gd name="T110" fmla="*/ 66 w 544"/>
                <a:gd name="T111" fmla="*/ 786 h 1246"/>
                <a:gd name="T112" fmla="*/ 58 w 544"/>
                <a:gd name="T113" fmla="*/ 868 h 1246"/>
                <a:gd name="T114" fmla="*/ 26 w 544"/>
                <a:gd name="T115" fmla="*/ 944 h 1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4"/>
                <a:gd name="T175" fmla="*/ 0 h 1246"/>
                <a:gd name="T176" fmla="*/ 544 w 544"/>
                <a:gd name="T177" fmla="*/ 1246 h 1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4" h="1246">
                  <a:moveTo>
                    <a:pt x="6" y="962"/>
                  </a:moveTo>
                  <a:lnTo>
                    <a:pt x="0" y="970"/>
                  </a:lnTo>
                  <a:lnTo>
                    <a:pt x="0" y="978"/>
                  </a:lnTo>
                  <a:lnTo>
                    <a:pt x="4" y="1010"/>
                  </a:lnTo>
                  <a:lnTo>
                    <a:pt x="6" y="1014"/>
                  </a:lnTo>
                  <a:lnTo>
                    <a:pt x="10" y="1014"/>
                  </a:lnTo>
                  <a:lnTo>
                    <a:pt x="12" y="1018"/>
                  </a:lnTo>
                  <a:lnTo>
                    <a:pt x="12" y="1024"/>
                  </a:lnTo>
                  <a:lnTo>
                    <a:pt x="12" y="1026"/>
                  </a:lnTo>
                  <a:lnTo>
                    <a:pt x="16" y="1020"/>
                  </a:lnTo>
                  <a:lnTo>
                    <a:pt x="18" y="1016"/>
                  </a:lnTo>
                  <a:lnTo>
                    <a:pt x="20" y="1018"/>
                  </a:lnTo>
                  <a:lnTo>
                    <a:pt x="18" y="1026"/>
                  </a:lnTo>
                  <a:lnTo>
                    <a:pt x="20" y="1026"/>
                  </a:lnTo>
                  <a:lnTo>
                    <a:pt x="22" y="1028"/>
                  </a:lnTo>
                  <a:lnTo>
                    <a:pt x="20" y="1030"/>
                  </a:lnTo>
                  <a:lnTo>
                    <a:pt x="14" y="1038"/>
                  </a:lnTo>
                  <a:lnTo>
                    <a:pt x="26" y="1042"/>
                  </a:lnTo>
                  <a:lnTo>
                    <a:pt x="28" y="1050"/>
                  </a:lnTo>
                  <a:lnTo>
                    <a:pt x="26" y="1062"/>
                  </a:lnTo>
                  <a:lnTo>
                    <a:pt x="34" y="1060"/>
                  </a:lnTo>
                  <a:lnTo>
                    <a:pt x="36" y="1070"/>
                  </a:lnTo>
                  <a:lnTo>
                    <a:pt x="30" y="1076"/>
                  </a:lnTo>
                  <a:lnTo>
                    <a:pt x="34" y="1088"/>
                  </a:lnTo>
                  <a:lnTo>
                    <a:pt x="32" y="1096"/>
                  </a:lnTo>
                  <a:lnTo>
                    <a:pt x="38" y="1096"/>
                  </a:lnTo>
                  <a:lnTo>
                    <a:pt x="42" y="1106"/>
                  </a:lnTo>
                  <a:lnTo>
                    <a:pt x="44" y="1116"/>
                  </a:lnTo>
                  <a:lnTo>
                    <a:pt x="48" y="1130"/>
                  </a:lnTo>
                  <a:lnTo>
                    <a:pt x="56" y="1138"/>
                  </a:lnTo>
                  <a:lnTo>
                    <a:pt x="62" y="1146"/>
                  </a:lnTo>
                  <a:lnTo>
                    <a:pt x="70" y="1152"/>
                  </a:lnTo>
                  <a:lnTo>
                    <a:pt x="76" y="1160"/>
                  </a:lnTo>
                  <a:lnTo>
                    <a:pt x="76" y="1166"/>
                  </a:lnTo>
                  <a:lnTo>
                    <a:pt x="70" y="1168"/>
                  </a:lnTo>
                  <a:lnTo>
                    <a:pt x="64" y="1168"/>
                  </a:lnTo>
                  <a:lnTo>
                    <a:pt x="64" y="1170"/>
                  </a:lnTo>
                  <a:lnTo>
                    <a:pt x="70" y="1182"/>
                  </a:lnTo>
                  <a:lnTo>
                    <a:pt x="64" y="1182"/>
                  </a:lnTo>
                  <a:lnTo>
                    <a:pt x="58" y="1180"/>
                  </a:lnTo>
                  <a:lnTo>
                    <a:pt x="58" y="1184"/>
                  </a:lnTo>
                  <a:lnTo>
                    <a:pt x="70" y="1210"/>
                  </a:lnTo>
                  <a:lnTo>
                    <a:pt x="76" y="1220"/>
                  </a:lnTo>
                  <a:lnTo>
                    <a:pt x="78" y="1226"/>
                  </a:lnTo>
                  <a:lnTo>
                    <a:pt x="76" y="1232"/>
                  </a:lnTo>
                  <a:lnTo>
                    <a:pt x="76" y="1240"/>
                  </a:lnTo>
                  <a:lnTo>
                    <a:pt x="72" y="1240"/>
                  </a:lnTo>
                  <a:lnTo>
                    <a:pt x="72" y="1244"/>
                  </a:lnTo>
                  <a:lnTo>
                    <a:pt x="82" y="1244"/>
                  </a:lnTo>
                  <a:lnTo>
                    <a:pt x="90" y="1246"/>
                  </a:lnTo>
                  <a:lnTo>
                    <a:pt x="104" y="1242"/>
                  </a:lnTo>
                  <a:lnTo>
                    <a:pt x="116" y="1242"/>
                  </a:lnTo>
                  <a:lnTo>
                    <a:pt x="124" y="1244"/>
                  </a:lnTo>
                  <a:lnTo>
                    <a:pt x="128" y="1242"/>
                  </a:lnTo>
                  <a:lnTo>
                    <a:pt x="132" y="1232"/>
                  </a:lnTo>
                  <a:lnTo>
                    <a:pt x="130" y="1214"/>
                  </a:lnTo>
                  <a:lnTo>
                    <a:pt x="132" y="1204"/>
                  </a:lnTo>
                  <a:lnTo>
                    <a:pt x="138" y="1196"/>
                  </a:lnTo>
                  <a:lnTo>
                    <a:pt x="146" y="1198"/>
                  </a:lnTo>
                  <a:lnTo>
                    <a:pt x="148" y="1190"/>
                  </a:lnTo>
                  <a:lnTo>
                    <a:pt x="156" y="1186"/>
                  </a:lnTo>
                  <a:lnTo>
                    <a:pt x="166" y="1186"/>
                  </a:lnTo>
                  <a:lnTo>
                    <a:pt x="174" y="1188"/>
                  </a:lnTo>
                  <a:lnTo>
                    <a:pt x="182" y="1186"/>
                  </a:lnTo>
                  <a:lnTo>
                    <a:pt x="192" y="1188"/>
                  </a:lnTo>
                  <a:lnTo>
                    <a:pt x="200" y="1188"/>
                  </a:lnTo>
                  <a:lnTo>
                    <a:pt x="204" y="1174"/>
                  </a:lnTo>
                  <a:lnTo>
                    <a:pt x="210" y="1158"/>
                  </a:lnTo>
                  <a:lnTo>
                    <a:pt x="218" y="1144"/>
                  </a:lnTo>
                  <a:lnTo>
                    <a:pt x="218" y="1128"/>
                  </a:lnTo>
                  <a:lnTo>
                    <a:pt x="222" y="1118"/>
                  </a:lnTo>
                  <a:lnTo>
                    <a:pt x="220" y="1108"/>
                  </a:lnTo>
                  <a:lnTo>
                    <a:pt x="224" y="1098"/>
                  </a:lnTo>
                  <a:lnTo>
                    <a:pt x="228" y="1090"/>
                  </a:lnTo>
                  <a:lnTo>
                    <a:pt x="228" y="1082"/>
                  </a:lnTo>
                  <a:lnTo>
                    <a:pt x="224" y="1078"/>
                  </a:lnTo>
                  <a:lnTo>
                    <a:pt x="228" y="1070"/>
                  </a:lnTo>
                  <a:lnTo>
                    <a:pt x="228" y="1062"/>
                  </a:lnTo>
                  <a:lnTo>
                    <a:pt x="224" y="1058"/>
                  </a:lnTo>
                  <a:lnTo>
                    <a:pt x="222" y="1054"/>
                  </a:lnTo>
                  <a:lnTo>
                    <a:pt x="224" y="1050"/>
                  </a:lnTo>
                  <a:lnTo>
                    <a:pt x="228" y="1052"/>
                  </a:lnTo>
                  <a:lnTo>
                    <a:pt x="232" y="1052"/>
                  </a:lnTo>
                  <a:lnTo>
                    <a:pt x="230" y="1048"/>
                  </a:lnTo>
                  <a:lnTo>
                    <a:pt x="230" y="1044"/>
                  </a:lnTo>
                  <a:lnTo>
                    <a:pt x="232" y="1040"/>
                  </a:lnTo>
                  <a:lnTo>
                    <a:pt x="232" y="1036"/>
                  </a:lnTo>
                  <a:lnTo>
                    <a:pt x="234" y="1024"/>
                  </a:lnTo>
                  <a:lnTo>
                    <a:pt x="232" y="1020"/>
                  </a:lnTo>
                  <a:lnTo>
                    <a:pt x="228" y="1014"/>
                  </a:lnTo>
                  <a:lnTo>
                    <a:pt x="220" y="1010"/>
                  </a:lnTo>
                  <a:lnTo>
                    <a:pt x="222" y="1010"/>
                  </a:lnTo>
                  <a:lnTo>
                    <a:pt x="228" y="1012"/>
                  </a:lnTo>
                  <a:lnTo>
                    <a:pt x="236" y="1012"/>
                  </a:lnTo>
                  <a:lnTo>
                    <a:pt x="238" y="1008"/>
                  </a:lnTo>
                  <a:lnTo>
                    <a:pt x="230" y="1000"/>
                  </a:lnTo>
                  <a:lnTo>
                    <a:pt x="210" y="998"/>
                  </a:lnTo>
                  <a:lnTo>
                    <a:pt x="210" y="996"/>
                  </a:lnTo>
                  <a:lnTo>
                    <a:pt x="228" y="994"/>
                  </a:lnTo>
                  <a:lnTo>
                    <a:pt x="238" y="996"/>
                  </a:lnTo>
                  <a:lnTo>
                    <a:pt x="242" y="994"/>
                  </a:lnTo>
                  <a:lnTo>
                    <a:pt x="244" y="986"/>
                  </a:lnTo>
                  <a:lnTo>
                    <a:pt x="254" y="986"/>
                  </a:lnTo>
                  <a:lnTo>
                    <a:pt x="264" y="978"/>
                  </a:lnTo>
                  <a:lnTo>
                    <a:pt x="268" y="972"/>
                  </a:lnTo>
                  <a:lnTo>
                    <a:pt x="268" y="964"/>
                  </a:lnTo>
                  <a:lnTo>
                    <a:pt x="272" y="966"/>
                  </a:lnTo>
                  <a:lnTo>
                    <a:pt x="272" y="974"/>
                  </a:lnTo>
                  <a:lnTo>
                    <a:pt x="282" y="974"/>
                  </a:lnTo>
                  <a:lnTo>
                    <a:pt x="288" y="964"/>
                  </a:lnTo>
                  <a:lnTo>
                    <a:pt x="298" y="954"/>
                  </a:lnTo>
                  <a:lnTo>
                    <a:pt x="296" y="946"/>
                  </a:lnTo>
                  <a:lnTo>
                    <a:pt x="300" y="948"/>
                  </a:lnTo>
                  <a:lnTo>
                    <a:pt x="306" y="948"/>
                  </a:lnTo>
                  <a:lnTo>
                    <a:pt x="306" y="944"/>
                  </a:lnTo>
                  <a:lnTo>
                    <a:pt x="310" y="940"/>
                  </a:lnTo>
                  <a:lnTo>
                    <a:pt x="310" y="936"/>
                  </a:lnTo>
                  <a:lnTo>
                    <a:pt x="270" y="946"/>
                  </a:lnTo>
                  <a:lnTo>
                    <a:pt x="260" y="944"/>
                  </a:lnTo>
                  <a:lnTo>
                    <a:pt x="256" y="946"/>
                  </a:lnTo>
                  <a:lnTo>
                    <a:pt x="254" y="942"/>
                  </a:lnTo>
                  <a:lnTo>
                    <a:pt x="250" y="936"/>
                  </a:lnTo>
                  <a:lnTo>
                    <a:pt x="232" y="928"/>
                  </a:lnTo>
                  <a:lnTo>
                    <a:pt x="220" y="930"/>
                  </a:lnTo>
                  <a:lnTo>
                    <a:pt x="216" y="928"/>
                  </a:lnTo>
                  <a:lnTo>
                    <a:pt x="220" y="926"/>
                  </a:lnTo>
                  <a:lnTo>
                    <a:pt x="224" y="922"/>
                  </a:lnTo>
                  <a:lnTo>
                    <a:pt x="228" y="922"/>
                  </a:lnTo>
                  <a:lnTo>
                    <a:pt x="234" y="920"/>
                  </a:lnTo>
                  <a:lnTo>
                    <a:pt x="244" y="922"/>
                  </a:lnTo>
                  <a:lnTo>
                    <a:pt x="246" y="922"/>
                  </a:lnTo>
                  <a:lnTo>
                    <a:pt x="252" y="928"/>
                  </a:lnTo>
                  <a:lnTo>
                    <a:pt x="258" y="926"/>
                  </a:lnTo>
                  <a:lnTo>
                    <a:pt x="258" y="922"/>
                  </a:lnTo>
                  <a:lnTo>
                    <a:pt x="264" y="928"/>
                  </a:lnTo>
                  <a:lnTo>
                    <a:pt x="270" y="930"/>
                  </a:lnTo>
                  <a:lnTo>
                    <a:pt x="272" y="924"/>
                  </a:lnTo>
                  <a:lnTo>
                    <a:pt x="274" y="928"/>
                  </a:lnTo>
                  <a:lnTo>
                    <a:pt x="276" y="936"/>
                  </a:lnTo>
                  <a:lnTo>
                    <a:pt x="282" y="936"/>
                  </a:lnTo>
                  <a:lnTo>
                    <a:pt x="306" y="924"/>
                  </a:lnTo>
                  <a:lnTo>
                    <a:pt x="316" y="910"/>
                  </a:lnTo>
                  <a:lnTo>
                    <a:pt x="318" y="906"/>
                  </a:lnTo>
                  <a:lnTo>
                    <a:pt x="322" y="894"/>
                  </a:lnTo>
                  <a:lnTo>
                    <a:pt x="316" y="882"/>
                  </a:lnTo>
                  <a:lnTo>
                    <a:pt x="308" y="876"/>
                  </a:lnTo>
                  <a:lnTo>
                    <a:pt x="300" y="864"/>
                  </a:lnTo>
                  <a:lnTo>
                    <a:pt x="306" y="864"/>
                  </a:lnTo>
                  <a:lnTo>
                    <a:pt x="306" y="862"/>
                  </a:lnTo>
                  <a:lnTo>
                    <a:pt x="290" y="854"/>
                  </a:lnTo>
                  <a:lnTo>
                    <a:pt x="288" y="846"/>
                  </a:lnTo>
                  <a:lnTo>
                    <a:pt x="286" y="838"/>
                  </a:lnTo>
                  <a:lnTo>
                    <a:pt x="272" y="840"/>
                  </a:lnTo>
                  <a:lnTo>
                    <a:pt x="270" y="836"/>
                  </a:lnTo>
                  <a:lnTo>
                    <a:pt x="268" y="832"/>
                  </a:lnTo>
                  <a:lnTo>
                    <a:pt x="264" y="832"/>
                  </a:lnTo>
                  <a:lnTo>
                    <a:pt x="264" y="836"/>
                  </a:lnTo>
                  <a:lnTo>
                    <a:pt x="260" y="850"/>
                  </a:lnTo>
                  <a:lnTo>
                    <a:pt x="254" y="858"/>
                  </a:lnTo>
                  <a:lnTo>
                    <a:pt x="240" y="868"/>
                  </a:lnTo>
                  <a:lnTo>
                    <a:pt x="234" y="872"/>
                  </a:lnTo>
                  <a:lnTo>
                    <a:pt x="228" y="872"/>
                  </a:lnTo>
                  <a:lnTo>
                    <a:pt x="218" y="874"/>
                  </a:lnTo>
                  <a:lnTo>
                    <a:pt x="214" y="874"/>
                  </a:lnTo>
                  <a:lnTo>
                    <a:pt x="220" y="868"/>
                  </a:lnTo>
                  <a:lnTo>
                    <a:pt x="228" y="866"/>
                  </a:lnTo>
                  <a:lnTo>
                    <a:pt x="236" y="860"/>
                  </a:lnTo>
                  <a:lnTo>
                    <a:pt x="244" y="856"/>
                  </a:lnTo>
                  <a:lnTo>
                    <a:pt x="256" y="844"/>
                  </a:lnTo>
                  <a:lnTo>
                    <a:pt x="258" y="838"/>
                  </a:lnTo>
                  <a:lnTo>
                    <a:pt x="258" y="828"/>
                  </a:lnTo>
                  <a:lnTo>
                    <a:pt x="252" y="826"/>
                  </a:lnTo>
                  <a:lnTo>
                    <a:pt x="254" y="820"/>
                  </a:lnTo>
                  <a:lnTo>
                    <a:pt x="256" y="812"/>
                  </a:lnTo>
                  <a:lnTo>
                    <a:pt x="252" y="806"/>
                  </a:lnTo>
                  <a:lnTo>
                    <a:pt x="250" y="784"/>
                  </a:lnTo>
                  <a:lnTo>
                    <a:pt x="250" y="772"/>
                  </a:lnTo>
                  <a:lnTo>
                    <a:pt x="248" y="754"/>
                  </a:lnTo>
                  <a:lnTo>
                    <a:pt x="250" y="748"/>
                  </a:lnTo>
                  <a:lnTo>
                    <a:pt x="252" y="742"/>
                  </a:lnTo>
                  <a:lnTo>
                    <a:pt x="250" y="738"/>
                  </a:lnTo>
                  <a:lnTo>
                    <a:pt x="262" y="744"/>
                  </a:lnTo>
                  <a:lnTo>
                    <a:pt x="262" y="738"/>
                  </a:lnTo>
                  <a:lnTo>
                    <a:pt x="260" y="722"/>
                  </a:lnTo>
                  <a:lnTo>
                    <a:pt x="262" y="706"/>
                  </a:lnTo>
                  <a:lnTo>
                    <a:pt x="266" y="692"/>
                  </a:lnTo>
                  <a:lnTo>
                    <a:pt x="262" y="686"/>
                  </a:lnTo>
                  <a:lnTo>
                    <a:pt x="258" y="678"/>
                  </a:lnTo>
                  <a:lnTo>
                    <a:pt x="260" y="668"/>
                  </a:lnTo>
                  <a:lnTo>
                    <a:pt x="272" y="674"/>
                  </a:lnTo>
                  <a:lnTo>
                    <a:pt x="272" y="672"/>
                  </a:lnTo>
                  <a:lnTo>
                    <a:pt x="276" y="670"/>
                  </a:lnTo>
                  <a:lnTo>
                    <a:pt x="280" y="664"/>
                  </a:lnTo>
                  <a:lnTo>
                    <a:pt x="280" y="662"/>
                  </a:lnTo>
                  <a:lnTo>
                    <a:pt x="280" y="658"/>
                  </a:lnTo>
                  <a:lnTo>
                    <a:pt x="282" y="646"/>
                  </a:lnTo>
                  <a:lnTo>
                    <a:pt x="278" y="638"/>
                  </a:lnTo>
                  <a:lnTo>
                    <a:pt x="278" y="632"/>
                  </a:lnTo>
                  <a:lnTo>
                    <a:pt x="280" y="640"/>
                  </a:lnTo>
                  <a:lnTo>
                    <a:pt x="288" y="646"/>
                  </a:lnTo>
                  <a:lnTo>
                    <a:pt x="290" y="644"/>
                  </a:lnTo>
                  <a:lnTo>
                    <a:pt x="294" y="636"/>
                  </a:lnTo>
                  <a:lnTo>
                    <a:pt x="300" y="640"/>
                  </a:lnTo>
                  <a:lnTo>
                    <a:pt x="300" y="632"/>
                  </a:lnTo>
                  <a:lnTo>
                    <a:pt x="304" y="630"/>
                  </a:lnTo>
                  <a:lnTo>
                    <a:pt x="294" y="626"/>
                  </a:lnTo>
                  <a:lnTo>
                    <a:pt x="300" y="626"/>
                  </a:lnTo>
                  <a:lnTo>
                    <a:pt x="306" y="620"/>
                  </a:lnTo>
                  <a:lnTo>
                    <a:pt x="306" y="618"/>
                  </a:lnTo>
                  <a:lnTo>
                    <a:pt x="312" y="614"/>
                  </a:lnTo>
                  <a:lnTo>
                    <a:pt x="312" y="608"/>
                  </a:lnTo>
                  <a:lnTo>
                    <a:pt x="318" y="606"/>
                  </a:lnTo>
                  <a:lnTo>
                    <a:pt x="318" y="596"/>
                  </a:lnTo>
                  <a:lnTo>
                    <a:pt x="324" y="596"/>
                  </a:lnTo>
                  <a:lnTo>
                    <a:pt x="332" y="596"/>
                  </a:lnTo>
                  <a:lnTo>
                    <a:pt x="340" y="590"/>
                  </a:lnTo>
                  <a:lnTo>
                    <a:pt x="342" y="582"/>
                  </a:lnTo>
                  <a:lnTo>
                    <a:pt x="352" y="574"/>
                  </a:lnTo>
                  <a:lnTo>
                    <a:pt x="358" y="578"/>
                  </a:lnTo>
                  <a:lnTo>
                    <a:pt x="366" y="572"/>
                  </a:lnTo>
                  <a:lnTo>
                    <a:pt x="368" y="566"/>
                  </a:lnTo>
                  <a:lnTo>
                    <a:pt x="374" y="560"/>
                  </a:lnTo>
                  <a:lnTo>
                    <a:pt x="380" y="562"/>
                  </a:lnTo>
                  <a:lnTo>
                    <a:pt x="384" y="558"/>
                  </a:lnTo>
                  <a:lnTo>
                    <a:pt x="392" y="554"/>
                  </a:lnTo>
                  <a:lnTo>
                    <a:pt x="396" y="546"/>
                  </a:lnTo>
                  <a:lnTo>
                    <a:pt x="402" y="544"/>
                  </a:lnTo>
                  <a:lnTo>
                    <a:pt x="408" y="532"/>
                  </a:lnTo>
                  <a:lnTo>
                    <a:pt x="410" y="524"/>
                  </a:lnTo>
                  <a:lnTo>
                    <a:pt x="418" y="514"/>
                  </a:lnTo>
                  <a:lnTo>
                    <a:pt x="422" y="504"/>
                  </a:lnTo>
                  <a:lnTo>
                    <a:pt x="428" y="496"/>
                  </a:lnTo>
                  <a:lnTo>
                    <a:pt x="432" y="492"/>
                  </a:lnTo>
                  <a:lnTo>
                    <a:pt x="432" y="496"/>
                  </a:lnTo>
                  <a:lnTo>
                    <a:pt x="432" y="504"/>
                  </a:lnTo>
                  <a:lnTo>
                    <a:pt x="438" y="494"/>
                  </a:lnTo>
                  <a:lnTo>
                    <a:pt x="440" y="490"/>
                  </a:lnTo>
                  <a:lnTo>
                    <a:pt x="436" y="486"/>
                  </a:lnTo>
                  <a:lnTo>
                    <a:pt x="434" y="482"/>
                  </a:lnTo>
                  <a:lnTo>
                    <a:pt x="424" y="470"/>
                  </a:lnTo>
                  <a:lnTo>
                    <a:pt x="422" y="466"/>
                  </a:lnTo>
                  <a:lnTo>
                    <a:pt x="424" y="464"/>
                  </a:lnTo>
                  <a:lnTo>
                    <a:pt x="424" y="458"/>
                  </a:lnTo>
                  <a:lnTo>
                    <a:pt x="420" y="454"/>
                  </a:lnTo>
                  <a:lnTo>
                    <a:pt x="420" y="452"/>
                  </a:lnTo>
                  <a:lnTo>
                    <a:pt x="424" y="448"/>
                  </a:lnTo>
                  <a:lnTo>
                    <a:pt x="424" y="444"/>
                  </a:lnTo>
                  <a:lnTo>
                    <a:pt x="432" y="440"/>
                  </a:lnTo>
                  <a:lnTo>
                    <a:pt x="438" y="422"/>
                  </a:lnTo>
                  <a:lnTo>
                    <a:pt x="440" y="416"/>
                  </a:lnTo>
                  <a:lnTo>
                    <a:pt x="432" y="404"/>
                  </a:lnTo>
                  <a:lnTo>
                    <a:pt x="432" y="400"/>
                  </a:lnTo>
                  <a:lnTo>
                    <a:pt x="440" y="396"/>
                  </a:lnTo>
                  <a:lnTo>
                    <a:pt x="442" y="390"/>
                  </a:lnTo>
                  <a:lnTo>
                    <a:pt x="444" y="388"/>
                  </a:lnTo>
                  <a:lnTo>
                    <a:pt x="450" y="392"/>
                  </a:lnTo>
                  <a:lnTo>
                    <a:pt x="454" y="390"/>
                  </a:lnTo>
                  <a:lnTo>
                    <a:pt x="454" y="386"/>
                  </a:lnTo>
                  <a:lnTo>
                    <a:pt x="452" y="382"/>
                  </a:lnTo>
                  <a:lnTo>
                    <a:pt x="458" y="382"/>
                  </a:lnTo>
                  <a:lnTo>
                    <a:pt x="460" y="378"/>
                  </a:lnTo>
                  <a:lnTo>
                    <a:pt x="452" y="366"/>
                  </a:lnTo>
                  <a:lnTo>
                    <a:pt x="452" y="362"/>
                  </a:lnTo>
                  <a:lnTo>
                    <a:pt x="460" y="368"/>
                  </a:lnTo>
                  <a:lnTo>
                    <a:pt x="464" y="376"/>
                  </a:lnTo>
                  <a:lnTo>
                    <a:pt x="468" y="376"/>
                  </a:lnTo>
                  <a:lnTo>
                    <a:pt x="466" y="362"/>
                  </a:lnTo>
                  <a:lnTo>
                    <a:pt x="468" y="364"/>
                  </a:lnTo>
                  <a:lnTo>
                    <a:pt x="470" y="362"/>
                  </a:lnTo>
                  <a:lnTo>
                    <a:pt x="470" y="346"/>
                  </a:lnTo>
                  <a:lnTo>
                    <a:pt x="474" y="346"/>
                  </a:lnTo>
                  <a:lnTo>
                    <a:pt x="478" y="346"/>
                  </a:lnTo>
                  <a:lnTo>
                    <a:pt x="478" y="350"/>
                  </a:lnTo>
                  <a:lnTo>
                    <a:pt x="480" y="354"/>
                  </a:lnTo>
                  <a:lnTo>
                    <a:pt x="484" y="356"/>
                  </a:lnTo>
                  <a:lnTo>
                    <a:pt x="486" y="344"/>
                  </a:lnTo>
                  <a:lnTo>
                    <a:pt x="490" y="348"/>
                  </a:lnTo>
                  <a:lnTo>
                    <a:pt x="496" y="356"/>
                  </a:lnTo>
                  <a:lnTo>
                    <a:pt x="498" y="356"/>
                  </a:lnTo>
                  <a:lnTo>
                    <a:pt x="502" y="360"/>
                  </a:lnTo>
                  <a:lnTo>
                    <a:pt x="506" y="350"/>
                  </a:lnTo>
                  <a:lnTo>
                    <a:pt x="526" y="350"/>
                  </a:lnTo>
                  <a:lnTo>
                    <a:pt x="532" y="354"/>
                  </a:lnTo>
                  <a:lnTo>
                    <a:pt x="538" y="360"/>
                  </a:lnTo>
                  <a:lnTo>
                    <a:pt x="540" y="354"/>
                  </a:lnTo>
                  <a:lnTo>
                    <a:pt x="544" y="352"/>
                  </a:lnTo>
                  <a:lnTo>
                    <a:pt x="542" y="342"/>
                  </a:lnTo>
                  <a:lnTo>
                    <a:pt x="530" y="316"/>
                  </a:lnTo>
                  <a:lnTo>
                    <a:pt x="528" y="300"/>
                  </a:lnTo>
                  <a:lnTo>
                    <a:pt x="530" y="288"/>
                  </a:lnTo>
                  <a:lnTo>
                    <a:pt x="538" y="276"/>
                  </a:lnTo>
                  <a:lnTo>
                    <a:pt x="538" y="270"/>
                  </a:lnTo>
                  <a:lnTo>
                    <a:pt x="538" y="260"/>
                  </a:lnTo>
                  <a:lnTo>
                    <a:pt x="522" y="226"/>
                  </a:lnTo>
                  <a:lnTo>
                    <a:pt x="520" y="212"/>
                  </a:lnTo>
                  <a:lnTo>
                    <a:pt x="524" y="198"/>
                  </a:lnTo>
                  <a:lnTo>
                    <a:pt x="524" y="186"/>
                  </a:lnTo>
                  <a:lnTo>
                    <a:pt x="520" y="180"/>
                  </a:lnTo>
                  <a:lnTo>
                    <a:pt x="518" y="170"/>
                  </a:lnTo>
                  <a:lnTo>
                    <a:pt x="518" y="154"/>
                  </a:lnTo>
                  <a:lnTo>
                    <a:pt x="520" y="142"/>
                  </a:lnTo>
                  <a:lnTo>
                    <a:pt x="524" y="132"/>
                  </a:lnTo>
                  <a:lnTo>
                    <a:pt x="522" y="126"/>
                  </a:lnTo>
                  <a:lnTo>
                    <a:pt x="496" y="84"/>
                  </a:lnTo>
                  <a:lnTo>
                    <a:pt x="484" y="72"/>
                  </a:lnTo>
                  <a:lnTo>
                    <a:pt x="456" y="62"/>
                  </a:lnTo>
                  <a:lnTo>
                    <a:pt x="434" y="40"/>
                  </a:lnTo>
                  <a:lnTo>
                    <a:pt x="402" y="4"/>
                  </a:lnTo>
                  <a:lnTo>
                    <a:pt x="400" y="2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76" y="2"/>
                  </a:lnTo>
                  <a:lnTo>
                    <a:pt x="378" y="10"/>
                  </a:lnTo>
                  <a:lnTo>
                    <a:pt x="382" y="14"/>
                  </a:lnTo>
                  <a:lnTo>
                    <a:pt x="382" y="22"/>
                  </a:lnTo>
                  <a:lnTo>
                    <a:pt x="380" y="30"/>
                  </a:lnTo>
                  <a:lnTo>
                    <a:pt x="378" y="34"/>
                  </a:lnTo>
                  <a:lnTo>
                    <a:pt x="374" y="46"/>
                  </a:lnTo>
                  <a:lnTo>
                    <a:pt x="370" y="52"/>
                  </a:lnTo>
                  <a:lnTo>
                    <a:pt x="372" y="62"/>
                  </a:lnTo>
                  <a:lnTo>
                    <a:pt x="378" y="68"/>
                  </a:lnTo>
                  <a:lnTo>
                    <a:pt x="374" y="74"/>
                  </a:lnTo>
                  <a:lnTo>
                    <a:pt x="366" y="76"/>
                  </a:lnTo>
                  <a:lnTo>
                    <a:pt x="334" y="64"/>
                  </a:lnTo>
                  <a:lnTo>
                    <a:pt x="310" y="62"/>
                  </a:lnTo>
                  <a:lnTo>
                    <a:pt x="304" y="62"/>
                  </a:lnTo>
                  <a:lnTo>
                    <a:pt x="300" y="66"/>
                  </a:lnTo>
                  <a:lnTo>
                    <a:pt x="296" y="74"/>
                  </a:lnTo>
                  <a:lnTo>
                    <a:pt x="298" y="92"/>
                  </a:lnTo>
                  <a:lnTo>
                    <a:pt x="296" y="98"/>
                  </a:lnTo>
                  <a:lnTo>
                    <a:pt x="292" y="114"/>
                  </a:lnTo>
                  <a:lnTo>
                    <a:pt x="284" y="128"/>
                  </a:lnTo>
                  <a:lnTo>
                    <a:pt x="282" y="126"/>
                  </a:lnTo>
                  <a:lnTo>
                    <a:pt x="274" y="116"/>
                  </a:lnTo>
                  <a:lnTo>
                    <a:pt x="266" y="112"/>
                  </a:lnTo>
                  <a:lnTo>
                    <a:pt x="256" y="114"/>
                  </a:lnTo>
                  <a:lnTo>
                    <a:pt x="242" y="128"/>
                  </a:lnTo>
                  <a:lnTo>
                    <a:pt x="234" y="136"/>
                  </a:lnTo>
                  <a:lnTo>
                    <a:pt x="232" y="150"/>
                  </a:lnTo>
                  <a:lnTo>
                    <a:pt x="230" y="160"/>
                  </a:lnTo>
                  <a:lnTo>
                    <a:pt x="226" y="168"/>
                  </a:lnTo>
                  <a:lnTo>
                    <a:pt x="216" y="180"/>
                  </a:lnTo>
                  <a:lnTo>
                    <a:pt x="214" y="190"/>
                  </a:lnTo>
                  <a:lnTo>
                    <a:pt x="222" y="208"/>
                  </a:lnTo>
                  <a:lnTo>
                    <a:pt x="224" y="218"/>
                  </a:lnTo>
                  <a:lnTo>
                    <a:pt x="222" y="224"/>
                  </a:lnTo>
                  <a:lnTo>
                    <a:pt x="218" y="234"/>
                  </a:lnTo>
                  <a:lnTo>
                    <a:pt x="208" y="244"/>
                  </a:lnTo>
                  <a:lnTo>
                    <a:pt x="202" y="254"/>
                  </a:lnTo>
                  <a:lnTo>
                    <a:pt x="184" y="278"/>
                  </a:lnTo>
                  <a:lnTo>
                    <a:pt x="180" y="290"/>
                  </a:lnTo>
                  <a:lnTo>
                    <a:pt x="178" y="304"/>
                  </a:lnTo>
                  <a:lnTo>
                    <a:pt x="174" y="314"/>
                  </a:lnTo>
                  <a:lnTo>
                    <a:pt x="160" y="324"/>
                  </a:lnTo>
                  <a:lnTo>
                    <a:pt x="152" y="324"/>
                  </a:lnTo>
                  <a:lnTo>
                    <a:pt x="148" y="328"/>
                  </a:lnTo>
                  <a:lnTo>
                    <a:pt x="148" y="340"/>
                  </a:lnTo>
                  <a:lnTo>
                    <a:pt x="148" y="356"/>
                  </a:lnTo>
                  <a:lnTo>
                    <a:pt x="148" y="378"/>
                  </a:lnTo>
                  <a:lnTo>
                    <a:pt x="140" y="416"/>
                  </a:lnTo>
                  <a:lnTo>
                    <a:pt x="128" y="444"/>
                  </a:lnTo>
                  <a:lnTo>
                    <a:pt x="112" y="468"/>
                  </a:lnTo>
                  <a:lnTo>
                    <a:pt x="114" y="476"/>
                  </a:lnTo>
                  <a:lnTo>
                    <a:pt x="124" y="488"/>
                  </a:lnTo>
                  <a:lnTo>
                    <a:pt x="130" y="496"/>
                  </a:lnTo>
                  <a:lnTo>
                    <a:pt x="130" y="512"/>
                  </a:lnTo>
                  <a:lnTo>
                    <a:pt x="128" y="520"/>
                  </a:lnTo>
                  <a:lnTo>
                    <a:pt x="120" y="530"/>
                  </a:lnTo>
                  <a:lnTo>
                    <a:pt x="110" y="530"/>
                  </a:lnTo>
                  <a:lnTo>
                    <a:pt x="96" y="526"/>
                  </a:lnTo>
                  <a:lnTo>
                    <a:pt x="80" y="530"/>
                  </a:lnTo>
                  <a:lnTo>
                    <a:pt x="68" y="538"/>
                  </a:lnTo>
                  <a:lnTo>
                    <a:pt x="48" y="562"/>
                  </a:lnTo>
                  <a:lnTo>
                    <a:pt x="44" y="574"/>
                  </a:lnTo>
                  <a:lnTo>
                    <a:pt x="40" y="590"/>
                  </a:lnTo>
                  <a:lnTo>
                    <a:pt x="42" y="602"/>
                  </a:lnTo>
                  <a:lnTo>
                    <a:pt x="48" y="612"/>
                  </a:lnTo>
                  <a:lnTo>
                    <a:pt x="52" y="618"/>
                  </a:lnTo>
                  <a:lnTo>
                    <a:pt x="46" y="624"/>
                  </a:lnTo>
                  <a:lnTo>
                    <a:pt x="46" y="634"/>
                  </a:lnTo>
                  <a:lnTo>
                    <a:pt x="42" y="640"/>
                  </a:lnTo>
                  <a:lnTo>
                    <a:pt x="42" y="656"/>
                  </a:lnTo>
                  <a:lnTo>
                    <a:pt x="40" y="662"/>
                  </a:lnTo>
                  <a:lnTo>
                    <a:pt x="40" y="672"/>
                  </a:lnTo>
                  <a:lnTo>
                    <a:pt x="42" y="674"/>
                  </a:lnTo>
                  <a:lnTo>
                    <a:pt x="46" y="686"/>
                  </a:lnTo>
                  <a:lnTo>
                    <a:pt x="46" y="718"/>
                  </a:lnTo>
                  <a:lnTo>
                    <a:pt x="46" y="734"/>
                  </a:lnTo>
                  <a:lnTo>
                    <a:pt x="52" y="744"/>
                  </a:lnTo>
                  <a:lnTo>
                    <a:pt x="68" y="756"/>
                  </a:lnTo>
                  <a:lnTo>
                    <a:pt x="70" y="772"/>
                  </a:lnTo>
                  <a:lnTo>
                    <a:pt x="66" y="786"/>
                  </a:lnTo>
                  <a:lnTo>
                    <a:pt x="58" y="794"/>
                  </a:lnTo>
                  <a:lnTo>
                    <a:pt x="48" y="800"/>
                  </a:lnTo>
                  <a:lnTo>
                    <a:pt x="46" y="804"/>
                  </a:lnTo>
                  <a:lnTo>
                    <a:pt x="52" y="814"/>
                  </a:lnTo>
                  <a:lnTo>
                    <a:pt x="60" y="840"/>
                  </a:lnTo>
                  <a:lnTo>
                    <a:pt x="54" y="862"/>
                  </a:lnTo>
                  <a:lnTo>
                    <a:pt x="58" y="868"/>
                  </a:lnTo>
                  <a:lnTo>
                    <a:pt x="56" y="880"/>
                  </a:lnTo>
                  <a:lnTo>
                    <a:pt x="52" y="888"/>
                  </a:lnTo>
                  <a:lnTo>
                    <a:pt x="30" y="896"/>
                  </a:lnTo>
                  <a:lnTo>
                    <a:pt x="30" y="906"/>
                  </a:lnTo>
                  <a:lnTo>
                    <a:pt x="20" y="922"/>
                  </a:lnTo>
                  <a:lnTo>
                    <a:pt x="22" y="936"/>
                  </a:lnTo>
                  <a:lnTo>
                    <a:pt x="26" y="944"/>
                  </a:lnTo>
                  <a:lnTo>
                    <a:pt x="20" y="974"/>
                  </a:lnTo>
                  <a:lnTo>
                    <a:pt x="14" y="978"/>
                  </a:lnTo>
                  <a:lnTo>
                    <a:pt x="10" y="970"/>
                  </a:lnTo>
                  <a:lnTo>
                    <a:pt x="8" y="982"/>
                  </a:lnTo>
                  <a:lnTo>
                    <a:pt x="8" y="964"/>
                  </a:lnTo>
                  <a:lnTo>
                    <a:pt x="6" y="96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4" name="Freeform 100"/>
            <p:cNvSpPr>
              <a:spLocks/>
            </p:cNvSpPr>
            <p:nvPr/>
          </p:nvSpPr>
          <p:spPr bwMode="auto">
            <a:xfrm>
              <a:off x="4308" y="2771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0 h 10"/>
                <a:gd name="T4" fmla="*/ 2 w 8"/>
                <a:gd name="T5" fmla="*/ 2 h 10"/>
                <a:gd name="T6" fmla="*/ 0 w 8"/>
                <a:gd name="T7" fmla="*/ 6 h 10"/>
                <a:gd name="T8" fmla="*/ 4 w 8"/>
                <a:gd name="T9" fmla="*/ 10 h 10"/>
                <a:gd name="T10" fmla="*/ 8 w 8"/>
                <a:gd name="T11" fmla="*/ 10 h 10"/>
                <a:gd name="T12" fmla="*/ 8 w 8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8" y="4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5" name="Freeform 101"/>
            <p:cNvSpPr>
              <a:spLocks/>
            </p:cNvSpPr>
            <p:nvPr/>
          </p:nvSpPr>
          <p:spPr bwMode="auto">
            <a:xfrm>
              <a:off x="4336" y="2767"/>
              <a:ext cx="18" cy="22"/>
            </a:xfrm>
            <a:custGeom>
              <a:avLst/>
              <a:gdLst>
                <a:gd name="T0" fmla="*/ 12 w 18"/>
                <a:gd name="T1" fmla="*/ 22 h 22"/>
                <a:gd name="T2" fmla="*/ 16 w 18"/>
                <a:gd name="T3" fmla="*/ 18 h 22"/>
                <a:gd name="T4" fmla="*/ 18 w 18"/>
                <a:gd name="T5" fmla="*/ 12 h 22"/>
                <a:gd name="T6" fmla="*/ 18 w 18"/>
                <a:gd name="T7" fmla="*/ 0 h 22"/>
                <a:gd name="T8" fmla="*/ 16 w 18"/>
                <a:gd name="T9" fmla="*/ 2 h 22"/>
                <a:gd name="T10" fmla="*/ 6 w 18"/>
                <a:gd name="T11" fmla="*/ 8 h 22"/>
                <a:gd name="T12" fmla="*/ 6 w 18"/>
                <a:gd name="T13" fmla="*/ 14 h 22"/>
                <a:gd name="T14" fmla="*/ 2 w 18"/>
                <a:gd name="T15" fmla="*/ 16 h 22"/>
                <a:gd name="T16" fmla="*/ 0 w 18"/>
                <a:gd name="T17" fmla="*/ 20 h 22"/>
                <a:gd name="T18" fmla="*/ 6 w 18"/>
                <a:gd name="T19" fmla="*/ 18 h 22"/>
                <a:gd name="T20" fmla="*/ 12 w 18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2"/>
                <a:gd name="T35" fmla="*/ 18 w 1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2">
                  <a:moveTo>
                    <a:pt x="12" y="22"/>
                  </a:moveTo>
                  <a:lnTo>
                    <a:pt x="16" y="18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6" name="Freeform 102"/>
            <p:cNvSpPr>
              <a:spLocks/>
            </p:cNvSpPr>
            <p:nvPr/>
          </p:nvSpPr>
          <p:spPr bwMode="auto">
            <a:xfrm>
              <a:off x="4224" y="2757"/>
              <a:ext cx="20" cy="34"/>
            </a:xfrm>
            <a:custGeom>
              <a:avLst/>
              <a:gdLst>
                <a:gd name="T0" fmla="*/ 16 w 20"/>
                <a:gd name="T1" fmla="*/ 2 h 34"/>
                <a:gd name="T2" fmla="*/ 10 w 20"/>
                <a:gd name="T3" fmla="*/ 2 h 34"/>
                <a:gd name="T4" fmla="*/ 10 w 20"/>
                <a:gd name="T5" fmla="*/ 0 h 34"/>
                <a:gd name="T6" fmla="*/ 4 w 20"/>
                <a:gd name="T7" fmla="*/ 2 h 34"/>
                <a:gd name="T8" fmla="*/ 6 w 20"/>
                <a:gd name="T9" fmla="*/ 6 h 34"/>
                <a:gd name="T10" fmla="*/ 6 w 20"/>
                <a:gd name="T11" fmla="*/ 12 h 34"/>
                <a:gd name="T12" fmla="*/ 2 w 20"/>
                <a:gd name="T13" fmla="*/ 10 h 34"/>
                <a:gd name="T14" fmla="*/ 0 w 20"/>
                <a:gd name="T15" fmla="*/ 16 h 34"/>
                <a:gd name="T16" fmla="*/ 2 w 20"/>
                <a:gd name="T17" fmla="*/ 24 h 34"/>
                <a:gd name="T18" fmla="*/ 12 w 20"/>
                <a:gd name="T19" fmla="*/ 28 h 34"/>
                <a:gd name="T20" fmla="*/ 18 w 20"/>
                <a:gd name="T21" fmla="*/ 34 h 34"/>
                <a:gd name="T22" fmla="*/ 20 w 20"/>
                <a:gd name="T23" fmla="*/ 28 h 34"/>
                <a:gd name="T24" fmla="*/ 16 w 20"/>
                <a:gd name="T25" fmla="*/ 26 h 34"/>
                <a:gd name="T26" fmla="*/ 14 w 20"/>
                <a:gd name="T27" fmla="*/ 18 h 34"/>
                <a:gd name="T28" fmla="*/ 18 w 20"/>
                <a:gd name="T29" fmla="*/ 16 h 34"/>
                <a:gd name="T30" fmla="*/ 20 w 20"/>
                <a:gd name="T31" fmla="*/ 12 h 34"/>
                <a:gd name="T32" fmla="*/ 20 w 20"/>
                <a:gd name="T33" fmla="*/ 8 h 34"/>
                <a:gd name="T34" fmla="*/ 16 w 20"/>
                <a:gd name="T35" fmla="*/ 2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4"/>
                <a:gd name="T56" fmla="*/ 20 w 2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4">
                  <a:moveTo>
                    <a:pt x="16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12" y="28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7" name="Freeform 103"/>
            <p:cNvSpPr>
              <a:spLocks/>
            </p:cNvSpPr>
            <p:nvPr/>
          </p:nvSpPr>
          <p:spPr bwMode="auto">
            <a:xfrm>
              <a:off x="4266" y="1787"/>
              <a:ext cx="450" cy="1018"/>
            </a:xfrm>
            <a:custGeom>
              <a:avLst/>
              <a:gdLst>
                <a:gd name="T0" fmla="*/ 36 w 450"/>
                <a:gd name="T1" fmla="*/ 158 h 1018"/>
                <a:gd name="T2" fmla="*/ 124 w 450"/>
                <a:gd name="T3" fmla="*/ 244 h 1018"/>
                <a:gd name="T4" fmla="*/ 120 w 450"/>
                <a:gd name="T5" fmla="*/ 288 h 1018"/>
                <a:gd name="T6" fmla="*/ 122 w 450"/>
                <a:gd name="T7" fmla="*/ 330 h 1018"/>
                <a:gd name="T8" fmla="*/ 140 w 450"/>
                <a:gd name="T9" fmla="*/ 394 h 1018"/>
                <a:gd name="T10" fmla="*/ 144 w 450"/>
                <a:gd name="T11" fmla="*/ 460 h 1018"/>
                <a:gd name="T12" fmla="*/ 160 w 450"/>
                <a:gd name="T13" fmla="*/ 474 h 1018"/>
                <a:gd name="T14" fmla="*/ 182 w 450"/>
                <a:gd name="T15" fmla="*/ 492 h 1018"/>
                <a:gd name="T16" fmla="*/ 204 w 450"/>
                <a:gd name="T17" fmla="*/ 558 h 1018"/>
                <a:gd name="T18" fmla="*/ 190 w 450"/>
                <a:gd name="T19" fmla="*/ 564 h 1018"/>
                <a:gd name="T20" fmla="*/ 152 w 450"/>
                <a:gd name="T21" fmla="*/ 608 h 1018"/>
                <a:gd name="T22" fmla="*/ 90 w 450"/>
                <a:gd name="T23" fmla="*/ 698 h 1018"/>
                <a:gd name="T24" fmla="*/ 68 w 450"/>
                <a:gd name="T25" fmla="*/ 722 h 1018"/>
                <a:gd name="T26" fmla="*/ 48 w 450"/>
                <a:gd name="T27" fmla="*/ 738 h 1018"/>
                <a:gd name="T28" fmla="*/ 30 w 450"/>
                <a:gd name="T29" fmla="*/ 752 h 1018"/>
                <a:gd name="T30" fmla="*/ 16 w 450"/>
                <a:gd name="T31" fmla="*/ 774 h 1018"/>
                <a:gd name="T32" fmla="*/ 26 w 450"/>
                <a:gd name="T33" fmla="*/ 810 h 1018"/>
                <a:gd name="T34" fmla="*/ 32 w 450"/>
                <a:gd name="T35" fmla="*/ 852 h 1018"/>
                <a:gd name="T36" fmla="*/ 44 w 450"/>
                <a:gd name="T37" fmla="*/ 876 h 1018"/>
                <a:gd name="T38" fmla="*/ 34 w 450"/>
                <a:gd name="T39" fmla="*/ 880 h 1018"/>
                <a:gd name="T40" fmla="*/ 30 w 450"/>
                <a:gd name="T41" fmla="*/ 912 h 1018"/>
                <a:gd name="T42" fmla="*/ 28 w 450"/>
                <a:gd name="T43" fmla="*/ 930 h 1018"/>
                <a:gd name="T44" fmla="*/ 32 w 450"/>
                <a:gd name="T45" fmla="*/ 944 h 1018"/>
                <a:gd name="T46" fmla="*/ 48 w 450"/>
                <a:gd name="T47" fmla="*/ 956 h 1018"/>
                <a:gd name="T48" fmla="*/ 76 w 450"/>
                <a:gd name="T49" fmla="*/ 972 h 1018"/>
                <a:gd name="T50" fmla="*/ 92 w 450"/>
                <a:gd name="T51" fmla="*/ 978 h 1018"/>
                <a:gd name="T52" fmla="*/ 104 w 450"/>
                <a:gd name="T53" fmla="*/ 1006 h 1018"/>
                <a:gd name="T54" fmla="*/ 106 w 450"/>
                <a:gd name="T55" fmla="*/ 1012 h 1018"/>
                <a:gd name="T56" fmla="*/ 120 w 450"/>
                <a:gd name="T57" fmla="*/ 1008 h 1018"/>
                <a:gd name="T58" fmla="*/ 152 w 450"/>
                <a:gd name="T59" fmla="*/ 1000 h 1018"/>
                <a:gd name="T60" fmla="*/ 174 w 450"/>
                <a:gd name="T61" fmla="*/ 986 h 1018"/>
                <a:gd name="T62" fmla="*/ 204 w 450"/>
                <a:gd name="T63" fmla="*/ 970 h 1018"/>
                <a:gd name="T64" fmla="*/ 220 w 450"/>
                <a:gd name="T65" fmla="*/ 966 h 1018"/>
                <a:gd name="T66" fmla="*/ 250 w 450"/>
                <a:gd name="T67" fmla="*/ 964 h 1018"/>
                <a:gd name="T68" fmla="*/ 286 w 450"/>
                <a:gd name="T69" fmla="*/ 962 h 1018"/>
                <a:gd name="T70" fmla="*/ 322 w 450"/>
                <a:gd name="T71" fmla="*/ 934 h 1018"/>
                <a:gd name="T72" fmla="*/ 436 w 450"/>
                <a:gd name="T73" fmla="*/ 798 h 1018"/>
                <a:gd name="T74" fmla="*/ 440 w 450"/>
                <a:gd name="T75" fmla="*/ 730 h 1018"/>
                <a:gd name="T76" fmla="*/ 402 w 450"/>
                <a:gd name="T77" fmla="*/ 676 h 1018"/>
                <a:gd name="T78" fmla="*/ 418 w 450"/>
                <a:gd name="T79" fmla="*/ 626 h 1018"/>
                <a:gd name="T80" fmla="*/ 394 w 450"/>
                <a:gd name="T81" fmla="*/ 572 h 1018"/>
                <a:gd name="T82" fmla="*/ 386 w 450"/>
                <a:gd name="T83" fmla="*/ 532 h 1018"/>
                <a:gd name="T84" fmla="*/ 398 w 450"/>
                <a:gd name="T85" fmla="*/ 486 h 1018"/>
                <a:gd name="T86" fmla="*/ 376 w 450"/>
                <a:gd name="T87" fmla="*/ 416 h 1018"/>
                <a:gd name="T88" fmla="*/ 360 w 450"/>
                <a:gd name="T89" fmla="*/ 356 h 1018"/>
                <a:gd name="T90" fmla="*/ 390 w 450"/>
                <a:gd name="T91" fmla="*/ 270 h 1018"/>
                <a:gd name="T92" fmla="*/ 346 w 450"/>
                <a:gd name="T93" fmla="*/ 222 h 1018"/>
                <a:gd name="T94" fmla="*/ 328 w 450"/>
                <a:gd name="T95" fmla="*/ 176 h 1018"/>
                <a:gd name="T96" fmla="*/ 332 w 450"/>
                <a:gd name="T97" fmla="*/ 140 h 1018"/>
                <a:gd name="T98" fmla="*/ 348 w 450"/>
                <a:gd name="T99" fmla="*/ 96 h 1018"/>
                <a:gd name="T100" fmla="*/ 344 w 450"/>
                <a:gd name="T101" fmla="*/ 30 h 1018"/>
                <a:gd name="T102" fmla="*/ 310 w 450"/>
                <a:gd name="T103" fmla="*/ 0 h 1018"/>
                <a:gd name="T104" fmla="*/ 236 w 450"/>
                <a:gd name="T105" fmla="*/ 24 h 1018"/>
                <a:gd name="T106" fmla="*/ 214 w 450"/>
                <a:gd name="T107" fmla="*/ 100 h 1018"/>
                <a:gd name="T108" fmla="*/ 188 w 450"/>
                <a:gd name="T109" fmla="*/ 152 h 1018"/>
                <a:gd name="T110" fmla="*/ 156 w 450"/>
                <a:gd name="T111" fmla="*/ 156 h 1018"/>
                <a:gd name="T112" fmla="*/ 118 w 450"/>
                <a:gd name="T113" fmla="*/ 164 h 1018"/>
                <a:gd name="T114" fmla="*/ 74 w 450"/>
                <a:gd name="T115" fmla="*/ 148 h 1018"/>
                <a:gd name="T116" fmla="*/ 28 w 450"/>
                <a:gd name="T117" fmla="*/ 88 h 1018"/>
                <a:gd name="T118" fmla="*/ 14 w 450"/>
                <a:gd name="T119" fmla="*/ 114 h 10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0"/>
                <a:gd name="T181" fmla="*/ 0 h 1018"/>
                <a:gd name="T182" fmla="*/ 450 w 450"/>
                <a:gd name="T183" fmla="*/ 1018 h 10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0" h="1018">
                  <a:moveTo>
                    <a:pt x="0" y="120"/>
                  </a:moveTo>
                  <a:lnTo>
                    <a:pt x="2" y="120"/>
                  </a:lnTo>
                  <a:lnTo>
                    <a:pt x="4" y="122"/>
                  </a:lnTo>
                  <a:lnTo>
                    <a:pt x="36" y="158"/>
                  </a:lnTo>
                  <a:lnTo>
                    <a:pt x="58" y="180"/>
                  </a:lnTo>
                  <a:lnTo>
                    <a:pt x="86" y="190"/>
                  </a:lnTo>
                  <a:lnTo>
                    <a:pt x="98" y="202"/>
                  </a:lnTo>
                  <a:lnTo>
                    <a:pt x="124" y="244"/>
                  </a:lnTo>
                  <a:lnTo>
                    <a:pt x="126" y="250"/>
                  </a:lnTo>
                  <a:lnTo>
                    <a:pt x="122" y="260"/>
                  </a:lnTo>
                  <a:lnTo>
                    <a:pt x="120" y="272"/>
                  </a:lnTo>
                  <a:lnTo>
                    <a:pt x="120" y="288"/>
                  </a:lnTo>
                  <a:lnTo>
                    <a:pt x="122" y="298"/>
                  </a:lnTo>
                  <a:lnTo>
                    <a:pt x="126" y="304"/>
                  </a:lnTo>
                  <a:lnTo>
                    <a:pt x="126" y="316"/>
                  </a:lnTo>
                  <a:lnTo>
                    <a:pt x="122" y="330"/>
                  </a:lnTo>
                  <a:lnTo>
                    <a:pt x="124" y="344"/>
                  </a:lnTo>
                  <a:lnTo>
                    <a:pt x="140" y="378"/>
                  </a:lnTo>
                  <a:lnTo>
                    <a:pt x="140" y="388"/>
                  </a:lnTo>
                  <a:lnTo>
                    <a:pt x="140" y="394"/>
                  </a:lnTo>
                  <a:lnTo>
                    <a:pt x="132" y="406"/>
                  </a:lnTo>
                  <a:lnTo>
                    <a:pt x="130" y="418"/>
                  </a:lnTo>
                  <a:lnTo>
                    <a:pt x="132" y="434"/>
                  </a:lnTo>
                  <a:lnTo>
                    <a:pt x="144" y="460"/>
                  </a:lnTo>
                  <a:lnTo>
                    <a:pt x="150" y="466"/>
                  </a:lnTo>
                  <a:lnTo>
                    <a:pt x="154" y="468"/>
                  </a:lnTo>
                  <a:lnTo>
                    <a:pt x="156" y="472"/>
                  </a:lnTo>
                  <a:lnTo>
                    <a:pt x="160" y="474"/>
                  </a:lnTo>
                  <a:lnTo>
                    <a:pt x="166" y="470"/>
                  </a:lnTo>
                  <a:lnTo>
                    <a:pt x="168" y="474"/>
                  </a:lnTo>
                  <a:lnTo>
                    <a:pt x="170" y="484"/>
                  </a:lnTo>
                  <a:lnTo>
                    <a:pt x="182" y="492"/>
                  </a:lnTo>
                  <a:lnTo>
                    <a:pt x="194" y="510"/>
                  </a:lnTo>
                  <a:lnTo>
                    <a:pt x="198" y="520"/>
                  </a:lnTo>
                  <a:lnTo>
                    <a:pt x="196" y="542"/>
                  </a:lnTo>
                  <a:lnTo>
                    <a:pt x="204" y="558"/>
                  </a:lnTo>
                  <a:lnTo>
                    <a:pt x="198" y="556"/>
                  </a:lnTo>
                  <a:lnTo>
                    <a:pt x="196" y="562"/>
                  </a:lnTo>
                  <a:lnTo>
                    <a:pt x="198" y="570"/>
                  </a:lnTo>
                  <a:lnTo>
                    <a:pt x="190" y="564"/>
                  </a:lnTo>
                  <a:lnTo>
                    <a:pt x="182" y="566"/>
                  </a:lnTo>
                  <a:lnTo>
                    <a:pt x="170" y="572"/>
                  </a:lnTo>
                  <a:lnTo>
                    <a:pt x="162" y="598"/>
                  </a:lnTo>
                  <a:lnTo>
                    <a:pt x="152" y="608"/>
                  </a:lnTo>
                  <a:lnTo>
                    <a:pt x="138" y="630"/>
                  </a:lnTo>
                  <a:lnTo>
                    <a:pt x="120" y="650"/>
                  </a:lnTo>
                  <a:lnTo>
                    <a:pt x="106" y="668"/>
                  </a:lnTo>
                  <a:lnTo>
                    <a:pt x="90" y="698"/>
                  </a:lnTo>
                  <a:lnTo>
                    <a:pt x="82" y="702"/>
                  </a:lnTo>
                  <a:lnTo>
                    <a:pt x="78" y="710"/>
                  </a:lnTo>
                  <a:lnTo>
                    <a:pt x="74" y="714"/>
                  </a:lnTo>
                  <a:lnTo>
                    <a:pt x="68" y="722"/>
                  </a:lnTo>
                  <a:lnTo>
                    <a:pt x="54" y="724"/>
                  </a:lnTo>
                  <a:lnTo>
                    <a:pt x="46" y="720"/>
                  </a:lnTo>
                  <a:lnTo>
                    <a:pt x="42" y="732"/>
                  </a:lnTo>
                  <a:lnTo>
                    <a:pt x="48" y="738"/>
                  </a:lnTo>
                  <a:lnTo>
                    <a:pt x="44" y="740"/>
                  </a:lnTo>
                  <a:lnTo>
                    <a:pt x="32" y="742"/>
                  </a:lnTo>
                  <a:lnTo>
                    <a:pt x="32" y="746"/>
                  </a:lnTo>
                  <a:lnTo>
                    <a:pt x="30" y="752"/>
                  </a:lnTo>
                  <a:lnTo>
                    <a:pt x="26" y="752"/>
                  </a:lnTo>
                  <a:lnTo>
                    <a:pt x="24" y="754"/>
                  </a:lnTo>
                  <a:lnTo>
                    <a:pt x="20" y="760"/>
                  </a:lnTo>
                  <a:lnTo>
                    <a:pt x="16" y="774"/>
                  </a:lnTo>
                  <a:lnTo>
                    <a:pt x="18" y="790"/>
                  </a:lnTo>
                  <a:lnTo>
                    <a:pt x="20" y="794"/>
                  </a:lnTo>
                  <a:lnTo>
                    <a:pt x="24" y="800"/>
                  </a:lnTo>
                  <a:lnTo>
                    <a:pt x="26" y="810"/>
                  </a:lnTo>
                  <a:lnTo>
                    <a:pt x="24" y="828"/>
                  </a:lnTo>
                  <a:lnTo>
                    <a:pt x="26" y="836"/>
                  </a:lnTo>
                  <a:lnTo>
                    <a:pt x="32" y="844"/>
                  </a:lnTo>
                  <a:lnTo>
                    <a:pt x="32" y="852"/>
                  </a:lnTo>
                  <a:lnTo>
                    <a:pt x="36" y="862"/>
                  </a:lnTo>
                  <a:lnTo>
                    <a:pt x="38" y="870"/>
                  </a:lnTo>
                  <a:lnTo>
                    <a:pt x="42" y="874"/>
                  </a:lnTo>
                  <a:lnTo>
                    <a:pt x="44" y="876"/>
                  </a:lnTo>
                  <a:lnTo>
                    <a:pt x="40" y="872"/>
                  </a:lnTo>
                  <a:lnTo>
                    <a:pt x="36" y="872"/>
                  </a:lnTo>
                  <a:lnTo>
                    <a:pt x="32" y="876"/>
                  </a:lnTo>
                  <a:lnTo>
                    <a:pt x="34" y="880"/>
                  </a:lnTo>
                  <a:lnTo>
                    <a:pt x="32" y="884"/>
                  </a:lnTo>
                  <a:lnTo>
                    <a:pt x="34" y="892"/>
                  </a:lnTo>
                  <a:lnTo>
                    <a:pt x="34" y="902"/>
                  </a:lnTo>
                  <a:lnTo>
                    <a:pt x="30" y="912"/>
                  </a:lnTo>
                  <a:lnTo>
                    <a:pt x="28" y="912"/>
                  </a:lnTo>
                  <a:lnTo>
                    <a:pt x="26" y="920"/>
                  </a:lnTo>
                  <a:lnTo>
                    <a:pt x="28" y="924"/>
                  </a:lnTo>
                  <a:lnTo>
                    <a:pt x="28" y="930"/>
                  </a:lnTo>
                  <a:lnTo>
                    <a:pt x="26" y="934"/>
                  </a:lnTo>
                  <a:lnTo>
                    <a:pt x="28" y="938"/>
                  </a:lnTo>
                  <a:lnTo>
                    <a:pt x="34" y="940"/>
                  </a:lnTo>
                  <a:lnTo>
                    <a:pt x="32" y="944"/>
                  </a:lnTo>
                  <a:lnTo>
                    <a:pt x="30" y="944"/>
                  </a:lnTo>
                  <a:lnTo>
                    <a:pt x="30" y="950"/>
                  </a:lnTo>
                  <a:lnTo>
                    <a:pt x="40" y="950"/>
                  </a:lnTo>
                  <a:lnTo>
                    <a:pt x="48" y="956"/>
                  </a:lnTo>
                  <a:lnTo>
                    <a:pt x="52" y="960"/>
                  </a:lnTo>
                  <a:lnTo>
                    <a:pt x="60" y="964"/>
                  </a:lnTo>
                  <a:lnTo>
                    <a:pt x="74" y="968"/>
                  </a:lnTo>
                  <a:lnTo>
                    <a:pt x="76" y="972"/>
                  </a:lnTo>
                  <a:lnTo>
                    <a:pt x="74" y="976"/>
                  </a:lnTo>
                  <a:lnTo>
                    <a:pt x="80" y="980"/>
                  </a:lnTo>
                  <a:lnTo>
                    <a:pt x="92" y="974"/>
                  </a:lnTo>
                  <a:lnTo>
                    <a:pt x="92" y="978"/>
                  </a:lnTo>
                  <a:lnTo>
                    <a:pt x="92" y="988"/>
                  </a:lnTo>
                  <a:lnTo>
                    <a:pt x="100" y="998"/>
                  </a:lnTo>
                  <a:lnTo>
                    <a:pt x="98" y="1004"/>
                  </a:lnTo>
                  <a:lnTo>
                    <a:pt x="104" y="1006"/>
                  </a:lnTo>
                  <a:lnTo>
                    <a:pt x="102" y="1010"/>
                  </a:lnTo>
                  <a:lnTo>
                    <a:pt x="94" y="1016"/>
                  </a:lnTo>
                  <a:lnTo>
                    <a:pt x="98" y="1018"/>
                  </a:lnTo>
                  <a:lnTo>
                    <a:pt x="106" y="1012"/>
                  </a:lnTo>
                  <a:lnTo>
                    <a:pt x="114" y="998"/>
                  </a:lnTo>
                  <a:lnTo>
                    <a:pt x="116" y="1000"/>
                  </a:lnTo>
                  <a:lnTo>
                    <a:pt x="116" y="1008"/>
                  </a:lnTo>
                  <a:lnTo>
                    <a:pt x="120" y="1008"/>
                  </a:lnTo>
                  <a:lnTo>
                    <a:pt x="138" y="998"/>
                  </a:lnTo>
                  <a:lnTo>
                    <a:pt x="144" y="998"/>
                  </a:lnTo>
                  <a:lnTo>
                    <a:pt x="150" y="996"/>
                  </a:lnTo>
                  <a:lnTo>
                    <a:pt x="152" y="1000"/>
                  </a:lnTo>
                  <a:lnTo>
                    <a:pt x="154" y="1000"/>
                  </a:lnTo>
                  <a:lnTo>
                    <a:pt x="162" y="992"/>
                  </a:lnTo>
                  <a:lnTo>
                    <a:pt x="168" y="988"/>
                  </a:lnTo>
                  <a:lnTo>
                    <a:pt x="174" y="986"/>
                  </a:lnTo>
                  <a:lnTo>
                    <a:pt x="178" y="988"/>
                  </a:lnTo>
                  <a:lnTo>
                    <a:pt x="190" y="982"/>
                  </a:lnTo>
                  <a:lnTo>
                    <a:pt x="198" y="980"/>
                  </a:lnTo>
                  <a:lnTo>
                    <a:pt x="204" y="970"/>
                  </a:lnTo>
                  <a:lnTo>
                    <a:pt x="206" y="978"/>
                  </a:lnTo>
                  <a:lnTo>
                    <a:pt x="220" y="972"/>
                  </a:lnTo>
                  <a:lnTo>
                    <a:pt x="218" y="964"/>
                  </a:lnTo>
                  <a:lnTo>
                    <a:pt x="220" y="966"/>
                  </a:lnTo>
                  <a:lnTo>
                    <a:pt x="226" y="968"/>
                  </a:lnTo>
                  <a:lnTo>
                    <a:pt x="232" y="968"/>
                  </a:lnTo>
                  <a:lnTo>
                    <a:pt x="236" y="964"/>
                  </a:lnTo>
                  <a:lnTo>
                    <a:pt x="250" y="964"/>
                  </a:lnTo>
                  <a:lnTo>
                    <a:pt x="260" y="958"/>
                  </a:lnTo>
                  <a:lnTo>
                    <a:pt x="266" y="956"/>
                  </a:lnTo>
                  <a:lnTo>
                    <a:pt x="272" y="960"/>
                  </a:lnTo>
                  <a:lnTo>
                    <a:pt x="286" y="962"/>
                  </a:lnTo>
                  <a:lnTo>
                    <a:pt x="290" y="958"/>
                  </a:lnTo>
                  <a:lnTo>
                    <a:pt x="294" y="954"/>
                  </a:lnTo>
                  <a:lnTo>
                    <a:pt x="294" y="956"/>
                  </a:lnTo>
                  <a:lnTo>
                    <a:pt x="322" y="934"/>
                  </a:lnTo>
                  <a:lnTo>
                    <a:pt x="358" y="898"/>
                  </a:lnTo>
                  <a:lnTo>
                    <a:pt x="388" y="866"/>
                  </a:lnTo>
                  <a:lnTo>
                    <a:pt x="428" y="812"/>
                  </a:lnTo>
                  <a:lnTo>
                    <a:pt x="436" y="798"/>
                  </a:lnTo>
                  <a:lnTo>
                    <a:pt x="450" y="770"/>
                  </a:lnTo>
                  <a:lnTo>
                    <a:pt x="450" y="740"/>
                  </a:lnTo>
                  <a:lnTo>
                    <a:pt x="446" y="744"/>
                  </a:lnTo>
                  <a:lnTo>
                    <a:pt x="440" y="730"/>
                  </a:lnTo>
                  <a:lnTo>
                    <a:pt x="436" y="718"/>
                  </a:lnTo>
                  <a:lnTo>
                    <a:pt x="414" y="700"/>
                  </a:lnTo>
                  <a:lnTo>
                    <a:pt x="406" y="692"/>
                  </a:lnTo>
                  <a:lnTo>
                    <a:pt x="402" y="676"/>
                  </a:lnTo>
                  <a:lnTo>
                    <a:pt x="406" y="664"/>
                  </a:lnTo>
                  <a:lnTo>
                    <a:pt x="414" y="654"/>
                  </a:lnTo>
                  <a:lnTo>
                    <a:pt x="418" y="640"/>
                  </a:lnTo>
                  <a:lnTo>
                    <a:pt x="418" y="626"/>
                  </a:lnTo>
                  <a:lnTo>
                    <a:pt x="404" y="614"/>
                  </a:lnTo>
                  <a:lnTo>
                    <a:pt x="398" y="602"/>
                  </a:lnTo>
                  <a:lnTo>
                    <a:pt x="400" y="586"/>
                  </a:lnTo>
                  <a:lnTo>
                    <a:pt x="394" y="572"/>
                  </a:lnTo>
                  <a:lnTo>
                    <a:pt x="382" y="570"/>
                  </a:lnTo>
                  <a:lnTo>
                    <a:pt x="382" y="554"/>
                  </a:lnTo>
                  <a:lnTo>
                    <a:pt x="386" y="546"/>
                  </a:lnTo>
                  <a:lnTo>
                    <a:pt x="386" y="532"/>
                  </a:lnTo>
                  <a:lnTo>
                    <a:pt x="382" y="524"/>
                  </a:lnTo>
                  <a:lnTo>
                    <a:pt x="386" y="512"/>
                  </a:lnTo>
                  <a:lnTo>
                    <a:pt x="388" y="494"/>
                  </a:lnTo>
                  <a:lnTo>
                    <a:pt x="398" y="486"/>
                  </a:lnTo>
                  <a:lnTo>
                    <a:pt x="398" y="474"/>
                  </a:lnTo>
                  <a:lnTo>
                    <a:pt x="396" y="462"/>
                  </a:lnTo>
                  <a:lnTo>
                    <a:pt x="386" y="434"/>
                  </a:lnTo>
                  <a:lnTo>
                    <a:pt x="376" y="416"/>
                  </a:lnTo>
                  <a:lnTo>
                    <a:pt x="374" y="400"/>
                  </a:lnTo>
                  <a:lnTo>
                    <a:pt x="368" y="388"/>
                  </a:lnTo>
                  <a:lnTo>
                    <a:pt x="360" y="372"/>
                  </a:lnTo>
                  <a:lnTo>
                    <a:pt x="360" y="356"/>
                  </a:lnTo>
                  <a:lnTo>
                    <a:pt x="364" y="348"/>
                  </a:lnTo>
                  <a:lnTo>
                    <a:pt x="378" y="314"/>
                  </a:lnTo>
                  <a:lnTo>
                    <a:pt x="392" y="286"/>
                  </a:lnTo>
                  <a:lnTo>
                    <a:pt x="390" y="270"/>
                  </a:lnTo>
                  <a:lnTo>
                    <a:pt x="382" y="258"/>
                  </a:lnTo>
                  <a:lnTo>
                    <a:pt x="368" y="230"/>
                  </a:lnTo>
                  <a:lnTo>
                    <a:pt x="356" y="224"/>
                  </a:lnTo>
                  <a:lnTo>
                    <a:pt x="346" y="222"/>
                  </a:lnTo>
                  <a:lnTo>
                    <a:pt x="338" y="216"/>
                  </a:lnTo>
                  <a:lnTo>
                    <a:pt x="334" y="210"/>
                  </a:lnTo>
                  <a:lnTo>
                    <a:pt x="330" y="196"/>
                  </a:lnTo>
                  <a:lnTo>
                    <a:pt x="328" y="176"/>
                  </a:lnTo>
                  <a:lnTo>
                    <a:pt x="330" y="170"/>
                  </a:lnTo>
                  <a:lnTo>
                    <a:pt x="338" y="148"/>
                  </a:lnTo>
                  <a:lnTo>
                    <a:pt x="338" y="144"/>
                  </a:lnTo>
                  <a:lnTo>
                    <a:pt x="332" y="140"/>
                  </a:lnTo>
                  <a:lnTo>
                    <a:pt x="354" y="120"/>
                  </a:lnTo>
                  <a:lnTo>
                    <a:pt x="346" y="114"/>
                  </a:lnTo>
                  <a:lnTo>
                    <a:pt x="346" y="106"/>
                  </a:lnTo>
                  <a:lnTo>
                    <a:pt x="348" y="96"/>
                  </a:lnTo>
                  <a:lnTo>
                    <a:pt x="364" y="78"/>
                  </a:lnTo>
                  <a:lnTo>
                    <a:pt x="362" y="66"/>
                  </a:lnTo>
                  <a:lnTo>
                    <a:pt x="358" y="44"/>
                  </a:lnTo>
                  <a:lnTo>
                    <a:pt x="344" y="30"/>
                  </a:lnTo>
                  <a:lnTo>
                    <a:pt x="330" y="26"/>
                  </a:lnTo>
                  <a:lnTo>
                    <a:pt x="322" y="20"/>
                  </a:lnTo>
                  <a:lnTo>
                    <a:pt x="314" y="4"/>
                  </a:lnTo>
                  <a:lnTo>
                    <a:pt x="310" y="0"/>
                  </a:lnTo>
                  <a:lnTo>
                    <a:pt x="292" y="4"/>
                  </a:lnTo>
                  <a:lnTo>
                    <a:pt x="264" y="18"/>
                  </a:lnTo>
                  <a:lnTo>
                    <a:pt x="244" y="18"/>
                  </a:lnTo>
                  <a:lnTo>
                    <a:pt x="236" y="24"/>
                  </a:lnTo>
                  <a:lnTo>
                    <a:pt x="228" y="34"/>
                  </a:lnTo>
                  <a:lnTo>
                    <a:pt x="218" y="58"/>
                  </a:lnTo>
                  <a:lnTo>
                    <a:pt x="214" y="90"/>
                  </a:lnTo>
                  <a:lnTo>
                    <a:pt x="214" y="100"/>
                  </a:lnTo>
                  <a:lnTo>
                    <a:pt x="216" y="118"/>
                  </a:lnTo>
                  <a:lnTo>
                    <a:pt x="214" y="128"/>
                  </a:lnTo>
                  <a:lnTo>
                    <a:pt x="194" y="142"/>
                  </a:lnTo>
                  <a:lnTo>
                    <a:pt x="188" y="152"/>
                  </a:lnTo>
                  <a:lnTo>
                    <a:pt x="178" y="160"/>
                  </a:lnTo>
                  <a:lnTo>
                    <a:pt x="168" y="166"/>
                  </a:lnTo>
                  <a:lnTo>
                    <a:pt x="160" y="164"/>
                  </a:lnTo>
                  <a:lnTo>
                    <a:pt x="156" y="156"/>
                  </a:lnTo>
                  <a:lnTo>
                    <a:pt x="150" y="146"/>
                  </a:lnTo>
                  <a:lnTo>
                    <a:pt x="144" y="142"/>
                  </a:lnTo>
                  <a:lnTo>
                    <a:pt x="130" y="156"/>
                  </a:lnTo>
                  <a:lnTo>
                    <a:pt x="118" y="164"/>
                  </a:lnTo>
                  <a:lnTo>
                    <a:pt x="110" y="164"/>
                  </a:lnTo>
                  <a:lnTo>
                    <a:pt x="98" y="158"/>
                  </a:lnTo>
                  <a:lnTo>
                    <a:pt x="78" y="154"/>
                  </a:lnTo>
                  <a:lnTo>
                    <a:pt x="74" y="148"/>
                  </a:lnTo>
                  <a:lnTo>
                    <a:pt x="70" y="134"/>
                  </a:lnTo>
                  <a:lnTo>
                    <a:pt x="48" y="102"/>
                  </a:lnTo>
                  <a:lnTo>
                    <a:pt x="38" y="92"/>
                  </a:lnTo>
                  <a:lnTo>
                    <a:pt x="28" y="88"/>
                  </a:lnTo>
                  <a:lnTo>
                    <a:pt x="20" y="94"/>
                  </a:lnTo>
                  <a:lnTo>
                    <a:pt x="20" y="102"/>
                  </a:lnTo>
                  <a:lnTo>
                    <a:pt x="22" y="112"/>
                  </a:lnTo>
                  <a:lnTo>
                    <a:pt x="14" y="114"/>
                  </a:lnTo>
                  <a:lnTo>
                    <a:pt x="8" y="112"/>
                  </a:lnTo>
                  <a:lnTo>
                    <a:pt x="2" y="11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FCDC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4"/>
          <p:cNvGrpSpPr>
            <a:grpSpLocks/>
          </p:cNvGrpSpPr>
          <p:nvPr/>
        </p:nvGrpSpPr>
        <p:grpSpPr bwMode="auto">
          <a:xfrm rot="668752">
            <a:off x="2363788" y="1501109"/>
            <a:ext cx="6478587" cy="3582987"/>
            <a:chOff x="892" y="892"/>
            <a:chExt cx="7172" cy="3966"/>
          </a:xfrm>
        </p:grpSpPr>
        <p:sp>
          <p:nvSpPr>
            <p:cNvPr id="14435" name="Freeform 105"/>
            <p:cNvSpPr>
              <a:spLocks/>
            </p:cNvSpPr>
            <p:nvPr/>
          </p:nvSpPr>
          <p:spPr bwMode="auto">
            <a:xfrm>
              <a:off x="4112" y="2266"/>
              <a:ext cx="4" cy="6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0 h 6"/>
                <a:gd name="T4" fmla="*/ 0 w 4"/>
                <a:gd name="T5" fmla="*/ 6 h 6"/>
                <a:gd name="T6" fmla="*/ 4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Freeform 106"/>
            <p:cNvSpPr>
              <a:spLocks/>
            </p:cNvSpPr>
            <p:nvPr/>
          </p:nvSpPr>
          <p:spPr bwMode="auto">
            <a:xfrm>
              <a:off x="4110" y="2264"/>
              <a:ext cx="12" cy="10"/>
            </a:xfrm>
            <a:custGeom>
              <a:avLst/>
              <a:gdLst>
                <a:gd name="T0" fmla="*/ 6 w 12"/>
                <a:gd name="T1" fmla="*/ 2 h 10"/>
                <a:gd name="T2" fmla="*/ 6 w 12"/>
                <a:gd name="T3" fmla="*/ 0 h 10"/>
                <a:gd name="T4" fmla="*/ 4 w 12"/>
                <a:gd name="T5" fmla="*/ 0 h 10"/>
                <a:gd name="T6" fmla="*/ 4 w 12"/>
                <a:gd name="T7" fmla="*/ 0 h 10"/>
                <a:gd name="T8" fmla="*/ 0 w 12"/>
                <a:gd name="T9" fmla="*/ 6 h 10"/>
                <a:gd name="T10" fmla="*/ 2 w 12"/>
                <a:gd name="T11" fmla="*/ 10 h 10"/>
                <a:gd name="T12" fmla="*/ 8 w 12"/>
                <a:gd name="T13" fmla="*/ 4 h 10"/>
                <a:gd name="T14" fmla="*/ 12 w 12"/>
                <a:gd name="T15" fmla="*/ 0 h 10"/>
                <a:gd name="T16" fmla="*/ 6 w 12"/>
                <a:gd name="T17" fmla="*/ 0 h 10"/>
                <a:gd name="T18" fmla="*/ 6 w 12"/>
                <a:gd name="T19" fmla="*/ 2 h 10"/>
                <a:gd name="T20" fmla="*/ 4 w 12"/>
                <a:gd name="T21" fmla="*/ 2 h 10"/>
                <a:gd name="T22" fmla="*/ 0 w 12"/>
                <a:gd name="T23" fmla="*/ 6 h 10"/>
                <a:gd name="T24" fmla="*/ 2 w 12"/>
                <a:gd name="T25" fmla="*/ 8 h 10"/>
                <a:gd name="T26" fmla="*/ 4 w 12"/>
                <a:gd name="T27" fmla="*/ 10 h 10"/>
                <a:gd name="T28" fmla="*/ 6 w 12"/>
                <a:gd name="T29" fmla="*/ 4 h 10"/>
                <a:gd name="T30" fmla="*/ 6 w 12"/>
                <a:gd name="T31" fmla="*/ 4 h 10"/>
                <a:gd name="T32" fmla="*/ 6 w 12"/>
                <a:gd name="T33" fmla="*/ 2 h 10"/>
                <a:gd name="T34" fmla="*/ 4 w 12"/>
                <a:gd name="T35" fmla="*/ 2 h 10"/>
                <a:gd name="T36" fmla="*/ 6 w 12"/>
                <a:gd name="T37" fmla="*/ 2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0"/>
                <a:gd name="T59" fmla="*/ 12 w 12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0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7" name="Freeform 107"/>
            <p:cNvSpPr>
              <a:spLocks/>
            </p:cNvSpPr>
            <p:nvPr/>
          </p:nvSpPr>
          <p:spPr bwMode="auto">
            <a:xfrm>
              <a:off x="4386" y="2062"/>
              <a:ext cx="10" cy="16"/>
            </a:xfrm>
            <a:custGeom>
              <a:avLst/>
              <a:gdLst>
                <a:gd name="T0" fmla="*/ 10 w 10"/>
                <a:gd name="T1" fmla="*/ 10 h 16"/>
                <a:gd name="T2" fmla="*/ 4 w 10"/>
                <a:gd name="T3" fmla="*/ 0 h 16"/>
                <a:gd name="T4" fmla="*/ 0 w 10"/>
                <a:gd name="T5" fmla="*/ 10 h 16"/>
                <a:gd name="T6" fmla="*/ 2 w 10"/>
                <a:gd name="T7" fmla="*/ 16 h 16"/>
                <a:gd name="T8" fmla="*/ 2 w 10"/>
                <a:gd name="T9" fmla="*/ 14 h 16"/>
                <a:gd name="T10" fmla="*/ 10 w 10"/>
                <a:gd name="T11" fmla="*/ 1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10" y="1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" name="Freeform 108"/>
            <p:cNvSpPr>
              <a:spLocks/>
            </p:cNvSpPr>
            <p:nvPr/>
          </p:nvSpPr>
          <p:spPr bwMode="auto">
            <a:xfrm>
              <a:off x="4384" y="2058"/>
              <a:ext cx="14" cy="24"/>
            </a:xfrm>
            <a:custGeom>
              <a:avLst/>
              <a:gdLst>
                <a:gd name="T0" fmla="*/ 12 w 14"/>
                <a:gd name="T1" fmla="*/ 14 h 24"/>
                <a:gd name="T2" fmla="*/ 12 w 14"/>
                <a:gd name="T3" fmla="*/ 14 h 24"/>
                <a:gd name="T4" fmla="*/ 6 w 14"/>
                <a:gd name="T5" fmla="*/ 0 h 24"/>
                <a:gd name="T6" fmla="*/ 0 w 14"/>
                <a:gd name="T7" fmla="*/ 14 h 24"/>
                <a:gd name="T8" fmla="*/ 2 w 14"/>
                <a:gd name="T9" fmla="*/ 20 h 24"/>
                <a:gd name="T10" fmla="*/ 4 w 14"/>
                <a:gd name="T11" fmla="*/ 24 h 24"/>
                <a:gd name="T12" fmla="*/ 6 w 14"/>
                <a:gd name="T13" fmla="*/ 20 h 24"/>
                <a:gd name="T14" fmla="*/ 14 w 14"/>
                <a:gd name="T15" fmla="*/ 16 h 24"/>
                <a:gd name="T16" fmla="*/ 12 w 14"/>
                <a:gd name="T17" fmla="*/ 14 h 24"/>
                <a:gd name="T18" fmla="*/ 12 w 14"/>
                <a:gd name="T19" fmla="*/ 14 h 24"/>
                <a:gd name="T20" fmla="*/ 10 w 14"/>
                <a:gd name="T21" fmla="*/ 12 h 24"/>
                <a:gd name="T22" fmla="*/ 2 w 14"/>
                <a:gd name="T23" fmla="*/ 18 h 24"/>
                <a:gd name="T24" fmla="*/ 2 w 14"/>
                <a:gd name="T25" fmla="*/ 18 h 24"/>
                <a:gd name="T26" fmla="*/ 4 w 14"/>
                <a:gd name="T27" fmla="*/ 20 h 24"/>
                <a:gd name="T28" fmla="*/ 6 w 14"/>
                <a:gd name="T29" fmla="*/ 18 h 24"/>
                <a:gd name="T30" fmla="*/ 4 w 14"/>
                <a:gd name="T31" fmla="*/ 14 h 24"/>
                <a:gd name="T32" fmla="*/ 6 w 14"/>
                <a:gd name="T33" fmla="*/ 10 h 24"/>
                <a:gd name="T34" fmla="*/ 10 w 14"/>
                <a:gd name="T35" fmla="*/ 16 h 24"/>
                <a:gd name="T36" fmla="*/ 12 w 14"/>
                <a:gd name="T37" fmla="*/ 14 h 24"/>
                <a:gd name="T38" fmla="*/ 10 w 14"/>
                <a:gd name="T39" fmla="*/ 12 h 24"/>
                <a:gd name="T40" fmla="*/ 12 w 14"/>
                <a:gd name="T41" fmla="*/ 14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4"/>
                <a:gd name="T65" fmla="*/ 14 w 1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4">
                  <a:moveTo>
                    <a:pt x="12" y="14"/>
                  </a:moveTo>
                  <a:lnTo>
                    <a:pt x="12" y="14"/>
                  </a:lnTo>
                  <a:lnTo>
                    <a:pt x="6" y="0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" name="Freeform 109"/>
            <p:cNvSpPr>
              <a:spLocks/>
            </p:cNvSpPr>
            <p:nvPr/>
          </p:nvSpPr>
          <p:spPr bwMode="auto">
            <a:xfrm>
              <a:off x="4368" y="2112"/>
              <a:ext cx="8" cy="4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2 h 4"/>
                <a:gd name="T4" fmla="*/ 0 w 8"/>
                <a:gd name="T5" fmla="*/ 4 h 4"/>
                <a:gd name="T6" fmla="*/ 8 w 8"/>
                <a:gd name="T7" fmla="*/ 0 h 4"/>
                <a:gd name="T8" fmla="*/ 8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" name="Freeform 110"/>
            <p:cNvSpPr>
              <a:spLocks/>
            </p:cNvSpPr>
            <p:nvPr/>
          </p:nvSpPr>
          <p:spPr bwMode="auto">
            <a:xfrm>
              <a:off x="4364" y="2110"/>
              <a:ext cx="14" cy="10"/>
            </a:xfrm>
            <a:custGeom>
              <a:avLst/>
              <a:gdLst>
                <a:gd name="T0" fmla="*/ 12 w 14"/>
                <a:gd name="T1" fmla="*/ 2 h 10"/>
                <a:gd name="T2" fmla="*/ 10 w 14"/>
                <a:gd name="T3" fmla="*/ 0 h 10"/>
                <a:gd name="T4" fmla="*/ 4 w 14"/>
                <a:gd name="T5" fmla="*/ 4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10 h 10"/>
                <a:gd name="T12" fmla="*/ 14 w 14"/>
                <a:gd name="T13" fmla="*/ 4 h 10"/>
                <a:gd name="T14" fmla="*/ 12 w 14"/>
                <a:gd name="T15" fmla="*/ 2 h 10"/>
                <a:gd name="T16" fmla="*/ 12 w 14"/>
                <a:gd name="T17" fmla="*/ 0 h 10"/>
                <a:gd name="T18" fmla="*/ 10 w 14"/>
                <a:gd name="T19" fmla="*/ 0 h 10"/>
                <a:gd name="T20" fmla="*/ 12 w 14"/>
                <a:gd name="T21" fmla="*/ 2 h 10"/>
                <a:gd name="T22" fmla="*/ 10 w 14"/>
                <a:gd name="T23" fmla="*/ 2 h 10"/>
                <a:gd name="T24" fmla="*/ 10 w 14"/>
                <a:gd name="T25" fmla="*/ 4 h 10"/>
                <a:gd name="T26" fmla="*/ 12 w 14"/>
                <a:gd name="T27" fmla="*/ 2 h 10"/>
                <a:gd name="T28" fmla="*/ 10 w 14"/>
                <a:gd name="T29" fmla="*/ 0 h 10"/>
                <a:gd name="T30" fmla="*/ 2 w 14"/>
                <a:gd name="T31" fmla="*/ 4 h 10"/>
                <a:gd name="T32" fmla="*/ 4 w 14"/>
                <a:gd name="T33" fmla="*/ 6 h 10"/>
                <a:gd name="T34" fmla="*/ 6 w 14"/>
                <a:gd name="T35" fmla="*/ 6 h 10"/>
                <a:gd name="T36" fmla="*/ 6 w 14"/>
                <a:gd name="T37" fmla="*/ 6 h 10"/>
                <a:gd name="T38" fmla="*/ 12 w 14"/>
                <a:gd name="T39" fmla="*/ 4 h 10"/>
                <a:gd name="T40" fmla="*/ 12 w 14"/>
                <a:gd name="T41" fmla="*/ 2 h 10"/>
                <a:gd name="T42" fmla="*/ 10 w 14"/>
                <a:gd name="T43" fmla="*/ 2 h 10"/>
                <a:gd name="T44" fmla="*/ 12 w 14"/>
                <a:gd name="T45" fmla="*/ 2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10"/>
                <a:gd name="T71" fmla="*/ 14 w 14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10">
                  <a:moveTo>
                    <a:pt x="12" y="2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" name="Freeform 111"/>
            <p:cNvSpPr>
              <a:spLocks/>
            </p:cNvSpPr>
            <p:nvPr/>
          </p:nvSpPr>
          <p:spPr bwMode="auto">
            <a:xfrm>
              <a:off x="5616" y="2286"/>
              <a:ext cx="4" cy="20"/>
            </a:xfrm>
            <a:custGeom>
              <a:avLst/>
              <a:gdLst>
                <a:gd name="T0" fmla="*/ 0 w 4"/>
                <a:gd name="T1" fmla="*/ 20 h 20"/>
                <a:gd name="T2" fmla="*/ 4 w 4"/>
                <a:gd name="T3" fmla="*/ 0 h 20"/>
                <a:gd name="T4" fmla="*/ 0 w 4"/>
                <a:gd name="T5" fmla="*/ 10 h 20"/>
                <a:gd name="T6" fmla="*/ 0 w 4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0"/>
                <a:gd name="T14" fmla="*/ 4 w 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0">
                  <a:moveTo>
                    <a:pt x="0" y="2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" name="Freeform 112"/>
            <p:cNvSpPr>
              <a:spLocks/>
            </p:cNvSpPr>
            <p:nvPr/>
          </p:nvSpPr>
          <p:spPr bwMode="auto">
            <a:xfrm>
              <a:off x="5614" y="2286"/>
              <a:ext cx="8" cy="22"/>
            </a:xfrm>
            <a:custGeom>
              <a:avLst/>
              <a:gdLst>
                <a:gd name="T0" fmla="*/ 2 w 8"/>
                <a:gd name="T1" fmla="*/ 20 h 22"/>
                <a:gd name="T2" fmla="*/ 4 w 8"/>
                <a:gd name="T3" fmla="*/ 22 h 22"/>
                <a:gd name="T4" fmla="*/ 8 w 8"/>
                <a:gd name="T5" fmla="*/ 2 h 22"/>
                <a:gd name="T6" fmla="*/ 4 w 8"/>
                <a:gd name="T7" fmla="*/ 0 h 22"/>
                <a:gd name="T8" fmla="*/ 0 w 8"/>
                <a:gd name="T9" fmla="*/ 10 h 22"/>
                <a:gd name="T10" fmla="*/ 0 w 8"/>
                <a:gd name="T11" fmla="*/ 20 h 22"/>
                <a:gd name="T12" fmla="*/ 4 w 8"/>
                <a:gd name="T13" fmla="*/ 22 h 22"/>
                <a:gd name="T14" fmla="*/ 2 w 8"/>
                <a:gd name="T15" fmla="*/ 20 h 22"/>
                <a:gd name="T16" fmla="*/ 4 w 8"/>
                <a:gd name="T17" fmla="*/ 20 h 22"/>
                <a:gd name="T18" fmla="*/ 4 w 8"/>
                <a:gd name="T19" fmla="*/ 12 h 22"/>
                <a:gd name="T20" fmla="*/ 8 w 8"/>
                <a:gd name="T21" fmla="*/ 2 h 22"/>
                <a:gd name="T22" fmla="*/ 6 w 8"/>
                <a:gd name="T23" fmla="*/ 0 h 22"/>
                <a:gd name="T24" fmla="*/ 4 w 8"/>
                <a:gd name="T25" fmla="*/ 0 h 22"/>
                <a:gd name="T26" fmla="*/ 0 w 8"/>
                <a:gd name="T27" fmla="*/ 20 h 22"/>
                <a:gd name="T28" fmla="*/ 2 w 8"/>
                <a:gd name="T29" fmla="*/ 20 h 22"/>
                <a:gd name="T30" fmla="*/ 4 w 8"/>
                <a:gd name="T31" fmla="*/ 20 h 22"/>
                <a:gd name="T32" fmla="*/ 2 w 8"/>
                <a:gd name="T33" fmla="*/ 2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22"/>
                <a:gd name="T53" fmla="*/ 8 w 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22">
                  <a:moveTo>
                    <a:pt x="2" y="20"/>
                  </a:moveTo>
                  <a:lnTo>
                    <a:pt x="4" y="2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3" name="Freeform 113"/>
            <p:cNvSpPr>
              <a:spLocks/>
            </p:cNvSpPr>
            <p:nvPr/>
          </p:nvSpPr>
          <p:spPr bwMode="auto">
            <a:xfrm>
              <a:off x="7568" y="3128"/>
              <a:ext cx="14" cy="6"/>
            </a:xfrm>
            <a:custGeom>
              <a:avLst/>
              <a:gdLst>
                <a:gd name="T0" fmla="*/ 10 w 14"/>
                <a:gd name="T1" fmla="*/ 6 h 6"/>
                <a:gd name="T2" fmla="*/ 14 w 14"/>
                <a:gd name="T3" fmla="*/ 0 h 6"/>
                <a:gd name="T4" fmla="*/ 0 w 14"/>
                <a:gd name="T5" fmla="*/ 0 h 6"/>
                <a:gd name="T6" fmla="*/ 10 w 1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0" y="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4" name="Freeform 114"/>
            <p:cNvSpPr>
              <a:spLocks/>
            </p:cNvSpPr>
            <p:nvPr/>
          </p:nvSpPr>
          <p:spPr bwMode="auto">
            <a:xfrm>
              <a:off x="7568" y="3126"/>
              <a:ext cx="20" cy="10"/>
            </a:xfrm>
            <a:custGeom>
              <a:avLst/>
              <a:gdLst>
                <a:gd name="T0" fmla="*/ 10 w 20"/>
                <a:gd name="T1" fmla="*/ 8 h 10"/>
                <a:gd name="T2" fmla="*/ 12 w 20"/>
                <a:gd name="T3" fmla="*/ 8 h 10"/>
                <a:gd name="T4" fmla="*/ 16 w 20"/>
                <a:gd name="T5" fmla="*/ 4 h 10"/>
                <a:gd name="T6" fmla="*/ 20 w 20"/>
                <a:gd name="T7" fmla="*/ 0 h 10"/>
                <a:gd name="T8" fmla="*/ 0 w 20"/>
                <a:gd name="T9" fmla="*/ 0 h 10"/>
                <a:gd name="T10" fmla="*/ 0 w 20"/>
                <a:gd name="T11" fmla="*/ 4 h 10"/>
                <a:gd name="T12" fmla="*/ 10 w 20"/>
                <a:gd name="T13" fmla="*/ 10 h 10"/>
                <a:gd name="T14" fmla="*/ 12 w 20"/>
                <a:gd name="T15" fmla="*/ 8 h 10"/>
                <a:gd name="T16" fmla="*/ 10 w 20"/>
                <a:gd name="T17" fmla="*/ 8 h 10"/>
                <a:gd name="T18" fmla="*/ 10 w 20"/>
                <a:gd name="T19" fmla="*/ 6 h 10"/>
                <a:gd name="T20" fmla="*/ 8 w 20"/>
                <a:gd name="T21" fmla="*/ 4 h 10"/>
                <a:gd name="T22" fmla="*/ 10 w 20"/>
                <a:gd name="T23" fmla="*/ 4 h 10"/>
                <a:gd name="T24" fmla="*/ 8 w 20"/>
                <a:gd name="T25" fmla="*/ 6 h 10"/>
                <a:gd name="T26" fmla="*/ 10 w 20"/>
                <a:gd name="T27" fmla="*/ 8 h 10"/>
                <a:gd name="T28" fmla="*/ 10 w 20"/>
                <a:gd name="T29" fmla="*/ 6 h 10"/>
                <a:gd name="T30" fmla="*/ 10 w 20"/>
                <a:gd name="T31" fmla="*/ 8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0"/>
                <a:gd name="T50" fmla="*/ 20 w 2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0">
                  <a:moveTo>
                    <a:pt x="10" y="8"/>
                  </a:move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5" name="Freeform 115"/>
            <p:cNvSpPr>
              <a:spLocks/>
            </p:cNvSpPr>
            <p:nvPr/>
          </p:nvSpPr>
          <p:spPr bwMode="auto">
            <a:xfrm>
              <a:off x="4260" y="1610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4 h 4"/>
                <a:gd name="T4" fmla="*/ 6 w 6"/>
                <a:gd name="T5" fmla="*/ 0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6" name="Freeform 116"/>
            <p:cNvSpPr>
              <a:spLocks/>
            </p:cNvSpPr>
            <p:nvPr/>
          </p:nvSpPr>
          <p:spPr bwMode="auto">
            <a:xfrm>
              <a:off x="4258" y="1608"/>
              <a:ext cx="12" cy="12"/>
            </a:xfrm>
            <a:custGeom>
              <a:avLst/>
              <a:gdLst>
                <a:gd name="T0" fmla="*/ 2 w 12"/>
                <a:gd name="T1" fmla="*/ 2 h 12"/>
                <a:gd name="T2" fmla="*/ 0 w 12"/>
                <a:gd name="T3" fmla="*/ 2 h 12"/>
                <a:gd name="T4" fmla="*/ 0 w 12"/>
                <a:gd name="T5" fmla="*/ 6 h 12"/>
                <a:gd name="T6" fmla="*/ 0 w 12"/>
                <a:gd name="T7" fmla="*/ 12 h 12"/>
                <a:gd name="T8" fmla="*/ 12 w 12"/>
                <a:gd name="T9" fmla="*/ 0 h 12"/>
                <a:gd name="T10" fmla="*/ 2 w 12"/>
                <a:gd name="T11" fmla="*/ 0 h 12"/>
                <a:gd name="T12" fmla="*/ 0 w 12"/>
                <a:gd name="T13" fmla="*/ 0 h 12"/>
                <a:gd name="T14" fmla="*/ 0 w 12"/>
                <a:gd name="T15" fmla="*/ 2 h 12"/>
                <a:gd name="T16" fmla="*/ 2 w 12"/>
                <a:gd name="T17" fmla="*/ 2 h 12"/>
                <a:gd name="T18" fmla="*/ 2 w 12"/>
                <a:gd name="T19" fmla="*/ 4 h 12"/>
                <a:gd name="T20" fmla="*/ 2 w 12"/>
                <a:gd name="T21" fmla="*/ 4 h 12"/>
                <a:gd name="T22" fmla="*/ 2 w 12"/>
                <a:gd name="T23" fmla="*/ 6 h 12"/>
                <a:gd name="T24" fmla="*/ 2 w 12"/>
                <a:gd name="T25" fmla="*/ 6 h 12"/>
                <a:gd name="T26" fmla="*/ 4 w 12"/>
                <a:gd name="T27" fmla="*/ 6 h 12"/>
                <a:gd name="T28" fmla="*/ 4 w 12"/>
                <a:gd name="T29" fmla="*/ 2 h 12"/>
                <a:gd name="T30" fmla="*/ 2 w 12"/>
                <a:gd name="T31" fmla="*/ 2 h 12"/>
                <a:gd name="T32" fmla="*/ 2 w 12"/>
                <a:gd name="T33" fmla="*/ 4 h 12"/>
                <a:gd name="T34" fmla="*/ 2 w 12"/>
                <a:gd name="T35" fmla="*/ 2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2"/>
                <a:gd name="T56" fmla="*/ 12 w 12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2">
                  <a:moveTo>
                    <a:pt x="2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7" name="Freeform 117"/>
            <p:cNvSpPr>
              <a:spLocks/>
            </p:cNvSpPr>
            <p:nvPr/>
          </p:nvSpPr>
          <p:spPr bwMode="auto">
            <a:xfrm>
              <a:off x="4316" y="2058"/>
              <a:ext cx="84" cy="64"/>
            </a:xfrm>
            <a:custGeom>
              <a:avLst/>
              <a:gdLst>
                <a:gd name="T0" fmla="*/ 60 w 84"/>
                <a:gd name="T1" fmla="*/ 42 h 64"/>
                <a:gd name="T2" fmla="*/ 46 w 84"/>
                <a:gd name="T3" fmla="*/ 38 h 64"/>
                <a:gd name="T4" fmla="*/ 60 w 84"/>
                <a:gd name="T5" fmla="*/ 26 h 64"/>
                <a:gd name="T6" fmla="*/ 68 w 84"/>
                <a:gd name="T7" fmla="*/ 24 h 64"/>
                <a:gd name="T8" fmla="*/ 72 w 84"/>
                <a:gd name="T9" fmla="*/ 20 h 64"/>
                <a:gd name="T10" fmla="*/ 70 w 84"/>
                <a:gd name="T11" fmla="*/ 14 h 64"/>
                <a:gd name="T12" fmla="*/ 74 w 84"/>
                <a:gd name="T13" fmla="*/ 4 h 64"/>
                <a:gd name="T14" fmla="*/ 80 w 84"/>
                <a:gd name="T15" fmla="*/ 14 h 64"/>
                <a:gd name="T16" fmla="*/ 80 w 84"/>
                <a:gd name="T17" fmla="*/ 14 h 64"/>
                <a:gd name="T18" fmla="*/ 84 w 84"/>
                <a:gd name="T19" fmla="*/ 4 h 64"/>
                <a:gd name="T20" fmla="*/ 84 w 84"/>
                <a:gd name="T21" fmla="*/ 0 h 64"/>
                <a:gd name="T22" fmla="*/ 64 w 84"/>
                <a:gd name="T23" fmla="*/ 4 h 64"/>
                <a:gd name="T24" fmla="*/ 60 w 84"/>
                <a:gd name="T25" fmla="*/ 10 h 64"/>
                <a:gd name="T26" fmla="*/ 60 w 84"/>
                <a:gd name="T27" fmla="*/ 14 h 64"/>
                <a:gd name="T28" fmla="*/ 54 w 84"/>
                <a:gd name="T29" fmla="*/ 20 h 64"/>
                <a:gd name="T30" fmla="*/ 50 w 84"/>
                <a:gd name="T31" fmla="*/ 10 h 64"/>
                <a:gd name="T32" fmla="*/ 44 w 84"/>
                <a:gd name="T33" fmla="*/ 10 h 64"/>
                <a:gd name="T34" fmla="*/ 34 w 84"/>
                <a:gd name="T35" fmla="*/ 0 h 64"/>
                <a:gd name="T36" fmla="*/ 14 w 84"/>
                <a:gd name="T37" fmla="*/ 10 h 64"/>
                <a:gd name="T38" fmla="*/ 10 w 84"/>
                <a:gd name="T39" fmla="*/ 20 h 64"/>
                <a:gd name="T40" fmla="*/ 0 w 84"/>
                <a:gd name="T41" fmla="*/ 34 h 64"/>
                <a:gd name="T42" fmla="*/ 0 w 84"/>
                <a:gd name="T43" fmla="*/ 44 h 64"/>
                <a:gd name="T44" fmla="*/ 4 w 84"/>
                <a:gd name="T45" fmla="*/ 54 h 64"/>
                <a:gd name="T46" fmla="*/ 10 w 84"/>
                <a:gd name="T47" fmla="*/ 64 h 64"/>
                <a:gd name="T48" fmla="*/ 14 w 84"/>
                <a:gd name="T49" fmla="*/ 60 h 64"/>
                <a:gd name="T50" fmla="*/ 10 w 84"/>
                <a:gd name="T51" fmla="*/ 60 h 64"/>
                <a:gd name="T52" fmla="*/ 10 w 84"/>
                <a:gd name="T53" fmla="*/ 50 h 64"/>
                <a:gd name="T54" fmla="*/ 14 w 84"/>
                <a:gd name="T55" fmla="*/ 54 h 64"/>
                <a:gd name="T56" fmla="*/ 30 w 84"/>
                <a:gd name="T57" fmla="*/ 54 h 64"/>
                <a:gd name="T58" fmla="*/ 44 w 84"/>
                <a:gd name="T59" fmla="*/ 40 h 64"/>
                <a:gd name="T60" fmla="*/ 54 w 84"/>
                <a:gd name="T61" fmla="*/ 44 h 64"/>
                <a:gd name="T62" fmla="*/ 60 w 84"/>
                <a:gd name="T63" fmla="*/ 54 h 64"/>
                <a:gd name="T64" fmla="*/ 62 w 84"/>
                <a:gd name="T65" fmla="*/ 52 h 64"/>
                <a:gd name="T66" fmla="*/ 60 w 84"/>
                <a:gd name="T67" fmla="*/ 4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64"/>
                <a:gd name="T104" fmla="*/ 84 w 84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64">
                  <a:moveTo>
                    <a:pt x="60" y="42"/>
                  </a:moveTo>
                  <a:lnTo>
                    <a:pt x="46" y="38"/>
                  </a:lnTo>
                  <a:lnTo>
                    <a:pt x="60" y="26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0" y="14"/>
                  </a:lnTo>
                  <a:lnTo>
                    <a:pt x="74" y="4"/>
                  </a:lnTo>
                  <a:lnTo>
                    <a:pt x="80" y="14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64" y="4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4" y="20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4" y="0"/>
                  </a:lnTo>
                  <a:lnTo>
                    <a:pt x="14" y="10"/>
                  </a:lnTo>
                  <a:lnTo>
                    <a:pt x="10" y="20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30" y="54"/>
                  </a:lnTo>
                  <a:lnTo>
                    <a:pt x="44" y="40"/>
                  </a:lnTo>
                  <a:lnTo>
                    <a:pt x="54" y="4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8" name="Freeform 118"/>
            <p:cNvSpPr>
              <a:spLocks/>
            </p:cNvSpPr>
            <p:nvPr/>
          </p:nvSpPr>
          <p:spPr bwMode="auto">
            <a:xfrm>
              <a:off x="4314" y="2056"/>
              <a:ext cx="88" cy="70"/>
            </a:xfrm>
            <a:custGeom>
              <a:avLst/>
              <a:gdLst>
                <a:gd name="T0" fmla="*/ 62 w 88"/>
                <a:gd name="T1" fmla="*/ 42 h 70"/>
                <a:gd name="T2" fmla="*/ 62 w 88"/>
                <a:gd name="T3" fmla="*/ 30 h 70"/>
                <a:gd name="T4" fmla="*/ 72 w 88"/>
                <a:gd name="T5" fmla="*/ 28 h 70"/>
                <a:gd name="T6" fmla="*/ 76 w 88"/>
                <a:gd name="T7" fmla="*/ 22 h 70"/>
                <a:gd name="T8" fmla="*/ 76 w 88"/>
                <a:gd name="T9" fmla="*/ 12 h 70"/>
                <a:gd name="T10" fmla="*/ 80 w 88"/>
                <a:gd name="T11" fmla="*/ 20 h 70"/>
                <a:gd name="T12" fmla="*/ 84 w 88"/>
                <a:gd name="T13" fmla="*/ 18 h 70"/>
                <a:gd name="T14" fmla="*/ 88 w 88"/>
                <a:gd name="T15" fmla="*/ 2 h 70"/>
                <a:gd name="T16" fmla="*/ 66 w 88"/>
                <a:gd name="T17" fmla="*/ 4 h 70"/>
                <a:gd name="T18" fmla="*/ 60 w 88"/>
                <a:gd name="T19" fmla="*/ 16 h 70"/>
                <a:gd name="T20" fmla="*/ 52 w 88"/>
                <a:gd name="T21" fmla="*/ 10 h 70"/>
                <a:gd name="T22" fmla="*/ 36 w 88"/>
                <a:gd name="T23" fmla="*/ 0 h 70"/>
                <a:gd name="T24" fmla="*/ 10 w 88"/>
                <a:gd name="T25" fmla="*/ 20 h 70"/>
                <a:gd name="T26" fmla="*/ 0 w 88"/>
                <a:gd name="T27" fmla="*/ 46 h 70"/>
                <a:gd name="T28" fmla="*/ 4 w 88"/>
                <a:gd name="T29" fmla="*/ 58 h 70"/>
                <a:gd name="T30" fmla="*/ 22 w 88"/>
                <a:gd name="T31" fmla="*/ 60 h 70"/>
                <a:gd name="T32" fmla="*/ 14 w 88"/>
                <a:gd name="T33" fmla="*/ 56 h 70"/>
                <a:gd name="T34" fmla="*/ 16 w 88"/>
                <a:gd name="T35" fmla="*/ 58 h 70"/>
                <a:gd name="T36" fmla="*/ 46 w 88"/>
                <a:gd name="T37" fmla="*/ 44 h 70"/>
                <a:gd name="T38" fmla="*/ 60 w 88"/>
                <a:gd name="T39" fmla="*/ 58 h 70"/>
                <a:gd name="T40" fmla="*/ 66 w 88"/>
                <a:gd name="T41" fmla="*/ 56 h 70"/>
                <a:gd name="T42" fmla="*/ 62 w 88"/>
                <a:gd name="T43" fmla="*/ 42 h 70"/>
                <a:gd name="T44" fmla="*/ 60 w 88"/>
                <a:gd name="T45" fmla="*/ 46 h 70"/>
                <a:gd name="T46" fmla="*/ 60 w 88"/>
                <a:gd name="T47" fmla="*/ 54 h 70"/>
                <a:gd name="T48" fmla="*/ 62 w 88"/>
                <a:gd name="T49" fmla="*/ 56 h 70"/>
                <a:gd name="T50" fmla="*/ 46 w 88"/>
                <a:gd name="T51" fmla="*/ 40 h 70"/>
                <a:gd name="T52" fmla="*/ 18 w 88"/>
                <a:gd name="T53" fmla="*/ 54 h 70"/>
                <a:gd name="T54" fmla="*/ 10 w 88"/>
                <a:gd name="T55" fmla="*/ 46 h 70"/>
                <a:gd name="T56" fmla="*/ 12 w 88"/>
                <a:gd name="T57" fmla="*/ 64 h 70"/>
                <a:gd name="T58" fmla="*/ 12 w 88"/>
                <a:gd name="T59" fmla="*/ 66 h 70"/>
                <a:gd name="T60" fmla="*/ 8 w 88"/>
                <a:gd name="T61" fmla="*/ 56 h 70"/>
                <a:gd name="T62" fmla="*/ 4 w 88"/>
                <a:gd name="T63" fmla="*/ 38 h 70"/>
                <a:gd name="T64" fmla="*/ 18 w 88"/>
                <a:gd name="T65" fmla="*/ 14 h 70"/>
                <a:gd name="T66" fmla="*/ 46 w 88"/>
                <a:gd name="T67" fmla="*/ 14 h 70"/>
                <a:gd name="T68" fmla="*/ 56 w 88"/>
                <a:gd name="T69" fmla="*/ 26 h 70"/>
                <a:gd name="T70" fmla="*/ 64 w 88"/>
                <a:gd name="T71" fmla="*/ 12 h 70"/>
                <a:gd name="T72" fmla="*/ 84 w 88"/>
                <a:gd name="T73" fmla="*/ 4 h 70"/>
                <a:gd name="T74" fmla="*/ 80 w 88"/>
                <a:gd name="T75" fmla="*/ 14 h 70"/>
                <a:gd name="T76" fmla="*/ 82 w 88"/>
                <a:gd name="T77" fmla="*/ 16 h 70"/>
                <a:gd name="T78" fmla="*/ 76 w 88"/>
                <a:gd name="T79" fmla="*/ 2 h 70"/>
                <a:gd name="T80" fmla="*/ 72 w 88"/>
                <a:gd name="T81" fmla="*/ 22 h 70"/>
                <a:gd name="T82" fmla="*/ 62 w 88"/>
                <a:gd name="T83" fmla="*/ 26 h 70"/>
                <a:gd name="T84" fmla="*/ 44 w 88"/>
                <a:gd name="T85" fmla="*/ 42 h 70"/>
                <a:gd name="T86" fmla="*/ 62 w 88"/>
                <a:gd name="T87" fmla="*/ 44 h 70"/>
                <a:gd name="T88" fmla="*/ 62 w 88"/>
                <a:gd name="T89" fmla="*/ 44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"/>
                <a:gd name="T136" fmla="*/ 0 h 70"/>
                <a:gd name="T137" fmla="*/ 88 w 88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" h="70">
                  <a:moveTo>
                    <a:pt x="62" y="44"/>
                  </a:moveTo>
                  <a:lnTo>
                    <a:pt x="62" y="42"/>
                  </a:lnTo>
                  <a:lnTo>
                    <a:pt x="52" y="40"/>
                  </a:lnTo>
                  <a:lnTo>
                    <a:pt x="62" y="30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8" y="8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66" y="4"/>
                  </a:lnTo>
                  <a:lnTo>
                    <a:pt x="60" y="10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36" y="0"/>
                  </a:lnTo>
                  <a:lnTo>
                    <a:pt x="16" y="10"/>
                  </a:lnTo>
                  <a:lnTo>
                    <a:pt x="10" y="20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4" y="58"/>
                  </a:lnTo>
                  <a:lnTo>
                    <a:pt x="12" y="70"/>
                  </a:lnTo>
                  <a:lnTo>
                    <a:pt x="22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32" y="58"/>
                  </a:lnTo>
                  <a:lnTo>
                    <a:pt x="46" y="44"/>
                  </a:lnTo>
                  <a:lnTo>
                    <a:pt x="54" y="48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4" y="44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62" y="56"/>
                  </a:lnTo>
                  <a:lnTo>
                    <a:pt x="58" y="46"/>
                  </a:lnTo>
                  <a:lnTo>
                    <a:pt x="46" y="40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8" y="56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14" y="22"/>
                  </a:lnTo>
                  <a:lnTo>
                    <a:pt x="18" y="14"/>
                  </a:lnTo>
                  <a:lnTo>
                    <a:pt x="36" y="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6" y="26"/>
                  </a:lnTo>
                  <a:lnTo>
                    <a:pt x="64" y="18"/>
                  </a:lnTo>
                  <a:lnTo>
                    <a:pt x="64" y="12"/>
                  </a:lnTo>
                  <a:lnTo>
                    <a:pt x="68" y="8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76" y="2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44" y="42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9" name="Freeform 119"/>
            <p:cNvSpPr>
              <a:spLocks/>
            </p:cNvSpPr>
            <p:nvPr/>
          </p:nvSpPr>
          <p:spPr bwMode="auto">
            <a:xfrm>
              <a:off x="4400" y="1978"/>
              <a:ext cx="80" cy="70"/>
            </a:xfrm>
            <a:custGeom>
              <a:avLst/>
              <a:gdLst>
                <a:gd name="T0" fmla="*/ 66 w 80"/>
                <a:gd name="T1" fmla="*/ 6 h 70"/>
                <a:gd name="T2" fmla="*/ 56 w 80"/>
                <a:gd name="T3" fmla="*/ 10 h 70"/>
                <a:gd name="T4" fmla="*/ 46 w 80"/>
                <a:gd name="T5" fmla="*/ 6 h 70"/>
                <a:gd name="T6" fmla="*/ 20 w 80"/>
                <a:gd name="T7" fmla="*/ 0 h 70"/>
                <a:gd name="T8" fmla="*/ 20 w 80"/>
                <a:gd name="T9" fmla="*/ 30 h 70"/>
                <a:gd name="T10" fmla="*/ 10 w 80"/>
                <a:gd name="T11" fmla="*/ 30 h 70"/>
                <a:gd name="T12" fmla="*/ 6 w 80"/>
                <a:gd name="T13" fmla="*/ 24 h 70"/>
                <a:gd name="T14" fmla="*/ 0 w 80"/>
                <a:gd name="T15" fmla="*/ 34 h 70"/>
                <a:gd name="T16" fmla="*/ 6 w 80"/>
                <a:gd name="T17" fmla="*/ 44 h 70"/>
                <a:gd name="T18" fmla="*/ 20 w 80"/>
                <a:gd name="T19" fmla="*/ 50 h 70"/>
                <a:gd name="T20" fmla="*/ 30 w 80"/>
                <a:gd name="T21" fmla="*/ 64 h 70"/>
                <a:gd name="T22" fmla="*/ 40 w 80"/>
                <a:gd name="T23" fmla="*/ 64 h 70"/>
                <a:gd name="T24" fmla="*/ 56 w 80"/>
                <a:gd name="T25" fmla="*/ 70 h 70"/>
                <a:gd name="T26" fmla="*/ 66 w 80"/>
                <a:gd name="T27" fmla="*/ 54 h 70"/>
                <a:gd name="T28" fmla="*/ 70 w 80"/>
                <a:gd name="T29" fmla="*/ 50 h 70"/>
                <a:gd name="T30" fmla="*/ 76 w 80"/>
                <a:gd name="T31" fmla="*/ 34 h 70"/>
                <a:gd name="T32" fmla="*/ 80 w 80"/>
                <a:gd name="T33" fmla="*/ 14 h 70"/>
                <a:gd name="T34" fmla="*/ 70 w 80"/>
                <a:gd name="T35" fmla="*/ 14 h 70"/>
                <a:gd name="T36" fmla="*/ 66 w 80"/>
                <a:gd name="T37" fmla="*/ 6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70"/>
                <a:gd name="T59" fmla="*/ 80 w 8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70">
                  <a:moveTo>
                    <a:pt x="66" y="6"/>
                  </a:moveTo>
                  <a:lnTo>
                    <a:pt x="56" y="10"/>
                  </a:lnTo>
                  <a:lnTo>
                    <a:pt x="46" y="6"/>
                  </a:lnTo>
                  <a:lnTo>
                    <a:pt x="20" y="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0" y="34"/>
                  </a:lnTo>
                  <a:lnTo>
                    <a:pt x="6" y="44"/>
                  </a:lnTo>
                  <a:lnTo>
                    <a:pt x="20" y="50"/>
                  </a:lnTo>
                  <a:lnTo>
                    <a:pt x="30" y="64"/>
                  </a:lnTo>
                  <a:lnTo>
                    <a:pt x="40" y="64"/>
                  </a:lnTo>
                  <a:lnTo>
                    <a:pt x="56" y="7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34"/>
                  </a:lnTo>
                  <a:lnTo>
                    <a:pt x="80" y="14"/>
                  </a:lnTo>
                  <a:lnTo>
                    <a:pt x="70" y="14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0" name="Freeform 120"/>
            <p:cNvSpPr>
              <a:spLocks/>
            </p:cNvSpPr>
            <p:nvPr/>
          </p:nvSpPr>
          <p:spPr bwMode="auto">
            <a:xfrm>
              <a:off x="4398" y="1976"/>
              <a:ext cx="84" cy="74"/>
            </a:xfrm>
            <a:custGeom>
              <a:avLst/>
              <a:gdLst>
                <a:gd name="T0" fmla="*/ 68 w 84"/>
                <a:gd name="T1" fmla="*/ 8 h 74"/>
                <a:gd name="T2" fmla="*/ 66 w 84"/>
                <a:gd name="T3" fmla="*/ 6 h 74"/>
                <a:gd name="T4" fmla="*/ 58 w 84"/>
                <a:gd name="T5" fmla="*/ 10 h 74"/>
                <a:gd name="T6" fmla="*/ 48 w 84"/>
                <a:gd name="T7" fmla="*/ 6 h 74"/>
                <a:gd name="T8" fmla="*/ 20 w 84"/>
                <a:gd name="T9" fmla="*/ 0 h 74"/>
                <a:gd name="T10" fmla="*/ 20 w 84"/>
                <a:gd name="T11" fmla="*/ 30 h 74"/>
                <a:gd name="T12" fmla="*/ 14 w 84"/>
                <a:gd name="T13" fmla="*/ 30 h 74"/>
                <a:gd name="T14" fmla="*/ 8 w 84"/>
                <a:gd name="T15" fmla="*/ 26 h 74"/>
                <a:gd name="T16" fmla="*/ 6 w 84"/>
                <a:gd name="T17" fmla="*/ 24 h 74"/>
                <a:gd name="T18" fmla="*/ 0 w 84"/>
                <a:gd name="T19" fmla="*/ 36 h 74"/>
                <a:gd name="T20" fmla="*/ 6 w 84"/>
                <a:gd name="T21" fmla="*/ 48 h 74"/>
                <a:gd name="T22" fmla="*/ 20 w 84"/>
                <a:gd name="T23" fmla="*/ 54 h 74"/>
                <a:gd name="T24" fmla="*/ 32 w 84"/>
                <a:gd name="T25" fmla="*/ 68 h 74"/>
                <a:gd name="T26" fmla="*/ 42 w 84"/>
                <a:gd name="T27" fmla="*/ 68 h 74"/>
                <a:gd name="T28" fmla="*/ 58 w 84"/>
                <a:gd name="T29" fmla="*/ 74 h 74"/>
                <a:gd name="T30" fmla="*/ 68 w 84"/>
                <a:gd name="T31" fmla="*/ 58 h 74"/>
                <a:gd name="T32" fmla="*/ 74 w 84"/>
                <a:gd name="T33" fmla="*/ 54 h 74"/>
                <a:gd name="T34" fmla="*/ 74 w 84"/>
                <a:gd name="T35" fmla="*/ 52 h 74"/>
                <a:gd name="T36" fmla="*/ 78 w 84"/>
                <a:gd name="T37" fmla="*/ 38 h 74"/>
                <a:gd name="T38" fmla="*/ 84 w 84"/>
                <a:gd name="T39" fmla="*/ 14 h 74"/>
                <a:gd name="T40" fmla="*/ 74 w 84"/>
                <a:gd name="T41" fmla="*/ 14 h 74"/>
                <a:gd name="T42" fmla="*/ 68 w 84"/>
                <a:gd name="T43" fmla="*/ 4 h 74"/>
                <a:gd name="T44" fmla="*/ 66 w 84"/>
                <a:gd name="T45" fmla="*/ 6 h 74"/>
                <a:gd name="T46" fmla="*/ 68 w 84"/>
                <a:gd name="T47" fmla="*/ 8 h 74"/>
                <a:gd name="T48" fmla="*/ 66 w 84"/>
                <a:gd name="T49" fmla="*/ 8 h 74"/>
                <a:gd name="T50" fmla="*/ 70 w 84"/>
                <a:gd name="T51" fmla="*/ 18 h 74"/>
                <a:gd name="T52" fmla="*/ 80 w 84"/>
                <a:gd name="T53" fmla="*/ 18 h 74"/>
                <a:gd name="T54" fmla="*/ 76 w 84"/>
                <a:gd name="T55" fmla="*/ 36 h 74"/>
                <a:gd name="T56" fmla="*/ 70 w 84"/>
                <a:gd name="T57" fmla="*/ 50 h 74"/>
                <a:gd name="T58" fmla="*/ 66 w 84"/>
                <a:gd name="T59" fmla="*/ 56 h 74"/>
                <a:gd name="T60" fmla="*/ 66 w 84"/>
                <a:gd name="T61" fmla="*/ 56 h 74"/>
                <a:gd name="T62" fmla="*/ 56 w 84"/>
                <a:gd name="T63" fmla="*/ 70 h 74"/>
                <a:gd name="T64" fmla="*/ 42 w 84"/>
                <a:gd name="T65" fmla="*/ 64 h 74"/>
                <a:gd name="T66" fmla="*/ 34 w 84"/>
                <a:gd name="T67" fmla="*/ 64 h 74"/>
                <a:gd name="T68" fmla="*/ 24 w 84"/>
                <a:gd name="T69" fmla="*/ 50 h 74"/>
                <a:gd name="T70" fmla="*/ 8 w 84"/>
                <a:gd name="T71" fmla="*/ 46 h 74"/>
                <a:gd name="T72" fmla="*/ 4 w 84"/>
                <a:gd name="T73" fmla="*/ 36 h 74"/>
                <a:gd name="T74" fmla="*/ 8 w 84"/>
                <a:gd name="T75" fmla="*/ 30 h 74"/>
                <a:gd name="T76" fmla="*/ 10 w 84"/>
                <a:gd name="T77" fmla="*/ 34 h 74"/>
                <a:gd name="T78" fmla="*/ 12 w 84"/>
                <a:gd name="T79" fmla="*/ 34 h 74"/>
                <a:gd name="T80" fmla="*/ 24 w 84"/>
                <a:gd name="T81" fmla="*/ 34 h 74"/>
                <a:gd name="T82" fmla="*/ 24 w 84"/>
                <a:gd name="T83" fmla="*/ 4 h 74"/>
                <a:gd name="T84" fmla="*/ 46 w 84"/>
                <a:gd name="T85" fmla="*/ 8 h 74"/>
                <a:gd name="T86" fmla="*/ 58 w 84"/>
                <a:gd name="T87" fmla="*/ 14 h 74"/>
                <a:gd name="T88" fmla="*/ 68 w 84"/>
                <a:gd name="T89" fmla="*/ 8 h 74"/>
                <a:gd name="T90" fmla="*/ 68 w 84"/>
                <a:gd name="T91" fmla="*/ 8 h 74"/>
                <a:gd name="T92" fmla="*/ 66 w 84"/>
                <a:gd name="T93" fmla="*/ 8 h 74"/>
                <a:gd name="T94" fmla="*/ 68 w 84"/>
                <a:gd name="T95" fmla="*/ 8 h 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"/>
                <a:gd name="T145" fmla="*/ 0 h 74"/>
                <a:gd name="T146" fmla="*/ 84 w 84"/>
                <a:gd name="T147" fmla="*/ 74 h 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" h="74">
                  <a:moveTo>
                    <a:pt x="68" y="8"/>
                  </a:moveTo>
                  <a:lnTo>
                    <a:pt x="66" y="6"/>
                  </a:lnTo>
                  <a:lnTo>
                    <a:pt x="58" y="10"/>
                  </a:lnTo>
                  <a:lnTo>
                    <a:pt x="48" y="6"/>
                  </a:lnTo>
                  <a:lnTo>
                    <a:pt x="20" y="0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20" y="54"/>
                  </a:lnTo>
                  <a:lnTo>
                    <a:pt x="32" y="68"/>
                  </a:lnTo>
                  <a:lnTo>
                    <a:pt x="42" y="68"/>
                  </a:lnTo>
                  <a:lnTo>
                    <a:pt x="58" y="74"/>
                  </a:lnTo>
                  <a:lnTo>
                    <a:pt x="68" y="5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8" y="38"/>
                  </a:lnTo>
                  <a:lnTo>
                    <a:pt x="84" y="14"/>
                  </a:lnTo>
                  <a:lnTo>
                    <a:pt x="74" y="14"/>
                  </a:lnTo>
                  <a:lnTo>
                    <a:pt x="68" y="4"/>
                  </a:lnTo>
                  <a:lnTo>
                    <a:pt x="66" y="6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76" y="36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56" y="70"/>
                  </a:lnTo>
                  <a:lnTo>
                    <a:pt x="42" y="64"/>
                  </a:lnTo>
                  <a:lnTo>
                    <a:pt x="34" y="64"/>
                  </a:lnTo>
                  <a:lnTo>
                    <a:pt x="24" y="50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24" y="4"/>
                  </a:lnTo>
                  <a:lnTo>
                    <a:pt x="46" y="8"/>
                  </a:lnTo>
                  <a:lnTo>
                    <a:pt x="58" y="14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1" name="Freeform 121"/>
            <p:cNvSpPr>
              <a:spLocks/>
            </p:cNvSpPr>
            <p:nvPr/>
          </p:nvSpPr>
          <p:spPr bwMode="auto">
            <a:xfrm>
              <a:off x="6552" y="3458"/>
              <a:ext cx="10" cy="14"/>
            </a:xfrm>
            <a:custGeom>
              <a:avLst/>
              <a:gdLst>
                <a:gd name="T0" fmla="*/ 0 w 10"/>
                <a:gd name="T1" fmla="*/ 14 h 14"/>
                <a:gd name="T2" fmla="*/ 4 w 10"/>
                <a:gd name="T3" fmla="*/ 14 h 14"/>
                <a:gd name="T4" fmla="*/ 10 w 10"/>
                <a:gd name="T5" fmla="*/ 0 h 14"/>
                <a:gd name="T6" fmla="*/ 0 w 10"/>
                <a:gd name="T7" fmla="*/ 14 h 14"/>
                <a:gd name="T8" fmla="*/ 0 w 10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0" y="14"/>
                  </a:moveTo>
                  <a:lnTo>
                    <a:pt x="4" y="14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2" name="Freeform 122"/>
            <p:cNvSpPr>
              <a:spLocks/>
            </p:cNvSpPr>
            <p:nvPr/>
          </p:nvSpPr>
          <p:spPr bwMode="auto">
            <a:xfrm>
              <a:off x="6548" y="3456"/>
              <a:ext cx="16" cy="18"/>
            </a:xfrm>
            <a:custGeom>
              <a:avLst/>
              <a:gdLst>
                <a:gd name="T0" fmla="*/ 4 w 16"/>
                <a:gd name="T1" fmla="*/ 16 h 18"/>
                <a:gd name="T2" fmla="*/ 4 w 16"/>
                <a:gd name="T3" fmla="*/ 18 h 18"/>
                <a:gd name="T4" fmla="*/ 8 w 16"/>
                <a:gd name="T5" fmla="*/ 18 h 18"/>
                <a:gd name="T6" fmla="*/ 10 w 16"/>
                <a:gd name="T7" fmla="*/ 18 h 18"/>
                <a:gd name="T8" fmla="*/ 16 w 16"/>
                <a:gd name="T9" fmla="*/ 2 h 18"/>
                <a:gd name="T10" fmla="*/ 12 w 16"/>
                <a:gd name="T11" fmla="*/ 0 h 18"/>
                <a:gd name="T12" fmla="*/ 0 w 16"/>
                <a:gd name="T13" fmla="*/ 16 h 18"/>
                <a:gd name="T14" fmla="*/ 2 w 16"/>
                <a:gd name="T15" fmla="*/ 18 h 18"/>
                <a:gd name="T16" fmla="*/ 4 w 16"/>
                <a:gd name="T17" fmla="*/ 18 h 18"/>
                <a:gd name="T18" fmla="*/ 4 w 16"/>
                <a:gd name="T19" fmla="*/ 18 h 18"/>
                <a:gd name="T20" fmla="*/ 4 w 16"/>
                <a:gd name="T21" fmla="*/ 16 h 18"/>
                <a:gd name="T22" fmla="*/ 6 w 16"/>
                <a:gd name="T23" fmla="*/ 14 h 18"/>
                <a:gd name="T24" fmla="*/ 4 w 16"/>
                <a:gd name="T25" fmla="*/ 14 h 18"/>
                <a:gd name="T26" fmla="*/ 4 w 16"/>
                <a:gd name="T27" fmla="*/ 16 h 18"/>
                <a:gd name="T28" fmla="*/ 4 w 16"/>
                <a:gd name="T29" fmla="*/ 16 h 18"/>
                <a:gd name="T30" fmla="*/ 8 w 16"/>
                <a:gd name="T31" fmla="*/ 12 h 18"/>
                <a:gd name="T32" fmla="*/ 8 w 16"/>
                <a:gd name="T33" fmla="*/ 14 h 18"/>
                <a:gd name="T34" fmla="*/ 4 w 16"/>
                <a:gd name="T35" fmla="*/ 14 h 18"/>
                <a:gd name="T36" fmla="*/ 4 w 16"/>
                <a:gd name="T37" fmla="*/ 16 h 18"/>
                <a:gd name="T38" fmla="*/ 6 w 16"/>
                <a:gd name="T39" fmla="*/ 14 h 18"/>
                <a:gd name="T40" fmla="*/ 4 w 16"/>
                <a:gd name="T41" fmla="*/ 16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8"/>
                <a:gd name="T65" fmla="*/ 16 w 16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8">
                  <a:moveTo>
                    <a:pt x="4" y="16"/>
                  </a:moveTo>
                  <a:lnTo>
                    <a:pt x="4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3" name="Freeform 123"/>
            <p:cNvSpPr>
              <a:spLocks/>
            </p:cNvSpPr>
            <p:nvPr/>
          </p:nvSpPr>
          <p:spPr bwMode="auto">
            <a:xfrm>
              <a:off x="6454" y="3534"/>
              <a:ext cx="8" cy="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4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4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4" name="Freeform 124"/>
            <p:cNvSpPr>
              <a:spLocks/>
            </p:cNvSpPr>
            <p:nvPr/>
          </p:nvSpPr>
          <p:spPr bwMode="auto">
            <a:xfrm>
              <a:off x="6448" y="3534"/>
              <a:ext cx="16" cy="10"/>
            </a:xfrm>
            <a:custGeom>
              <a:avLst/>
              <a:gdLst>
                <a:gd name="T0" fmla="*/ 10 w 16"/>
                <a:gd name="T1" fmla="*/ 8 h 10"/>
                <a:gd name="T2" fmla="*/ 10 w 16"/>
                <a:gd name="T3" fmla="*/ 10 h 10"/>
                <a:gd name="T4" fmla="*/ 16 w 16"/>
                <a:gd name="T5" fmla="*/ 2 h 10"/>
                <a:gd name="T6" fmla="*/ 14 w 16"/>
                <a:gd name="T7" fmla="*/ 0 h 10"/>
                <a:gd name="T8" fmla="*/ 0 w 16"/>
                <a:gd name="T9" fmla="*/ 10 h 10"/>
                <a:gd name="T10" fmla="*/ 10 w 16"/>
                <a:gd name="T11" fmla="*/ 10 h 10"/>
                <a:gd name="T12" fmla="*/ 10 w 16"/>
                <a:gd name="T13" fmla="*/ 10 h 10"/>
                <a:gd name="T14" fmla="*/ 10 w 16"/>
                <a:gd name="T15" fmla="*/ 10 h 10"/>
                <a:gd name="T16" fmla="*/ 10 w 16"/>
                <a:gd name="T17" fmla="*/ 8 h 10"/>
                <a:gd name="T18" fmla="*/ 10 w 16"/>
                <a:gd name="T19" fmla="*/ 6 h 10"/>
                <a:gd name="T20" fmla="*/ 6 w 16"/>
                <a:gd name="T21" fmla="*/ 6 h 10"/>
                <a:gd name="T22" fmla="*/ 6 w 16"/>
                <a:gd name="T23" fmla="*/ 8 h 10"/>
                <a:gd name="T24" fmla="*/ 8 w 16"/>
                <a:gd name="T25" fmla="*/ 10 h 10"/>
                <a:gd name="T26" fmla="*/ 16 w 16"/>
                <a:gd name="T27" fmla="*/ 2 h 10"/>
                <a:gd name="T28" fmla="*/ 14 w 16"/>
                <a:gd name="T29" fmla="*/ 0 h 10"/>
                <a:gd name="T30" fmla="*/ 12 w 16"/>
                <a:gd name="T31" fmla="*/ 0 h 10"/>
                <a:gd name="T32" fmla="*/ 8 w 16"/>
                <a:gd name="T33" fmla="*/ 6 h 10"/>
                <a:gd name="T34" fmla="*/ 10 w 16"/>
                <a:gd name="T35" fmla="*/ 8 h 10"/>
                <a:gd name="T36" fmla="*/ 10 w 16"/>
                <a:gd name="T37" fmla="*/ 6 h 10"/>
                <a:gd name="T38" fmla="*/ 10 w 16"/>
                <a:gd name="T39" fmla="*/ 8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10"/>
                <a:gd name="T62" fmla="*/ 16 w 16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10">
                  <a:moveTo>
                    <a:pt x="10" y="8"/>
                  </a:moveTo>
                  <a:lnTo>
                    <a:pt x="10" y="10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5" name="Freeform 125"/>
            <p:cNvSpPr>
              <a:spLocks/>
            </p:cNvSpPr>
            <p:nvPr/>
          </p:nvSpPr>
          <p:spPr bwMode="auto">
            <a:xfrm>
              <a:off x="6440" y="3550"/>
              <a:ext cx="4" cy="4"/>
            </a:xfrm>
            <a:custGeom>
              <a:avLst/>
              <a:gdLst>
                <a:gd name="T0" fmla="*/ 2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2 w 4"/>
                <a:gd name="T15" fmla="*/ 0 h 4"/>
                <a:gd name="T16" fmla="*/ 2 w 4"/>
                <a:gd name="T17" fmla="*/ 2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2 w 4"/>
                <a:gd name="T25" fmla="*/ 2 h 4"/>
                <a:gd name="T26" fmla="*/ 2 w 4"/>
                <a:gd name="T27" fmla="*/ 4 h 4"/>
                <a:gd name="T28" fmla="*/ 4 w 4"/>
                <a:gd name="T29" fmla="*/ 2 h 4"/>
                <a:gd name="T30" fmla="*/ 2 w 4"/>
                <a:gd name="T31" fmla="*/ 2 h 4"/>
                <a:gd name="T32" fmla="*/ 0 w 4"/>
                <a:gd name="T33" fmla="*/ 0 h 4"/>
                <a:gd name="T34" fmla="*/ 2 w 4"/>
                <a:gd name="T35" fmla="*/ 2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4"/>
                <a:gd name="T56" fmla="*/ 4 w 4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4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6" name="Freeform 126"/>
            <p:cNvSpPr>
              <a:spLocks/>
            </p:cNvSpPr>
            <p:nvPr/>
          </p:nvSpPr>
          <p:spPr bwMode="auto">
            <a:xfrm>
              <a:off x="6244" y="3140"/>
              <a:ext cx="792" cy="790"/>
            </a:xfrm>
            <a:custGeom>
              <a:avLst/>
              <a:gdLst>
                <a:gd name="T0" fmla="*/ 634 w 792"/>
                <a:gd name="T1" fmla="*/ 254 h 790"/>
                <a:gd name="T2" fmla="*/ 622 w 792"/>
                <a:gd name="T3" fmla="*/ 240 h 790"/>
                <a:gd name="T4" fmla="*/ 562 w 792"/>
                <a:gd name="T5" fmla="*/ 222 h 790"/>
                <a:gd name="T6" fmla="*/ 546 w 792"/>
                <a:gd name="T7" fmla="*/ 208 h 790"/>
                <a:gd name="T8" fmla="*/ 522 w 792"/>
                <a:gd name="T9" fmla="*/ 170 h 790"/>
                <a:gd name="T10" fmla="*/ 534 w 792"/>
                <a:gd name="T11" fmla="*/ 98 h 790"/>
                <a:gd name="T12" fmla="*/ 486 w 792"/>
                <a:gd name="T13" fmla="*/ 58 h 790"/>
                <a:gd name="T14" fmla="*/ 416 w 792"/>
                <a:gd name="T15" fmla="*/ 34 h 790"/>
                <a:gd name="T16" fmla="*/ 350 w 792"/>
                <a:gd name="T17" fmla="*/ 36 h 790"/>
                <a:gd name="T18" fmla="*/ 318 w 792"/>
                <a:gd name="T19" fmla="*/ 2 h 790"/>
                <a:gd name="T20" fmla="*/ 296 w 792"/>
                <a:gd name="T21" fmla="*/ 26 h 790"/>
                <a:gd name="T22" fmla="*/ 296 w 792"/>
                <a:gd name="T23" fmla="*/ 66 h 790"/>
                <a:gd name="T24" fmla="*/ 288 w 792"/>
                <a:gd name="T25" fmla="*/ 86 h 790"/>
                <a:gd name="T26" fmla="*/ 276 w 792"/>
                <a:gd name="T27" fmla="*/ 80 h 790"/>
                <a:gd name="T28" fmla="*/ 278 w 792"/>
                <a:gd name="T29" fmla="*/ 98 h 790"/>
                <a:gd name="T30" fmla="*/ 270 w 792"/>
                <a:gd name="T31" fmla="*/ 118 h 790"/>
                <a:gd name="T32" fmla="*/ 268 w 792"/>
                <a:gd name="T33" fmla="*/ 148 h 790"/>
                <a:gd name="T34" fmla="*/ 270 w 792"/>
                <a:gd name="T35" fmla="*/ 172 h 790"/>
                <a:gd name="T36" fmla="*/ 264 w 792"/>
                <a:gd name="T37" fmla="*/ 202 h 790"/>
                <a:gd name="T38" fmla="*/ 272 w 792"/>
                <a:gd name="T39" fmla="*/ 210 h 790"/>
                <a:gd name="T40" fmla="*/ 282 w 792"/>
                <a:gd name="T41" fmla="*/ 244 h 790"/>
                <a:gd name="T42" fmla="*/ 272 w 792"/>
                <a:gd name="T43" fmla="*/ 262 h 790"/>
                <a:gd name="T44" fmla="*/ 268 w 792"/>
                <a:gd name="T45" fmla="*/ 280 h 790"/>
                <a:gd name="T46" fmla="*/ 272 w 792"/>
                <a:gd name="T47" fmla="*/ 286 h 790"/>
                <a:gd name="T48" fmla="*/ 272 w 792"/>
                <a:gd name="T49" fmla="*/ 318 h 790"/>
                <a:gd name="T50" fmla="*/ 298 w 792"/>
                <a:gd name="T51" fmla="*/ 318 h 790"/>
                <a:gd name="T52" fmla="*/ 308 w 792"/>
                <a:gd name="T53" fmla="*/ 312 h 790"/>
                <a:gd name="T54" fmla="*/ 332 w 792"/>
                <a:gd name="T55" fmla="*/ 242 h 790"/>
                <a:gd name="T56" fmla="*/ 362 w 792"/>
                <a:gd name="T57" fmla="*/ 262 h 790"/>
                <a:gd name="T58" fmla="*/ 342 w 792"/>
                <a:gd name="T59" fmla="*/ 358 h 790"/>
                <a:gd name="T60" fmla="*/ 322 w 792"/>
                <a:gd name="T61" fmla="*/ 402 h 790"/>
                <a:gd name="T62" fmla="*/ 238 w 792"/>
                <a:gd name="T63" fmla="*/ 466 h 790"/>
                <a:gd name="T64" fmla="*/ 158 w 792"/>
                <a:gd name="T65" fmla="*/ 572 h 790"/>
                <a:gd name="T66" fmla="*/ 58 w 792"/>
                <a:gd name="T67" fmla="*/ 642 h 790"/>
                <a:gd name="T68" fmla="*/ 14 w 792"/>
                <a:gd name="T69" fmla="*/ 726 h 790"/>
                <a:gd name="T70" fmla="*/ 36 w 792"/>
                <a:gd name="T71" fmla="*/ 790 h 790"/>
                <a:gd name="T72" fmla="*/ 62 w 792"/>
                <a:gd name="T73" fmla="*/ 790 h 790"/>
                <a:gd name="T74" fmla="*/ 86 w 792"/>
                <a:gd name="T75" fmla="*/ 772 h 790"/>
                <a:gd name="T76" fmla="*/ 102 w 792"/>
                <a:gd name="T77" fmla="*/ 750 h 790"/>
                <a:gd name="T78" fmla="*/ 68 w 792"/>
                <a:gd name="T79" fmla="*/ 722 h 790"/>
                <a:gd name="T80" fmla="*/ 78 w 792"/>
                <a:gd name="T81" fmla="*/ 712 h 790"/>
                <a:gd name="T82" fmla="*/ 108 w 792"/>
                <a:gd name="T83" fmla="*/ 716 h 790"/>
                <a:gd name="T84" fmla="*/ 112 w 792"/>
                <a:gd name="T85" fmla="*/ 724 h 790"/>
                <a:gd name="T86" fmla="*/ 150 w 792"/>
                <a:gd name="T87" fmla="*/ 718 h 790"/>
                <a:gd name="T88" fmla="*/ 176 w 792"/>
                <a:gd name="T89" fmla="*/ 670 h 790"/>
                <a:gd name="T90" fmla="*/ 238 w 792"/>
                <a:gd name="T91" fmla="*/ 664 h 790"/>
                <a:gd name="T92" fmla="*/ 294 w 792"/>
                <a:gd name="T93" fmla="*/ 632 h 790"/>
                <a:gd name="T94" fmla="*/ 268 w 792"/>
                <a:gd name="T95" fmla="*/ 612 h 790"/>
                <a:gd name="T96" fmla="*/ 312 w 792"/>
                <a:gd name="T97" fmla="*/ 542 h 790"/>
                <a:gd name="T98" fmla="*/ 338 w 792"/>
                <a:gd name="T99" fmla="*/ 472 h 790"/>
                <a:gd name="T100" fmla="*/ 382 w 792"/>
                <a:gd name="T101" fmla="*/ 476 h 790"/>
                <a:gd name="T102" fmla="*/ 438 w 792"/>
                <a:gd name="T103" fmla="*/ 422 h 790"/>
                <a:gd name="T104" fmla="*/ 448 w 792"/>
                <a:gd name="T105" fmla="*/ 466 h 790"/>
                <a:gd name="T106" fmla="*/ 518 w 792"/>
                <a:gd name="T107" fmla="*/ 416 h 790"/>
                <a:gd name="T108" fmla="*/ 582 w 792"/>
                <a:gd name="T109" fmla="*/ 432 h 790"/>
                <a:gd name="T110" fmla="*/ 622 w 792"/>
                <a:gd name="T111" fmla="*/ 436 h 790"/>
                <a:gd name="T112" fmla="*/ 652 w 792"/>
                <a:gd name="T113" fmla="*/ 416 h 790"/>
                <a:gd name="T114" fmla="*/ 686 w 792"/>
                <a:gd name="T115" fmla="*/ 388 h 790"/>
                <a:gd name="T116" fmla="*/ 702 w 792"/>
                <a:gd name="T117" fmla="*/ 368 h 790"/>
                <a:gd name="T118" fmla="*/ 732 w 792"/>
                <a:gd name="T119" fmla="*/ 342 h 790"/>
                <a:gd name="T120" fmla="*/ 772 w 792"/>
                <a:gd name="T121" fmla="*/ 312 h 790"/>
                <a:gd name="T122" fmla="*/ 768 w 792"/>
                <a:gd name="T123" fmla="*/ 250 h 7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2"/>
                <a:gd name="T187" fmla="*/ 0 h 790"/>
                <a:gd name="T188" fmla="*/ 792 w 792"/>
                <a:gd name="T189" fmla="*/ 790 h 7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2" h="790">
                  <a:moveTo>
                    <a:pt x="708" y="248"/>
                  </a:moveTo>
                  <a:lnTo>
                    <a:pt x="708" y="248"/>
                  </a:lnTo>
                  <a:lnTo>
                    <a:pt x="698" y="246"/>
                  </a:lnTo>
                  <a:lnTo>
                    <a:pt x="688" y="246"/>
                  </a:lnTo>
                  <a:lnTo>
                    <a:pt x="668" y="250"/>
                  </a:lnTo>
                  <a:lnTo>
                    <a:pt x="646" y="254"/>
                  </a:lnTo>
                  <a:lnTo>
                    <a:pt x="634" y="254"/>
                  </a:lnTo>
                  <a:lnTo>
                    <a:pt x="622" y="254"/>
                  </a:lnTo>
                  <a:lnTo>
                    <a:pt x="622" y="252"/>
                  </a:lnTo>
                  <a:lnTo>
                    <a:pt x="622" y="246"/>
                  </a:lnTo>
                  <a:lnTo>
                    <a:pt x="622" y="242"/>
                  </a:lnTo>
                  <a:lnTo>
                    <a:pt x="622" y="240"/>
                  </a:lnTo>
                  <a:lnTo>
                    <a:pt x="610" y="242"/>
                  </a:lnTo>
                  <a:lnTo>
                    <a:pt x="598" y="242"/>
                  </a:lnTo>
                  <a:lnTo>
                    <a:pt x="588" y="242"/>
                  </a:lnTo>
                  <a:lnTo>
                    <a:pt x="580" y="240"/>
                  </a:lnTo>
                  <a:lnTo>
                    <a:pt x="572" y="236"/>
                  </a:lnTo>
                  <a:lnTo>
                    <a:pt x="566" y="230"/>
                  </a:lnTo>
                  <a:lnTo>
                    <a:pt x="562" y="222"/>
                  </a:lnTo>
                  <a:lnTo>
                    <a:pt x="560" y="210"/>
                  </a:lnTo>
                  <a:lnTo>
                    <a:pt x="558" y="208"/>
                  </a:lnTo>
                  <a:lnTo>
                    <a:pt x="552" y="210"/>
                  </a:lnTo>
                  <a:lnTo>
                    <a:pt x="548" y="210"/>
                  </a:lnTo>
                  <a:lnTo>
                    <a:pt x="546" y="208"/>
                  </a:lnTo>
                  <a:lnTo>
                    <a:pt x="540" y="188"/>
                  </a:lnTo>
                  <a:lnTo>
                    <a:pt x="536" y="170"/>
                  </a:lnTo>
                  <a:lnTo>
                    <a:pt x="532" y="170"/>
                  </a:lnTo>
                  <a:lnTo>
                    <a:pt x="528" y="170"/>
                  </a:lnTo>
                  <a:lnTo>
                    <a:pt x="524" y="170"/>
                  </a:lnTo>
                  <a:lnTo>
                    <a:pt x="522" y="170"/>
                  </a:lnTo>
                  <a:lnTo>
                    <a:pt x="532" y="146"/>
                  </a:lnTo>
                  <a:lnTo>
                    <a:pt x="538" y="130"/>
                  </a:lnTo>
                  <a:lnTo>
                    <a:pt x="540" y="124"/>
                  </a:lnTo>
                  <a:lnTo>
                    <a:pt x="540" y="116"/>
                  </a:lnTo>
                  <a:lnTo>
                    <a:pt x="538" y="108"/>
                  </a:lnTo>
                  <a:lnTo>
                    <a:pt x="534" y="98"/>
                  </a:lnTo>
                  <a:lnTo>
                    <a:pt x="530" y="88"/>
                  </a:lnTo>
                  <a:lnTo>
                    <a:pt x="524" y="80"/>
                  </a:lnTo>
                  <a:lnTo>
                    <a:pt x="516" y="72"/>
                  </a:lnTo>
                  <a:lnTo>
                    <a:pt x="506" y="66"/>
                  </a:lnTo>
                  <a:lnTo>
                    <a:pt x="496" y="60"/>
                  </a:lnTo>
                  <a:lnTo>
                    <a:pt x="486" y="58"/>
                  </a:lnTo>
                  <a:lnTo>
                    <a:pt x="474" y="56"/>
                  </a:lnTo>
                  <a:lnTo>
                    <a:pt x="462" y="58"/>
                  </a:lnTo>
                  <a:lnTo>
                    <a:pt x="458" y="32"/>
                  </a:lnTo>
                  <a:lnTo>
                    <a:pt x="438" y="34"/>
                  </a:lnTo>
                  <a:lnTo>
                    <a:pt x="416" y="34"/>
                  </a:lnTo>
                  <a:lnTo>
                    <a:pt x="380" y="32"/>
                  </a:lnTo>
                  <a:lnTo>
                    <a:pt x="366" y="14"/>
                  </a:lnTo>
                  <a:lnTo>
                    <a:pt x="366" y="38"/>
                  </a:lnTo>
                  <a:lnTo>
                    <a:pt x="350" y="36"/>
                  </a:lnTo>
                  <a:lnTo>
                    <a:pt x="344" y="32"/>
                  </a:lnTo>
                  <a:lnTo>
                    <a:pt x="338" y="28"/>
                  </a:lnTo>
                  <a:lnTo>
                    <a:pt x="334" y="24"/>
                  </a:lnTo>
                  <a:lnTo>
                    <a:pt x="332" y="18"/>
                  </a:lnTo>
                  <a:lnTo>
                    <a:pt x="326" y="0"/>
                  </a:lnTo>
                  <a:lnTo>
                    <a:pt x="318" y="2"/>
                  </a:lnTo>
                  <a:lnTo>
                    <a:pt x="312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0" y="10"/>
                  </a:lnTo>
                  <a:lnTo>
                    <a:pt x="296" y="26"/>
                  </a:lnTo>
                  <a:lnTo>
                    <a:pt x="288" y="26"/>
                  </a:lnTo>
                  <a:lnTo>
                    <a:pt x="288" y="38"/>
                  </a:lnTo>
                  <a:lnTo>
                    <a:pt x="294" y="38"/>
                  </a:lnTo>
                  <a:lnTo>
                    <a:pt x="300" y="50"/>
                  </a:lnTo>
                  <a:lnTo>
                    <a:pt x="300" y="60"/>
                  </a:lnTo>
                  <a:lnTo>
                    <a:pt x="296" y="66"/>
                  </a:lnTo>
                  <a:lnTo>
                    <a:pt x="294" y="68"/>
                  </a:lnTo>
                  <a:lnTo>
                    <a:pt x="292" y="70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4" y="86"/>
                  </a:lnTo>
                  <a:lnTo>
                    <a:pt x="282" y="84"/>
                  </a:lnTo>
                  <a:lnTo>
                    <a:pt x="280" y="82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0" y="80"/>
                  </a:lnTo>
                  <a:lnTo>
                    <a:pt x="266" y="80"/>
                  </a:lnTo>
                  <a:lnTo>
                    <a:pt x="264" y="82"/>
                  </a:lnTo>
                  <a:lnTo>
                    <a:pt x="264" y="92"/>
                  </a:lnTo>
                  <a:lnTo>
                    <a:pt x="280" y="92"/>
                  </a:lnTo>
                  <a:lnTo>
                    <a:pt x="278" y="98"/>
                  </a:lnTo>
                  <a:lnTo>
                    <a:pt x="276" y="110"/>
                  </a:lnTo>
                  <a:lnTo>
                    <a:pt x="272" y="110"/>
                  </a:lnTo>
                  <a:lnTo>
                    <a:pt x="270" y="110"/>
                  </a:lnTo>
                  <a:lnTo>
                    <a:pt x="268" y="114"/>
                  </a:lnTo>
                  <a:lnTo>
                    <a:pt x="270" y="118"/>
                  </a:lnTo>
                  <a:lnTo>
                    <a:pt x="272" y="120"/>
                  </a:lnTo>
                  <a:lnTo>
                    <a:pt x="274" y="122"/>
                  </a:lnTo>
                  <a:lnTo>
                    <a:pt x="284" y="128"/>
                  </a:lnTo>
                  <a:lnTo>
                    <a:pt x="280" y="138"/>
                  </a:lnTo>
                  <a:lnTo>
                    <a:pt x="270" y="142"/>
                  </a:lnTo>
                  <a:lnTo>
                    <a:pt x="268" y="148"/>
                  </a:lnTo>
                  <a:lnTo>
                    <a:pt x="266" y="154"/>
                  </a:lnTo>
                  <a:lnTo>
                    <a:pt x="266" y="158"/>
                  </a:lnTo>
                  <a:lnTo>
                    <a:pt x="268" y="160"/>
                  </a:lnTo>
                  <a:lnTo>
                    <a:pt x="272" y="160"/>
                  </a:lnTo>
                  <a:lnTo>
                    <a:pt x="270" y="172"/>
                  </a:lnTo>
                  <a:lnTo>
                    <a:pt x="268" y="174"/>
                  </a:lnTo>
                  <a:lnTo>
                    <a:pt x="262" y="174"/>
                  </a:lnTo>
                  <a:lnTo>
                    <a:pt x="252" y="174"/>
                  </a:lnTo>
                  <a:lnTo>
                    <a:pt x="250" y="182"/>
                  </a:lnTo>
                  <a:lnTo>
                    <a:pt x="248" y="190"/>
                  </a:lnTo>
                  <a:lnTo>
                    <a:pt x="264" y="202"/>
                  </a:lnTo>
                  <a:lnTo>
                    <a:pt x="266" y="202"/>
                  </a:lnTo>
                  <a:lnTo>
                    <a:pt x="268" y="202"/>
                  </a:lnTo>
                  <a:lnTo>
                    <a:pt x="270" y="208"/>
                  </a:lnTo>
                  <a:lnTo>
                    <a:pt x="272" y="210"/>
                  </a:lnTo>
                  <a:lnTo>
                    <a:pt x="284" y="220"/>
                  </a:lnTo>
                  <a:lnTo>
                    <a:pt x="284" y="226"/>
                  </a:lnTo>
                  <a:lnTo>
                    <a:pt x="286" y="232"/>
                  </a:lnTo>
                  <a:lnTo>
                    <a:pt x="280" y="236"/>
                  </a:lnTo>
                  <a:lnTo>
                    <a:pt x="272" y="236"/>
                  </a:lnTo>
                  <a:lnTo>
                    <a:pt x="274" y="242"/>
                  </a:lnTo>
                  <a:lnTo>
                    <a:pt x="282" y="244"/>
                  </a:lnTo>
                  <a:lnTo>
                    <a:pt x="282" y="254"/>
                  </a:lnTo>
                  <a:lnTo>
                    <a:pt x="282" y="256"/>
                  </a:lnTo>
                  <a:lnTo>
                    <a:pt x="280" y="258"/>
                  </a:lnTo>
                  <a:lnTo>
                    <a:pt x="272" y="262"/>
                  </a:lnTo>
                  <a:lnTo>
                    <a:pt x="270" y="264"/>
                  </a:lnTo>
                  <a:lnTo>
                    <a:pt x="268" y="264"/>
                  </a:lnTo>
                  <a:lnTo>
                    <a:pt x="268" y="268"/>
                  </a:lnTo>
                  <a:lnTo>
                    <a:pt x="266" y="274"/>
                  </a:lnTo>
                  <a:lnTo>
                    <a:pt x="268" y="280"/>
                  </a:lnTo>
                  <a:lnTo>
                    <a:pt x="270" y="278"/>
                  </a:lnTo>
                  <a:lnTo>
                    <a:pt x="272" y="278"/>
                  </a:lnTo>
                  <a:lnTo>
                    <a:pt x="272" y="280"/>
                  </a:lnTo>
                  <a:lnTo>
                    <a:pt x="272" y="286"/>
                  </a:lnTo>
                  <a:lnTo>
                    <a:pt x="270" y="292"/>
                  </a:lnTo>
                  <a:lnTo>
                    <a:pt x="268" y="296"/>
                  </a:lnTo>
                  <a:lnTo>
                    <a:pt x="270" y="300"/>
                  </a:lnTo>
                  <a:lnTo>
                    <a:pt x="270" y="304"/>
                  </a:lnTo>
                  <a:lnTo>
                    <a:pt x="272" y="318"/>
                  </a:lnTo>
                  <a:lnTo>
                    <a:pt x="270" y="334"/>
                  </a:lnTo>
                  <a:lnTo>
                    <a:pt x="266" y="348"/>
                  </a:lnTo>
                  <a:lnTo>
                    <a:pt x="268" y="348"/>
                  </a:lnTo>
                  <a:lnTo>
                    <a:pt x="284" y="328"/>
                  </a:lnTo>
                  <a:lnTo>
                    <a:pt x="294" y="328"/>
                  </a:lnTo>
                  <a:lnTo>
                    <a:pt x="298" y="322"/>
                  </a:lnTo>
                  <a:lnTo>
                    <a:pt x="298" y="318"/>
                  </a:lnTo>
                  <a:lnTo>
                    <a:pt x="302" y="322"/>
                  </a:lnTo>
                  <a:lnTo>
                    <a:pt x="302" y="328"/>
                  </a:lnTo>
                  <a:lnTo>
                    <a:pt x="308" y="332"/>
                  </a:lnTo>
                  <a:lnTo>
                    <a:pt x="318" y="318"/>
                  </a:lnTo>
                  <a:lnTo>
                    <a:pt x="312" y="318"/>
                  </a:lnTo>
                  <a:lnTo>
                    <a:pt x="308" y="312"/>
                  </a:lnTo>
                  <a:lnTo>
                    <a:pt x="308" y="298"/>
                  </a:lnTo>
                  <a:lnTo>
                    <a:pt x="312" y="288"/>
                  </a:lnTo>
                  <a:lnTo>
                    <a:pt x="312" y="282"/>
                  </a:lnTo>
                  <a:lnTo>
                    <a:pt x="318" y="268"/>
                  </a:lnTo>
                  <a:lnTo>
                    <a:pt x="318" y="262"/>
                  </a:lnTo>
                  <a:lnTo>
                    <a:pt x="322" y="252"/>
                  </a:lnTo>
                  <a:lnTo>
                    <a:pt x="332" y="242"/>
                  </a:lnTo>
                  <a:lnTo>
                    <a:pt x="368" y="232"/>
                  </a:lnTo>
                  <a:lnTo>
                    <a:pt x="378" y="232"/>
                  </a:lnTo>
                  <a:lnTo>
                    <a:pt x="380" y="238"/>
                  </a:lnTo>
                  <a:lnTo>
                    <a:pt x="388" y="248"/>
                  </a:lnTo>
                  <a:lnTo>
                    <a:pt x="388" y="258"/>
                  </a:lnTo>
                  <a:lnTo>
                    <a:pt x="378" y="252"/>
                  </a:lnTo>
                  <a:lnTo>
                    <a:pt x="362" y="262"/>
                  </a:lnTo>
                  <a:lnTo>
                    <a:pt x="358" y="272"/>
                  </a:lnTo>
                  <a:lnTo>
                    <a:pt x="352" y="282"/>
                  </a:lnTo>
                  <a:lnTo>
                    <a:pt x="352" y="292"/>
                  </a:lnTo>
                  <a:lnTo>
                    <a:pt x="348" y="302"/>
                  </a:lnTo>
                  <a:lnTo>
                    <a:pt x="348" y="322"/>
                  </a:lnTo>
                  <a:lnTo>
                    <a:pt x="342" y="328"/>
                  </a:lnTo>
                  <a:lnTo>
                    <a:pt x="342" y="358"/>
                  </a:lnTo>
                  <a:lnTo>
                    <a:pt x="332" y="368"/>
                  </a:lnTo>
                  <a:lnTo>
                    <a:pt x="332" y="372"/>
                  </a:lnTo>
                  <a:lnTo>
                    <a:pt x="328" y="382"/>
                  </a:lnTo>
                  <a:lnTo>
                    <a:pt x="338" y="388"/>
                  </a:lnTo>
                  <a:lnTo>
                    <a:pt x="338" y="392"/>
                  </a:lnTo>
                  <a:lnTo>
                    <a:pt x="328" y="398"/>
                  </a:lnTo>
                  <a:lnTo>
                    <a:pt x="322" y="402"/>
                  </a:lnTo>
                  <a:lnTo>
                    <a:pt x="302" y="402"/>
                  </a:lnTo>
                  <a:lnTo>
                    <a:pt x="294" y="416"/>
                  </a:lnTo>
                  <a:lnTo>
                    <a:pt x="284" y="416"/>
                  </a:lnTo>
                  <a:lnTo>
                    <a:pt x="264" y="426"/>
                  </a:lnTo>
                  <a:lnTo>
                    <a:pt x="264" y="436"/>
                  </a:lnTo>
                  <a:lnTo>
                    <a:pt x="258" y="446"/>
                  </a:lnTo>
                  <a:lnTo>
                    <a:pt x="238" y="466"/>
                  </a:lnTo>
                  <a:lnTo>
                    <a:pt x="218" y="492"/>
                  </a:lnTo>
                  <a:lnTo>
                    <a:pt x="198" y="502"/>
                  </a:lnTo>
                  <a:lnTo>
                    <a:pt x="198" y="516"/>
                  </a:lnTo>
                  <a:lnTo>
                    <a:pt x="188" y="522"/>
                  </a:lnTo>
                  <a:lnTo>
                    <a:pt x="174" y="542"/>
                  </a:lnTo>
                  <a:lnTo>
                    <a:pt x="174" y="556"/>
                  </a:lnTo>
                  <a:lnTo>
                    <a:pt x="158" y="572"/>
                  </a:lnTo>
                  <a:lnTo>
                    <a:pt x="148" y="586"/>
                  </a:lnTo>
                  <a:lnTo>
                    <a:pt x="114" y="622"/>
                  </a:lnTo>
                  <a:lnTo>
                    <a:pt x="104" y="632"/>
                  </a:lnTo>
                  <a:lnTo>
                    <a:pt x="88" y="632"/>
                  </a:lnTo>
                  <a:lnTo>
                    <a:pt x="84" y="636"/>
                  </a:lnTo>
                  <a:lnTo>
                    <a:pt x="74" y="646"/>
                  </a:lnTo>
                  <a:lnTo>
                    <a:pt x="58" y="642"/>
                  </a:lnTo>
                  <a:lnTo>
                    <a:pt x="54" y="642"/>
                  </a:lnTo>
                  <a:lnTo>
                    <a:pt x="54" y="652"/>
                  </a:lnTo>
                  <a:lnTo>
                    <a:pt x="58" y="666"/>
                  </a:lnTo>
                  <a:lnTo>
                    <a:pt x="48" y="696"/>
                  </a:lnTo>
                  <a:lnTo>
                    <a:pt x="40" y="706"/>
                  </a:lnTo>
                  <a:lnTo>
                    <a:pt x="20" y="716"/>
                  </a:lnTo>
                  <a:lnTo>
                    <a:pt x="14" y="726"/>
                  </a:lnTo>
                  <a:lnTo>
                    <a:pt x="10" y="746"/>
                  </a:lnTo>
                  <a:lnTo>
                    <a:pt x="0" y="786"/>
                  </a:lnTo>
                  <a:lnTo>
                    <a:pt x="6" y="788"/>
                  </a:lnTo>
                  <a:lnTo>
                    <a:pt x="30" y="790"/>
                  </a:lnTo>
                  <a:lnTo>
                    <a:pt x="36" y="790"/>
                  </a:lnTo>
                  <a:lnTo>
                    <a:pt x="38" y="788"/>
                  </a:lnTo>
                  <a:lnTo>
                    <a:pt x="42" y="788"/>
                  </a:lnTo>
                  <a:lnTo>
                    <a:pt x="52" y="788"/>
                  </a:lnTo>
                  <a:lnTo>
                    <a:pt x="60" y="788"/>
                  </a:lnTo>
                  <a:lnTo>
                    <a:pt x="62" y="790"/>
                  </a:lnTo>
                  <a:lnTo>
                    <a:pt x="72" y="790"/>
                  </a:lnTo>
                  <a:lnTo>
                    <a:pt x="76" y="788"/>
                  </a:lnTo>
                  <a:lnTo>
                    <a:pt x="80" y="788"/>
                  </a:lnTo>
                  <a:lnTo>
                    <a:pt x="82" y="780"/>
                  </a:lnTo>
                  <a:lnTo>
                    <a:pt x="86" y="772"/>
                  </a:lnTo>
                  <a:lnTo>
                    <a:pt x="94" y="768"/>
                  </a:lnTo>
                  <a:lnTo>
                    <a:pt x="96" y="766"/>
                  </a:lnTo>
                  <a:lnTo>
                    <a:pt x="102" y="754"/>
                  </a:lnTo>
                  <a:lnTo>
                    <a:pt x="104" y="750"/>
                  </a:lnTo>
                  <a:lnTo>
                    <a:pt x="102" y="750"/>
                  </a:lnTo>
                  <a:lnTo>
                    <a:pt x="98" y="752"/>
                  </a:lnTo>
                  <a:lnTo>
                    <a:pt x="88" y="752"/>
                  </a:lnTo>
                  <a:lnTo>
                    <a:pt x="80" y="748"/>
                  </a:lnTo>
                  <a:lnTo>
                    <a:pt x="72" y="742"/>
                  </a:lnTo>
                  <a:lnTo>
                    <a:pt x="70" y="732"/>
                  </a:lnTo>
                  <a:lnTo>
                    <a:pt x="68" y="722"/>
                  </a:lnTo>
                  <a:lnTo>
                    <a:pt x="68" y="714"/>
                  </a:lnTo>
                  <a:lnTo>
                    <a:pt x="70" y="712"/>
                  </a:lnTo>
                  <a:lnTo>
                    <a:pt x="72" y="712"/>
                  </a:lnTo>
                  <a:lnTo>
                    <a:pt x="78" y="712"/>
                  </a:lnTo>
                  <a:lnTo>
                    <a:pt x="86" y="712"/>
                  </a:lnTo>
                  <a:lnTo>
                    <a:pt x="102" y="712"/>
                  </a:lnTo>
                  <a:lnTo>
                    <a:pt x="108" y="712"/>
                  </a:lnTo>
                  <a:lnTo>
                    <a:pt x="108" y="716"/>
                  </a:lnTo>
                  <a:lnTo>
                    <a:pt x="108" y="720"/>
                  </a:lnTo>
                  <a:lnTo>
                    <a:pt x="108" y="724"/>
                  </a:lnTo>
                  <a:lnTo>
                    <a:pt x="108" y="726"/>
                  </a:lnTo>
                  <a:lnTo>
                    <a:pt x="110" y="726"/>
                  </a:lnTo>
                  <a:lnTo>
                    <a:pt x="112" y="724"/>
                  </a:lnTo>
                  <a:lnTo>
                    <a:pt x="126" y="720"/>
                  </a:lnTo>
                  <a:lnTo>
                    <a:pt x="142" y="720"/>
                  </a:lnTo>
                  <a:lnTo>
                    <a:pt x="144" y="720"/>
                  </a:lnTo>
                  <a:lnTo>
                    <a:pt x="148" y="720"/>
                  </a:lnTo>
                  <a:lnTo>
                    <a:pt x="150" y="718"/>
                  </a:lnTo>
                  <a:lnTo>
                    <a:pt x="152" y="714"/>
                  </a:lnTo>
                  <a:lnTo>
                    <a:pt x="154" y="710"/>
                  </a:lnTo>
                  <a:lnTo>
                    <a:pt x="158" y="704"/>
                  </a:lnTo>
                  <a:lnTo>
                    <a:pt x="162" y="684"/>
                  </a:lnTo>
                  <a:lnTo>
                    <a:pt x="164" y="678"/>
                  </a:lnTo>
                  <a:lnTo>
                    <a:pt x="176" y="670"/>
                  </a:lnTo>
                  <a:lnTo>
                    <a:pt x="184" y="660"/>
                  </a:lnTo>
                  <a:lnTo>
                    <a:pt x="188" y="648"/>
                  </a:lnTo>
                  <a:lnTo>
                    <a:pt x="194" y="650"/>
                  </a:lnTo>
                  <a:lnTo>
                    <a:pt x="212" y="650"/>
                  </a:lnTo>
                  <a:lnTo>
                    <a:pt x="222" y="654"/>
                  </a:lnTo>
                  <a:lnTo>
                    <a:pt x="228" y="666"/>
                  </a:lnTo>
                  <a:lnTo>
                    <a:pt x="238" y="664"/>
                  </a:lnTo>
                  <a:lnTo>
                    <a:pt x="264" y="664"/>
                  </a:lnTo>
                  <a:lnTo>
                    <a:pt x="278" y="668"/>
                  </a:lnTo>
                  <a:lnTo>
                    <a:pt x="306" y="668"/>
                  </a:lnTo>
                  <a:lnTo>
                    <a:pt x="308" y="666"/>
                  </a:lnTo>
                  <a:lnTo>
                    <a:pt x="318" y="652"/>
                  </a:lnTo>
                  <a:lnTo>
                    <a:pt x="312" y="646"/>
                  </a:lnTo>
                  <a:lnTo>
                    <a:pt x="294" y="632"/>
                  </a:lnTo>
                  <a:lnTo>
                    <a:pt x="284" y="636"/>
                  </a:lnTo>
                  <a:lnTo>
                    <a:pt x="278" y="646"/>
                  </a:lnTo>
                  <a:lnTo>
                    <a:pt x="274" y="646"/>
                  </a:lnTo>
                  <a:lnTo>
                    <a:pt x="268" y="642"/>
                  </a:lnTo>
                  <a:lnTo>
                    <a:pt x="264" y="632"/>
                  </a:lnTo>
                  <a:lnTo>
                    <a:pt x="264" y="622"/>
                  </a:lnTo>
                  <a:lnTo>
                    <a:pt x="268" y="612"/>
                  </a:lnTo>
                  <a:lnTo>
                    <a:pt x="274" y="596"/>
                  </a:lnTo>
                  <a:lnTo>
                    <a:pt x="278" y="586"/>
                  </a:lnTo>
                  <a:lnTo>
                    <a:pt x="288" y="572"/>
                  </a:lnTo>
                  <a:lnTo>
                    <a:pt x="298" y="556"/>
                  </a:lnTo>
                  <a:lnTo>
                    <a:pt x="302" y="546"/>
                  </a:lnTo>
                  <a:lnTo>
                    <a:pt x="302" y="536"/>
                  </a:lnTo>
                  <a:lnTo>
                    <a:pt x="312" y="542"/>
                  </a:lnTo>
                  <a:lnTo>
                    <a:pt x="312" y="526"/>
                  </a:lnTo>
                  <a:lnTo>
                    <a:pt x="318" y="526"/>
                  </a:lnTo>
                  <a:lnTo>
                    <a:pt x="318" y="496"/>
                  </a:lnTo>
                  <a:lnTo>
                    <a:pt x="322" y="492"/>
                  </a:lnTo>
                  <a:lnTo>
                    <a:pt x="322" y="482"/>
                  </a:lnTo>
                  <a:lnTo>
                    <a:pt x="328" y="476"/>
                  </a:lnTo>
                  <a:lnTo>
                    <a:pt x="338" y="472"/>
                  </a:lnTo>
                  <a:lnTo>
                    <a:pt x="348" y="466"/>
                  </a:lnTo>
                  <a:lnTo>
                    <a:pt x="352" y="472"/>
                  </a:lnTo>
                  <a:lnTo>
                    <a:pt x="358" y="476"/>
                  </a:lnTo>
                  <a:lnTo>
                    <a:pt x="362" y="466"/>
                  </a:lnTo>
                  <a:lnTo>
                    <a:pt x="372" y="462"/>
                  </a:lnTo>
                  <a:lnTo>
                    <a:pt x="378" y="466"/>
                  </a:lnTo>
                  <a:lnTo>
                    <a:pt x="382" y="476"/>
                  </a:lnTo>
                  <a:lnTo>
                    <a:pt x="392" y="482"/>
                  </a:lnTo>
                  <a:lnTo>
                    <a:pt x="392" y="456"/>
                  </a:lnTo>
                  <a:lnTo>
                    <a:pt x="402" y="446"/>
                  </a:lnTo>
                  <a:lnTo>
                    <a:pt x="408" y="446"/>
                  </a:lnTo>
                  <a:lnTo>
                    <a:pt x="428" y="436"/>
                  </a:lnTo>
                  <a:lnTo>
                    <a:pt x="432" y="426"/>
                  </a:lnTo>
                  <a:lnTo>
                    <a:pt x="438" y="422"/>
                  </a:lnTo>
                  <a:lnTo>
                    <a:pt x="442" y="422"/>
                  </a:lnTo>
                  <a:lnTo>
                    <a:pt x="442" y="432"/>
                  </a:lnTo>
                  <a:lnTo>
                    <a:pt x="438" y="436"/>
                  </a:lnTo>
                  <a:lnTo>
                    <a:pt x="442" y="452"/>
                  </a:lnTo>
                  <a:lnTo>
                    <a:pt x="438" y="462"/>
                  </a:lnTo>
                  <a:lnTo>
                    <a:pt x="438" y="482"/>
                  </a:lnTo>
                  <a:lnTo>
                    <a:pt x="448" y="466"/>
                  </a:lnTo>
                  <a:lnTo>
                    <a:pt x="472" y="446"/>
                  </a:lnTo>
                  <a:lnTo>
                    <a:pt x="472" y="432"/>
                  </a:lnTo>
                  <a:lnTo>
                    <a:pt x="478" y="436"/>
                  </a:lnTo>
                  <a:lnTo>
                    <a:pt x="488" y="432"/>
                  </a:lnTo>
                  <a:lnTo>
                    <a:pt x="492" y="426"/>
                  </a:lnTo>
                  <a:lnTo>
                    <a:pt x="508" y="416"/>
                  </a:lnTo>
                  <a:lnTo>
                    <a:pt x="518" y="416"/>
                  </a:lnTo>
                  <a:lnTo>
                    <a:pt x="522" y="412"/>
                  </a:lnTo>
                  <a:lnTo>
                    <a:pt x="528" y="416"/>
                  </a:lnTo>
                  <a:lnTo>
                    <a:pt x="532" y="412"/>
                  </a:lnTo>
                  <a:lnTo>
                    <a:pt x="552" y="416"/>
                  </a:lnTo>
                  <a:lnTo>
                    <a:pt x="562" y="416"/>
                  </a:lnTo>
                  <a:lnTo>
                    <a:pt x="572" y="422"/>
                  </a:lnTo>
                  <a:lnTo>
                    <a:pt x="582" y="432"/>
                  </a:lnTo>
                  <a:lnTo>
                    <a:pt x="586" y="442"/>
                  </a:lnTo>
                  <a:lnTo>
                    <a:pt x="602" y="462"/>
                  </a:lnTo>
                  <a:lnTo>
                    <a:pt x="602" y="466"/>
                  </a:lnTo>
                  <a:lnTo>
                    <a:pt x="612" y="472"/>
                  </a:lnTo>
                  <a:lnTo>
                    <a:pt x="616" y="466"/>
                  </a:lnTo>
                  <a:lnTo>
                    <a:pt x="616" y="452"/>
                  </a:lnTo>
                  <a:lnTo>
                    <a:pt x="622" y="436"/>
                  </a:lnTo>
                  <a:lnTo>
                    <a:pt x="622" y="426"/>
                  </a:lnTo>
                  <a:lnTo>
                    <a:pt x="626" y="426"/>
                  </a:lnTo>
                  <a:lnTo>
                    <a:pt x="636" y="416"/>
                  </a:lnTo>
                  <a:lnTo>
                    <a:pt x="642" y="416"/>
                  </a:lnTo>
                  <a:lnTo>
                    <a:pt x="642" y="412"/>
                  </a:lnTo>
                  <a:lnTo>
                    <a:pt x="646" y="416"/>
                  </a:lnTo>
                  <a:lnTo>
                    <a:pt x="652" y="416"/>
                  </a:lnTo>
                  <a:lnTo>
                    <a:pt x="662" y="402"/>
                  </a:lnTo>
                  <a:lnTo>
                    <a:pt x="666" y="402"/>
                  </a:lnTo>
                  <a:lnTo>
                    <a:pt x="666" y="398"/>
                  </a:lnTo>
                  <a:lnTo>
                    <a:pt x="672" y="392"/>
                  </a:lnTo>
                  <a:lnTo>
                    <a:pt x="676" y="392"/>
                  </a:lnTo>
                  <a:lnTo>
                    <a:pt x="682" y="388"/>
                  </a:lnTo>
                  <a:lnTo>
                    <a:pt x="686" y="388"/>
                  </a:lnTo>
                  <a:lnTo>
                    <a:pt x="686" y="382"/>
                  </a:lnTo>
                  <a:lnTo>
                    <a:pt x="682" y="378"/>
                  </a:lnTo>
                  <a:lnTo>
                    <a:pt x="686" y="372"/>
                  </a:lnTo>
                  <a:lnTo>
                    <a:pt x="692" y="378"/>
                  </a:lnTo>
                  <a:lnTo>
                    <a:pt x="696" y="382"/>
                  </a:lnTo>
                  <a:lnTo>
                    <a:pt x="696" y="378"/>
                  </a:lnTo>
                  <a:lnTo>
                    <a:pt x="702" y="368"/>
                  </a:lnTo>
                  <a:lnTo>
                    <a:pt x="696" y="362"/>
                  </a:lnTo>
                  <a:lnTo>
                    <a:pt x="706" y="362"/>
                  </a:lnTo>
                  <a:lnTo>
                    <a:pt x="716" y="358"/>
                  </a:lnTo>
                  <a:lnTo>
                    <a:pt x="716" y="342"/>
                  </a:lnTo>
                  <a:lnTo>
                    <a:pt x="722" y="348"/>
                  </a:lnTo>
                  <a:lnTo>
                    <a:pt x="726" y="348"/>
                  </a:lnTo>
                  <a:lnTo>
                    <a:pt x="732" y="342"/>
                  </a:lnTo>
                  <a:lnTo>
                    <a:pt x="736" y="332"/>
                  </a:lnTo>
                  <a:lnTo>
                    <a:pt x="742" y="332"/>
                  </a:lnTo>
                  <a:lnTo>
                    <a:pt x="742" y="322"/>
                  </a:lnTo>
                  <a:lnTo>
                    <a:pt x="746" y="318"/>
                  </a:lnTo>
                  <a:lnTo>
                    <a:pt x="752" y="322"/>
                  </a:lnTo>
                  <a:lnTo>
                    <a:pt x="762" y="322"/>
                  </a:lnTo>
                  <a:lnTo>
                    <a:pt x="772" y="312"/>
                  </a:lnTo>
                  <a:lnTo>
                    <a:pt x="792" y="308"/>
                  </a:lnTo>
                  <a:lnTo>
                    <a:pt x="792" y="306"/>
                  </a:lnTo>
                  <a:lnTo>
                    <a:pt x="788" y="290"/>
                  </a:lnTo>
                  <a:lnTo>
                    <a:pt x="784" y="274"/>
                  </a:lnTo>
                  <a:lnTo>
                    <a:pt x="776" y="260"/>
                  </a:lnTo>
                  <a:lnTo>
                    <a:pt x="768" y="250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0"/>
                  </a:lnTo>
                  <a:lnTo>
                    <a:pt x="726" y="242"/>
                  </a:lnTo>
                  <a:lnTo>
                    <a:pt x="708" y="2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7" name="Freeform 127"/>
            <p:cNvSpPr>
              <a:spLocks/>
            </p:cNvSpPr>
            <p:nvPr/>
          </p:nvSpPr>
          <p:spPr bwMode="auto">
            <a:xfrm>
              <a:off x="6240" y="3136"/>
              <a:ext cx="798" cy="796"/>
            </a:xfrm>
            <a:custGeom>
              <a:avLst/>
              <a:gdLst>
                <a:gd name="T0" fmla="*/ 626 w 798"/>
                <a:gd name="T1" fmla="*/ 242 h 796"/>
                <a:gd name="T2" fmla="*/ 550 w 798"/>
                <a:gd name="T3" fmla="*/ 210 h 796"/>
                <a:gd name="T4" fmla="*/ 540 w 798"/>
                <a:gd name="T5" fmla="*/ 102 h 796"/>
                <a:gd name="T6" fmla="*/ 386 w 798"/>
                <a:gd name="T7" fmla="*/ 36 h 796"/>
                <a:gd name="T8" fmla="*/ 316 w 798"/>
                <a:gd name="T9" fmla="*/ 6 h 796"/>
                <a:gd name="T10" fmla="*/ 300 w 798"/>
                <a:gd name="T11" fmla="*/ 68 h 796"/>
                <a:gd name="T12" fmla="*/ 292 w 798"/>
                <a:gd name="T13" fmla="*/ 90 h 796"/>
                <a:gd name="T14" fmla="*/ 280 w 798"/>
                <a:gd name="T15" fmla="*/ 82 h 796"/>
                <a:gd name="T16" fmla="*/ 270 w 798"/>
                <a:gd name="T17" fmla="*/ 118 h 796"/>
                <a:gd name="T18" fmla="*/ 274 w 798"/>
                <a:gd name="T19" fmla="*/ 176 h 796"/>
                <a:gd name="T20" fmla="*/ 272 w 798"/>
                <a:gd name="T21" fmla="*/ 208 h 796"/>
                <a:gd name="T22" fmla="*/ 274 w 798"/>
                <a:gd name="T23" fmla="*/ 216 h 796"/>
                <a:gd name="T24" fmla="*/ 276 w 798"/>
                <a:gd name="T25" fmla="*/ 264 h 796"/>
                <a:gd name="T26" fmla="*/ 276 w 798"/>
                <a:gd name="T27" fmla="*/ 282 h 796"/>
                <a:gd name="T28" fmla="*/ 274 w 798"/>
                <a:gd name="T29" fmla="*/ 290 h 796"/>
                <a:gd name="T30" fmla="*/ 304 w 798"/>
                <a:gd name="T31" fmla="*/ 326 h 796"/>
                <a:gd name="T32" fmla="*/ 382 w 798"/>
                <a:gd name="T33" fmla="*/ 254 h 796"/>
                <a:gd name="T34" fmla="*/ 266 w 798"/>
                <a:gd name="T35" fmla="*/ 440 h 796"/>
                <a:gd name="T36" fmla="*/ 22 w 798"/>
                <a:gd name="T37" fmla="*/ 718 h 796"/>
                <a:gd name="T38" fmla="*/ 64 w 798"/>
                <a:gd name="T39" fmla="*/ 794 h 796"/>
                <a:gd name="T40" fmla="*/ 104 w 798"/>
                <a:gd name="T41" fmla="*/ 752 h 796"/>
                <a:gd name="T42" fmla="*/ 76 w 798"/>
                <a:gd name="T43" fmla="*/ 718 h 796"/>
                <a:gd name="T44" fmla="*/ 112 w 798"/>
                <a:gd name="T45" fmla="*/ 732 h 796"/>
                <a:gd name="T46" fmla="*/ 168 w 798"/>
                <a:gd name="T47" fmla="*/ 690 h 796"/>
                <a:gd name="T48" fmla="*/ 270 w 798"/>
                <a:gd name="T49" fmla="*/ 634 h 796"/>
                <a:gd name="T50" fmla="*/ 362 w 798"/>
                <a:gd name="T51" fmla="*/ 484 h 796"/>
                <a:gd name="T52" fmla="*/ 480 w 798"/>
                <a:gd name="T53" fmla="*/ 442 h 796"/>
                <a:gd name="T54" fmla="*/ 628 w 798"/>
                <a:gd name="T55" fmla="*/ 432 h 796"/>
                <a:gd name="T56" fmla="*/ 688 w 798"/>
                <a:gd name="T57" fmla="*/ 382 h 796"/>
                <a:gd name="T58" fmla="*/ 754 w 798"/>
                <a:gd name="T59" fmla="*/ 328 h 796"/>
                <a:gd name="T60" fmla="*/ 712 w 798"/>
                <a:gd name="T61" fmla="*/ 254 h 796"/>
                <a:gd name="T62" fmla="*/ 740 w 798"/>
                <a:gd name="T63" fmla="*/ 334 h 796"/>
                <a:gd name="T64" fmla="*/ 674 w 798"/>
                <a:gd name="T65" fmla="*/ 394 h 796"/>
                <a:gd name="T66" fmla="*/ 588 w 798"/>
                <a:gd name="T67" fmla="*/ 434 h 796"/>
                <a:gd name="T68" fmla="*/ 448 w 798"/>
                <a:gd name="T69" fmla="*/ 436 h 796"/>
                <a:gd name="T70" fmla="*/ 324 w 798"/>
                <a:gd name="T71" fmla="*/ 484 h 796"/>
                <a:gd name="T72" fmla="*/ 284 w 798"/>
                <a:gd name="T73" fmla="*/ 652 h 796"/>
                <a:gd name="T74" fmla="*/ 156 w 798"/>
                <a:gd name="T75" fmla="*/ 712 h 796"/>
                <a:gd name="T76" fmla="*/ 148 w 798"/>
                <a:gd name="T77" fmla="*/ 722 h 796"/>
                <a:gd name="T78" fmla="*/ 114 w 798"/>
                <a:gd name="T79" fmla="*/ 728 h 796"/>
                <a:gd name="T80" fmla="*/ 70 w 798"/>
                <a:gd name="T81" fmla="*/ 726 h 796"/>
                <a:gd name="T82" fmla="*/ 106 w 798"/>
                <a:gd name="T83" fmla="*/ 756 h 796"/>
                <a:gd name="T84" fmla="*/ 82 w 798"/>
                <a:gd name="T85" fmla="*/ 790 h 796"/>
                <a:gd name="T86" fmla="*/ 18 w 798"/>
                <a:gd name="T87" fmla="*/ 790 h 796"/>
                <a:gd name="T88" fmla="*/ 180 w 798"/>
                <a:gd name="T89" fmla="*/ 546 h 796"/>
                <a:gd name="T90" fmla="*/ 354 w 798"/>
                <a:gd name="T91" fmla="*/ 328 h 796"/>
                <a:gd name="T92" fmla="*/ 322 w 798"/>
                <a:gd name="T93" fmla="*/ 324 h 796"/>
                <a:gd name="T94" fmla="*/ 276 w 798"/>
                <a:gd name="T95" fmla="*/ 308 h 796"/>
                <a:gd name="T96" fmla="*/ 270 w 798"/>
                <a:gd name="T97" fmla="*/ 278 h 796"/>
                <a:gd name="T98" fmla="*/ 286 w 798"/>
                <a:gd name="T99" fmla="*/ 258 h 796"/>
                <a:gd name="T100" fmla="*/ 272 w 798"/>
                <a:gd name="T101" fmla="*/ 204 h 796"/>
                <a:gd name="T102" fmla="*/ 274 w 798"/>
                <a:gd name="T103" fmla="*/ 162 h 796"/>
                <a:gd name="T104" fmla="*/ 278 w 798"/>
                <a:gd name="T105" fmla="*/ 116 h 796"/>
                <a:gd name="T106" fmla="*/ 282 w 798"/>
                <a:gd name="T107" fmla="*/ 88 h 796"/>
                <a:gd name="T108" fmla="*/ 300 w 798"/>
                <a:gd name="T109" fmla="*/ 72 h 796"/>
                <a:gd name="T110" fmla="*/ 300 w 798"/>
                <a:gd name="T111" fmla="*/ 32 h 796"/>
                <a:gd name="T112" fmla="*/ 372 w 798"/>
                <a:gd name="T113" fmla="*/ 44 h 796"/>
                <a:gd name="T114" fmla="*/ 466 w 798"/>
                <a:gd name="T115" fmla="*/ 64 h 796"/>
                <a:gd name="T116" fmla="*/ 528 w 798"/>
                <a:gd name="T117" fmla="*/ 176 h 796"/>
                <a:gd name="T118" fmla="*/ 564 w 798"/>
                <a:gd name="T119" fmla="*/ 222 h 796"/>
                <a:gd name="T120" fmla="*/ 632 w 798"/>
                <a:gd name="T121" fmla="*/ 260 h 7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8"/>
                <a:gd name="T184" fmla="*/ 0 h 796"/>
                <a:gd name="T185" fmla="*/ 798 w 798"/>
                <a:gd name="T186" fmla="*/ 796 h 7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8" h="796">
                  <a:moveTo>
                    <a:pt x="712" y="252"/>
                  </a:moveTo>
                  <a:lnTo>
                    <a:pt x="712" y="250"/>
                  </a:lnTo>
                  <a:lnTo>
                    <a:pt x="704" y="250"/>
                  </a:lnTo>
                  <a:lnTo>
                    <a:pt x="696" y="248"/>
                  </a:lnTo>
                  <a:lnTo>
                    <a:pt x="682" y="250"/>
                  </a:lnTo>
                  <a:lnTo>
                    <a:pt x="666" y="252"/>
                  </a:lnTo>
                  <a:lnTo>
                    <a:pt x="648" y="256"/>
                  </a:lnTo>
                  <a:lnTo>
                    <a:pt x="632" y="256"/>
                  </a:lnTo>
                  <a:lnTo>
                    <a:pt x="626" y="256"/>
                  </a:lnTo>
                  <a:lnTo>
                    <a:pt x="626" y="258"/>
                  </a:lnTo>
                  <a:lnTo>
                    <a:pt x="628" y="258"/>
                  </a:lnTo>
                  <a:lnTo>
                    <a:pt x="628" y="254"/>
                  </a:lnTo>
                  <a:lnTo>
                    <a:pt x="628" y="246"/>
                  </a:lnTo>
                  <a:lnTo>
                    <a:pt x="628" y="242"/>
                  </a:lnTo>
                  <a:lnTo>
                    <a:pt x="626" y="240"/>
                  </a:lnTo>
                  <a:lnTo>
                    <a:pt x="626" y="242"/>
                  </a:lnTo>
                  <a:lnTo>
                    <a:pt x="612" y="244"/>
                  </a:lnTo>
                  <a:lnTo>
                    <a:pt x="602" y="244"/>
                  </a:lnTo>
                  <a:lnTo>
                    <a:pt x="588" y="242"/>
                  </a:lnTo>
                  <a:lnTo>
                    <a:pt x="582" y="240"/>
                  </a:lnTo>
                  <a:lnTo>
                    <a:pt x="576" y="238"/>
                  </a:lnTo>
                  <a:lnTo>
                    <a:pt x="572" y="234"/>
                  </a:lnTo>
                  <a:lnTo>
                    <a:pt x="570" y="228"/>
                  </a:lnTo>
                  <a:lnTo>
                    <a:pt x="568" y="222"/>
                  </a:lnTo>
                  <a:lnTo>
                    <a:pt x="566" y="214"/>
                  </a:lnTo>
                  <a:lnTo>
                    <a:pt x="566" y="212"/>
                  </a:lnTo>
                  <a:lnTo>
                    <a:pt x="564" y="212"/>
                  </a:lnTo>
                  <a:lnTo>
                    <a:pt x="562" y="210"/>
                  </a:lnTo>
                  <a:lnTo>
                    <a:pt x="554" y="212"/>
                  </a:lnTo>
                  <a:lnTo>
                    <a:pt x="552" y="212"/>
                  </a:lnTo>
                  <a:lnTo>
                    <a:pt x="550" y="210"/>
                  </a:lnTo>
                  <a:lnTo>
                    <a:pt x="550" y="212"/>
                  </a:lnTo>
                  <a:lnTo>
                    <a:pt x="550" y="210"/>
                  </a:lnTo>
                  <a:lnTo>
                    <a:pt x="546" y="192"/>
                  </a:lnTo>
                  <a:lnTo>
                    <a:pt x="542" y="174"/>
                  </a:lnTo>
                  <a:lnTo>
                    <a:pt x="542" y="172"/>
                  </a:lnTo>
                  <a:lnTo>
                    <a:pt x="538" y="172"/>
                  </a:lnTo>
                  <a:lnTo>
                    <a:pt x="528" y="172"/>
                  </a:lnTo>
                  <a:lnTo>
                    <a:pt x="526" y="172"/>
                  </a:lnTo>
                  <a:lnTo>
                    <a:pt x="526" y="174"/>
                  </a:lnTo>
                  <a:lnTo>
                    <a:pt x="534" y="156"/>
                  </a:lnTo>
                  <a:lnTo>
                    <a:pt x="540" y="144"/>
                  </a:lnTo>
                  <a:lnTo>
                    <a:pt x="544" y="134"/>
                  </a:lnTo>
                  <a:lnTo>
                    <a:pt x="546" y="124"/>
                  </a:lnTo>
                  <a:lnTo>
                    <a:pt x="544" y="114"/>
                  </a:lnTo>
                  <a:lnTo>
                    <a:pt x="540" y="102"/>
                  </a:lnTo>
                  <a:lnTo>
                    <a:pt x="536" y="92"/>
                  </a:lnTo>
                  <a:lnTo>
                    <a:pt x="530" y="84"/>
                  </a:lnTo>
                  <a:lnTo>
                    <a:pt x="524" y="78"/>
                  </a:lnTo>
                  <a:lnTo>
                    <a:pt x="516" y="72"/>
                  </a:lnTo>
                  <a:lnTo>
                    <a:pt x="506" y="66"/>
                  </a:lnTo>
                  <a:lnTo>
                    <a:pt x="498" y="62"/>
                  </a:lnTo>
                  <a:lnTo>
                    <a:pt x="488" y="60"/>
                  </a:lnTo>
                  <a:lnTo>
                    <a:pt x="476" y="58"/>
                  </a:lnTo>
                  <a:lnTo>
                    <a:pt x="466" y="60"/>
                  </a:lnTo>
                  <a:lnTo>
                    <a:pt x="466" y="62"/>
                  </a:lnTo>
                  <a:lnTo>
                    <a:pt x="468" y="60"/>
                  </a:lnTo>
                  <a:lnTo>
                    <a:pt x="464" y="36"/>
                  </a:lnTo>
                  <a:lnTo>
                    <a:pt x="464" y="32"/>
                  </a:lnTo>
                  <a:lnTo>
                    <a:pt x="462" y="34"/>
                  </a:lnTo>
                  <a:lnTo>
                    <a:pt x="446" y="36"/>
                  </a:lnTo>
                  <a:lnTo>
                    <a:pt x="428" y="36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6" y="36"/>
                  </a:lnTo>
                  <a:lnTo>
                    <a:pt x="372" y="16"/>
                  </a:lnTo>
                  <a:lnTo>
                    <a:pt x="368" y="10"/>
                  </a:lnTo>
                  <a:lnTo>
                    <a:pt x="368" y="16"/>
                  </a:lnTo>
                  <a:lnTo>
                    <a:pt x="368" y="32"/>
                  </a:lnTo>
                  <a:lnTo>
                    <a:pt x="368" y="42"/>
                  </a:lnTo>
                  <a:lnTo>
                    <a:pt x="370" y="42"/>
                  </a:lnTo>
                  <a:lnTo>
                    <a:pt x="370" y="40"/>
                  </a:lnTo>
                  <a:lnTo>
                    <a:pt x="354" y="38"/>
                  </a:lnTo>
                  <a:lnTo>
                    <a:pt x="348" y="36"/>
                  </a:lnTo>
                  <a:lnTo>
                    <a:pt x="344" y="32"/>
                  </a:lnTo>
                  <a:lnTo>
                    <a:pt x="340" y="26"/>
                  </a:lnTo>
                  <a:lnTo>
                    <a:pt x="336" y="20"/>
                  </a:lnTo>
                  <a:lnTo>
                    <a:pt x="332" y="4"/>
                  </a:lnTo>
                  <a:lnTo>
                    <a:pt x="332" y="0"/>
                  </a:lnTo>
                  <a:lnTo>
                    <a:pt x="328" y="2"/>
                  </a:lnTo>
                  <a:lnTo>
                    <a:pt x="322" y="4"/>
                  </a:lnTo>
                  <a:lnTo>
                    <a:pt x="316" y="6"/>
                  </a:lnTo>
                  <a:lnTo>
                    <a:pt x="308" y="8"/>
                  </a:lnTo>
                  <a:lnTo>
                    <a:pt x="304" y="10"/>
                  </a:lnTo>
                  <a:lnTo>
                    <a:pt x="302" y="14"/>
                  </a:lnTo>
                  <a:lnTo>
                    <a:pt x="298" y="28"/>
                  </a:lnTo>
                  <a:lnTo>
                    <a:pt x="300" y="30"/>
                  </a:lnTo>
                  <a:lnTo>
                    <a:pt x="300" y="28"/>
                  </a:lnTo>
                  <a:lnTo>
                    <a:pt x="296" y="28"/>
                  </a:lnTo>
                  <a:lnTo>
                    <a:pt x="292" y="28"/>
                  </a:lnTo>
                  <a:lnTo>
                    <a:pt x="290" y="28"/>
                  </a:lnTo>
                  <a:lnTo>
                    <a:pt x="290" y="44"/>
                  </a:lnTo>
                  <a:lnTo>
                    <a:pt x="296" y="44"/>
                  </a:lnTo>
                  <a:lnTo>
                    <a:pt x="302" y="56"/>
                  </a:lnTo>
                  <a:lnTo>
                    <a:pt x="302" y="64"/>
                  </a:lnTo>
                  <a:lnTo>
                    <a:pt x="298" y="70"/>
                  </a:lnTo>
                  <a:lnTo>
                    <a:pt x="300" y="70"/>
                  </a:lnTo>
                  <a:lnTo>
                    <a:pt x="300" y="68"/>
                  </a:lnTo>
                  <a:lnTo>
                    <a:pt x="296" y="70"/>
                  </a:lnTo>
                  <a:lnTo>
                    <a:pt x="294" y="74"/>
                  </a:lnTo>
                  <a:lnTo>
                    <a:pt x="290" y="88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0" y="88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0" y="88"/>
                  </a:lnTo>
                  <a:lnTo>
                    <a:pt x="292" y="90"/>
                  </a:lnTo>
                  <a:lnTo>
                    <a:pt x="292" y="88"/>
                  </a:lnTo>
                  <a:lnTo>
                    <a:pt x="290" y="88"/>
                  </a:lnTo>
                  <a:lnTo>
                    <a:pt x="292" y="90"/>
                  </a:lnTo>
                  <a:lnTo>
                    <a:pt x="292" y="88"/>
                  </a:lnTo>
                  <a:lnTo>
                    <a:pt x="290" y="88"/>
                  </a:lnTo>
                  <a:lnTo>
                    <a:pt x="286" y="86"/>
                  </a:lnTo>
                  <a:lnTo>
                    <a:pt x="284" y="84"/>
                  </a:lnTo>
                  <a:lnTo>
                    <a:pt x="284" y="82"/>
                  </a:lnTo>
                  <a:lnTo>
                    <a:pt x="280" y="82"/>
                  </a:lnTo>
                  <a:lnTo>
                    <a:pt x="272" y="82"/>
                  </a:lnTo>
                  <a:lnTo>
                    <a:pt x="268" y="82"/>
                  </a:lnTo>
                  <a:lnTo>
                    <a:pt x="266" y="86"/>
                  </a:lnTo>
                  <a:lnTo>
                    <a:pt x="266" y="96"/>
                  </a:lnTo>
                  <a:lnTo>
                    <a:pt x="266" y="98"/>
                  </a:lnTo>
                  <a:lnTo>
                    <a:pt x="282" y="98"/>
                  </a:lnTo>
                  <a:lnTo>
                    <a:pt x="280" y="102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78" y="112"/>
                  </a:lnTo>
                  <a:lnTo>
                    <a:pt x="276" y="112"/>
                  </a:lnTo>
                  <a:lnTo>
                    <a:pt x="272" y="112"/>
                  </a:lnTo>
                  <a:lnTo>
                    <a:pt x="270" y="118"/>
                  </a:lnTo>
                  <a:lnTo>
                    <a:pt x="272" y="122"/>
                  </a:lnTo>
                  <a:lnTo>
                    <a:pt x="274" y="126"/>
                  </a:lnTo>
                  <a:lnTo>
                    <a:pt x="278" y="128"/>
                  </a:lnTo>
                  <a:lnTo>
                    <a:pt x="278" y="126"/>
                  </a:lnTo>
                  <a:lnTo>
                    <a:pt x="276" y="128"/>
                  </a:lnTo>
                  <a:lnTo>
                    <a:pt x="286" y="134"/>
                  </a:lnTo>
                  <a:lnTo>
                    <a:pt x="282" y="140"/>
                  </a:lnTo>
                  <a:lnTo>
                    <a:pt x="272" y="146"/>
                  </a:lnTo>
                  <a:lnTo>
                    <a:pt x="270" y="150"/>
                  </a:lnTo>
                  <a:lnTo>
                    <a:pt x="268" y="158"/>
                  </a:lnTo>
                  <a:lnTo>
                    <a:pt x="270" y="162"/>
                  </a:lnTo>
                  <a:lnTo>
                    <a:pt x="272" y="164"/>
                  </a:lnTo>
                  <a:lnTo>
                    <a:pt x="274" y="166"/>
                  </a:lnTo>
                  <a:lnTo>
                    <a:pt x="276" y="164"/>
                  </a:lnTo>
                  <a:lnTo>
                    <a:pt x="274" y="164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2" y="174"/>
                  </a:lnTo>
                  <a:lnTo>
                    <a:pt x="274" y="176"/>
                  </a:lnTo>
                  <a:lnTo>
                    <a:pt x="272" y="174"/>
                  </a:lnTo>
                  <a:lnTo>
                    <a:pt x="274" y="176"/>
                  </a:lnTo>
                  <a:lnTo>
                    <a:pt x="272" y="174"/>
                  </a:lnTo>
                  <a:lnTo>
                    <a:pt x="270" y="176"/>
                  </a:lnTo>
                  <a:lnTo>
                    <a:pt x="266" y="176"/>
                  </a:lnTo>
                  <a:lnTo>
                    <a:pt x="256" y="17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196"/>
                  </a:lnTo>
                  <a:lnTo>
                    <a:pt x="268" y="210"/>
                  </a:lnTo>
                  <a:lnTo>
                    <a:pt x="270" y="208"/>
                  </a:lnTo>
                  <a:lnTo>
                    <a:pt x="272" y="208"/>
                  </a:lnTo>
                  <a:lnTo>
                    <a:pt x="272" y="206"/>
                  </a:lnTo>
                  <a:lnTo>
                    <a:pt x="272" y="208"/>
                  </a:lnTo>
                  <a:lnTo>
                    <a:pt x="272" y="206"/>
                  </a:lnTo>
                  <a:lnTo>
                    <a:pt x="272" y="208"/>
                  </a:lnTo>
                  <a:lnTo>
                    <a:pt x="272" y="206"/>
                  </a:lnTo>
                  <a:lnTo>
                    <a:pt x="270" y="206"/>
                  </a:lnTo>
                  <a:lnTo>
                    <a:pt x="272" y="208"/>
                  </a:lnTo>
                  <a:lnTo>
                    <a:pt x="272" y="206"/>
                  </a:lnTo>
                  <a:lnTo>
                    <a:pt x="270" y="206"/>
                  </a:lnTo>
                  <a:lnTo>
                    <a:pt x="272" y="206"/>
                  </a:lnTo>
                  <a:lnTo>
                    <a:pt x="270" y="206"/>
                  </a:lnTo>
                  <a:lnTo>
                    <a:pt x="272" y="206"/>
                  </a:lnTo>
                  <a:lnTo>
                    <a:pt x="270" y="206"/>
                  </a:lnTo>
                  <a:lnTo>
                    <a:pt x="272" y="212"/>
                  </a:lnTo>
                  <a:lnTo>
                    <a:pt x="274" y="214"/>
                  </a:lnTo>
                  <a:lnTo>
                    <a:pt x="274" y="216"/>
                  </a:lnTo>
                  <a:lnTo>
                    <a:pt x="286" y="224"/>
                  </a:lnTo>
                  <a:lnTo>
                    <a:pt x="286" y="230"/>
                  </a:lnTo>
                  <a:lnTo>
                    <a:pt x="288" y="236"/>
                  </a:lnTo>
                  <a:lnTo>
                    <a:pt x="284" y="238"/>
                  </a:lnTo>
                  <a:lnTo>
                    <a:pt x="276" y="238"/>
                  </a:lnTo>
                  <a:lnTo>
                    <a:pt x="274" y="238"/>
                  </a:lnTo>
                  <a:lnTo>
                    <a:pt x="276" y="248"/>
                  </a:lnTo>
                  <a:lnTo>
                    <a:pt x="284" y="250"/>
                  </a:lnTo>
                  <a:lnTo>
                    <a:pt x="284" y="258"/>
                  </a:lnTo>
                  <a:lnTo>
                    <a:pt x="284" y="260"/>
                  </a:lnTo>
                  <a:lnTo>
                    <a:pt x="284" y="262"/>
                  </a:lnTo>
                  <a:lnTo>
                    <a:pt x="278" y="264"/>
                  </a:lnTo>
                  <a:lnTo>
                    <a:pt x="276" y="264"/>
                  </a:lnTo>
                  <a:lnTo>
                    <a:pt x="276" y="266"/>
                  </a:lnTo>
                  <a:lnTo>
                    <a:pt x="278" y="264"/>
                  </a:lnTo>
                  <a:lnTo>
                    <a:pt x="276" y="264"/>
                  </a:lnTo>
                  <a:lnTo>
                    <a:pt x="272" y="266"/>
                  </a:lnTo>
                  <a:lnTo>
                    <a:pt x="270" y="272"/>
                  </a:lnTo>
                  <a:lnTo>
                    <a:pt x="268" y="278"/>
                  </a:lnTo>
                  <a:lnTo>
                    <a:pt x="268" y="280"/>
                  </a:lnTo>
                  <a:lnTo>
                    <a:pt x="270" y="286"/>
                  </a:lnTo>
                  <a:lnTo>
                    <a:pt x="272" y="288"/>
                  </a:lnTo>
                  <a:lnTo>
                    <a:pt x="274" y="286"/>
                  </a:lnTo>
                  <a:lnTo>
                    <a:pt x="274" y="284"/>
                  </a:lnTo>
                  <a:lnTo>
                    <a:pt x="276" y="284"/>
                  </a:lnTo>
                  <a:lnTo>
                    <a:pt x="276" y="282"/>
                  </a:lnTo>
                  <a:lnTo>
                    <a:pt x="276" y="284"/>
                  </a:lnTo>
                  <a:lnTo>
                    <a:pt x="276" y="282"/>
                  </a:lnTo>
                  <a:lnTo>
                    <a:pt x="276" y="284"/>
                  </a:lnTo>
                  <a:lnTo>
                    <a:pt x="276" y="282"/>
                  </a:lnTo>
                  <a:lnTo>
                    <a:pt x="274" y="282"/>
                  </a:lnTo>
                  <a:lnTo>
                    <a:pt x="276" y="284"/>
                  </a:lnTo>
                  <a:lnTo>
                    <a:pt x="276" y="282"/>
                  </a:lnTo>
                  <a:lnTo>
                    <a:pt x="274" y="282"/>
                  </a:lnTo>
                  <a:lnTo>
                    <a:pt x="276" y="282"/>
                  </a:lnTo>
                  <a:lnTo>
                    <a:pt x="274" y="282"/>
                  </a:lnTo>
                  <a:lnTo>
                    <a:pt x="276" y="282"/>
                  </a:lnTo>
                  <a:lnTo>
                    <a:pt x="274" y="282"/>
                  </a:lnTo>
                  <a:lnTo>
                    <a:pt x="274" y="284"/>
                  </a:lnTo>
                  <a:lnTo>
                    <a:pt x="274" y="290"/>
                  </a:lnTo>
                  <a:lnTo>
                    <a:pt x="276" y="290"/>
                  </a:lnTo>
                  <a:lnTo>
                    <a:pt x="274" y="290"/>
                  </a:lnTo>
                  <a:lnTo>
                    <a:pt x="272" y="296"/>
                  </a:lnTo>
                  <a:lnTo>
                    <a:pt x="270" y="302"/>
                  </a:lnTo>
                  <a:lnTo>
                    <a:pt x="272" y="308"/>
                  </a:lnTo>
                  <a:lnTo>
                    <a:pt x="274" y="308"/>
                  </a:lnTo>
                  <a:lnTo>
                    <a:pt x="272" y="308"/>
                  </a:lnTo>
                  <a:lnTo>
                    <a:pt x="274" y="320"/>
                  </a:lnTo>
                  <a:lnTo>
                    <a:pt x="274" y="322"/>
                  </a:lnTo>
                  <a:lnTo>
                    <a:pt x="276" y="322"/>
                  </a:lnTo>
                  <a:lnTo>
                    <a:pt x="274" y="322"/>
                  </a:lnTo>
                  <a:lnTo>
                    <a:pt x="272" y="338"/>
                  </a:lnTo>
                  <a:lnTo>
                    <a:pt x="266" y="356"/>
                  </a:lnTo>
                  <a:lnTo>
                    <a:pt x="274" y="352"/>
                  </a:lnTo>
                  <a:lnTo>
                    <a:pt x="288" y="334"/>
                  </a:lnTo>
                  <a:lnTo>
                    <a:pt x="298" y="334"/>
                  </a:lnTo>
                  <a:lnTo>
                    <a:pt x="304" y="328"/>
                  </a:lnTo>
                  <a:lnTo>
                    <a:pt x="304" y="326"/>
                  </a:lnTo>
                  <a:lnTo>
                    <a:pt x="304" y="328"/>
                  </a:lnTo>
                  <a:lnTo>
                    <a:pt x="304" y="332"/>
                  </a:lnTo>
                  <a:lnTo>
                    <a:pt x="310" y="336"/>
                  </a:lnTo>
                  <a:lnTo>
                    <a:pt x="312" y="338"/>
                  </a:lnTo>
                  <a:lnTo>
                    <a:pt x="324" y="322"/>
                  </a:lnTo>
                  <a:lnTo>
                    <a:pt x="324" y="320"/>
                  </a:lnTo>
                  <a:lnTo>
                    <a:pt x="318" y="320"/>
                  </a:lnTo>
                  <a:lnTo>
                    <a:pt x="314" y="316"/>
                  </a:lnTo>
                  <a:lnTo>
                    <a:pt x="314" y="302"/>
                  </a:lnTo>
                  <a:lnTo>
                    <a:pt x="318" y="292"/>
                  </a:lnTo>
                  <a:lnTo>
                    <a:pt x="318" y="286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28" y="258"/>
                  </a:lnTo>
                  <a:lnTo>
                    <a:pt x="338" y="248"/>
                  </a:lnTo>
                  <a:lnTo>
                    <a:pt x="372" y="238"/>
                  </a:lnTo>
                  <a:lnTo>
                    <a:pt x="380" y="238"/>
                  </a:lnTo>
                  <a:lnTo>
                    <a:pt x="384" y="242"/>
                  </a:lnTo>
                  <a:lnTo>
                    <a:pt x="390" y="252"/>
                  </a:lnTo>
                  <a:lnTo>
                    <a:pt x="390" y="258"/>
                  </a:lnTo>
                  <a:lnTo>
                    <a:pt x="382" y="254"/>
                  </a:lnTo>
                  <a:lnTo>
                    <a:pt x="366" y="266"/>
                  </a:lnTo>
                  <a:lnTo>
                    <a:pt x="360" y="276"/>
                  </a:lnTo>
                  <a:lnTo>
                    <a:pt x="354" y="286"/>
                  </a:lnTo>
                  <a:lnTo>
                    <a:pt x="354" y="296"/>
                  </a:lnTo>
                  <a:lnTo>
                    <a:pt x="350" y="306"/>
                  </a:lnTo>
                  <a:lnTo>
                    <a:pt x="350" y="326"/>
                  </a:lnTo>
                  <a:lnTo>
                    <a:pt x="346" y="330"/>
                  </a:lnTo>
                  <a:lnTo>
                    <a:pt x="344" y="330"/>
                  </a:lnTo>
                  <a:lnTo>
                    <a:pt x="344" y="360"/>
                  </a:lnTo>
                  <a:lnTo>
                    <a:pt x="334" y="370"/>
                  </a:lnTo>
                  <a:lnTo>
                    <a:pt x="334" y="376"/>
                  </a:lnTo>
                  <a:lnTo>
                    <a:pt x="330" y="386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30" y="400"/>
                  </a:lnTo>
                  <a:lnTo>
                    <a:pt x="326" y="404"/>
                  </a:lnTo>
                  <a:lnTo>
                    <a:pt x="306" y="404"/>
                  </a:lnTo>
                  <a:lnTo>
                    <a:pt x="296" y="418"/>
                  </a:lnTo>
                  <a:lnTo>
                    <a:pt x="288" y="418"/>
                  </a:lnTo>
                  <a:lnTo>
                    <a:pt x="286" y="418"/>
                  </a:lnTo>
                  <a:lnTo>
                    <a:pt x="266" y="430"/>
                  </a:lnTo>
                  <a:lnTo>
                    <a:pt x="266" y="440"/>
                  </a:lnTo>
                  <a:lnTo>
                    <a:pt x="260" y="450"/>
                  </a:lnTo>
                  <a:lnTo>
                    <a:pt x="240" y="470"/>
                  </a:lnTo>
                  <a:lnTo>
                    <a:pt x="222" y="494"/>
                  </a:lnTo>
                  <a:lnTo>
                    <a:pt x="200" y="504"/>
                  </a:lnTo>
                  <a:lnTo>
                    <a:pt x="200" y="520"/>
                  </a:lnTo>
                  <a:lnTo>
                    <a:pt x="192" y="524"/>
                  </a:lnTo>
                  <a:lnTo>
                    <a:pt x="176" y="544"/>
                  </a:lnTo>
                  <a:lnTo>
                    <a:pt x="176" y="560"/>
                  </a:lnTo>
                  <a:lnTo>
                    <a:pt x="160" y="574"/>
                  </a:lnTo>
                  <a:lnTo>
                    <a:pt x="152" y="590"/>
                  </a:lnTo>
                  <a:lnTo>
                    <a:pt x="116" y="624"/>
                  </a:lnTo>
                  <a:lnTo>
                    <a:pt x="106" y="634"/>
                  </a:lnTo>
                  <a:lnTo>
                    <a:pt x="92" y="634"/>
                  </a:lnTo>
                  <a:lnTo>
                    <a:pt x="86" y="638"/>
                  </a:lnTo>
                  <a:lnTo>
                    <a:pt x="78" y="648"/>
                  </a:lnTo>
                  <a:lnTo>
                    <a:pt x="64" y="644"/>
                  </a:lnTo>
                  <a:lnTo>
                    <a:pt x="58" y="644"/>
                  </a:lnTo>
                  <a:lnTo>
                    <a:pt x="56" y="644"/>
                  </a:lnTo>
                  <a:lnTo>
                    <a:pt x="56" y="656"/>
                  </a:lnTo>
                  <a:lnTo>
                    <a:pt x="60" y="670"/>
                  </a:lnTo>
                  <a:lnTo>
                    <a:pt x="52" y="698"/>
                  </a:lnTo>
                  <a:lnTo>
                    <a:pt x="42" y="708"/>
                  </a:lnTo>
                  <a:lnTo>
                    <a:pt x="22" y="718"/>
                  </a:lnTo>
                  <a:lnTo>
                    <a:pt x="16" y="730"/>
                  </a:lnTo>
                  <a:lnTo>
                    <a:pt x="12" y="750"/>
                  </a:lnTo>
                  <a:lnTo>
                    <a:pt x="0" y="790"/>
                  </a:lnTo>
                  <a:lnTo>
                    <a:pt x="8" y="794"/>
                  </a:lnTo>
                  <a:lnTo>
                    <a:pt x="34" y="796"/>
                  </a:lnTo>
                  <a:lnTo>
                    <a:pt x="40" y="796"/>
                  </a:lnTo>
                  <a:lnTo>
                    <a:pt x="42" y="794"/>
                  </a:lnTo>
                  <a:lnTo>
                    <a:pt x="44" y="794"/>
                  </a:lnTo>
                  <a:lnTo>
                    <a:pt x="56" y="794"/>
                  </a:lnTo>
                  <a:lnTo>
                    <a:pt x="64" y="794"/>
                  </a:lnTo>
                  <a:lnTo>
                    <a:pt x="66" y="794"/>
                  </a:lnTo>
                  <a:lnTo>
                    <a:pt x="64" y="794"/>
                  </a:lnTo>
                  <a:lnTo>
                    <a:pt x="66" y="794"/>
                  </a:lnTo>
                  <a:lnTo>
                    <a:pt x="64" y="794"/>
                  </a:lnTo>
                  <a:lnTo>
                    <a:pt x="64" y="796"/>
                  </a:lnTo>
                  <a:lnTo>
                    <a:pt x="66" y="796"/>
                  </a:lnTo>
                  <a:lnTo>
                    <a:pt x="76" y="796"/>
                  </a:lnTo>
                  <a:lnTo>
                    <a:pt x="82" y="794"/>
                  </a:lnTo>
                  <a:lnTo>
                    <a:pt x="84" y="794"/>
                  </a:lnTo>
                  <a:lnTo>
                    <a:pt x="88" y="784"/>
                  </a:lnTo>
                  <a:lnTo>
                    <a:pt x="92" y="778"/>
                  </a:lnTo>
                  <a:lnTo>
                    <a:pt x="100" y="774"/>
                  </a:lnTo>
                  <a:lnTo>
                    <a:pt x="102" y="770"/>
                  </a:lnTo>
                  <a:lnTo>
                    <a:pt x="108" y="760"/>
                  </a:lnTo>
                  <a:lnTo>
                    <a:pt x="110" y="754"/>
                  </a:lnTo>
                  <a:lnTo>
                    <a:pt x="108" y="752"/>
                  </a:lnTo>
                  <a:lnTo>
                    <a:pt x="106" y="752"/>
                  </a:lnTo>
                  <a:lnTo>
                    <a:pt x="104" y="752"/>
                  </a:lnTo>
                  <a:lnTo>
                    <a:pt x="100" y="756"/>
                  </a:lnTo>
                  <a:lnTo>
                    <a:pt x="102" y="756"/>
                  </a:lnTo>
                  <a:lnTo>
                    <a:pt x="102" y="754"/>
                  </a:lnTo>
                  <a:lnTo>
                    <a:pt x="92" y="754"/>
                  </a:lnTo>
                  <a:lnTo>
                    <a:pt x="84" y="752"/>
                  </a:lnTo>
                  <a:lnTo>
                    <a:pt x="78" y="744"/>
                  </a:lnTo>
                  <a:lnTo>
                    <a:pt x="76" y="746"/>
                  </a:lnTo>
                  <a:lnTo>
                    <a:pt x="78" y="746"/>
                  </a:lnTo>
                  <a:lnTo>
                    <a:pt x="76" y="736"/>
                  </a:lnTo>
                  <a:lnTo>
                    <a:pt x="72" y="726"/>
                  </a:lnTo>
                  <a:lnTo>
                    <a:pt x="74" y="726"/>
                  </a:lnTo>
                  <a:lnTo>
                    <a:pt x="74" y="724"/>
                  </a:lnTo>
                  <a:lnTo>
                    <a:pt x="74" y="718"/>
                  </a:lnTo>
                  <a:lnTo>
                    <a:pt x="76" y="718"/>
                  </a:lnTo>
                  <a:lnTo>
                    <a:pt x="82" y="718"/>
                  </a:lnTo>
                  <a:lnTo>
                    <a:pt x="90" y="718"/>
                  </a:lnTo>
                  <a:lnTo>
                    <a:pt x="106" y="718"/>
                  </a:lnTo>
                  <a:lnTo>
                    <a:pt x="110" y="718"/>
                  </a:lnTo>
                  <a:lnTo>
                    <a:pt x="112" y="716"/>
                  </a:lnTo>
                  <a:lnTo>
                    <a:pt x="110" y="718"/>
                  </a:lnTo>
                  <a:lnTo>
                    <a:pt x="110" y="720"/>
                  </a:lnTo>
                  <a:lnTo>
                    <a:pt x="110" y="722"/>
                  </a:lnTo>
                  <a:lnTo>
                    <a:pt x="110" y="728"/>
                  </a:lnTo>
                  <a:lnTo>
                    <a:pt x="110" y="730"/>
                  </a:lnTo>
                  <a:lnTo>
                    <a:pt x="112" y="732"/>
                  </a:lnTo>
                  <a:lnTo>
                    <a:pt x="114" y="732"/>
                  </a:lnTo>
                  <a:lnTo>
                    <a:pt x="116" y="730"/>
                  </a:lnTo>
                  <a:lnTo>
                    <a:pt x="116" y="728"/>
                  </a:lnTo>
                  <a:lnTo>
                    <a:pt x="116" y="730"/>
                  </a:lnTo>
                  <a:lnTo>
                    <a:pt x="130" y="726"/>
                  </a:lnTo>
                  <a:lnTo>
                    <a:pt x="146" y="726"/>
                  </a:lnTo>
                  <a:lnTo>
                    <a:pt x="150" y="726"/>
                  </a:lnTo>
                  <a:lnTo>
                    <a:pt x="152" y="726"/>
                  </a:lnTo>
                  <a:lnTo>
                    <a:pt x="156" y="722"/>
                  </a:lnTo>
                  <a:lnTo>
                    <a:pt x="158" y="718"/>
                  </a:lnTo>
                  <a:lnTo>
                    <a:pt x="156" y="716"/>
                  </a:lnTo>
                  <a:lnTo>
                    <a:pt x="156" y="718"/>
                  </a:lnTo>
                  <a:lnTo>
                    <a:pt x="156" y="720"/>
                  </a:lnTo>
                  <a:lnTo>
                    <a:pt x="160" y="716"/>
                  </a:lnTo>
                  <a:lnTo>
                    <a:pt x="164" y="710"/>
                  </a:lnTo>
                  <a:lnTo>
                    <a:pt x="168" y="690"/>
                  </a:lnTo>
                  <a:lnTo>
                    <a:pt x="170" y="684"/>
                  </a:lnTo>
                  <a:lnTo>
                    <a:pt x="182" y="676"/>
                  </a:lnTo>
                  <a:lnTo>
                    <a:pt x="190" y="666"/>
                  </a:lnTo>
                  <a:lnTo>
                    <a:pt x="194" y="656"/>
                  </a:lnTo>
                  <a:lnTo>
                    <a:pt x="198" y="656"/>
                  </a:lnTo>
                  <a:lnTo>
                    <a:pt x="216" y="656"/>
                  </a:lnTo>
                  <a:lnTo>
                    <a:pt x="224" y="660"/>
                  </a:lnTo>
                  <a:lnTo>
                    <a:pt x="230" y="674"/>
                  </a:lnTo>
                  <a:lnTo>
                    <a:pt x="242" y="670"/>
                  </a:lnTo>
                  <a:lnTo>
                    <a:pt x="268" y="670"/>
                  </a:lnTo>
                  <a:lnTo>
                    <a:pt x="282" y="674"/>
                  </a:lnTo>
                  <a:lnTo>
                    <a:pt x="310" y="674"/>
                  </a:lnTo>
                  <a:lnTo>
                    <a:pt x="314" y="672"/>
                  </a:lnTo>
                  <a:lnTo>
                    <a:pt x="324" y="654"/>
                  </a:lnTo>
                  <a:lnTo>
                    <a:pt x="318" y="648"/>
                  </a:lnTo>
                  <a:lnTo>
                    <a:pt x="298" y="632"/>
                  </a:lnTo>
                  <a:lnTo>
                    <a:pt x="286" y="638"/>
                  </a:lnTo>
                  <a:lnTo>
                    <a:pt x="280" y="648"/>
                  </a:lnTo>
                  <a:lnTo>
                    <a:pt x="278" y="648"/>
                  </a:lnTo>
                  <a:lnTo>
                    <a:pt x="274" y="644"/>
                  </a:lnTo>
                  <a:lnTo>
                    <a:pt x="270" y="634"/>
                  </a:lnTo>
                  <a:lnTo>
                    <a:pt x="270" y="626"/>
                  </a:lnTo>
                  <a:lnTo>
                    <a:pt x="274" y="616"/>
                  </a:lnTo>
                  <a:lnTo>
                    <a:pt x="278" y="602"/>
                  </a:lnTo>
                  <a:lnTo>
                    <a:pt x="284" y="592"/>
                  </a:lnTo>
                  <a:lnTo>
                    <a:pt x="294" y="576"/>
                  </a:lnTo>
                  <a:lnTo>
                    <a:pt x="304" y="562"/>
                  </a:lnTo>
                  <a:lnTo>
                    <a:pt x="308" y="550"/>
                  </a:lnTo>
                  <a:lnTo>
                    <a:pt x="308" y="544"/>
                  </a:lnTo>
                  <a:lnTo>
                    <a:pt x="316" y="548"/>
                  </a:lnTo>
                  <a:lnTo>
                    <a:pt x="318" y="548"/>
                  </a:lnTo>
                  <a:lnTo>
                    <a:pt x="318" y="532"/>
                  </a:lnTo>
                  <a:lnTo>
                    <a:pt x="322" y="532"/>
                  </a:lnTo>
                  <a:lnTo>
                    <a:pt x="324" y="532"/>
                  </a:lnTo>
                  <a:lnTo>
                    <a:pt x="324" y="502"/>
                  </a:lnTo>
                  <a:lnTo>
                    <a:pt x="328" y="498"/>
                  </a:lnTo>
                  <a:lnTo>
                    <a:pt x="328" y="496"/>
                  </a:lnTo>
                  <a:lnTo>
                    <a:pt x="328" y="486"/>
                  </a:lnTo>
                  <a:lnTo>
                    <a:pt x="334" y="482"/>
                  </a:lnTo>
                  <a:lnTo>
                    <a:pt x="342" y="478"/>
                  </a:lnTo>
                  <a:lnTo>
                    <a:pt x="352" y="474"/>
                  </a:lnTo>
                  <a:lnTo>
                    <a:pt x="356" y="478"/>
                  </a:lnTo>
                  <a:lnTo>
                    <a:pt x="360" y="482"/>
                  </a:lnTo>
                  <a:lnTo>
                    <a:pt x="362" y="484"/>
                  </a:lnTo>
                  <a:lnTo>
                    <a:pt x="368" y="472"/>
                  </a:lnTo>
                  <a:lnTo>
                    <a:pt x="376" y="468"/>
                  </a:lnTo>
                  <a:lnTo>
                    <a:pt x="380" y="472"/>
                  </a:lnTo>
                  <a:lnTo>
                    <a:pt x="386" y="482"/>
                  </a:lnTo>
                  <a:lnTo>
                    <a:pt x="398" y="488"/>
                  </a:lnTo>
                  <a:lnTo>
                    <a:pt x="398" y="462"/>
                  </a:lnTo>
                  <a:lnTo>
                    <a:pt x="408" y="452"/>
                  </a:lnTo>
                  <a:lnTo>
                    <a:pt x="412" y="452"/>
                  </a:lnTo>
                  <a:lnTo>
                    <a:pt x="432" y="442"/>
                  </a:lnTo>
                  <a:lnTo>
                    <a:pt x="438" y="432"/>
                  </a:lnTo>
                  <a:lnTo>
                    <a:pt x="442" y="428"/>
                  </a:lnTo>
                  <a:lnTo>
                    <a:pt x="444" y="428"/>
                  </a:lnTo>
                  <a:lnTo>
                    <a:pt x="444" y="436"/>
                  </a:lnTo>
                  <a:lnTo>
                    <a:pt x="440" y="440"/>
                  </a:lnTo>
                  <a:lnTo>
                    <a:pt x="444" y="456"/>
                  </a:lnTo>
                  <a:lnTo>
                    <a:pt x="440" y="466"/>
                  </a:lnTo>
                  <a:lnTo>
                    <a:pt x="440" y="492"/>
                  </a:lnTo>
                  <a:lnTo>
                    <a:pt x="452" y="472"/>
                  </a:lnTo>
                  <a:lnTo>
                    <a:pt x="478" y="452"/>
                  </a:lnTo>
                  <a:lnTo>
                    <a:pt x="478" y="440"/>
                  </a:lnTo>
                  <a:lnTo>
                    <a:pt x="480" y="442"/>
                  </a:lnTo>
                  <a:lnTo>
                    <a:pt x="480" y="444"/>
                  </a:lnTo>
                  <a:lnTo>
                    <a:pt x="492" y="438"/>
                  </a:lnTo>
                  <a:lnTo>
                    <a:pt x="498" y="432"/>
                  </a:lnTo>
                  <a:lnTo>
                    <a:pt x="512" y="422"/>
                  </a:lnTo>
                  <a:lnTo>
                    <a:pt x="522" y="422"/>
                  </a:lnTo>
                  <a:lnTo>
                    <a:pt x="526" y="418"/>
                  </a:lnTo>
                  <a:lnTo>
                    <a:pt x="530" y="422"/>
                  </a:lnTo>
                  <a:lnTo>
                    <a:pt x="532" y="424"/>
                  </a:lnTo>
                  <a:lnTo>
                    <a:pt x="536" y="418"/>
                  </a:lnTo>
                  <a:lnTo>
                    <a:pt x="556" y="422"/>
                  </a:lnTo>
                  <a:lnTo>
                    <a:pt x="566" y="422"/>
                  </a:lnTo>
                  <a:lnTo>
                    <a:pt x="574" y="428"/>
                  </a:lnTo>
                  <a:lnTo>
                    <a:pt x="584" y="438"/>
                  </a:lnTo>
                  <a:lnTo>
                    <a:pt x="590" y="446"/>
                  </a:lnTo>
                  <a:lnTo>
                    <a:pt x="604" y="466"/>
                  </a:lnTo>
                  <a:lnTo>
                    <a:pt x="604" y="470"/>
                  </a:lnTo>
                  <a:lnTo>
                    <a:pt x="604" y="472"/>
                  </a:lnTo>
                  <a:lnTo>
                    <a:pt x="616" y="478"/>
                  </a:lnTo>
                  <a:lnTo>
                    <a:pt x="622" y="472"/>
                  </a:lnTo>
                  <a:lnTo>
                    <a:pt x="622" y="456"/>
                  </a:lnTo>
                  <a:lnTo>
                    <a:pt x="628" y="442"/>
                  </a:lnTo>
                  <a:lnTo>
                    <a:pt x="628" y="432"/>
                  </a:lnTo>
                  <a:lnTo>
                    <a:pt x="630" y="432"/>
                  </a:lnTo>
                  <a:lnTo>
                    <a:pt x="632" y="432"/>
                  </a:lnTo>
                  <a:lnTo>
                    <a:pt x="642" y="422"/>
                  </a:lnTo>
                  <a:lnTo>
                    <a:pt x="646" y="422"/>
                  </a:lnTo>
                  <a:lnTo>
                    <a:pt x="648" y="422"/>
                  </a:lnTo>
                  <a:lnTo>
                    <a:pt x="648" y="420"/>
                  </a:lnTo>
                  <a:lnTo>
                    <a:pt x="650" y="422"/>
                  </a:lnTo>
                  <a:lnTo>
                    <a:pt x="656" y="422"/>
                  </a:lnTo>
                  <a:lnTo>
                    <a:pt x="666" y="408"/>
                  </a:lnTo>
                  <a:lnTo>
                    <a:pt x="670" y="408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76" y="398"/>
                  </a:lnTo>
                  <a:lnTo>
                    <a:pt x="680" y="398"/>
                  </a:lnTo>
                  <a:lnTo>
                    <a:pt x="682" y="398"/>
                  </a:lnTo>
                  <a:lnTo>
                    <a:pt x="686" y="394"/>
                  </a:lnTo>
                  <a:lnTo>
                    <a:pt x="690" y="394"/>
                  </a:lnTo>
                  <a:lnTo>
                    <a:pt x="692" y="394"/>
                  </a:lnTo>
                  <a:lnTo>
                    <a:pt x="692" y="386"/>
                  </a:lnTo>
                  <a:lnTo>
                    <a:pt x="688" y="382"/>
                  </a:lnTo>
                  <a:lnTo>
                    <a:pt x="690" y="378"/>
                  </a:lnTo>
                  <a:lnTo>
                    <a:pt x="694" y="382"/>
                  </a:lnTo>
                  <a:lnTo>
                    <a:pt x="700" y="388"/>
                  </a:lnTo>
                  <a:lnTo>
                    <a:pt x="702" y="390"/>
                  </a:lnTo>
                  <a:lnTo>
                    <a:pt x="702" y="382"/>
                  </a:lnTo>
                  <a:lnTo>
                    <a:pt x="708" y="370"/>
                  </a:lnTo>
                  <a:lnTo>
                    <a:pt x="706" y="368"/>
                  </a:lnTo>
                  <a:lnTo>
                    <a:pt x="710" y="368"/>
                  </a:lnTo>
                  <a:lnTo>
                    <a:pt x="722" y="362"/>
                  </a:lnTo>
                  <a:lnTo>
                    <a:pt x="722" y="352"/>
                  </a:lnTo>
                  <a:lnTo>
                    <a:pt x="724" y="352"/>
                  </a:lnTo>
                  <a:lnTo>
                    <a:pt x="724" y="354"/>
                  </a:lnTo>
                  <a:lnTo>
                    <a:pt x="730" y="354"/>
                  </a:lnTo>
                  <a:lnTo>
                    <a:pt x="732" y="354"/>
                  </a:lnTo>
                  <a:lnTo>
                    <a:pt x="736" y="348"/>
                  </a:lnTo>
                  <a:lnTo>
                    <a:pt x="742" y="338"/>
                  </a:lnTo>
                  <a:lnTo>
                    <a:pt x="746" y="338"/>
                  </a:lnTo>
                  <a:lnTo>
                    <a:pt x="748" y="338"/>
                  </a:lnTo>
                  <a:lnTo>
                    <a:pt x="748" y="328"/>
                  </a:lnTo>
                  <a:lnTo>
                    <a:pt x="750" y="324"/>
                  </a:lnTo>
                  <a:lnTo>
                    <a:pt x="754" y="328"/>
                  </a:lnTo>
                  <a:lnTo>
                    <a:pt x="766" y="328"/>
                  </a:lnTo>
                  <a:lnTo>
                    <a:pt x="776" y="318"/>
                  </a:lnTo>
                  <a:lnTo>
                    <a:pt x="796" y="314"/>
                  </a:lnTo>
                  <a:lnTo>
                    <a:pt x="798" y="312"/>
                  </a:lnTo>
                  <a:lnTo>
                    <a:pt x="798" y="310"/>
                  </a:lnTo>
                  <a:lnTo>
                    <a:pt x="792" y="284"/>
                  </a:lnTo>
                  <a:lnTo>
                    <a:pt x="788" y="272"/>
                  </a:lnTo>
                  <a:lnTo>
                    <a:pt x="782" y="262"/>
                  </a:lnTo>
                  <a:lnTo>
                    <a:pt x="774" y="254"/>
                  </a:lnTo>
                  <a:lnTo>
                    <a:pt x="766" y="248"/>
                  </a:lnTo>
                  <a:lnTo>
                    <a:pt x="756" y="244"/>
                  </a:lnTo>
                  <a:lnTo>
                    <a:pt x="744" y="242"/>
                  </a:lnTo>
                  <a:lnTo>
                    <a:pt x="728" y="244"/>
                  </a:lnTo>
                  <a:lnTo>
                    <a:pt x="710" y="250"/>
                  </a:lnTo>
                  <a:lnTo>
                    <a:pt x="712" y="252"/>
                  </a:lnTo>
                  <a:lnTo>
                    <a:pt x="712" y="250"/>
                  </a:lnTo>
                  <a:lnTo>
                    <a:pt x="712" y="252"/>
                  </a:lnTo>
                  <a:lnTo>
                    <a:pt x="712" y="254"/>
                  </a:lnTo>
                  <a:lnTo>
                    <a:pt x="730" y="248"/>
                  </a:lnTo>
                  <a:lnTo>
                    <a:pt x="744" y="246"/>
                  </a:lnTo>
                  <a:lnTo>
                    <a:pt x="756" y="248"/>
                  </a:lnTo>
                  <a:lnTo>
                    <a:pt x="764" y="252"/>
                  </a:lnTo>
                  <a:lnTo>
                    <a:pt x="772" y="258"/>
                  </a:lnTo>
                  <a:lnTo>
                    <a:pt x="778" y="264"/>
                  </a:lnTo>
                  <a:lnTo>
                    <a:pt x="784" y="274"/>
                  </a:lnTo>
                  <a:lnTo>
                    <a:pt x="788" y="286"/>
                  </a:lnTo>
                  <a:lnTo>
                    <a:pt x="794" y="310"/>
                  </a:lnTo>
                  <a:lnTo>
                    <a:pt x="796" y="310"/>
                  </a:lnTo>
                  <a:lnTo>
                    <a:pt x="794" y="310"/>
                  </a:lnTo>
                  <a:lnTo>
                    <a:pt x="774" y="314"/>
                  </a:lnTo>
                  <a:lnTo>
                    <a:pt x="764" y="324"/>
                  </a:lnTo>
                  <a:lnTo>
                    <a:pt x="756" y="324"/>
                  </a:lnTo>
                  <a:lnTo>
                    <a:pt x="752" y="320"/>
                  </a:lnTo>
                  <a:lnTo>
                    <a:pt x="750" y="318"/>
                  </a:lnTo>
                  <a:lnTo>
                    <a:pt x="744" y="326"/>
                  </a:lnTo>
                  <a:lnTo>
                    <a:pt x="744" y="334"/>
                  </a:lnTo>
                  <a:lnTo>
                    <a:pt x="740" y="334"/>
                  </a:lnTo>
                  <a:lnTo>
                    <a:pt x="734" y="346"/>
                  </a:lnTo>
                  <a:lnTo>
                    <a:pt x="730" y="350"/>
                  </a:lnTo>
                  <a:lnTo>
                    <a:pt x="726" y="350"/>
                  </a:lnTo>
                  <a:lnTo>
                    <a:pt x="722" y="344"/>
                  </a:lnTo>
                  <a:lnTo>
                    <a:pt x="718" y="342"/>
                  </a:lnTo>
                  <a:lnTo>
                    <a:pt x="718" y="360"/>
                  </a:lnTo>
                  <a:lnTo>
                    <a:pt x="710" y="364"/>
                  </a:lnTo>
                  <a:lnTo>
                    <a:pt x="700" y="364"/>
                  </a:lnTo>
                  <a:lnTo>
                    <a:pt x="696" y="364"/>
                  </a:lnTo>
                  <a:lnTo>
                    <a:pt x="704" y="372"/>
                  </a:lnTo>
                  <a:lnTo>
                    <a:pt x="698" y="380"/>
                  </a:lnTo>
                  <a:lnTo>
                    <a:pt x="698" y="382"/>
                  </a:lnTo>
                  <a:lnTo>
                    <a:pt x="696" y="380"/>
                  </a:lnTo>
                  <a:lnTo>
                    <a:pt x="692" y="374"/>
                  </a:lnTo>
                  <a:lnTo>
                    <a:pt x="690" y="374"/>
                  </a:lnTo>
                  <a:lnTo>
                    <a:pt x="682" y="382"/>
                  </a:lnTo>
                  <a:lnTo>
                    <a:pt x="688" y="386"/>
                  </a:lnTo>
                  <a:lnTo>
                    <a:pt x="688" y="390"/>
                  </a:lnTo>
                  <a:lnTo>
                    <a:pt x="686" y="390"/>
                  </a:lnTo>
                  <a:lnTo>
                    <a:pt x="684" y="390"/>
                  </a:lnTo>
                  <a:lnTo>
                    <a:pt x="680" y="394"/>
                  </a:lnTo>
                  <a:lnTo>
                    <a:pt x="676" y="394"/>
                  </a:lnTo>
                  <a:lnTo>
                    <a:pt x="674" y="394"/>
                  </a:lnTo>
                  <a:lnTo>
                    <a:pt x="668" y="400"/>
                  </a:lnTo>
                  <a:lnTo>
                    <a:pt x="668" y="404"/>
                  </a:lnTo>
                  <a:lnTo>
                    <a:pt x="666" y="404"/>
                  </a:lnTo>
                  <a:lnTo>
                    <a:pt x="664" y="404"/>
                  </a:lnTo>
                  <a:lnTo>
                    <a:pt x="654" y="418"/>
                  </a:lnTo>
                  <a:lnTo>
                    <a:pt x="652" y="418"/>
                  </a:lnTo>
                  <a:lnTo>
                    <a:pt x="648" y="414"/>
                  </a:lnTo>
                  <a:lnTo>
                    <a:pt x="644" y="412"/>
                  </a:lnTo>
                  <a:lnTo>
                    <a:pt x="644" y="418"/>
                  </a:lnTo>
                  <a:lnTo>
                    <a:pt x="640" y="418"/>
                  </a:lnTo>
                  <a:lnTo>
                    <a:pt x="630" y="428"/>
                  </a:lnTo>
                  <a:lnTo>
                    <a:pt x="626" y="428"/>
                  </a:lnTo>
                  <a:lnTo>
                    <a:pt x="624" y="428"/>
                  </a:lnTo>
                  <a:lnTo>
                    <a:pt x="624" y="440"/>
                  </a:lnTo>
                  <a:lnTo>
                    <a:pt x="618" y="456"/>
                  </a:lnTo>
                  <a:lnTo>
                    <a:pt x="618" y="470"/>
                  </a:lnTo>
                  <a:lnTo>
                    <a:pt x="616" y="474"/>
                  </a:lnTo>
                  <a:lnTo>
                    <a:pt x="608" y="470"/>
                  </a:lnTo>
                  <a:lnTo>
                    <a:pt x="608" y="466"/>
                  </a:lnTo>
                  <a:lnTo>
                    <a:pt x="592" y="444"/>
                  </a:lnTo>
                  <a:lnTo>
                    <a:pt x="588" y="434"/>
                  </a:lnTo>
                  <a:lnTo>
                    <a:pt x="578" y="424"/>
                  </a:lnTo>
                  <a:lnTo>
                    <a:pt x="566" y="418"/>
                  </a:lnTo>
                  <a:lnTo>
                    <a:pt x="556" y="418"/>
                  </a:lnTo>
                  <a:lnTo>
                    <a:pt x="536" y="414"/>
                  </a:lnTo>
                  <a:lnTo>
                    <a:pt x="532" y="418"/>
                  </a:lnTo>
                  <a:lnTo>
                    <a:pt x="528" y="414"/>
                  </a:lnTo>
                  <a:lnTo>
                    <a:pt x="526" y="414"/>
                  </a:lnTo>
                  <a:lnTo>
                    <a:pt x="520" y="418"/>
                  </a:lnTo>
                  <a:lnTo>
                    <a:pt x="512" y="418"/>
                  </a:lnTo>
                  <a:lnTo>
                    <a:pt x="510" y="418"/>
                  </a:lnTo>
                  <a:lnTo>
                    <a:pt x="494" y="430"/>
                  </a:lnTo>
                  <a:lnTo>
                    <a:pt x="490" y="434"/>
                  </a:lnTo>
                  <a:lnTo>
                    <a:pt x="482" y="438"/>
                  </a:lnTo>
                  <a:lnTo>
                    <a:pt x="478" y="434"/>
                  </a:lnTo>
                  <a:lnTo>
                    <a:pt x="474" y="432"/>
                  </a:lnTo>
                  <a:lnTo>
                    <a:pt x="474" y="450"/>
                  </a:lnTo>
                  <a:lnTo>
                    <a:pt x="450" y="470"/>
                  </a:lnTo>
                  <a:lnTo>
                    <a:pt x="444" y="480"/>
                  </a:lnTo>
                  <a:lnTo>
                    <a:pt x="444" y="466"/>
                  </a:lnTo>
                  <a:lnTo>
                    <a:pt x="448" y="456"/>
                  </a:lnTo>
                  <a:lnTo>
                    <a:pt x="444" y="442"/>
                  </a:lnTo>
                  <a:lnTo>
                    <a:pt x="448" y="438"/>
                  </a:lnTo>
                  <a:lnTo>
                    <a:pt x="448" y="436"/>
                  </a:lnTo>
                  <a:lnTo>
                    <a:pt x="448" y="424"/>
                  </a:lnTo>
                  <a:lnTo>
                    <a:pt x="442" y="424"/>
                  </a:lnTo>
                  <a:lnTo>
                    <a:pt x="440" y="424"/>
                  </a:lnTo>
                  <a:lnTo>
                    <a:pt x="434" y="430"/>
                  </a:lnTo>
                  <a:lnTo>
                    <a:pt x="430" y="440"/>
                  </a:lnTo>
                  <a:lnTo>
                    <a:pt x="412" y="448"/>
                  </a:lnTo>
                  <a:lnTo>
                    <a:pt x="406" y="448"/>
                  </a:lnTo>
                  <a:lnTo>
                    <a:pt x="394" y="460"/>
                  </a:lnTo>
                  <a:lnTo>
                    <a:pt x="394" y="482"/>
                  </a:lnTo>
                  <a:lnTo>
                    <a:pt x="388" y="480"/>
                  </a:lnTo>
                  <a:lnTo>
                    <a:pt x="384" y="470"/>
                  </a:lnTo>
                  <a:lnTo>
                    <a:pt x="378" y="464"/>
                  </a:lnTo>
                  <a:lnTo>
                    <a:pt x="366" y="470"/>
                  </a:lnTo>
                  <a:lnTo>
                    <a:pt x="362" y="478"/>
                  </a:lnTo>
                  <a:lnTo>
                    <a:pt x="358" y="474"/>
                  </a:lnTo>
                  <a:lnTo>
                    <a:pt x="354" y="470"/>
                  </a:lnTo>
                  <a:lnTo>
                    <a:pt x="352" y="468"/>
                  </a:lnTo>
                  <a:lnTo>
                    <a:pt x="340" y="474"/>
                  </a:lnTo>
                  <a:lnTo>
                    <a:pt x="330" y="480"/>
                  </a:lnTo>
                  <a:lnTo>
                    <a:pt x="326" y="484"/>
                  </a:lnTo>
                  <a:lnTo>
                    <a:pt x="324" y="484"/>
                  </a:lnTo>
                  <a:lnTo>
                    <a:pt x="324" y="494"/>
                  </a:lnTo>
                  <a:lnTo>
                    <a:pt x="320" y="500"/>
                  </a:lnTo>
                  <a:lnTo>
                    <a:pt x="320" y="528"/>
                  </a:lnTo>
                  <a:lnTo>
                    <a:pt x="316" y="528"/>
                  </a:lnTo>
                  <a:lnTo>
                    <a:pt x="314" y="528"/>
                  </a:lnTo>
                  <a:lnTo>
                    <a:pt x="314" y="542"/>
                  </a:lnTo>
                  <a:lnTo>
                    <a:pt x="308" y="538"/>
                  </a:lnTo>
                  <a:lnTo>
                    <a:pt x="304" y="538"/>
                  </a:lnTo>
                  <a:lnTo>
                    <a:pt x="304" y="550"/>
                  </a:lnTo>
                  <a:lnTo>
                    <a:pt x="300" y="560"/>
                  </a:lnTo>
                  <a:lnTo>
                    <a:pt x="290" y="574"/>
                  </a:lnTo>
                  <a:lnTo>
                    <a:pt x="280" y="590"/>
                  </a:lnTo>
                  <a:lnTo>
                    <a:pt x="276" y="600"/>
                  </a:lnTo>
                  <a:lnTo>
                    <a:pt x="270" y="614"/>
                  </a:lnTo>
                  <a:lnTo>
                    <a:pt x="266" y="624"/>
                  </a:lnTo>
                  <a:lnTo>
                    <a:pt x="266" y="636"/>
                  </a:lnTo>
                  <a:lnTo>
                    <a:pt x="270" y="646"/>
                  </a:lnTo>
                  <a:lnTo>
                    <a:pt x="276" y="652"/>
                  </a:lnTo>
                  <a:lnTo>
                    <a:pt x="282" y="652"/>
                  </a:lnTo>
                  <a:lnTo>
                    <a:pt x="284" y="652"/>
                  </a:lnTo>
                  <a:lnTo>
                    <a:pt x="288" y="642"/>
                  </a:lnTo>
                  <a:lnTo>
                    <a:pt x="296" y="638"/>
                  </a:lnTo>
                  <a:lnTo>
                    <a:pt x="316" y="652"/>
                  </a:lnTo>
                  <a:lnTo>
                    <a:pt x="320" y="656"/>
                  </a:lnTo>
                  <a:lnTo>
                    <a:pt x="310" y="668"/>
                  </a:lnTo>
                  <a:lnTo>
                    <a:pt x="308" y="670"/>
                  </a:lnTo>
                  <a:lnTo>
                    <a:pt x="282" y="670"/>
                  </a:lnTo>
                  <a:lnTo>
                    <a:pt x="268" y="666"/>
                  </a:lnTo>
                  <a:lnTo>
                    <a:pt x="242" y="666"/>
                  </a:lnTo>
                  <a:lnTo>
                    <a:pt x="234" y="668"/>
                  </a:lnTo>
                  <a:lnTo>
                    <a:pt x="228" y="658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92" y="650"/>
                  </a:lnTo>
                  <a:lnTo>
                    <a:pt x="190" y="650"/>
                  </a:lnTo>
                  <a:lnTo>
                    <a:pt x="186" y="664"/>
                  </a:lnTo>
                  <a:lnTo>
                    <a:pt x="178" y="674"/>
                  </a:lnTo>
                  <a:lnTo>
                    <a:pt x="166" y="682"/>
                  </a:lnTo>
                  <a:lnTo>
                    <a:pt x="164" y="688"/>
                  </a:lnTo>
                  <a:lnTo>
                    <a:pt x="160" y="708"/>
                  </a:lnTo>
                  <a:lnTo>
                    <a:pt x="156" y="712"/>
                  </a:lnTo>
                  <a:lnTo>
                    <a:pt x="154" y="716"/>
                  </a:lnTo>
                  <a:lnTo>
                    <a:pt x="152" y="718"/>
                  </a:lnTo>
                  <a:lnTo>
                    <a:pt x="154" y="720"/>
                  </a:lnTo>
                  <a:lnTo>
                    <a:pt x="154" y="718"/>
                  </a:lnTo>
                  <a:lnTo>
                    <a:pt x="154" y="720"/>
                  </a:lnTo>
                  <a:lnTo>
                    <a:pt x="154" y="718"/>
                  </a:lnTo>
                  <a:lnTo>
                    <a:pt x="152" y="720"/>
                  </a:lnTo>
                  <a:lnTo>
                    <a:pt x="148" y="722"/>
                  </a:lnTo>
                  <a:lnTo>
                    <a:pt x="146" y="722"/>
                  </a:lnTo>
                  <a:lnTo>
                    <a:pt x="128" y="722"/>
                  </a:lnTo>
                  <a:lnTo>
                    <a:pt x="114" y="726"/>
                  </a:lnTo>
                  <a:lnTo>
                    <a:pt x="112" y="728"/>
                  </a:lnTo>
                  <a:lnTo>
                    <a:pt x="114" y="728"/>
                  </a:lnTo>
                  <a:lnTo>
                    <a:pt x="112" y="728"/>
                  </a:lnTo>
                  <a:lnTo>
                    <a:pt x="114" y="728"/>
                  </a:lnTo>
                  <a:lnTo>
                    <a:pt x="114" y="722"/>
                  </a:lnTo>
                  <a:lnTo>
                    <a:pt x="114" y="720"/>
                  </a:lnTo>
                  <a:lnTo>
                    <a:pt x="112" y="716"/>
                  </a:lnTo>
                  <a:lnTo>
                    <a:pt x="106" y="714"/>
                  </a:lnTo>
                  <a:lnTo>
                    <a:pt x="90" y="714"/>
                  </a:lnTo>
                  <a:lnTo>
                    <a:pt x="82" y="714"/>
                  </a:lnTo>
                  <a:lnTo>
                    <a:pt x="76" y="714"/>
                  </a:lnTo>
                  <a:lnTo>
                    <a:pt x="72" y="714"/>
                  </a:lnTo>
                  <a:lnTo>
                    <a:pt x="70" y="718"/>
                  </a:lnTo>
                  <a:lnTo>
                    <a:pt x="70" y="726"/>
                  </a:lnTo>
                  <a:lnTo>
                    <a:pt x="70" y="728"/>
                  </a:lnTo>
                  <a:lnTo>
                    <a:pt x="72" y="738"/>
                  </a:lnTo>
                  <a:lnTo>
                    <a:pt x="74" y="746"/>
                  </a:lnTo>
                  <a:lnTo>
                    <a:pt x="74" y="748"/>
                  </a:lnTo>
                  <a:lnTo>
                    <a:pt x="82" y="754"/>
                  </a:lnTo>
                  <a:lnTo>
                    <a:pt x="92" y="758"/>
                  </a:lnTo>
                  <a:lnTo>
                    <a:pt x="102" y="758"/>
                  </a:lnTo>
                  <a:lnTo>
                    <a:pt x="104" y="758"/>
                  </a:lnTo>
                  <a:lnTo>
                    <a:pt x="106" y="756"/>
                  </a:lnTo>
                  <a:lnTo>
                    <a:pt x="106" y="754"/>
                  </a:lnTo>
                  <a:lnTo>
                    <a:pt x="106" y="756"/>
                  </a:lnTo>
                  <a:lnTo>
                    <a:pt x="106" y="754"/>
                  </a:lnTo>
                  <a:lnTo>
                    <a:pt x="106" y="756"/>
                  </a:lnTo>
                  <a:lnTo>
                    <a:pt x="106" y="754"/>
                  </a:lnTo>
                  <a:lnTo>
                    <a:pt x="106" y="756"/>
                  </a:lnTo>
                  <a:lnTo>
                    <a:pt x="106" y="754"/>
                  </a:lnTo>
                  <a:lnTo>
                    <a:pt x="104" y="758"/>
                  </a:lnTo>
                  <a:lnTo>
                    <a:pt x="98" y="768"/>
                  </a:lnTo>
                  <a:lnTo>
                    <a:pt x="98" y="770"/>
                  </a:lnTo>
                  <a:lnTo>
                    <a:pt x="96" y="770"/>
                  </a:lnTo>
                  <a:lnTo>
                    <a:pt x="98" y="772"/>
                  </a:lnTo>
                  <a:lnTo>
                    <a:pt x="98" y="770"/>
                  </a:lnTo>
                  <a:lnTo>
                    <a:pt x="88" y="774"/>
                  </a:lnTo>
                  <a:lnTo>
                    <a:pt x="84" y="784"/>
                  </a:lnTo>
                  <a:lnTo>
                    <a:pt x="82" y="792"/>
                  </a:lnTo>
                  <a:lnTo>
                    <a:pt x="84" y="792"/>
                  </a:lnTo>
                  <a:lnTo>
                    <a:pt x="82" y="790"/>
                  </a:lnTo>
                  <a:lnTo>
                    <a:pt x="76" y="792"/>
                  </a:lnTo>
                  <a:lnTo>
                    <a:pt x="66" y="792"/>
                  </a:lnTo>
                  <a:lnTo>
                    <a:pt x="66" y="794"/>
                  </a:lnTo>
                  <a:lnTo>
                    <a:pt x="68" y="794"/>
                  </a:lnTo>
                  <a:lnTo>
                    <a:pt x="68" y="792"/>
                  </a:lnTo>
                  <a:lnTo>
                    <a:pt x="64" y="790"/>
                  </a:lnTo>
                  <a:lnTo>
                    <a:pt x="56" y="790"/>
                  </a:lnTo>
                  <a:lnTo>
                    <a:pt x="44" y="790"/>
                  </a:lnTo>
                  <a:lnTo>
                    <a:pt x="42" y="790"/>
                  </a:lnTo>
                  <a:lnTo>
                    <a:pt x="40" y="790"/>
                  </a:lnTo>
                  <a:lnTo>
                    <a:pt x="38" y="792"/>
                  </a:lnTo>
                  <a:lnTo>
                    <a:pt x="34" y="792"/>
                  </a:lnTo>
                  <a:lnTo>
                    <a:pt x="18" y="790"/>
                  </a:lnTo>
                  <a:lnTo>
                    <a:pt x="10" y="790"/>
                  </a:lnTo>
                  <a:lnTo>
                    <a:pt x="10" y="792"/>
                  </a:lnTo>
                  <a:lnTo>
                    <a:pt x="10" y="790"/>
                  </a:lnTo>
                  <a:lnTo>
                    <a:pt x="6" y="788"/>
                  </a:lnTo>
                  <a:lnTo>
                    <a:pt x="16" y="750"/>
                  </a:lnTo>
                  <a:lnTo>
                    <a:pt x="20" y="730"/>
                  </a:lnTo>
                  <a:lnTo>
                    <a:pt x="24" y="722"/>
                  </a:lnTo>
                  <a:lnTo>
                    <a:pt x="44" y="712"/>
                  </a:lnTo>
                  <a:lnTo>
                    <a:pt x="54" y="700"/>
                  </a:lnTo>
                  <a:lnTo>
                    <a:pt x="66" y="670"/>
                  </a:lnTo>
                  <a:lnTo>
                    <a:pt x="60" y="654"/>
                  </a:lnTo>
                  <a:lnTo>
                    <a:pt x="60" y="648"/>
                  </a:lnTo>
                  <a:lnTo>
                    <a:pt x="62" y="648"/>
                  </a:lnTo>
                  <a:lnTo>
                    <a:pt x="78" y="652"/>
                  </a:lnTo>
                  <a:lnTo>
                    <a:pt x="90" y="642"/>
                  </a:lnTo>
                  <a:lnTo>
                    <a:pt x="94" y="638"/>
                  </a:lnTo>
                  <a:lnTo>
                    <a:pt x="108" y="638"/>
                  </a:lnTo>
                  <a:lnTo>
                    <a:pt x="120" y="626"/>
                  </a:lnTo>
                  <a:lnTo>
                    <a:pt x="154" y="592"/>
                  </a:lnTo>
                  <a:lnTo>
                    <a:pt x="164" y="576"/>
                  </a:lnTo>
                  <a:lnTo>
                    <a:pt x="180" y="562"/>
                  </a:lnTo>
                  <a:lnTo>
                    <a:pt x="180" y="546"/>
                  </a:lnTo>
                  <a:lnTo>
                    <a:pt x="194" y="528"/>
                  </a:lnTo>
                  <a:lnTo>
                    <a:pt x="204" y="522"/>
                  </a:lnTo>
                  <a:lnTo>
                    <a:pt x="204" y="506"/>
                  </a:lnTo>
                  <a:lnTo>
                    <a:pt x="224" y="498"/>
                  </a:lnTo>
                  <a:lnTo>
                    <a:pt x="244" y="472"/>
                  </a:lnTo>
                  <a:lnTo>
                    <a:pt x="264" y="452"/>
                  </a:lnTo>
                  <a:lnTo>
                    <a:pt x="270" y="442"/>
                  </a:lnTo>
                  <a:lnTo>
                    <a:pt x="270" y="432"/>
                  </a:lnTo>
                  <a:lnTo>
                    <a:pt x="288" y="422"/>
                  </a:lnTo>
                  <a:lnTo>
                    <a:pt x="298" y="422"/>
                  </a:lnTo>
                  <a:lnTo>
                    <a:pt x="308" y="408"/>
                  </a:lnTo>
                  <a:lnTo>
                    <a:pt x="328" y="408"/>
                  </a:lnTo>
                  <a:lnTo>
                    <a:pt x="334" y="402"/>
                  </a:lnTo>
                  <a:lnTo>
                    <a:pt x="344" y="398"/>
                  </a:lnTo>
                  <a:lnTo>
                    <a:pt x="344" y="392"/>
                  </a:lnTo>
                  <a:lnTo>
                    <a:pt x="344" y="390"/>
                  </a:lnTo>
                  <a:lnTo>
                    <a:pt x="334" y="386"/>
                  </a:lnTo>
                  <a:lnTo>
                    <a:pt x="338" y="376"/>
                  </a:lnTo>
                  <a:lnTo>
                    <a:pt x="338" y="372"/>
                  </a:lnTo>
                  <a:lnTo>
                    <a:pt x="348" y="362"/>
                  </a:lnTo>
                  <a:lnTo>
                    <a:pt x="348" y="332"/>
                  </a:lnTo>
                  <a:lnTo>
                    <a:pt x="354" y="328"/>
                  </a:lnTo>
                  <a:lnTo>
                    <a:pt x="354" y="306"/>
                  </a:lnTo>
                  <a:lnTo>
                    <a:pt x="358" y="296"/>
                  </a:lnTo>
                  <a:lnTo>
                    <a:pt x="358" y="286"/>
                  </a:lnTo>
                  <a:lnTo>
                    <a:pt x="364" y="278"/>
                  </a:lnTo>
                  <a:lnTo>
                    <a:pt x="368" y="268"/>
                  </a:lnTo>
                  <a:lnTo>
                    <a:pt x="382" y="258"/>
                  </a:lnTo>
                  <a:lnTo>
                    <a:pt x="394" y="264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84" y="236"/>
                  </a:lnTo>
                  <a:lnTo>
                    <a:pt x="382" y="234"/>
                  </a:lnTo>
                  <a:lnTo>
                    <a:pt x="372" y="234"/>
                  </a:lnTo>
                  <a:lnTo>
                    <a:pt x="336" y="244"/>
                  </a:lnTo>
                  <a:lnTo>
                    <a:pt x="326" y="256"/>
                  </a:lnTo>
                  <a:lnTo>
                    <a:pt x="320" y="266"/>
                  </a:lnTo>
                  <a:lnTo>
                    <a:pt x="320" y="272"/>
                  </a:lnTo>
                  <a:lnTo>
                    <a:pt x="314" y="286"/>
                  </a:lnTo>
                  <a:lnTo>
                    <a:pt x="314" y="290"/>
                  </a:lnTo>
                  <a:lnTo>
                    <a:pt x="310" y="300"/>
                  </a:lnTo>
                  <a:lnTo>
                    <a:pt x="310" y="318"/>
                  </a:lnTo>
                  <a:lnTo>
                    <a:pt x="316" y="324"/>
                  </a:lnTo>
                  <a:lnTo>
                    <a:pt x="322" y="324"/>
                  </a:lnTo>
                  <a:lnTo>
                    <a:pt x="322" y="322"/>
                  </a:lnTo>
                  <a:lnTo>
                    <a:pt x="320" y="320"/>
                  </a:lnTo>
                  <a:lnTo>
                    <a:pt x="310" y="332"/>
                  </a:lnTo>
                  <a:lnTo>
                    <a:pt x="308" y="330"/>
                  </a:lnTo>
                  <a:lnTo>
                    <a:pt x="308" y="326"/>
                  </a:lnTo>
                  <a:lnTo>
                    <a:pt x="300" y="316"/>
                  </a:lnTo>
                  <a:lnTo>
                    <a:pt x="300" y="326"/>
                  </a:lnTo>
                  <a:lnTo>
                    <a:pt x="296" y="330"/>
                  </a:lnTo>
                  <a:lnTo>
                    <a:pt x="288" y="330"/>
                  </a:lnTo>
                  <a:lnTo>
                    <a:pt x="286" y="330"/>
                  </a:lnTo>
                  <a:lnTo>
                    <a:pt x="270" y="350"/>
                  </a:lnTo>
                  <a:lnTo>
                    <a:pt x="270" y="352"/>
                  </a:lnTo>
                  <a:lnTo>
                    <a:pt x="272" y="352"/>
                  </a:lnTo>
                  <a:lnTo>
                    <a:pt x="276" y="340"/>
                  </a:lnTo>
                  <a:lnTo>
                    <a:pt x="278" y="322"/>
                  </a:lnTo>
                  <a:lnTo>
                    <a:pt x="276" y="308"/>
                  </a:lnTo>
                  <a:lnTo>
                    <a:pt x="274" y="302"/>
                  </a:lnTo>
                  <a:lnTo>
                    <a:pt x="276" y="298"/>
                  </a:lnTo>
                  <a:lnTo>
                    <a:pt x="278" y="292"/>
                  </a:lnTo>
                  <a:lnTo>
                    <a:pt x="278" y="290"/>
                  </a:lnTo>
                  <a:lnTo>
                    <a:pt x="278" y="284"/>
                  </a:lnTo>
                  <a:lnTo>
                    <a:pt x="278" y="282"/>
                  </a:lnTo>
                  <a:lnTo>
                    <a:pt x="278" y="280"/>
                  </a:lnTo>
                  <a:lnTo>
                    <a:pt x="276" y="280"/>
                  </a:lnTo>
                  <a:lnTo>
                    <a:pt x="274" y="280"/>
                  </a:lnTo>
                  <a:lnTo>
                    <a:pt x="270" y="284"/>
                  </a:lnTo>
                  <a:lnTo>
                    <a:pt x="272" y="284"/>
                  </a:lnTo>
                  <a:lnTo>
                    <a:pt x="274" y="284"/>
                  </a:lnTo>
                  <a:lnTo>
                    <a:pt x="272" y="278"/>
                  </a:lnTo>
                  <a:lnTo>
                    <a:pt x="270" y="278"/>
                  </a:lnTo>
                  <a:lnTo>
                    <a:pt x="272" y="280"/>
                  </a:lnTo>
                  <a:lnTo>
                    <a:pt x="274" y="272"/>
                  </a:lnTo>
                  <a:lnTo>
                    <a:pt x="274" y="270"/>
                  </a:lnTo>
                  <a:lnTo>
                    <a:pt x="276" y="268"/>
                  </a:lnTo>
                  <a:lnTo>
                    <a:pt x="278" y="268"/>
                  </a:lnTo>
                  <a:lnTo>
                    <a:pt x="286" y="264"/>
                  </a:lnTo>
                  <a:lnTo>
                    <a:pt x="288" y="262"/>
                  </a:lnTo>
                  <a:lnTo>
                    <a:pt x="288" y="260"/>
                  </a:lnTo>
                  <a:lnTo>
                    <a:pt x="288" y="256"/>
                  </a:lnTo>
                  <a:lnTo>
                    <a:pt x="286" y="258"/>
                  </a:lnTo>
                  <a:lnTo>
                    <a:pt x="288" y="258"/>
                  </a:lnTo>
                  <a:lnTo>
                    <a:pt x="288" y="248"/>
                  </a:lnTo>
                  <a:lnTo>
                    <a:pt x="288" y="246"/>
                  </a:lnTo>
                  <a:lnTo>
                    <a:pt x="280" y="246"/>
                  </a:lnTo>
                  <a:lnTo>
                    <a:pt x="280" y="242"/>
                  </a:lnTo>
                  <a:lnTo>
                    <a:pt x="284" y="242"/>
                  </a:lnTo>
                  <a:lnTo>
                    <a:pt x="286" y="242"/>
                  </a:lnTo>
                  <a:lnTo>
                    <a:pt x="292" y="238"/>
                  </a:lnTo>
                  <a:lnTo>
                    <a:pt x="292" y="236"/>
                  </a:lnTo>
                  <a:lnTo>
                    <a:pt x="290" y="230"/>
                  </a:lnTo>
                  <a:lnTo>
                    <a:pt x="290" y="224"/>
                  </a:lnTo>
                  <a:lnTo>
                    <a:pt x="276" y="212"/>
                  </a:lnTo>
                  <a:lnTo>
                    <a:pt x="27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2" y="204"/>
                  </a:lnTo>
                  <a:lnTo>
                    <a:pt x="268" y="204"/>
                  </a:lnTo>
                  <a:lnTo>
                    <a:pt x="268" y="206"/>
                  </a:lnTo>
                  <a:lnTo>
                    <a:pt x="270" y="206"/>
                  </a:lnTo>
                  <a:lnTo>
                    <a:pt x="254" y="194"/>
                  </a:lnTo>
                  <a:lnTo>
                    <a:pt x="256" y="188"/>
                  </a:lnTo>
                  <a:lnTo>
                    <a:pt x="258" y="180"/>
                  </a:lnTo>
                  <a:lnTo>
                    <a:pt x="256" y="178"/>
                  </a:lnTo>
                  <a:lnTo>
                    <a:pt x="256" y="180"/>
                  </a:lnTo>
                  <a:lnTo>
                    <a:pt x="260" y="180"/>
                  </a:lnTo>
                  <a:lnTo>
                    <a:pt x="266" y="180"/>
                  </a:lnTo>
                  <a:lnTo>
                    <a:pt x="272" y="180"/>
                  </a:lnTo>
                  <a:lnTo>
                    <a:pt x="276" y="178"/>
                  </a:lnTo>
                  <a:lnTo>
                    <a:pt x="278" y="162"/>
                  </a:lnTo>
                  <a:lnTo>
                    <a:pt x="276" y="162"/>
                  </a:lnTo>
                  <a:lnTo>
                    <a:pt x="274" y="162"/>
                  </a:lnTo>
                  <a:lnTo>
                    <a:pt x="272" y="158"/>
                  </a:lnTo>
                  <a:lnTo>
                    <a:pt x="274" y="152"/>
                  </a:lnTo>
                  <a:lnTo>
                    <a:pt x="276" y="148"/>
                  </a:lnTo>
                  <a:lnTo>
                    <a:pt x="274" y="146"/>
                  </a:lnTo>
                  <a:lnTo>
                    <a:pt x="274" y="148"/>
                  </a:lnTo>
                  <a:lnTo>
                    <a:pt x="286" y="142"/>
                  </a:lnTo>
                  <a:lnTo>
                    <a:pt x="290" y="132"/>
                  </a:lnTo>
                  <a:lnTo>
                    <a:pt x="278" y="124"/>
                  </a:lnTo>
                  <a:lnTo>
                    <a:pt x="276" y="122"/>
                  </a:lnTo>
                  <a:lnTo>
                    <a:pt x="274" y="118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8"/>
                  </a:lnTo>
                  <a:lnTo>
                    <a:pt x="284" y="104"/>
                  </a:lnTo>
                  <a:lnTo>
                    <a:pt x="286" y="96"/>
                  </a:lnTo>
                  <a:lnTo>
                    <a:pt x="288" y="94"/>
                  </a:lnTo>
                  <a:lnTo>
                    <a:pt x="268" y="94"/>
                  </a:lnTo>
                  <a:lnTo>
                    <a:pt x="268" y="96"/>
                  </a:lnTo>
                  <a:lnTo>
                    <a:pt x="270" y="96"/>
                  </a:lnTo>
                  <a:lnTo>
                    <a:pt x="270" y="86"/>
                  </a:lnTo>
                  <a:lnTo>
                    <a:pt x="272" y="86"/>
                  </a:lnTo>
                  <a:lnTo>
                    <a:pt x="280" y="86"/>
                  </a:lnTo>
                  <a:lnTo>
                    <a:pt x="282" y="86"/>
                  </a:lnTo>
                  <a:lnTo>
                    <a:pt x="282" y="88"/>
                  </a:lnTo>
                  <a:lnTo>
                    <a:pt x="284" y="90"/>
                  </a:lnTo>
                  <a:lnTo>
                    <a:pt x="288" y="92"/>
                  </a:lnTo>
                  <a:lnTo>
                    <a:pt x="292" y="92"/>
                  </a:lnTo>
                  <a:lnTo>
                    <a:pt x="294" y="92"/>
                  </a:lnTo>
                  <a:lnTo>
                    <a:pt x="294" y="90"/>
                  </a:lnTo>
                  <a:lnTo>
                    <a:pt x="294" y="88"/>
                  </a:lnTo>
                  <a:lnTo>
                    <a:pt x="292" y="86"/>
                  </a:lnTo>
                  <a:lnTo>
                    <a:pt x="292" y="88"/>
                  </a:lnTo>
                  <a:lnTo>
                    <a:pt x="294" y="88"/>
                  </a:lnTo>
                  <a:lnTo>
                    <a:pt x="298" y="76"/>
                  </a:lnTo>
                  <a:lnTo>
                    <a:pt x="298" y="74"/>
                  </a:lnTo>
                  <a:lnTo>
                    <a:pt x="300" y="72"/>
                  </a:lnTo>
                  <a:lnTo>
                    <a:pt x="306" y="64"/>
                  </a:lnTo>
                  <a:lnTo>
                    <a:pt x="306" y="54"/>
                  </a:lnTo>
                  <a:lnTo>
                    <a:pt x="300" y="40"/>
                  </a:lnTo>
                  <a:lnTo>
                    <a:pt x="294" y="40"/>
                  </a:lnTo>
                  <a:lnTo>
                    <a:pt x="294" y="30"/>
                  </a:lnTo>
                  <a:lnTo>
                    <a:pt x="292" y="30"/>
                  </a:lnTo>
                  <a:lnTo>
                    <a:pt x="292" y="32"/>
                  </a:lnTo>
                  <a:lnTo>
                    <a:pt x="298" y="32"/>
                  </a:lnTo>
                  <a:lnTo>
                    <a:pt x="300" y="32"/>
                  </a:lnTo>
                  <a:lnTo>
                    <a:pt x="300" y="30"/>
                  </a:lnTo>
                  <a:lnTo>
                    <a:pt x="300" y="32"/>
                  </a:lnTo>
                  <a:lnTo>
                    <a:pt x="300" y="30"/>
                  </a:lnTo>
                  <a:lnTo>
                    <a:pt x="300" y="32"/>
                  </a:lnTo>
                  <a:lnTo>
                    <a:pt x="302" y="32"/>
                  </a:lnTo>
                  <a:lnTo>
                    <a:pt x="302" y="30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6" y="10"/>
                  </a:lnTo>
                  <a:lnTo>
                    <a:pt x="322" y="8"/>
                  </a:lnTo>
                  <a:lnTo>
                    <a:pt x="330" y="6"/>
                  </a:lnTo>
                  <a:lnTo>
                    <a:pt x="330" y="4"/>
                  </a:lnTo>
                  <a:lnTo>
                    <a:pt x="328" y="4"/>
                  </a:lnTo>
                  <a:lnTo>
                    <a:pt x="334" y="22"/>
                  </a:lnTo>
                  <a:lnTo>
                    <a:pt x="336" y="30"/>
                  </a:lnTo>
                  <a:lnTo>
                    <a:pt x="342" y="34"/>
                  </a:lnTo>
                  <a:lnTo>
                    <a:pt x="346" y="38"/>
                  </a:lnTo>
                  <a:lnTo>
                    <a:pt x="352" y="42"/>
                  </a:lnTo>
                  <a:lnTo>
                    <a:pt x="370" y="44"/>
                  </a:lnTo>
                  <a:lnTo>
                    <a:pt x="372" y="44"/>
                  </a:lnTo>
                  <a:lnTo>
                    <a:pt x="372" y="42"/>
                  </a:lnTo>
                  <a:lnTo>
                    <a:pt x="372" y="32"/>
                  </a:lnTo>
                  <a:lnTo>
                    <a:pt x="372" y="18"/>
                  </a:lnTo>
                  <a:lnTo>
                    <a:pt x="370" y="18"/>
                  </a:lnTo>
                  <a:lnTo>
                    <a:pt x="368" y="18"/>
                  </a:lnTo>
                  <a:lnTo>
                    <a:pt x="382" y="38"/>
                  </a:lnTo>
                  <a:lnTo>
                    <a:pt x="384" y="38"/>
                  </a:lnTo>
                  <a:lnTo>
                    <a:pt x="428" y="40"/>
                  </a:lnTo>
                  <a:lnTo>
                    <a:pt x="446" y="40"/>
                  </a:lnTo>
                  <a:lnTo>
                    <a:pt x="464" y="38"/>
                  </a:lnTo>
                  <a:lnTo>
                    <a:pt x="462" y="36"/>
                  </a:lnTo>
                  <a:lnTo>
                    <a:pt x="460" y="36"/>
                  </a:lnTo>
                  <a:lnTo>
                    <a:pt x="464" y="62"/>
                  </a:lnTo>
                  <a:lnTo>
                    <a:pt x="464" y="64"/>
                  </a:lnTo>
                  <a:lnTo>
                    <a:pt x="466" y="64"/>
                  </a:lnTo>
                  <a:lnTo>
                    <a:pt x="476" y="62"/>
                  </a:lnTo>
                  <a:lnTo>
                    <a:pt x="486" y="64"/>
                  </a:lnTo>
                  <a:lnTo>
                    <a:pt x="496" y="66"/>
                  </a:lnTo>
                  <a:lnTo>
                    <a:pt x="504" y="70"/>
                  </a:lnTo>
                  <a:lnTo>
                    <a:pt x="514" y="74"/>
                  </a:lnTo>
                  <a:lnTo>
                    <a:pt x="520" y="80"/>
                  </a:lnTo>
                  <a:lnTo>
                    <a:pt x="528" y="88"/>
                  </a:lnTo>
                  <a:lnTo>
                    <a:pt x="532" y="94"/>
                  </a:lnTo>
                  <a:lnTo>
                    <a:pt x="536" y="102"/>
                  </a:lnTo>
                  <a:lnTo>
                    <a:pt x="542" y="114"/>
                  </a:lnTo>
                  <a:lnTo>
                    <a:pt x="542" y="124"/>
                  </a:lnTo>
                  <a:lnTo>
                    <a:pt x="540" y="132"/>
                  </a:lnTo>
                  <a:lnTo>
                    <a:pt x="536" y="142"/>
                  </a:lnTo>
                  <a:lnTo>
                    <a:pt x="530" y="154"/>
                  </a:lnTo>
                  <a:lnTo>
                    <a:pt x="524" y="172"/>
                  </a:lnTo>
                  <a:lnTo>
                    <a:pt x="522" y="174"/>
                  </a:lnTo>
                  <a:lnTo>
                    <a:pt x="524" y="174"/>
                  </a:lnTo>
                  <a:lnTo>
                    <a:pt x="528" y="176"/>
                  </a:lnTo>
                  <a:lnTo>
                    <a:pt x="538" y="176"/>
                  </a:lnTo>
                  <a:lnTo>
                    <a:pt x="540" y="176"/>
                  </a:lnTo>
                  <a:lnTo>
                    <a:pt x="540" y="174"/>
                  </a:lnTo>
                  <a:lnTo>
                    <a:pt x="538" y="174"/>
                  </a:lnTo>
                  <a:lnTo>
                    <a:pt x="542" y="192"/>
                  </a:lnTo>
                  <a:lnTo>
                    <a:pt x="548" y="212"/>
                  </a:lnTo>
                  <a:lnTo>
                    <a:pt x="550" y="214"/>
                  </a:lnTo>
                  <a:lnTo>
                    <a:pt x="554" y="216"/>
                  </a:lnTo>
                  <a:lnTo>
                    <a:pt x="562" y="214"/>
                  </a:lnTo>
                  <a:lnTo>
                    <a:pt x="562" y="216"/>
                  </a:lnTo>
                  <a:lnTo>
                    <a:pt x="564" y="214"/>
                  </a:lnTo>
                  <a:lnTo>
                    <a:pt x="562" y="214"/>
                  </a:lnTo>
                  <a:lnTo>
                    <a:pt x="564" y="222"/>
                  </a:lnTo>
                  <a:lnTo>
                    <a:pt x="566" y="230"/>
                  </a:lnTo>
                  <a:lnTo>
                    <a:pt x="570" y="236"/>
                  </a:lnTo>
                  <a:lnTo>
                    <a:pt x="574" y="240"/>
                  </a:lnTo>
                  <a:lnTo>
                    <a:pt x="580" y="244"/>
                  </a:lnTo>
                  <a:lnTo>
                    <a:pt x="586" y="246"/>
                  </a:lnTo>
                  <a:lnTo>
                    <a:pt x="602" y="248"/>
                  </a:lnTo>
                  <a:lnTo>
                    <a:pt x="614" y="248"/>
                  </a:lnTo>
                  <a:lnTo>
                    <a:pt x="626" y="246"/>
                  </a:lnTo>
                  <a:lnTo>
                    <a:pt x="626" y="244"/>
                  </a:lnTo>
                  <a:lnTo>
                    <a:pt x="624" y="244"/>
                  </a:lnTo>
                  <a:lnTo>
                    <a:pt x="624" y="246"/>
                  </a:lnTo>
                  <a:lnTo>
                    <a:pt x="624" y="254"/>
                  </a:lnTo>
                  <a:lnTo>
                    <a:pt x="624" y="260"/>
                  </a:lnTo>
                  <a:lnTo>
                    <a:pt x="626" y="260"/>
                  </a:lnTo>
                  <a:lnTo>
                    <a:pt x="632" y="260"/>
                  </a:lnTo>
                  <a:lnTo>
                    <a:pt x="650" y="260"/>
                  </a:lnTo>
                  <a:lnTo>
                    <a:pt x="666" y="256"/>
                  </a:lnTo>
                  <a:lnTo>
                    <a:pt x="682" y="254"/>
                  </a:lnTo>
                  <a:lnTo>
                    <a:pt x="696" y="252"/>
                  </a:lnTo>
                  <a:lnTo>
                    <a:pt x="710" y="254"/>
                  </a:lnTo>
                  <a:lnTo>
                    <a:pt x="712" y="254"/>
                  </a:lnTo>
                  <a:lnTo>
                    <a:pt x="712" y="2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Freeform 128"/>
            <p:cNvSpPr>
              <a:spLocks/>
            </p:cNvSpPr>
            <p:nvPr/>
          </p:nvSpPr>
          <p:spPr bwMode="auto">
            <a:xfrm>
              <a:off x="5452" y="1700"/>
              <a:ext cx="278" cy="254"/>
            </a:xfrm>
            <a:custGeom>
              <a:avLst/>
              <a:gdLst>
                <a:gd name="T0" fmla="*/ 0 w 278"/>
                <a:gd name="T1" fmla="*/ 148 h 254"/>
                <a:gd name="T2" fmla="*/ 10 w 278"/>
                <a:gd name="T3" fmla="*/ 184 h 254"/>
                <a:gd name="T4" fmla="*/ 40 w 278"/>
                <a:gd name="T5" fmla="*/ 198 h 254"/>
                <a:gd name="T6" fmla="*/ 54 w 278"/>
                <a:gd name="T7" fmla="*/ 234 h 254"/>
                <a:gd name="T8" fmla="*/ 98 w 278"/>
                <a:gd name="T9" fmla="*/ 254 h 254"/>
                <a:gd name="T10" fmla="*/ 108 w 278"/>
                <a:gd name="T11" fmla="*/ 244 h 254"/>
                <a:gd name="T12" fmla="*/ 118 w 278"/>
                <a:gd name="T13" fmla="*/ 218 h 254"/>
                <a:gd name="T14" fmla="*/ 114 w 278"/>
                <a:gd name="T15" fmla="*/ 204 h 254"/>
                <a:gd name="T16" fmla="*/ 124 w 278"/>
                <a:gd name="T17" fmla="*/ 214 h 254"/>
                <a:gd name="T18" fmla="*/ 138 w 278"/>
                <a:gd name="T19" fmla="*/ 228 h 254"/>
                <a:gd name="T20" fmla="*/ 124 w 278"/>
                <a:gd name="T21" fmla="*/ 234 h 254"/>
                <a:gd name="T22" fmla="*/ 138 w 278"/>
                <a:gd name="T23" fmla="*/ 238 h 254"/>
                <a:gd name="T24" fmla="*/ 174 w 278"/>
                <a:gd name="T25" fmla="*/ 218 h 254"/>
                <a:gd name="T26" fmla="*/ 204 w 278"/>
                <a:gd name="T27" fmla="*/ 208 h 254"/>
                <a:gd name="T28" fmla="*/ 218 w 278"/>
                <a:gd name="T29" fmla="*/ 198 h 254"/>
                <a:gd name="T30" fmla="*/ 214 w 278"/>
                <a:gd name="T31" fmla="*/ 208 h 254"/>
                <a:gd name="T32" fmla="*/ 238 w 278"/>
                <a:gd name="T33" fmla="*/ 228 h 254"/>
                <a:gd name="T34" fmla="*/ 244 w 278"/>
                <a:gd name="T35" fmla="*/ 214 h 254"/>
                <a:gd name="T36" fmla="*/ 278 w 278"/>
                <a:gd name="T37" fmla="*/ 218 h 254"/>
                <a:gd name="T38" fmla="*/ 264 w 278"/>
                <a:gd name="T39" fmla="*/ 198 h 254"/>
                <a:gd name="T40" fmla="*/ 234 w 278"/>
                <a:gd name="T41" fmla="*/ 178 h 254"/>
                <a:gd name="T42" fmla="*/ 224 w 278"/>
                <a:gd name="T43" fmla="*/ 148 h 254"/>
                <a:gd name="T44" fmla="*/ 228 w 278"/>
                <a:gd name="T45" fmla="*/ 128 h 254"/>
                <a:gd name="T46" fmla="*/ 234 w 278"/>
                <a:gd name="T47" fmla="*/ 118 h 254"/>
                <a:gd name="T48" fmla="*/ 238 w 278"/>
                <a:gd name="T49" fmla="*/ 88 h 254"/>
                <a:gd name="T50" fmla="*/ 228 w 278"/>
                <a:gd name="T51" fmla="*/ 84 h 254"/>
                <a:gd name="T52" fmla="*/ 218 w 278"/>
                <a:gd name="T53" fmla="*/ 58 h 254"/>
                <a:gd name="T54" fmla="*/ 184 w 278"/>
                <a:gd name="T55" fmla="*/ 24 h 254"/>
                <a:gd name="T56" fmla="*/ 174 w 278"/>
                <a:gd name="T57" fmla="*/ 38 h 254"/>
                <a:gd name="T58" fmla="*/ 174 w 278"/>
                <a:gd name="T59" fmla="*/ 68 h 254"/>
                <a:gd name="T60" fmla="*/ 174 w 278"/>
                <a:gd name="T61" fmla="*/ 84 h 254"/>
                <a:gd name="T62" fmla="*/ 164 w 278"/>
                <a:gd name="T63" fmla="*/ 104 h 254"/>
                <a:gd name="T64" fmla="*/ 154 w 278"/>
                <a:gd name="T65" fmla="*/ 104 h 254"/>
                <a:gd name="T66" fmla="*/ 148 w 278"/>
                <a:gd name="T67" fmla="*/ 94 h 254"/>
                <a:gd name="T68" fmla="*/ 154 w 278"/>
                <a:gd name="T69" fmla="*/ 74 h 254"/>
                <a:gd name="T70" fmla="*/ 128 w 278"/>
                <a:gd name="T71" fmla="*/ 68 h 254"/>
                <a:gd name="T72" fmla="*/ 128 w 278"/>
                <a:gd name="T73" fmla="*/ 54 h 254"/>
                <a:gd name="T74" fmla="*/ 124 w 278"/>
                <a:gd name="T75" fmla="*/ 44 h 254"/>
                <a:gd name="T76" fmla="*/ 88 w 278"/>
                <a:gd name="T77" fmla="*/ 20 h 254"/>
                <a:gd name="T78" fmla="*/ 94 w 278"/>
                <a:gd name="T79" fmla="*/ 4 h 254"/>
                <a:gd name="T80" fmla="*/ 78 w 278"/>
                <a:gd name="T81" fmla="*/ 4 h 254"/>
                <a:gd name="T82" fmla="*/ 58 w 278"/>
                <a:gd name="T83" fmla="*/ 14 h 254"/>
                <a:gd name="T84" fmla="*/ 30 w 278"/>
                <a:gd name="T85" fmla="*/ 44 h 254"/>
                <a:gd name="T86" fmla="*/ 20 w 278"/>
                <a:gd name="T87" fmla="*/ 48 h 254"/>
                <a:gd name="T88" fmla="*/ 24 w 278"/>
                <a:gd name="T89" fmla="*/ 64 h 254"/>
                <a:gd name="T90" fmla="*/ 30 w 278"/>
                <a:gd name="T91" fmla="*/ 64 h 254"/>
                <a:gd name="T92" fmla="*/ 30 w 278"/>
                <a:gd name="T93" fmla="*/ 78 h 254"/>
                <a:gd name="T94" fmla="*/ 14 w 278"/>
                <a:gd name="T95" fmla="*/ 84 h 254"/>
                <a:gd name="T96" fmla="*/ 20 w 278"/>
                <a:gd name="T97" fmla="*/ 104 h 254"/>
                <a:gd name="T98" fmla="*/ 14 w 278"/>
                <a:gd name="T99" fmla="*/ 114 h 254"/>
                <a:gd name="T100" fmla="*/ 10 w 278"/>
                <a:gd name="T101" fmla="*/ 118 h 254"/>
                <a:gd name="T102" fmla="*/ 20 w 278"/>
                <a:gd name="T103" fmla="*/ 134 h 254"/>
                <a:gd name="T104" fmla="*/ 14 w 278"/>
                <a:gd name="T105" fmla="*/ 138 h 254"/>
                <a:gd name="T106" fmla="*/ 24 w 278"/>
                <a:gd name="T107" fmla="*/ 148 h 254"/>
                <a:gd name="T108" fmla="*/ 10 w 278"/>
                <a:gd name="T109" fmla="*/ 144 h 2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8"/>
                <a:gd name="T166" fmla="*/ 0 h 254"/>
                <a:gd name="T167" fmla="*/ 278 w 278"/>
                <a:gd name="T168" fmla="*/ 254 h 2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8" h="254">
                  <a:moveTo>
                    <a:pt x="10" y="144"/>
                  </a:moveTo>
                  <a:lnTo>
                    <a:pt x="0" y="148"/>
                  </a:lnTo>
                  <a:lnTo>
                    <a:pt x="10" y="174"/>
                  </a:lnTo>
                  <a:lnTo>
                    <a:pt x="10" y="184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50" y="224"/>
                  </a:lnTo>
                  <a:lnTo>
                    <a:pt x="54" y="234"/>
                  </a:lnTo>
                  <a:lnTo>
                    <a:pt x="68" y="244"/>
                  </a:lnTo>
                  <a:lnTo>
                    <a:pt x="98" y="254"/>
                  </a:lnTo>
                  <a:lnTo>
                    <a:pt x="104" y="254"/>
                  </a:lnTo>
                  <a:lnTo>
                    <a:pt x="108" y="244"/>
                  </a:lnTo>
                  <a:lnTo>
                    <a:pt x="114" y="228"/>
                  </a:lnTo>
                  <a:lnTo>
                    <a:pt x="118" y="218"/>
                  </a:lnTo>
                  <a:lnTo>
                    <a:pt x="108" y="224"/>
                  </a:lnTo>
                  <a:lnTo>
                    <a:pt x="114" y="204"/>
                  </a:lnTo>
                  <a:lnTo>
                    <a:pt x="124" y="198"/>
                  </a:lnTo>
                  <a:lnTo>
                    <a:pt x="124" y="214"/>
                  </a:lnTo>
                  <a:lnTo>
                    <a:pt x="128" y="224"/>
                  </a:lnTo>
                  <a:lnTo>
                    <a:pt x="138" y="228"/>
                  </a:lnTo>
                  <a:lnTo>
                    <a:pt x="128" y="234"/>
                  </a:lnTo>
                  <a:lnTo>
                    <a:pt x="124" y="234"/>
                  </a:lnTo>
                  <a:lnTo>
                    <a:pt x="134" y="238"/>
                  </a:lnTo>
                  <a:lnTo>
                    <a:pt x="138" y="238"/>
                  </a:lnTo>
                  <a:lnTo>
                    <a:pt x="158" y="228"/>
                  </a:lnTo>
                  <a:lnTo>
                    <a:pt x="174" y="218"/>
                  </a:lnTo>
                  <a:lnTo>
                    <a:pt x="178" y="214"/>
                  </a:lnTo>
                  <a:lnTo>
                    <a:pt x="204" y="208"/>
                  </a:lnTo>
                  <a:lnTo>
                    <a:pt x="214" y="194"/>
                  </a:lnTo>
                  <a:lnTo>
                    <a:pt x="218" y="198"/>
                  </a:lnTo>
                  <a:lnTo>
                    <a:pt x="218" y="208"/>
                  </a:lnTo>
                  <a:lnTo>
                    <a:pt x="214" y="208"/>
                  </a:lnTo>
                  <a:lnTo>
                    <a:pt x="234" y="234"/>
                  </a:lnTo>
                  <a:lnTo>
                    <a:pt x="238" y="228"/>
                  </a:lnTo>
                  <a:lnTo>
                    <a:pt x="238" y="218"/>
                  </a:lnTo>
                  <a:lnTo>
                    <a:pt x="244" y="214"/>
                  </a:lnTo>
                  <a:lnTo>
                    <a:pt x="264" y="224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64" y="198"/>
                  </a:lnTo>
                  <a:lnTo>
                    <a:pt x="244" y="194"/>
                  </a:lnTo>
                  <a:lnTo>
                    <a:pt x="234" y="178"/>
                  </a:lnTo>
                  <a:lnTo>
                    <a:pt x="228" y="154"/>
                  </a:lnTo>
                  <a:lnTo>
                    <a:pt x="224" y="148"/>
                  </a:lnTo>
                  <a:lnTo>
                    <a:pt x="224" y="138"/>
                  </a:lnTo>
                  <a:lnTo>
                    <a:pt x="228" y="128"/>
                  </a:lnTo>
                  <a:lnTo>
                    <a:pt x="234" y="124"/>
                  </a:lnTo>
                  <a:lnTo>
                    <a:pt x="234" y="118"/>
                  </a:lnTo>
                  <a:lnTo>
                    <a:pt x="238" y="108"/>
                  </a:lnTo>
                  <a:lnTo>
                    <a:pt x="238" y="88"/>
                  </a:lnTo>
                  <a:lnTo>
                    <a:pt x="234" y="84"/>
                  </a:lnTo>
                  <a:lnTo>
                    <a:pt x="228" y="84"/>
                  </a:lnTo>
                  <a:lnTo>
                    <a:pt x="218" y="68"/>
                  </a:lnTo>
                  <a:lnTo>
                    <a:pt x="218" y="58"/>
                  </a:lnTo>
                  <a:lnTo>
                    <a:pt x="204" y="38"/>
                  </a:lnTo>
                  <a:lnTo>
                    <a:pt x="184" y="24"/>
                  </a:lnTo>
                  <a:lnTo>
                    <a:pt x="178" y="30"/>
                  </a:lnTo>
                  <a:lnTo>
                    <a:pt x="174" y="38"/>
                  </a:lnTo>
                  <a:lnTo>
                    <a:pt x="168" y="48"/>
                  </a:lnTo>
                  <a:lnTo>
                    <a:pt x="174" y="68"/>
                  </a:lnTo>
                  <a:lnTo>
                    <a:pt x="178" y="78"/>
                  </a:lnTo>
                  <a:lnTo>
                    <a:pt x="174" y="84"/>
                  </a:lnTo>
                  <a:lnTo>
                    <a:pt x="174" y="104"/>
                  </a:lnTo>
                  <a:lnTo>
                    <a:pt x="164" y="104"/>
                  </a:lnTo>
                  <a:lnTo>
                    <a:pt x="158" y="108"/>
                  </a:lnTo>
                  <a:lnTo>
                    <a:pt x="154" y="104"/>
                  </a:lnTo>
                  <a:lnTo>
                    <a:pt x="148" y="104"/>
                  </a:lnTo>
                  <a:lnTo>
                    <a:pt x="148" y="94"/>
                  </a:lnTo>
                  <a:lnTo>
                    <a:pt x="154" y="84"/>
                  </a:lnTo>
                  <a:lnTo>
                    <a:pt x="154" y="74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24" y="58"/>
                  </a:lnTo>
                  <a:lnTo>
                    <a:pt x="128" y="54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08" y="44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78" y="4"/>
                  </a:lnTo>
                  <a:lnTo>
                    <a:pt x="58" y="20"/>
                  </a:lnTo>
                  <a:lnTo>
                    <a:pt x="58" y="14"/>
                  </a:lnTo>
                  <a:lnTo>
                    <a:pt x="50" y="34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30" y="64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0" y="78"/>
                  </a:lnTo>
                  <a:lnTo>
                    <a:pt x="14" y="84"/>
                  </a:lnTo>
                  <a:lnTo>
                    <a:pt x="14" y="94"/>
                  </a:lnTo>
                  <a:lnTo>
                    <a:pt x="20" y="104"/>
                  </a:lnTo>
                  <a:lnTo>
                    <a:pt x="14" y="108"/>
                  </a:lnTo>
                  <a:lnTo>
                    <a:pt x="14" y="114"/>
                  </a:lnTo>
                  <a:lnTo>
                    <a:pt x="4" y="108"/>
                  </a:lnTo>
                  <a:lnTo>
                    <a:pt x="10" y="118"/>
                  </a:lnTo>
                  <a:lnTo>
                    <a:pt x="20" y="124"/>
                  </a:lnTo>
                  <a:lnTo>
                    <a:pt x="20" y="134"/>
                  </a:lnTo>
                  <a:lnTo>
                    <a:pt x="10" y="134"/>
                  </a:lnTo>
                  <a:lnTo>
                    <a:pt x="14" y="138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14" y="148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9" name="Freeform 129"/>
            <p:cNvSpPr>
              <a:spLocks/>
            </p:cNvSpPr>
            <p:nvPr/>
          </p:nvSpPr>
          <p:spPr bwMode="auto">
            <a:xfrm>
              <a:off x="5448" y="1696"/>
              <a:ext cx="284" cy="260"/>
            </a:xfrm>
            <a:custGeom>
              <a:avLst/>
              <a:gdLst>
                <a:gd name="T0" fmla="*/ 12 w 284"/>
                <a:gd name="T1" fmla="*/ 188 h 260"/>
                <a:gd name="T2" fmla="*/ 56 w 284"/>
                <a:gd name="T3" fmla="*/ 238 h 260"/>
                <a:gd name="T4" fmla="*/ 114 w 284"/>
                <a:gd name="T5" fmla="*/ 248 h 260"/>
                <a:gd name="T6" fmla="*/ 126 w 284"/>
                <a:gd name="T7" fmla="*/ 206 h 260"/>
                <a:gd name="T8" fmla="*/ 128 w 284"/>
                <a:gd name="T9" fmla="*/ 236 h 260"/>
                <a:gd name="T10" fmla="*/ 164 w 284"/>
                <a:gd name="T11" fmla="*/ 234 h 260"/>
                <a:gd name="T12" fmla="*/ 220 w 284"/>
                <a:gd name="T13" fmla="*/ 204 h 260"/>
                <a:gd name="T14" fmla="*/ 244 w 284"/>
                <a:gd name="T15" fmla="*/ 234 h 260"/>
                <a:gd name="T16" fmla="*/ 284 w 284"/>
                <a:gd name="T17" fmla="*/ 218 h 260"/>
                <a:gd name="T18" fmla="*/ 234 w 284"/>
                <a:gd name="T19" fmla="*/ 156 h 260"/>
                <a:gd name="T20" fmla="*/ 240 w 284"/>
                <a:gd name="T21" fmla="*/ 128 h 260"/>
                <a:gd name="T22" fmla="*/ 234 w 284"/>
                <a:gd name="T23" fmla="*/ 86 h 260"/>
                <a:gd name="T24" fmla="*/ 188 w 284"/>
                <a:gd name="T25" fmla="*/ 26 h 260"/>
                <a:gd name="T26" fmla="*/ 180 w 284"/>
                <a:gd name="T27" fmla="*/ 82 h 260"/>
                <a:gd name="T28" fmla="*/ 166 w 284"/>
                <a:gd name="T29" fmla="*/ 106 h 260"/>
                <a:gd name="T30" fmla="*/ 154 w 284"/>
                <a:gd name="T31" fmla="*/ 98 h 260"/>
                <a:gd name="T32" fmla="*/ 134 w 284"/>
                <a:gd name="T33" fmla="*/ 70 h 260"/>
                <a:gd name="T34" fmla="*/ 130 w 284"/>
                <a:gd name="T35" fmla="*/ 48 h 260"/>
                <a:gd name="T36" fmla="*/ 100 w 284"/>
                <a:gd name="T37" fmla="*/ 10 h 260"/>
                <a:gd name="T38" fmla="*/ 64 w 284"/>
                <a:gd name="T39" fmla="*/ 18 h 260"/>
                <a:gd name="T40" fmla="*/ 36 w 284"/>
                <a:gd name="T41" fmla="*/ 38 h 260"/>
                <a:gd name="T42" fmla="*/ 26 w 284"/>
                <a:gd name="T43" fmla="*/ 72 h 260"/>
                <a:gd name="T44" fmla="*/ 24 w 284"/>
                <a:gd name="T45" fmla="*/ 80 h 260"/>
                <a:gd name="T46" fmla="*/ 16 w 284"/>
                <a:gd name="T47" fmla="*/ 112 h 260"/>
                <a:gd name="T48" fmla="*/ 12 w 284"/>
                <a:gd name="T49" fmla="*/ 124 h 260"/>
                <a:gd name="T50" fmla="*/ 18 w 284"/>
                <a:gd name="T51" fmla="*/ 144 h 260"/>
                <a:gd name="T52" fmla="*/ 14 w 284"/>
                <a:gd name="T53" fmla="*/ 146 h 260"/>
                <a:gd name="T54" fmla="*/ 18 w 284"/>
                <a:gd name="T55" fmla="*/ 154 h 260"/>
                <a:gd name="T56" fmla="*/ 24 w 284"/>
                <a:gd name="T57" fmla="*/ 140 h 260"/>
                <a:gd name="T58" fmla="*/ 18 w 284"/>
                <a:gd name="T59" fmla="*/ 120 h 260"/>
                <a:gd name="T60" fmla="*/ 20 w 284"/>
                <a:gd name="T61" fmla="*/ 98 h 260"/>
                <a:gd name="T62" fmla="*/ 40 w 284"/>
                <a:gd name="T63" fmla="*/ 78 h 260"/>
                <a:gd name="T64" fmla="*/ 26 w 284"/>
                <a:gd name="T65" fmla="*/ 58 h 260"/>
                <a:gd name="T66" fmla="*/ 54 w 284"/>
                <a:gd name="T67" fmla="*/ 40 h 260"/>
                <a:gd name="T68" fmla="*/ 60 w 284"/>
                <a:gd name="T69" fmla="*/ 28 h 260"/>
                <a:gd name="T70" fmla="*/ 90 w 284"/>
                <a:gd name="T71" fmla="*/ 12 h 260"/>
                <a:gd name="T72" fmla="*/ 126 w 284"/>
                <a:gd name="T73" fmla="*/ 54 h 260"/>
                <a:gd name="T74" fmla="*/ 142 w 284"/>
                <a:gd name="T75" fmla="*/ 74 h 260"/>
                <a:gd name="T76" fmla="*/ 150 w 284"/>
                <a:gd name="T77" fmla="*/ 110 h 260"/>
                <a:gd name="T78" fmla="*/ 178 w 284"/>
                <a:gd name="T79" fmla="*/ 110 h 260"/>
                <a:gd name="T80" fmla="*/ 180 w 284"/>
                <a:gd name="T81" fmla="*/ 72 h 260"/>
                <a:gd name="T82" fmla="*/ 206 w 284"/>
                <a:gd name="T83" fmla="*/ 44 h 260"/>
                <a:gd name="T84" fmla="*/ 236 w 284"/>
                <a:gd name="T85" fmla="*/ 90 h 260"/>
                <a:gd name="T86" fmla="*/ 230 w 284"/>
                <a:gd name="T87" fmla="*/ 132 h 260"/>
                <a:gd name="T88" fmla="*/ 230 w 284"/>
                <a:gd name="T89" fmla="*/ 158 h 260"/>
                <a:gd name="T90" fmla="*/ 280 w 284"/>
                <a:gd name="T91" fmla="*/ 220 h 260"/>
                <a:gd name="T92" fmla="*/ 238 w 284"/>
                <a:gd name="T93" fmla="*/ 234 h 260"/>
                <a:gd name="T94" fmla="*/ 218 w 284"/>
                <a:gd name="T95" fmla="*/ 194 h 260"/>
                <a:gd name="T96" fmla="*/ 142 w 284"/>
                <a:gd name="T97" fmla="*/ 240 h 260"/>
                <a:gd name="T98" fmla="*/ 132 w 284"/>
                <a:gd name="T99" fmla="*/ 240 h 260"/>
                <a:gd name="T100" fmla="*/ 130 w 284"/>
                <a:gd name="T101" fmla="*/ 200 h 260"/>
                <a:gd name="T102" fmla="*/ 116 w 284"/>
                <a:gd name="T103" fmla="*/ 232 h 260"/>
                <a:gd name="T104" fmla="*/ 60 w 284"/>
                <a:gd name="T105" fmla="*/ 236 h 260"/>
                <a:gd name="T106" fmla="*/ 16 w 284"/>
                <a:gd name="T107" fmla="*/ 178 h 260"/>
                <a:gd name="T108" fmla="*/ 12 w 284"/>
                <a:gd name="T109" fmla="*/ 148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4"/>
                <a:gd name="T166" fmla="*/ 0 h 260"/>
                <a:gd name="T167" fmla="*/ 284 w 284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4" h="260">
                  <a:moveTo>
                    <a:pt x="14" y="148"/>
                  </a:moveTo>
                  <a:lnTo>
                    <a:pt x="12" y="146"/>
                  </a:lnTo>
                  <a:lnTo>
                    <a:pt x="0" y="152"/>
                  </a:lnTo>
                  <a:lnTo>
                    <a:pt x="12" y="178"/>
                  </a:lnTo>
                  <a:lnTo>
                    <a:pt x="12" y="188"/>
                  </a:lnTo>
                  <a:lnTo>
                    <a:pt x="38" y="210"/>
                  </a:lnTo>
                  <a:lnTo>
                    <a:pt x="42" y="206"/>
                  </a:lnTo>
                  <a:lnTo>
                    <a:pt x="52" y="228"/>
                  </a:lnTo>
                  <a:lnTo>
                    <a:pt x="56" y="238"/>
                  </a:lnTo>
                  <a:lnTo>
                    <a:pt x="72" y="248"/>
                  </a:lnTo>
                  <a:lnTo>
                    <a:pt x="102" y="260"/>
                  </a:lnTo>
                  <a:lnTo>
                    <a:pt x="108" y="260"/>
                  </a:lnTo>
                  <a:lnTo>
                    <a:pt x="110" y="260"/>
                  </a:lnTo>
                  <a:lnTo>
                    <a:pt x="114" y="248"/>
                  </a:lnTo>
                  <a:lnTo>
                    <a:pt x="120" y="232"/>
                  </a:lnTo>
                  <a:lnTo>
                    <a:pt x="128" y="218"/>
                  </a:lnTo>
                  <a:lnTo>
                    <a:pt x="116" y="224"/>
                  </a:lnTo>
                  <a:lnTo>
                    <a:pt x="120" y="208"/>
                  </a:lnTo>
                  <a:lnTo>
                    <a:pt x="126" y="206"/>
                  </a:lnTo>
                  <a:lnTo>
                    <a:pt x="126" y="218"/>
                  </a:lnTo>
                  <a:lnTo>
                    <a:pt x="132" y="228"/>
                  </a:lnTo>
                  <a:lnTo>
                    <a:pt x="138" y="232"/>
                  </a:lnTo>
                  <a:lnTo>
                    <a:pt x="132" y="236"/>
                  </a:lnTo>
                  <a:lnTo>
                    <a:pt x="128" y="236"/>
                  </a:lnTo>
                  <a:lnTo>
                    <a:pt x="126" y="240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4" y="244"/>
                  </a:lnTo>
                  <a:lnTo>
                    <a:pt x="164" y="234"/>
                  </a:lnTo>
                  <a:lnTo>
                    <a:pt x="178" y="224"/>
                  </a:lnTo>
                  <a:lnTo>
                    <a:pt x="184" y="220"/>
                  </a:lnTo>
                  <a:lnTo>
                    <a:pt x="208" y="214"/>
                  </a:lnTo>
                  <a:lnTo>
                    <a:pt x="218" y="200"/>
                  </a:lnTo>
                  <a:lnTo>
                    <a:pt x="220" y="204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14" y="210"/>
                  </a:lnTo>
                  <a:lnTo>
                    <a:pt x="238" y="240"/>
                  </a:lnTo>
                  <a:lnTo>
                    <a:pt x="244" y="234"/>
                  </a:lnTo>
                  <a:lnTo>
                    <a:pt x="244" y="224"/>
                  </a:lnTo>
                  <a:lnTo>
                    <a:pt x="248" y="220"/>
                  </a:lnTo>
                  <a:lnTo>
                    <a:pt x="268" y="230"/>
                  </a:lnTo>
                  <a:lnTo>
                    <a:pt x="284" y="224"/>
                  </a:lnTo>
                  <a:lnTo>
                    <a:pt x="284" y="218"/>
                  </a:lnTo>
                  <a:lnTo>
                    <a:pt x="284" y="216"/>
                  </a:lnTo>
                  <a:lnTo>
                    <a:pt x="268" y="200"/>
                  </a:lnTo>
                  <a:lnTo>
                    <a:pt x="248" y="196"/>
                  </a:lnTo>
                  <a:lnTo>
                    <a:pt x="240" y="182"/>
                  </a:lnTo>
                  <a:lnTo>
                    <a:pt x="234" y="156"/>
                  </a:lnTo>
                  <a:lnTo>
                    <a:pt x="230" y="152"/>
                  </a:lnTo>
                  <a:lnTo>
                    <a:pt x="230" y="144"/>
                  </a:lnTo>
                  <a:lnTo>
                    <a:pt x="234" y="134"/>
                  </a:lnTo>
                  <a:lnTo>
                    <a:pt x="238" y="130"/>
                  </a:lnTo>
                  <a:lnTo>
                    <a:pt x="240" y="128"/>
                  </a:lnTo>
                  <a:lnTo>
                    <a:pt x="240" y="124"/>
                  </a:lnTo>
                  <a:lnTo>
                    <a:pt x="244" y="114"/>
                  </a:lnTo>
                  <a:lnTo>
                    <a:pt x="244" y="92"/>
                  </a:lnTo>
                  <a:lnTo>
                    <a:pt x="238" y="86"/>
                  </a:lnTo>
                  <a:lnTo>
                    <a:pt x="234" y="86"/>
                  </a:lnTo>
                  <a:lnTo>
                    <a:pt x="224" y="72"/>
                  </a:lnTo>
                  <a:lnTo>
                    <a:pt x="224" y="62"/>
                  </a:lnTo>
                  <a:lnTo>
                    <a:pt x="208" y="42"/>
                  </a:lnTo>
                  <a:lnTo>
                    <a:pt x="188" y="26"/>
                  </a:lnTo>
                  <a:lnTo>
                    <a:pt x="180" y="32"/>
                  </a:lnTo>
                  <a:lnTo>
                    <a:pt x="176" y="42"/>
                  </a:lnTo>
                  <a:lnTo>
                    <a:pt x="170" y="52"/>
                  </a:lnTo>
                  <a:lnTo>
                    <a:pt x="176" y="74"/>
                  </a:lnTo>
                  <a:lnTo>
                    <a:pt x="180" y="82"/>
                  </a:lnTo>
                  <a:lnTo>
                    <a:pt x="176" y="86"/>
                  </a:lnTo>
                  <a:lnTo>
                    <a:pt x="176" y="106"/>
                  </a:lnTo>
                  <a:lnTo>
                    <a:pt x="168" y="106"/>
                  </a:lnTo>
                  <a:lnTo>
                    <a:pt x="166" y="106"/>
                  </a:lnTo>
                  <a:lnTo>
                    <a:pt x="162" y="110"/>
                  </a:lnTo>
                  <a:lnTo>
                    <a:pt x="160" y="106"/>
                  </a:lnTo>
                  <a:lnTo>
                    <a:pt x="158" y="106"/>
                  </a:lnTo>
                  <a:lnTo>
                    <a:pt x="154" y="106"/>
                  </a:lnTo>
                  <a:lnTo>
                    <a:pt x="154" y="98"/>
                  </a:lnTo>
                  <a:lnTo>
                    <a:pt x="160" y="88"/>
                  </a:lnTo>
                  <a:lnTo>
                    <a:pt x="160" y="78"/>
                  </a:lnTo>
                  <a:lnTo>
                    <a:pt x="160" y="76"/>
                  </a:lnTo>
                  <a:lnTo>
                    <a:pt x="144" y="70"/>
                  </a:lnTo>
                  <a:lnTo>
                    <a:pt x="134" y="70"/>
                  </a:lnTo>
                  <a:lnTo>
                    <a:pt x="130" y="64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0" y="46"/>
                  </a:lnTo>
                  <a:lnTo>
                    <a:pt x="114" y="46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4" y="0"/>
                  </a:lnTo>
                  <a:lnTo>
                    <a:pt x="82" y="6"/>
                  </a:lnTo>
                  <a:lnTo>
                    <a:pt x="64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8"/>
                  </a:lnTo>
                  <a:lnTo>
                    <a:pt x="22" y="52"/>
                  </a:lnTo>
                  <a:lnTo>
                    <a:pt x="22" y="5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6" y="78"/>
                  </a:lnTo>
                  <a:lnTo>
                    <a:pt x="32" y="72"/>
                  </a:lnTo>
                  <a:lnTo>
                    <a:pt x="36" y="78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16" y="86"/>
                  </a:lnTo>
                  <a:lnTo>
                    <a:pt x="16" y="98"/>
                  </a:lnTo>
                  <a:lnTo>
                    <a:pt x="20" y="108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0" y="110"/>
                  </a:lnTo>
                  <a:lnTo>
                    <a:pt x="4" y="108"/>
                  </a:lnTo>
                  <a:lnTo>
                    <a:pt x="12" y="124"/>
                  </a:lnTo>
                  <a:lnTo>
                    <a:pt x="22" y="128"/>
                  </a:lnTo>
                  <a:lnTo>
                    <a:pt x="22" y="136"/>
                  </a:lnTo>
                  <a:lnTo>
                    <a:pt x="14" y="136"/>
                  </a:lnTo>
                  <a:lnTo>
                    <a:pt x="8" y="136"/>
                  </a:lnTo>
                  <a:lnTo>
                    <a:pt x="18" y="144"/>
                  </a:lnTo>
                  <a:lnTo>
                    <a:pt x="22" y="144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32" y="154"/>
                  </a:lnTo>
                  <a:lnTo>
                    <a:pt x="24" y="140"/>
                  </a:lnTo>
                  <a:lnTo>
                    <a:pt x="18" y="140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26"/>
                  </a:lnTo>
                  <a:lnTo>
                    <a:pt x="14" y="122"/>
                  </a:lnTo>
                  <a:lnTo>
                    <a:pt x="12" y="118"/>
                  </a:lnTo>
                  <a:lnTo>
                    <a:pt x="18" y="120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0" y="98"/>
                  </a:lnTo>
                  <a:lnTo>
                    <a:pt x="20" y="88"/>
                  </a:lnTo>
                  <a:lnTo>
                    <a:pt x="24" y="84"/>
                  </a:lnTo>
                  <a:lnTo>
                    <a:pt x="34" y="84"/>
                  </a:lnTo>
                  <a:lnTo>
                    <a:pt x="40" y="78"/>
                  </a:lnTo>
                  <a:lnTo>
                    <a:pt x="34" y="64"/>
                  </a:lnTo>
                  <a:lnTo>
                    <a:pt x="30" y="6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54" y="4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84" y="10"/>
                  </a:lnTo>
                  <a:lnTo>
                    <a:pt x="92" y="6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24"/>
                  </a:lnTo>
                  <a:lnTo>
                    <a:pt x="112" y="50"/>
                  </a:lnTo>
                  <a:lnTo>
                    <a:pt x="126" y="50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30" y="58"/>
                  </a:lnTo>
                  <a:lnTo>
                    <a:pt x="126" y="62"/>
                  </a:lnTo>
                  <a:lnTo>
                    <a:pt x="132" y="74"/>
                  </a:lnTo>
                  <a:lnTo>
                    <a:pt x="142" y="74"/>
                  </a:lnTo>
                  <a:lnTo>
                    <a:pt x="156" y="80"/>
                  </a:lnTo>
                  <a:lnTo>
                    <a:pt x="156" y="88"/>
                  </a:lnTo>
                  <a:lnTo>
                    <a:pt x="150" y="98"/>
                  </a:lnTo>
                  <a:lnTo>
                    <a:pt x="150" y="108"/>
                  </a:lnTo>
                  <a:lnTo>
                    <a:pt x="150" y="110"/>
                  </a:lnTo>
                  <a:lnTo>
                    <a:pt x="156" y="110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8" y="110"/>
                  </a:lnTo>
                  <a:lnTo>
                    <a:pt x="178" y="110"/>
                  </a:lnTo>
                  <a:lnTo>
                    <a:pt x="180" y="110"/>
                  </a:lnTo>
                  <a:lnTo>
                    <a:pt x="180" y="88"/>
                  </a:lnTo>
                  <a:lnTo>
                    <a:pt x="184" y="84"/>
                  </a:lnTo>
                  <a:lnTo>
                    <a:pt x="180" y="72"/>
                  </a:lnTo>
                  <a:lnTo>
                    <a:pt x="174" y="54"/>
                  </a:lnTo>
                  <a:lnTo>
                    <a:pt x="180" y="44"/>
                  </a:lnTo>
                  <a:lnTo>
                    <a:pt x="184" y="34"/>
                  </a:lnTo>
                  <a:lnTo>
                    <a:pt x="188" y="30"/>
                  </a:lnTo>
                  <a:lnTo>
                    <a:pt x="206" y="44"/>
                  </a:lnTo>
                  <a:lnTo>
                    <a:pt x="220" y="64"/>
                  </a:lnTo>
                  <a:lnTo>
                    <a:pt x="220" y="72"/>
                  </a:lnTo>
                  <a:lnTo>
                    <a:pt x="220" y="74"/>
                  </a:lnTo>
                  <a:lnTo>
                    <a:pt x="232" y="90"/>
                  </a:lnTo>
                  <a:lnTo>
                    <a:pt x="236" y="90"/>
                  </a:lnTo>
                  <a:lnTo>
                    <a:pt x="240" y="94"/>
                  </a:lnTo>
                  <a:lnTo>
                    <a:pt x="240" y="112"/>
                  </a:lnTo>
                  <a:lnTo>
                    <a:pt x="236" y="122"/>
                  </a:lnTo>
                  <a:lnTo>
                    <a:pt x="236" y="126"/>
                  </a:lnTo>
                  <a:lnTo>
                    <a:pt x="230" y="132"/>
                  </a:lnTo>
                  <a:lnTo>
                    <a:pt x="226" y="142"/>
                  </a:lnTo>
                  <a:lnTo>
                    <a:pt x="226" y="152"/>
                  </a:lnTo>
                  <a:lnTo>
                    <a:pt x="226" y="154"/>
                  </a:lnTo>
                  <a:lnTo>
                    <a:pt x="230" y="158"/>
                  </a:lnTo>
                  <a:lnTo>
                    <a:pt x="236" y="184"/>
                  </a:lnTo>
                  <a:lnTo>
                    <a:pt x="246" y="200"/>
                  </a:lnTo>
                  <a:lnTo>
                    <a:pt x="266" y="204"/>
                  </a:lnTo>
                  <a:lnTo>
                    <a:pt x="280" y="218"/>
                  </a:lnTo>
                  <a:lnTo>
                    <a:pt x="280" y="220"/>
                  </a:lnTo>
                  <a:lnTo>
                    <a:pt x="268" y="226"/>
                  </a:lnTo>
                  <a:lnTo>
                    <a:pt x="246" y="214"/>
                  </a:lnTo>
                  <a:lnTo>
                    <a:pt x="240" y="222"/>
                  </a:lnTo>
                  <a:lnTo>
                    <a:pt x="240" y="232"/>
                  </a:lnTo>
                  <a:lnTo>
                    <a:pt x="238" y="234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4" y="202"/>
                  </a:lnTo>
                  <a:lnTo>
                    <a:pt x="218" y="194"/>
                  </a:lnTo>
                  <a:lnTo>
                    <a:pt x="206" y="210"/>
                  </a:lnTo>
                  <a:lnTo>
                    <a:pt x="182" y="216"/>
                  </a:lnTo>
                  <a:lnTo>
                    <a:pt x="176" y="220"/>
                  </a:lnTo>
                  <a:lnTo>
                    <a:pt x="162" y="230"/>
                  </a:lnTo>
                  <a:lnTo>
                    <a:pt x="142" y="240"/>
                  </a:lnTo>
                  <a:lnTo>
                    <a:pt x="138" y="240"/>
                  </a:lnTo>
                  <a:lnTo>
                    <a:pt x="128" y="236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32" y="240"/>
                  </a:lnTo>
                  <a:lnTo>
                    <a:pt x="134" y="240"/>
                  </a:lnTo>
                  <a:lnTo>
                    <a:pt x="148" y="232"/>
                  </a:lnTo>
                  <a:lnTo>
                    <a:pt x="134" y="226"/>
                  </a:lnTo>
                  <a:lnTo>
                    <a:pt x="130" y="216"/>
                  </a:lnTo>
                  <a:lnTo>
                    <a:pt x="130" y="200"/>
                  </a:lnTo>
                  <a:lnTo>
                    <a:pt x="116" y="206"/>
                  </a:lnTo>
                  <a:lnTo>
                    <a:pt x="110" y="230"/>
                  </a:lnTo>
                  <a:lnTo>
                    <a:pt x="118" y="226"/>
                  </a:lnTo>
                  <a:lnTo>
                    <a:pt x="116" y="232"/>
                  </a:lnTo>
                  <a:lnTo>
                    <a:pt x="110" y="246"/>
                  </a:lnTo>
                  <a:lnTo>
                    <a:pt x="106" y="256"/>
                  </a:lnTo>
                  <a:lnTo>
                    <a:pt x="104" y="256"/>
                  </a:lnTo>
                  <a:lnTo>
                    <a:pt x="74" y="246"/>
                  </a:lnTo>
                  <a:lnTo>
                    <a:pt x="60" y="236"/>
                  </a:lnTo>
                  <a:lnTo>
                    <a:pt x="54" y="226"/>
                  </a:lnTo>
                  <a:lnTo>
                    <a:pt x="44" y="198"/>
                  </a:lnTo>
                  <a:lnTo>
                    <a:pt x="38" y="20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6" y="154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4" y="1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0" name="Freeform 130"/>
            <p:cNvSpPr>
              <a:spLocks/>
            </p:cNvSpPr>
            <p:nvPr/>
          </p:nvSpPr>
          <p:spPr bwMode="auto">
            <a:xfrm>
              <a:off x="5556" y="2276"/>
              <a:ext cx="64" cy="46"/>
            </a:xfrm>
            <a:custGeom>
              <a:avLst/>
              <a:gdLst>
                <a:gd name="T0" fmla="*/ 44 w 64"/>
                <a:gd name="T1" fmla="*/ 10 h 46"/>
                <a:gd name="T2" fmla="*/ 34 w 64"/>
                <a:gd name="T3" fmla="*/ 6 h 46"/>
                <a:gd name="T4" fmla="*/ 30 w 64"/>
                <a:gd name="T5" fmla="*/ 0 h 46"/>
                <a:gd name="T6" fmla="*/ 20 w 64"/>
                <a:gd name="T7" fmla="*/ 0 h 46"/>
                <a:gd name="T8" fmla="*/ 10 w 64"/>
                <a:gd name="T9" fmla="*/ 6 h 46"/>
                <a:gd name="T10" fmla="*/ 14 w 64"/>
                <a:gd name="T11" fmla="*/ 10 h 46"/>
                <a:gd name="T12" fmla="*/ 14 w 64"/>
                <a:gd name="T13" fmla="*/ 16 h 46"/>
                <a:gd name="T14" fmla="*/ 10 w 64"/>
                <a:gd name="T15" fmla="*/ 20 h 46"/>
                <a:gd name="T16" fmla="*/ 4 w 64"/>
                <a:gd name="T17" fmla="*/ 26 h 46"/>
                <a:gd name="T18" fmla="*/ 10 w 64"/>
                <a:gd name="T19" fmla="*/ 30 h 46"/>
                <a:gd name="T20" fmla="*/ 4 w 64"/>
                <a:gd name="T21" fmla="*/ 30 h 46"/>
                <a:gd name="T22" fmla="*/ 0 w 64"/>
                <a:gd name="T23" fmla="*/ 36 h 46"/>
                <a:gd name="T24" fmla="*/ 10 w 64"/>
                <a:gd name="T25" fmla="*/ 46 h 46"/>
                <a:gd name="T26" fmla="*/ 14 w 64"/>
                <a:gd name="T27" fmla="*/ 46 h 46"/>
                <a:gd name="T28" fmla="*/ 14 w 64"/>
                <a:gd name="T29" fmla="*/ 40 h 46"/>
                <a:gd name="T30" fmla="*/ 24 w 64"/>
                <a:gd name="T31" fmla="*/ 40 h 46"/>
                <a:gd name="T32" fmla="*/ 34 w 64"/>
                <a:gd name="T33" fmla="*/ 36 h 46"/>
                <a:gd name="T34" fmla="*/ 40 w 64"/>
                <a:gd name="T35" fmla="*/ 40 h 46"/>
                <a:gd name="T36" fmla="*/ 44 w 64"/>
                <a:gd name="T37" fmla="*/ 40 h 46"/>
                <a:gd name="T38" fmla="*/ 54 w 64"/>
                <a:gd name="T39" fmla="*/ 20 h 46"/>
                <a:gd name="T40" fmla="*/ 54 w 64"/>
                <a:gd name="T41" fmla="*/ 36 h 46"/>
                <a:gd name="T42" fmla="*/ 60 w 64"/>
                <a:gd name="T43" fmla="*/ 30 h 46"/>
                <a:gd name="T44" fmla="*/ 60 w 64"/>
                <a:gd name="T45" fmla="*/ 20 h 46"/>
                <a:gd name="T46" fmla="*/ 64 w 64"/>
                <a:gd name="T47" fmla="*/ 10 h 46"/>
                <a:gd name="T48" fmla="*/ 64 w 64"/>
                <a:gd name="T49" fmla="*/ 6 h 46"/>
                <a:gd name="T50" fmla="*/ 44 w 64"/>
                <a:gd name="T51" fmla="*/ 10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46"/>
                <a:gd name="T80" fmla="*/ 64 w 64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46">
                  <a:moveTo>
                    <a:pt x="44" y="10"/>
                  </a:moveTo>
                  <a:lnTo>
                    <a:pt x="34" y="6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4" y="40"/>
                  </a:lnTo>
                  <a:lnTo>
                    <a:pt x="24" y="40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54" y="20"/>
                  </a:lnTo>
                  <a:lnTo>
                    <a:pt x="54" y="36"/>
                  </a:lnTo>
                  <a:lnTo>
                    <a:pt x="60" y="30"/>
                  </a:lnTo>
                  <a:lnTo>
                    <a:pt x="60" y="20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1" name="Freeform 131"/>
            <p:cNvSpPr>
              <a:spLocks/>
            </p:cNvSpPr>
            <p:nvPr/>
          </p:nvSpPr>
          <p:spPr bwMode="auto">
            <a:xfrm>
              <a:off x="5552" y="2274"/>
              <a:ext cx="70" cy="50"/>
            </a:xfrm>
            <a:custGeom>
              <a:avLst/>
              <a:gdLst>
                <a:gd name="T0" fmla="*/ 50 w 70"/>
                <a:gd name="T1" fmla="*/ 12 h 50"/>
                <a:gd name="T2" fmla="*/ 36 w 70"/>
                <a:gd name="T3" fmla="*/ 2 h 50"/>
                <a:gd name="T4" fmla="*/ 24 w 70"/>
                <a:gd name="T5" fmla="*/ 0 h 50"/>
                <a:gd name="T6" fmla="*/ 16 w 70"/>
                <a:gd name="T7" fmla="*/ 14 h 50"/>
                <a:gd name="T8" fmla="*/ 12 w 70"/>
                <a:gd name="T9" fmla="*/ 22 h 50"/>
                <a:gd name="T10" fmla="*/ 6 w 70"/>
                <a:gd name="T11" fmla="*/ 28 h 50"/>
                <a:gd name="T12" fmla="*/ 8 w 70"/>
                <a:gd name="T13" fmla="*/ 30 h 50"/>
                <a:gd name="T14" fmla="*/ 0 w 70"/>
                <a:gd name="T15" fmla="*/ 38 h 50"/>
                <a:gd name="T16" fmla="*/ 18 w 70"/>
                <a:gd name="T17" fmla="*/ 50 h 50"/>
                <a:gd name="T18" fmla="*/ 20 w 70"/>
                <a:gd name="T19" fmla="*/ 44 h 50"/>
                <a:gd name="T20" fmla="*/ 30 w 70"/>
                <a:gd name="T21" fmla="*/ 44 h 50"/>
                <a:gd name="T22" fmla="*/ 42 w 70"/>
                <a:gd name="T23" fmla="*/ 44 h 50"/>
                <a:gd name="T24" fmla="*/ 48 w 70"/>
                <a:gd name="T25" fmla="*/ 44 h 50"/>
                <a:gd name="T26" fmla="*/ 56 w 70"/>
                <a:gd name="T27" fmla="*/ 32 h 50"/>
                <a:gd name="T28" fmla="*/ 56 w 70"/>
                <a:gd name="T29" fmla="*/ 42 h 50"/>
                <a:gd name="T30" fmla="*/ 66 w 70"/>
                <a:gd name="T31" fmla="*/ 24 h 50"/>
                <a:gd name="T32" fmla="*/ 70 w 70"/>
                <a:gd name="T33" fmla="*/ 8 h 50"/>
                <a:gd name="T34" fmla="*/ 48 w 70"/>
                <a:gd name="T35" fmla="*/ 10 h 50"/>
                <a:gd name="T36" fmla="*/ 50 w 70"/>
                <a:gd name="T37" fmla="*/ 12 h 50"/>
                <a:gd name="T38" fmla="*/ 50 w 70"/>
                <a:gd name="T39" fmla="*/ 14 h 50"/>
                <a:gd name="T40" fmla="*/ 66 w 70"/>
                <a:gd name="T41" fmla="*/ 12 h 50"/>
                <a:gd name="T42" fmla="*/ 62 w 70"/>
                <a:gd name="T43" fmla="*/ 32 h 50"/>
                <a:gd name="T44" fmla="*/ 60 w 70"/>
                <a:gd name="T45" fmla="*/ 22 h 50"/>
                <a:gd name="T46" fmla="*/ 48 w 70"/>
                <a:gd name="T47" fmla="*/ 40 h 50"/>
                <a:gd name="T48" fmla="*/ 40 w 70"/>
                <a:gd name="T49" fmla="*/ 36 h 50"/>
                <a:gd name="T50" fmla="*/ 28 w 70"/>
                <a:gd name="T51" fmla="*/ 40 h 50"/>
                <a:gd name="T52" fmla="*/ 16 w 70"/>
                <a:gd name="T53" fmla="*/ 40 h 50"/>
                <a:gd name="T54" fmla="*/ 14 w 70"/>
                <a:gd name="T55" fmla="*/ 46 h 50"/>
                <a:gd name="T56" fmla="*/ 10 w 70"/>
                <a:gd name="T57" fmla="*/ 34 h 50"/>
                <a:gd name="T58" fmla="*/ 18 w 70"/>
                <a:gd name="T59" fmla="*/ 34 h 50"/>
                <a:gd name="T60" fmla="*/ 16 w 70"/>
                <a:gd name="T61" fmla="*/ 24 h 50"/>
                <a:gd name="T62" fmla="*/ 20 w 70"/>
                <a:gd name="T63" fmla="*/ 18 h 50"/>
                <a:gd name="T64" fmla="*/ 20 w 70"/>
                <a:gd name="T65" fmla="*/ 12 h 50"/>
                <a:gd name="T66" fmla="*/ 24 w 70"/>
                <a:gd name="T67" fmla="*/ 4 h 50"/>
                <a:gd name="T68" fmla="*/ 38 w 70"/>
                <a:gd name="T69" fmla="*/ 10 h 50"/>
                <a:gd name="T70" fmla="*/ 48 w 70"/>
                <a:gd name="T71" fmla="*/ 14 h 50"/>
                <a:gd name="T72" fmla="*/ 48 w 70"/>
                <a:gd name="T73" fmla="*/ 12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"/>
                <a:gd name="T112" fmla="*/ 0 h 50"/>
                <a:gd name="T113" fmla="*/ 70 w 70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" h="50">
                  <a:moveTo>
                    <a:pt x="48" y="12"/>
                  </a:moveTo>
                  <a:lnTo>
                    <a:pt x="50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8" y="40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66" y="34"/>
                  </a:lnTo>
                  <a:lnTo>
                    <a:pt x="66" y="24"/>
                  </a:lnTo>
                  <a:lnTo>
                    <a:pt x="70" y="14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2" y="22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36"/>
                  </a:lnTo>
                  <a:lnTo>
                    <a:pt x="28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8" y="10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Freeform 132"/>
            <p:cNvSpPr>
              <a:spLocks/>
            </p:cNvSpPr>
            <p:nvPr/>
          </p:nvSpPr>
          <p:spPr bwMode="auto">
            <a:xfrm>
              <a:off x="5646" y="1714"/>
              <a:ext cx="168" cy="190"/>
            </a:xfrm>
            <a:custGeom>
              <a:avLst/>
              <a:gdLst>
                <a:gd name="T0" fmla="*/ 14 w 168"/>
                <a:gd name="T1" fmla="*/ 16 h 190"/>
                <a:gd name="T2" fmla="*/ 44 w 168"/>
                <a:gd name="T3" fmla="*/ 54 h 190"/>
                <a:gd name="T4" fmla="*/ 50 w 168"/>
                <a:gd name="T5" fmla="*/ 64 h 190"/>
                <a:gd name="T6" fmla="*/ 54 w 168"/>
                <a:gd name="T7" fmla="*/ 64 h 190"/>
                <a:gd name="T8" fmla="*/ 54 w 168"/>
                <a:gd name="T9" fmla="*/ 84 h 190"/>
                <a:gd name="T10" fmla="*/ 44 w 168"/>
                <a:gd name="T11" fmla="*/ 114 h 190"/>
                <a:gd name="T12" fmla="*/ 40 w 168"/>
                <a:gd name="T13" fmla="*/ 124 h 190"/>
                <a:gd name="T14" fmla="*/ 60 w 168"/>
                <a:gd name="T15" fmla="*/ 170 h 190"/>
                <a:gd name="T16" fmla="*/ 70 w 168"/>
                <a:gd name="T17" fmla="*/ 180 h 190"/>
                <a:gd name="T18" fmla="*/ 100 w 168"/>
                <a:gd name="T19" fmla="*/ 184 h 190"/>
                <a:gd name="T20" fmla="*/ 104 w 168"/>
                <a:gd name="T21" fmla="*/ 190 h 190"/>
                <a:gd name="T22" fmla="*/ 124 w 168"/>
                <a:gd name="T23" fmla="*/ 180 h 190"/>
                <a:gd name="T24" fmla="*/ 138 w 168"/>
                <a:gd name="T25" fmla="*/ 164 h 190"/>
                <a:gd name="T26" fmla="*/ 138 w 168"/>
                <a:gd name="T27" fmla="*/ 154 h 190"/>
                <a:gd name="T28" fmla="*/ 144 w 168"/>
                <a:gd name="T29" fmla="*/ 150 h 190"/>
                <a:gd name="T30" fmla="*/ 138 w 168"/>
                <a:gd name="T31" fmla="*/ 140 h 190"/>
                <a:gd name="T32" fmla="*/ 138 w 168"/>
                <a:gd name="T33" fmla="*/ 120 h 190"/>
                <a:gd name="T34" fmla="*/ 148 w 168"/>
                <a:gd name="T35" fmla="*/ 120 h 190"/>
                <a:gd name="T36" fmla="*/ 148 w 168"/>
                <a:gd name="T37" fmla="*/ 110 h 190"/>
                <a:gd name="T38" fmla="*/ 168 w 168"/>
                <a:gd name="T39" fmla="*/ 110 h 190"/>
                <a:gd name="T40" fmla="*/ 168 w 168"/>
                <a:gd name="T41" fmla="*/ 104 h 190"/>
                <a:gd name="T42" fmla="*/ 164 w 168"/>
                <a:gd name="T43" fmla="*/ 104 h 190"/>
                <a:gd name="T44" fmla="*/ 154 w 168"/>
                <a:gd name="T45" fmla="*/ 90 h 190"/>
                <a:gd name="T46" fmla="*/ 138 w 168"/>
                <a:gd name="T47" fmla="*/ 84 h 190"/>
                <a:gd name="T48" fmla="*/ 128 w 168"/>
                <a:gd name="T49" fmla="*/ 74 h 190"/>
                <a:gd name="T50" fmla="*/ 114 w 168"/>
                <a:gd name="T51" fmla="*/ 70 h 190"/>
                <a:gd name="T52" fmla="*/ 104 w 168"/>
                <a:gd name="T53" fmla="*/ 50 h 190"/>
                <a:gd name="T54" fmla="*/ 90 w 168"/>
                <a:gd name="T55" fmla="*/ 44 h 190"/>
                <a:gd name="T56" fmla="*/ 80 w 168"/>
                <a:gd name="T57" fmla="*/ 44 h 190"/>
                <a:gd name="T58" fmla="*/ 70 w 168"/>
                <a:gd name="T59" fmla="*/ 54 h 190"/>
                <a:gd name="T60" fmla="*/ 50 w 168"/>
                <a:gd name="T61" fmla="*/ 50 h 190"/>
                <a:gd name="T62" fmla="*/ 44 w 168"/>
                <a:gd name="T63" fmla="*/ 44 h 190"/>
                <a:gd name="T64" fmla="*/ 34 w 168"/>
                <a:gd name="T65" fmla="*/ 30 h 190"/>
                <a:gd name="T66" fmla="*/ 24 w 168"/>
                <a:gd name="T67" fmla="*/ 24 h 190"/>
                <a:gd name="T68" fmla="*/ 14 w 168"/>
                <a:gd name="T69" fmla="*/ 6 h 190"/>
                <a:gd name="T70" fmla="*/ 0 w 168"/>
                <a:gd name="T71" fmla="*/ 0 h 190"/>
                <a:gd name="T72" fmla="*/ 4 w 168"/>
                <a:gd name="T73" fmla="*/ 10 h 190"/>
                <a:gd name="T74" fmla="*/ 14 w 168"/>
                <a:gd name="T75" fmla="*/ 16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8"/>
                <a:gd name="T115" fmla="*/ 0 h 190"/>
                <a:gd name="T116" fmla="*/ 168 w 168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8" h="190">
                  <a:moveTo>
                    <a:pt x="14" y="16"/>
                  </a:moveTo>
                  <a:lnTo>
                    <a:pt x="44" y="5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84"/>
                  </a:lnTo>
                  <a:lnTo>
                    <a:pt x="44" y="114"/>
                  </a:lnTo>
                  <a:lnTo>
                    <a:pt x="40" y="124"/>
                  </a:lnTo>
                  <a:lnTo>
                    <a:pt x="60" y="170"/>
                  </a:lnTo>
                  <a:lnTo>
                    <a:pt x="70" y="180"/>
                  </a:lnTo>
                  <a:lnTo>
                    <a:pt x="100" y="184"/>
                  </a:lnTo>
                  <a:lnTo>
                    <a:pt x="104" y="190"/>
                  </a:lnTo>
                  <a:lnTo>
                    <a:pt x="124" y="180"/>
                  </a:lnTo>
                  <a:lnTo>
                    <a:pt x="138" y="164"/>
                  </a:lnTo>
                  <a:lnTo>
                    <a:pt x="138" y="154"/>
                  </a:lnTo>
                  <a:lnTo>
                    <a:pt x="144" y="150"/>
                  </a:lnTo>
                  <a:lnTo>
                    <a:pt x="138" y="140"/>
                  </a:lnTo>
                  <a:lnTo>
                    <a:pt x="138" y="120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68" y="110"/>
                  </a:lnTo>
                  <a:lnTo>
                    <a:pt x="168" y="104"/>
                  </a:lnTo>
                  <a:lnTo>
                    <a:pt x="164" y="104"/>
                  </a:lnTo>
                  <a:lnTo>
                    <a:pt x="154" y="90"/>
                  </a:lnTo>
                  <a:lnTo>
                    <a:pt x="138" y="84"/>
                  </a:lnTo>
                  <a:lnTo>
                    <a:pt x="128" y="74"/>
                  </a:lnTo>
                  <a:lnTo>
                    <a:pt x="114" y="70"/>
                  </a:lnTo>
                  <a:lnTo>
                    <a:pt x="104" y="50"/>
                  </a:lnTo>
                  <a:lnTo>
                    <a:pt x="90" y="44"/>
                  </a:lnTo>
                  <a:lnTo>
                    <a:pt x="80" y="44"/>
                  </a:lnTo>
                  <a:lnTo>
                    <a:pt x="70" y="54"/>
                  </a:lnTo>
                  <a:lnTo>
                    <a:pt x="50" y="50"/>
                  </a:lnTo>
                  <a:lnTo>
                    <a:pt x="44" y="44"/>
                  </a:lnTo>
                  <a:lnTo>
                    <a:pt x="34" y="30"/>
                  </a:lnTo>
                  <a:lnTo>
                    <a:pt x="24" y="24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Freeform 133"/>
            <p:cNvSpPr>
              <a:spLocks/>
            </p:cNvSpPr>
            <p:nvPr/>
          </p:nvSpPr>
          <p:spPr bwMode="auto">
            <a:xfrm>
              <a:off x="5642" y="1710"/>
              <a:ext cx="174" cy="196"/>
            </a:xfrm>
            <a:custGeom>
              <a:avLst/>
              <a:gdLst>
                <a:gd name="T0" fmla="*/ 16 w 174"/>
                <a:gd name="T1" fmla="*/ 20 h 196"/>
                <a:gd name="T2" fmla="*/ 52 w 174"/>
                <a:gd name="T3" fmla="*/ 70 h 196"/>
                <a:gd name="T4" fmla="*/ 56 w 174"/>
                <a:gd name="T5" fmla="*/ 88 h 196"/>
                <a:gd name="T6" fmla="*/ 42 w 174"/>
                <a:gd name="T7" fmla="*/ 128 h 196"/>
                <a:gd name="T8" fmla="*/ 72 w 174"/>
                <a:gd name="T9" fmla="*/ 186 h 196"/>
                <a:gd name="T10" fmla="*/ 106 w 174"/>
                <a:gd name="T11" fmla="*/ 194 h 196"/>
                <a:gd name="T12" fmla="*/ 130 w 174"/>
                <a:gd name="T13" fmla="*/ 186 h 196"/>
                <a:gd name="T14" fmla="*/ 144 w 174"/>
                <a:gd name="T15" fmla="*/ 160 h 196"/>
                <a:gd name="T16" fmla="*/ 150 w 174"/>
                <a:gd name="T17" fmla="*/ 154 h 196"/>
                <a:gd name="T18" fmla="*/ 144 w 174"/>
                <a:gd name="T19" fmla="*/ 126 h 196"/>
                <a:gd name="T20" fmla="*/ 154 w 174"/>
                <a:gd name="T21" fmla="*/ 126 h 196"/>
                <a:gd name="T22" fmla="*/ 174 w 174"/>
                <a:gd name="T23" fmla="*/ 116 h 196"/>
                <a:gd name="T24" fmla="*/ 174 w 174"/>
                <a:gd name="T25" fmla="*/ 106 h 196"/>
                <a:gd name="T26" fmla="*/ 160 w 174"/>
                <a:gd name="T27" fmla="*/ 92 h 196"/>
                <a:gd name="T28" fmla="*/ 134 w 174"/>
                <a:gd name="T29" fmla="*/ 78 h 196"/>
                <a:gd name="T30" fmla="*/ 110 w 174"/>
                <a:gd name="T31" fmla="*/ 52 h 196"/>
                <a:gd name="T32" fmla="*/ 84 w 174"/>
                <a:gd name="T33" fmla="*/ 46 h 196"/>
                <a:gd name="T34" fmla="*/ 72 w 174"/>
                <a:gd name="T35" fmla="*/ 56 h 196"/>
                <a:gd name="T36" fmla="*/ 50 w 174"/>
                <a:gd name="T37" fmla="*/ 48 h 196"/>
                <a:gd name="T38" fmla="*/ 30 w 174"/>
                <a:gd name="T39" fmla="*/ 28 h 196"/>
                <a:gd name="T40" fmla="*/ 0 w 174"/>
                <a:gd name="T41" fmla="*/ 0 h 196"/>
                <a:gd name="T42" fmla="*/ 18 w 174"/>
                <a:gd name="T43" fmla="*/ 20 h 196"/>
                <a:gd name="T44" fmla="*/ 16 w 174"/>
                <a:gd name="T45" fmla="*/ 20 h 196"/>
                <a:gd name="T46" fmla="*/ 20 w 174"/>
                <a:gd name="T47" fmla="*/ 18 h 196"/>
                <a:gd name="T48" fmla="*/ 8 w 174"/>
                <a:gd name="T49" fmla="*/ 8 h 196"/>
                <a:gd name="T50" fmla="*/ 26 w 174"/>
                <a:gd name="T51" fmla="*/ 30 h 196"/>
                <a:gd name="T52" fmla="*/ 46 w 174"/>
                <a:gd name="T53" fmla="*/ 50 h 196"/>
                <a:gd name="T54" fmla="*/ 52 w 174"/>
                <a:gd name="T55" fmla="*/ 56 h 196"/>
                <a:gd name="T56" fmla="*/ 84 w 174"/>
                <a:gd name="T57" fmla="*/ 50 h 196"/>
                <a:gd name="T58" fmla="*/ 106 w 174"/>
                <a:gd name="T59" fmla="*/ 56 h 196"/>
                <a:gd name="T60" fmla="*/ 132 w 174"/>
                <a:gd name="T61" fmla="*/ 80 h 196"/>
                <a:gd name="T62" fmla="*/ 156 w 174"/>
                <a:gd name="T63" fmla="*/ 96 h 196"/>
                <a:gd name="T64" fmla="*/ 170 w 174"/>
                <a:gd name="T65" fmla="*/ 110 h 196"/>
                <a:gd name="T66" fmla="*/ 150 w 174"/>
                <a:gd name="T67" fmla="*/ 112 h 196"/>
                <a:gd name="T68" fmla="*/ 142 w 174"/>
                <a:gd name="T69" fmla="*/ 122 h 196"/>
                <a:gd name="T70" fmla="*/ 140 w 174"/>
                <a:gd name="T71" fmla="*/ 144 h 196"/>
                <a:gd name="T72" fmla="*/ 142 w 174"/>
                <a:gd name="T73" fmla="*/ 158 h 196"/>
                <a:gd name="T74" fmla="*/ 140 w 174"/>
                <a:gd name="T75" fmla="*/ 168 h 196"/>
                <a:gd name="T76" fmla="*/ 108 w 174"/>
                <a:gd name="T77" fmla="*/ 190 h 196"/>
                <a:gd name="T78" fmla="*/ 104 w 174"/>
                <a:gd name="T79" fmla="*/ 186 h 196"/>
                <a:gd name="T80" fmla="*/ 64 w 174"/>
                <a:gd name="T81" fmla="*/ 172 h 196"/>
                <a:gd name="T82" fmla="*/ 50 w 174"/>
                <a:gd name="T83" fmla="*/ 120 h 196"/>
                <a:gd name="T84" fmla="*/ 60 w 174"/>
                <a:gd name="T85" fmla="*/ 66 h 196"/>
                <a:gd name="T86" fmla="*/ 50 w 174"/>
                <a:gd name="T87" fmla="*/ 58 h 196"/>
                <a:gd name="T88" fmla="*/ 20 w 174"/>
                <a:gd name="T89" fmla="*/ 18 h 1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"/>
                <a:gd name="T136" fmla="*/ 0 h 196"/>
                <a:gd name="T137" fmla="*/ 174 w 174"/>
                <a:gd name="T138" fmla="*/ 196 h 1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" h="196">
                  <a:moveTo>
                    <a:pt x="18" y="20"/>
                  </a:moveTo>
                  <a:lnTo>
                    <a:pt x="16" y="20"/>
                  </a:lnTo>
                  <a:lnTo>
                    <a:pt x="46" y="60"/>
                  </a:lnTo>
                  <a:lnTo>
                    <a:pt x="52" y="70"/>
                  </a:lnTo>
                  <a:lnTo>
                    <a:pt x="56" y="70"/>
                  </a:lnTo>
                  <a:lnTo>
                    <a:pt x="56" y="88"/>
                  </a:lnTo>
                  <a:lnTo>
                    <a:pt x="46" y="118"/>
                  </a:lnTo>
                  <a:lnTo>
                    <a:pt x="42" y="128"/>
                  </a:lnTo>
                  <a:lnTo>
                    <a:pt x="62" y="174"/>
                  </a:lnTo>
                  <a:lnTo>
                    <a:pt x="72" y="186"/>
                  </a:lnTo>
                  <a:lnTo>
                    <a:pt x="102" y="190"/>
                  </a:lnTo>
                  <a:lnTo>
                    <a:pt x="106" y="194"/>
                  </a:lnTo>
                  <a:lnTo>
                    <a:pt x="108" y="196"/>
                  </a:lnTo>
                  <a:lnTo>
                    <a:pt x="130" y="186"/>
                  </a:lnTo>
                  <a:lnTo>
                    <a:pt x="144" y="170"/>
                  </a:lnTo>
                  <a:lnTo>
                    <a:pt x="144" y="160"/>
                  </a:lnTo>
                  <a:lnTo>
                    <a:pt x="150" y="154"/>
                  </a:lnTo>
                  <a:lnTo>
                    <a:pt x="144" y="144"/>
                  </a:lnTo>
                  <a:lnTo>
                    <a:pt x="144" y="126"/>
                  </a:lnTo>
                  <a:lnTo>
                    <a:pt x="152" y="126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74" y="116"/>
                  </a:lnTo>
                  <a:lnTo>
                    <a:pt x="174" y="108"/>
                  </a:lnTo>
                  <a:lnTo>
                    <a:pt x="174" y="106"/>
                  </a:lnTo>
                  <a:lnTo>
                    <a:pt x="168" y="106"/>
                  </a:lnTo>
                  <a:lnTo>
                    <a:pt x="160" y="92"/>
                  </a:lnTo>
                  <a:lnTo>
                    <a:pt x="144" y="86"/>
                  </a:lnTo>
                  <a:lnTo>
                    <a:pt x="134" y="78"/>
                  </a:lnTo>
                  <a:lnTo>
                    <a:pt x="120" y="72"/>
                  </a:lnTo>
                  <a:lnTo>
                    <a:pt x="110" y="52"/>
                  </a:lnTo>
                  <a:lnTo>
                    <a:pt x="94" y="46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72" y="56"/>
                  </a:lnTo>
                  <a:lnTo>
                    <a:pt x="54" y="52"/>
                  </a:lnTo>
                  <a:lnTo>
                    <a:pt x="50" y="48"/>
                  </a:lnTo>
                  <a:lnTo>
                    <a:pt x="40" y="32"/>
                  </a:lnTo>
                  <a:lnTo>
                    <a:pt x="30" y="28"/>
                  </a:lnTo>
                  <a:lnTo>
                    <a:pt x="20" y="8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16" y="10"/>
                  </a:lnTo>
                  <a:lnTo>
                    <a:pt x="26" y="30"/>
                  </a:lnTo>
                  <a:lnTo>
                    <a:pt x="36" y="36"/>
                  </a:lnTo>
                  <a:lnTo>
                    <a:pt x="46" y="50"/>
                  </a:lnTo>
                  <a:lnTo>
                    <a:pt x="52" y="56"/>
                  </a:lnTo>
                  <a:lnTo>
                    <a:pt x="74" y="62"/>
                  </a:lnTo>
                  <a:lnTo>
                    <a:pt x="84" y="50"/>
                  </a:lnTo>
                  <a:lnTo>
                    <a:pt x="92" y="50"/>
                  </a:lnTo>
                  <a:lnTo>
                    <a:pt x="106" y="56"/>
                  </a:lnTo>
                  <a:lnTo>
                    <a:pt x="116" y="76"/>
                  </a:lnTo>
                  <a:lnTo>
                    <a:pt x="132" y="80"/>
                  </a:lnTo>
                  <a:lnTo>
                    <a:pt x="142" y="90"/>
                  </a:lnTo>
                  <a:lnTo>
                    <a:pt x="156" y="96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70" y="112"/>
                  </a:lnTo>
                  <a:lnTo>
                    <a:pt x="150" y="112"/>
                  </a:lnTo>
                  <a:lnTo>
                    <a:pt x="15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44"/>
                  </a:lnTo>
                  <a:lnTo>
                    <a:pt x="146" y="154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68"/>
                  </a:lnTo>
                  <a:lnTo>
                    <a:pt x="126" y="182"/>
                  </a:lnTo>
                  <a:lnTo>
                    <a:pt x="108" y="190"/>
                  </a:lnTo>
                  <a:lnTo>
                    <a:pt x="104" y="186"/>
                  </a:lnTo>
                  <a:lnTo>
                    <a:pt x="74" y="182"/>
                  </a:lnTo>
                  <a:lnTo>
                    <a:pt x="64" y="172"/>
                  </a:lnTo>
                  <a:lnTo>
                    <a:pt x="46" y="128"/>
                  </a:lnTo>
                  <a:lnTo>
                    <a:pt x="50" y="120"/>
                  </a:lnTo>
                  <a:lnTo>
                    <a:pt x="60" y="90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50" y="58"/>
                  </a:lnTo>
                  <a:lnTo>
                    <a:pt x="20" y="18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4" name="Freeform 134"/>
            <p:cNvSpPr>
              <a:spLocks/>
            </p:cNvSpPr>
            <p:nvPr/>
          </p:nvSpPr>
          <p:spPr bwMode="auto">
            <a:xfrm>
              <a:off x="5502" y="2396"/>
              <a:ext cx="44" cy="40"/>
            </a:xfrm>
            <a:custGeom>
              <a:avLst/>
              <a:gdLst>
                <a:gd name="T0" fmla="*/ 44 w 44"/>
                <a:gd name="T1" fmla="*/ 10 h 40"/>
                <a:gd name="T2" fmla="*/ 38 w 44"/>
                <a:gd name="T3" fmla="*/ 0 h 40"/>
                <a:gd name="T4" fmla="*/ 28 w 44"/>
                <a:gd name="T5" fmla="*/ 0 h 40"/>
                <a:gd name="T6" fmla="*/ 28 w 44"/>
                <a:gd name="T7" fmla="*/ 6 h 40"/>
                <a:gd name="T8" fmla="*/ 24 w 44"/>
                <a:gd name="T9" fmla="*/ 10 h 40"/>
                <a:gd name="T10" fmla="*/ 18 w 44"/>
                <a:gd name="T11" fmla="*/ 6 h 40"/>
                <a:gd name="T12" fmla="*/ 14 w 44"/>
                <a:gd name="T13" fmla="*/ 6 h 40"/>
                <a:gd name="T14" fmla="*/ 8 w 44"/>
                <a:gd name="T15" fmla="*/ 16 h 40"/>
                <a:gd name="T16" fmla="*/ 4 w 44"/>
                <a:gd name="T17" fmla="*/ 16 h 40"/>
                <a:gd name="T18" fmla="*/ 8 w 44"/>
                <a:gd name="T19" fmla="*/ 20 h 40"/>
                <a:gd name="T20" fmla="*/ 0 w 44"/>
                <a:gd name="T21" fmla="*/ 30 h 40"/>
                <a:gd name="T22" fmla="*/ 0 w 44"/>
                <a:gd name="T23" fmla="*/ 36 h 40"/>
                <a:gd name="T24" fmla="*/ 4 w 44"/>
                <a:gd name="T25" fmla="*/ 36 h 40"/>
                <a:gd name="T26" fmla="*/ 8 w 44"/>
                <a:gd name="T27" fmla="*/ 40 h 40"/>
                <a:gd name="T28" fmla="*/ 18 w 44"/>
                <a:gd name="T29" fmla="*/ 36 h 40"/>
                <a:gd name="T30" fmla="*/ 28 w 44"/>
                <a:gd name="T31" fmla="*/ 40 h 40"/>
                <a:gd name="T32" fmla="*/ 44 w 44"/>
                <a:gd name="T33" fmla="*/ 26 h 40"/>
                <a:gd name="T34" fmla="*/ 44 w 44"/>
                <a:gd name="T35" fmla="*/ 1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0"/>
                <a:gd name="T56" fmla="*/ 44 w 44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0">
                  <a:moveTo>
                    <a:pt x="44" y="10"/>
                  </a:moveTo>
                  <a:lnTo>
                    <a:pt x="3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8" y="36"/>
                  </a:lnTo>
                  <a:lnTo>
                    <a:pt x="28" y="40"/>
                  </a:lnTo>
                  <a:lnTo>
                    <a:pt x="44" y="26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5" name="Freeform 135"/>
            <p:cNvSpPr>
              <a:spLocks/>
            </p:cNvSpPr>
            <p:nvPr/>
          </p:nvSpPr>
          <p:spPr bwMode="auto">
            <a:xfrm>
              <a:off x="5500" y="2394"/>
              <a:ext cx="48" cy="44"/>
            </a:xfrm>
            <a:custGeom>
              <a:avLst/>
              <a:gdLst>
                <a:gd name="T0" fmla="*/ 46 w 48"/>
                <a:gd name="T1" fmla="*/ 12 h 44"/>
                <a:gd name="T2" fmla="*/ 48 w 48"/>
                <a:gd name="T3" fmla="*/ 12 h 44"/>
                <a:gd name="T4" fmla="*/ 42 w 48"/>
                <a:gd name="T5" fmla="*/ 0 h 44"/>
                <a:gd name="T6" fmla="*/ 28 w 48"/>
                <a:gd name="T7" fmla="*/ 0 h 44"/>
                <a:gd name="T8" fmla="*/ 28 w 48"/>
                <a:gd name="T9" fmla="*/ 6 h 44"/>
                <a:gd name="T10" fmla="*/ 26 w 48"/>
                <a:gd name="T11" fmla="*/ 10 h 44"/>
                <a:gd name="T12" fmla="*/ 22 w 48"/>
                <a:gd name="T13" fmla="*/ 6 h 44"/>
                <a:gd name="T14" fmla="*/ 22 w 48"/>
                <a:gd name="T15" fmla="*/ 6 h 44"/>
                <a:gd name="T16" fmla="*/ 16 w 48"/>
                <a:gd name="T17" fmla="*/ 6 h 44"/>
                <a:gd name="T18" fmla="*/ 14 w 48"/>
                <a:gd name="T19" fmla="*/ 6 h 44"/>
                <a:gd name="T20" fmla="*/ 10 w 48"/>
                <a:gd name="T21" fmla="*/ 16 h 44"/>
                <a:gd name="T22" fmla="*/ 6 w 48"/>
                <a:gd name="T23" fmla="*/ 16 h 44"/>
                <a:gd name="T24" fmla="*/ 2 w 48"/>
                <a:gd name="T25" fmla="*/ 16 h 44"/>
                <a:gd name="T26" fmla="*/ 8 w 48"/>
                <a:gd name="T27" fmla="*/ 22 h 44"/>
                <a:gd name="T28" fmla="*/ 0 w 48"/>
                <a:gd name="T29" fmla="*/ 32 h 44"/>
                <a:gd name="T30" fmla="*/ 0 w 48"/>
                <a:gd name="T31" fmla="*/ 38 h 44"/>
                <a:gd name="T32" fmla="*/ 0 w 48"/>
                <a:gd name="T33" fmla="*/ 40 h 44"/>
                <a:gd name="T34" fmla="*/ 6 w 48"/>
                <a:gd name="T35" fmla="*/ 40 h 44"/>
                <a:gd name="T36" fmla="*/ 10 w 48"/>
                <a:gd name="T37" fmla="*/ 44 h 44"/>
                <a:gd name="T38" fmla="*/ 10 w 48"/>
                <a:gd name="T39" fmla="*/ 44 h 44"/>
                <a:gd name="T40" fmla="*/ 20 w 48"/>
                <a:gd name="T41" fmla="*/ 40 h 44"/>
                <a:gd name="T42" fmla="*/ 32 w 48"/>
                <a:gd name="T43" fmla="*/ 44 h 44"/>
                <a:gd name="T44" fmla="*/ 48 w 48"/>
                <a:gd name="T45" fmla="*/ 28 h 44"/>
                <a:gd name="T46" fmla="*/ 48 w 48"/>
                <a:gd name="T47" fmla="*/ 12 h 44"/>
                <a:gd name="T48" fmla="*/ 48 w 48"/>
                <a:gd name="T49" fmla="*/ 12 h 44"/>
                <a:gd name="T50" fmla="*/ 46 w 48"/>
                <a:gd name="T51" fmla="*/ 12 h 44"/>
                <a:gd name="T52" fmla="*/ 44 w 48"/>
                <a:gd name="T53" fmla="*/ 12 h 44"/>
                <a:gd name="T54" fmla="*/ 44 w 48"/>
                <a:gd name="T55" fmla="*/ 26 h 44"/>
                <a:gd name="T56" fmla="*/ 30 w 48"/>
                <a:gd name="T57" fmla="*/ 40 h 44"/>
                <a:gd name="T58" fmla="*/ 20 w 48"/>
                <a:gd name="T59" fmla="*/ 36 h 44"/>
                <a:gd name="T60" fmla="*/ 12 w 48"/>
                <a:gd name="T61" fmla="*/ 40 h 44"/>
                <a:gd name="T62" fmla="*/ 8 w 48"/>
                <a:gd name="T63" fmla="*/ 36 h 44"/>
                <a:gd name="T64" fmla="*/ 6 w 48"/>
                <a:gd name="T65" fmla="*/ 36 h 44"/>
                <a:gd name="T66" fmla="*/ 4 w 48"/>
                <a:gd name="T67" fmla="*/ 36 h 44"/>
                <a:gd name="T68" fmla="*/ 4 w 48"/>
                <a:gd name="T69" fmla="*/ 34 h 44"/>
                <a:gd name="T70" fmla="*/ 14 w 48"/>
                <a:gd name="T71" fmla="*/ 22 h 44"/>
                <a:gd name="T72" fmla="*/ 10 w 48"/>
                <a:gd name="T73" fmla="*/ 20 h 44"/>
                <a:gd name="T74" fmla="*/ 10 w 48"/>
                <a:gd name="T75" fmla="*/ 20 h 44"/>
                <a:gd name="T76" fmla="*/ 12 w 48"/>
                <a:gd name="T77" fmla="*/ 20 h 44"/>
                <a:gd name="T78" fmla="*/ 18 w 48"/>
                <a:gd name="T79" fmla="*/ 10 h 44"/>
                <a:gd name="T80" fmla="*/ 20 w 48"/>
                <a:gd name="T81" fmla="*/ 10 h 44"/>
                <a:gd name="T82" fmla="*/ 24 w 48"/>
                <a:gd name="T83" fmla="*/ 14 h 44"/>
                <a:gd name="T84" fmla="*/ 26 w 48"/>
                <a:gd name="T85" fmla="*/ 16 h 44"/>
                <a:gd name="T86" fmla="*/ 32 w 48"/>
                <a:gd name="T87" fmla="*/ 8 h 44"/>
                <a:gd name="T88" fmla="*/ 32 w 48"/>
                <a:gd name="T89" fmla="*/ 4 h 44"/>
                <a:gd name="T90" fmla="*/ 40 w 48"/>
                <a:gd name="T91" fmla="*/ 4 h 44"/>
                <a:gd name="T92" fmla="*/ 44 w 48"/>
                <a:gd name="T93" fmla="*/ 14 h 44"/>
                <a:gd name="T94" fmla="*/ 46 w 48"/>
                <a:gd name="T95" fmla="*/ 12 h 44"/>
                <a:gd name="T96" fmla="*/ 44 w 48"/>
                <a:gd name="T97" fmla="*/ 12 h 44"/>
                <a:gd name="T98" fmla="*/ 46 w 48"/>
                <a:gd name="T99" fmla="*/ 1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"/>
                <a:gd name="T151" fmla="*/ 0 h 44"/>
                <a:gd name="T152" fmla="*/ 48 w 48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" h="44">
                  <a:moveTo>
                    <a:pt x="46" y="12"/>
                  </a:moveTo>
                  <a:lnTo>
                    <a:pt x="48" y="1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20" y="40"/>
                  </a:lnTo>
                  <a:lnTo>
                    <a:pt x="32" y="44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26"/>
                  </a:lnTo>
                  <a:lnTo>
                    <a:pt x="30" y="40"/>
                  </a:lnTo>
                  <a:lnTo>
                    <a:pt x="20" y="36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6" name="Freeform 136"/>
            <p:cNvSpPr>
              <a:spLocks/>
            </p:cNvSpPr>
            <p:nvPr/>
          </p:nvSpPr>
          <p:spPr bwMode="auto">
            <a:xfrm>
              <a:off x="5596" y="2012"/>
              <a:ext cx="40" cy="66"/>
            </a:xfrm>
            <a:custGeom>
              <a:avLst/>
              <a:gdLst>
                <a:gd name="T0" fmla="*/ 30 w 40"/>
                <a:gd name="T1" fmla="*/ 6 h 66"/>
                <a:gd name="T2" fmla="*/ 14 w 40"/>
                <a:gd name="T3" fmla="*/ 0 h 66"/>
                <a:gd name="T4" fmla="*/ 4 w 40"/>
                <a:gd name="T5" fmla="*/ 10 h 66"/>
                <a:gd name="T6" fmla="*/ 0 w 40"/>
                <a:gd name="T7" fmla="*/ 20 h 66"/>
                <a:gd name="T8" fmla="*/ 0 w 40"/>
                <a:gd name="T9" fmla="*/ 56 h 66"/>
                <a:gd name="T10" fmla="*/ 14 w 40"/>
                <a:gd name="T11" fmla="*/ 66 h 66"/>
                <a:gd name="T12" fmla="*/ 20 w 40"/>
                <a:gd name="T13" fmla="*/ 66 h 66"/>
                <a:gd name="T14" fmla="*/ 10 w 40"/>
                <a:gd name="T15" fmla="*/ 56 h 66"/>
                <a:gd name="T16" fmla="*/ 24 w 40"/>
                <a:gd name="T17" fmla="*/ 56 h 66"/>
                <a:gd name="T18" fmla="*/ 24 w 40"/>
                <a:gd name="T19" fmla="*/ 50 h 66"/>
                <a:gd name="T20" fmla="*/ 40 w 40"/>
                <a:gd name="T21" fmla="*/ 36 h 66"/>
                <a:gd name="T22" fmla="*/ 34 w 40"/>
                <a:gd name="T23" fmla="*/ 36 h 66"/>
                <a:gd name="T24" fmla="*/ 34 w 40"/>
                <a:gd name="T25" fmla="*/ 16 h 66"/>
                <a:gd name="T26" fmla="*/ 30 w 40"/>
                <a:gd name="T27" fmla="*/ 6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6"/>
                <a:gd name="T44" fmla="*/ 40 w 40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6">
                  <a:moveTo>
                    <a:pt x="30" y="6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56"/>
                  </a:lnTo>
                  <a:lnTo>
                    <a:pt x="14" y="66"/>
                  </a:lnTo>
                  <a:lnTo>
                    <a:pt x="20" y="66"/>
                  </a:lnTo>
                  <a:lnTo>
                    <a:pt x="10" y="56"/>
                  </a:lnTo>
                  <a:lnTo>
                    <a:pt x="24" y="56"/>
                  </a:lnTo>
                  <a:lnTo>
                    <a:pt x="24" y="50"/>
                  </a:lnTo>
                  <a:lnTo>
                    <a:pt x="40" y="36"/>
                  </a:lnTo>
                  <a:lnTo>
                    <a:pt x="34" y="36"/>
                  </a:lnTo>
                  <a:lnTo>
                    <a:pt x="34" y="1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7" name="Freeform 137"/>
            <p:cNvSpPr>
              <a:spLocks/>
            </p:cNvSpPr>
            <p:nvPr/>
          </p:nvSpPr>
          <p:spPr bwMode="auto">
            <a:xfrm>
              <a:off x="5594" y="2010"/>
              <a:ext cx="46" cy="70"/>
            </a:xfrm>
            <a:custGeom>
              <a:avLst/>
              <a:gdLst>
                <a:gd name="T0" fmla="*/ 32 w 46"/>
                <a:gd name="T1" fmla="*/ 8 h 70"/>
                <a:gd name="T2" fmla="*/ 32 w 46"/>
                <a:gd name="T3" fmla="*/ 6 h 70"/>
                <a:gd name="T4" fmla="*/ 16 w 46"/>
                <a:gd name="T5" fmla="*/ 0 h 70"/>
                <a:gd name="T6" fmla="*/ 6 w 46"/>
                <a:gd name="T7" fmla="*/ 12 h 70"/>
                <a:gd name="T8" fmla="*/ 0 w 46"/>
                <a:gd name="T9" fmla="*/ 22 h 70"/>
                <a:gd name="T10" fmla="*/ 0 w 46"/>
                <a:gd name="T11" fmla="*/ 58 h 70"/>
                <a:gd name="T12" fmla="*/ 16 w 46"/>
                <a:gd name="T13" fmla="*/ 70 h 70"/>
                <a:gd name="T14" fmla="*/ 22 w 46"/>
                <a:gd name="T15" fmla="*/ 70 h 70"/>
                <a:gd name="T16" fmla="*/ 26 w 46"/>
                <a:gd name="T17" fmla="*/ 70 h 70"/>
                <a:gd name="T18" fmla="*/ 16 w 46"/>
                <a:gd name="T19" fmla="*/ 60 h 70"/>
                <a:gd name="T20" fmla="*/ 26 w 46"/>
                <a:gd name="T21" fmla="*/ 60 h 70"/>
                <a:gd name="T22" fmla="*/ 28 w 46"/>
                <a:gd name="T23" fmla="*/ 60 h 70"/>
                <a:gd name="T24" fmla="*/ 28 w 46"/>
                <a:gd name="T25" fmla="*/ 54 h 70"/>
                <a:gd name="T26" fmla="*/ 46 w 46"/>
                <a:gd name="T27" fmla="*/ 36 h 70"/>
                <a:gd name="T28" fmla="*/ 38 w 46"/>
                <a:gd name="T29" fmla="*/ 36 h 70"/>
                <a:gd name="T30" fmla="*/ 38 w 46"/>
                <a:gd name="T31" fmla="*/ 18 h 70"/>
                <a:gd name="T32" fmla="*/ 32 w 46"/>
                <a:gd name="T33" fmla="*/ 6 h 70"/>
                <a:gd name="T34" fmla="*/ 32 w 46"/>
                <a:gd name="T35" fmla="*/ 6 h 70"/>
                <a:gd name="T36" fmla="*/ 32 w 46"/>
                <a:gd name="T37" fmla="*/ 8 h 70"/>
                <a:gd name="T38" fmla="*/ 30 w 46"/>
                <a:gd name="T39" fmla="*/ 8 h 70"/>
                <a:gd name="T40" fmla="*/ 34 w 46"/>
                <a:gd name="T41" fmla="*/ 18 h 70"/>
                <a:gd name="T42" fmla="*/ 34 w 46"/>
                <a:gd name="T43" fmla="*/ 40 h 70"/>
                <a:gd name="T44" fmla="*/ 36 w 46"/>
                <a:gd name="T45" fmla="*/ 40 h 70"/>
                <a:gd name="T46" fmla="*/ 24 w 46"/>
                <a:gd name="T47" fmla="*/ 52 h 70"/>
                <a:gd name="T48" fmla="*/ 24 w 46"/>
                <a:gd name="T49" fmla="*/ 56 h 70"/>
                <a:gd name="T50" fmla="*/ 6 w 46"/>
                <a:gd name="T51" fmla="*/ 56 h 70"/>
                <a:gd name="T52" fmla="*/ 16 w 46"/>
                <a:gd name="T53" fmla="*/ 66 h 70"/>
                <a:gd name="T54" fmla="*/ 16 w 46"/>
                <a:gd name="T55" fmla="*/ 66 h 70"/>
                <a:gd name="T56" fmla="*/ 16 w 46"/>
                <a:gd name="T57" fmla="*/ 68 h 70"/>
                <a:gd name="T58" fmla="*/ 18 w 46"/>
                <a:gd name="T59" fmla="*/ 66 h 70"/>
                <a:gd name="T60" fmla="*/ 4 w 46"/>
                <a:gd name="T61" fmla="*/ 56 h 70"/>
                <a:gd name="T62" fmla="*/ 4 w 46"/>
                <a:gd name="T63" fmla="*/ 24 h 70"/>
                <a:gd name="T64" fmla="*/ 8 w 46"/>
                <a:gd name="T65" fmla="*/ 14 h 70"/>
                <a:gd name="T66" fmla="*/ 18 w 46"/>
                <a:gd name="T67" fmla="*/ 6 h 70"/>
                <a:gd name="T68" fmla="*/ 30 w 46"/>
                <a:gd name="T69" fmla="*/ 10 h 70"/>
                <a:gd name="T70" fmla="*/ 32 w 46"/>
                <a:gd name="T71" fmla="*/ 8 h 70"/>
                <a:gd name="T72" fmla="*/ 30 w 46"/>
                <a:gd name="T73" fmla="*/ 8 h 70"/>
                <a:gd name="T74" fmla="*/ 32 w 46"/>
                <a:gd name="T75" fmla="*/ 8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70"/>
                <a:gd name="T116" fmla="*/ 46 w 46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70">
                  <a:moveTo>
                    <a:pt x="32" y="8"/>
                  </a:moveTo>
                  <a:lnTo>
                    <a:pt x="32" y="6"/>
                  </a:lnTo>
                  <a:lnTo>
                    <a:pt x="16" y="0"/>
                  </a:lnTo>
                  <a:lnTo>
                    <a:pt x="6" y="12"/>
                  </a:lnTo>
                  <a:lnTo>
                    <a:pt x="0" y="22"/>
                  </a:lnTo>
                  <a:lnTo>
                    <a:pt x="0" y="58"/>
                  </a:lnTo>
                  <a:lnTo>
                    <a:pt x="16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16" y="60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54"/>
                  </a:lnTo>
                  <a:lnTo>
                    <a:pt x="46" y="36"/>
                  </a:lnTo>
                  <a:lnTo>
                    <a:pt x="38" y="36"/>
                  </a:lnTo>
                  <a:lnTo>
                    <a:pt x="38" y="18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4" y="18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6" y="5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4" y="56"/>
                  </a:lnTo>
                  <a:lnTo>
                    <a:pt x="4" y="24"/>
                  </a:lnTo>
                  <a:lnTo>
                    <a:pt x="8" y="14"/>
                  </a:lnTo>
                  <a:lnTo>
                    <a:pt x="18" y="6"/>
                  </a:lnTo>
                  <a:lnTo>
                    <a:pt x="30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8" name="Freeform 138"/>
            <p:cNvSpPr>
              <a:spLocks/>
            </p:cNvSpPr>
            <p:nvPr/>
          </p:nvSpPr>
          <p:spPr bwMode="auto">
            <a:xfrm>
              <a:off x="5456" y="2402"/>
              <a:ext cx="50" cy="20"/>
            </a:xfrm>
            <a:custGeom>
              <a:avLst/>
              <a:gdLst>
                <a:gd name="T0" fmla="*/ 26 w 50"/>
                <a:gd name="T1" fmla="*/ 0 h 20"/>
                <a:gd name="T2" fmla="*/ 20 w 50"/>
                <a:gd name="T3" fmla="*/ 4 h 20"/>
                <a:gd name="T4" fmla="*/ 16 w 50"/>
                <a:gd name="T5" fmla="*/ 4 h 20"/>
                <a:gd name="T6" fmla="*/ 10 w 50"/>
                <a:gd name="T7" fmla="*/ 0 h 20"/>
                <a:gd name="T8" fmla="*/ 6 w 50"/>
                <a:gd name="T9" fmla="*/ 4 h 20"/>
                <a:gd name="T10" fmla="*/ 0 w 50"/>
                <a:gd name="T11" fmla="*/ 4 h 20"/>
                <a:gd name="T12" fmla="*/ 0 w 50"/>
                <a:gd name="T13" fmla="*/ 10 h 20"/>
                <a:gd name="T14" fmla="*/ 30 w 50"/>
                <a:gd name="T15" fmla="*/ 20 h 20"/>
                <a:gd name="T16" fmla="*/ 40 w 50"/>
                <a:gd name="T17" fmla="*/ 20 h 20"/>
                <a:gd name="T18" fmla="*/ 50 w 50"/>
                <a:gd name="T19" fmla="*/ 10 h 20"/>
                <a:gd name="T20" fmla="*/ 46 w 50"/>
                <a:gd name="T21" fmla="*/ 4 h 20"/>
                <a:gd name="T22" fmla="*/ 26 w 50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20"/>
                <a:gd name="T38" fmla="*/ 50 w 50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20">
                  <a:moveTo>
                    <a:pt x="26" y="0"/>
                  </a:moveTo>
                  <a:lnTo>
                    <a:pt x="20" y="4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0" y="20"/>
                  </a:lnTo>
                  <a:lnTo>
                    <a:pt x="40" y="20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Freeform 139"/>
            <p:cNvSpPr>
              <a:spLocks/>
            </p:cNvSpPr>
            <p:nvPr/>
          </p:nvSpPr>
          <p:spPr bwMode="auto">
            <a:xfrm>
              <a:off x="5454" y="2398"/>
              <a:ext cx="54" cy="26"/>
            </a:xfrm>
            <a:custGeom>
              <a:avLst/>
              <a:gdLst>
                <a:gd name="T0" fmla="*/ 28 w 54"/>
                <a:gd name="T1" fmla="*/ 4 h 26"/>
                <a:gd name="T2" fmla="*/ 26 w 54"/>
                <a:gd name="T3" fmla="*/ 2 h 26"/>
                <a:gd name="T4" fmla="*/ 22 w 54"/>
                <a:gd name="T5" fmla="*/ 6 h 26"/>
                <a:gd name="T6" fmla="*/ 18 w 54"/>
                <a:gd name="T7" fmla="*/ 6 h 26"/>
                <a:gd name="T8" fmla="*/ 14 w 54"/>
                <a:gd name="T9" fmla="*/ 2 h 26"/>
                <a:gd name="T10" fmla="*/ 12 w 54"/>
                <a:gd name="T11" fmla="*/ 0 h 26"/>
                <a:gd name="T12" fmla="*/ 6 w 54"/>
                <a:gd name="T13" fmla="*/ 6 h 26"/>
                <a:gd name="T14" fmla="*/ 2 w 54"/>
                <a:gd name="T15" fmla="*/ 6 h 26"/>
                <a:gd name="T16" fmla="*/ 0 w 54"/>
                <a:gd name="T17" fmla="*/ 6 h 26"/>
                <a:gd name="T18" fmla="*/ 0 w 54"/>
                <a:gd name="T19" fmla="*/ 14 h 26"/>
                <a:gd name="T20" fmla="*/ 0 w 54"/>
                <a:gd name="T21" fmla="*/ 14 h 26"/>
                <a:gd name="T22" fmla="*/ 32 w 54"/>
                <a:gd name="T23" fmla="*/ 26 h 26"/>
                <a:gd name="T24" fmla="*/ 42 w 54"/>
                <a:gd name="T25" fmla="*/ 26 h 26"/>
                <a:gd name="T26" fmla="*/ 42 w 54"/>
                <a:gd name="T27" fmla="*/ 26 h 26"/>
                <a:gd name="T28" fmla="*/ 54 w 54"/>
                <a:gd name="T29" fmla="*/ 14 h 26"/>
                <a:gd name="T30" fmla="*/ 48 w 54"/>
                <a:gd name="T31" fmla="*/ 6 h 26"/>
                <a:gd name="T32" fmla="*/ 26 w 54"/>
                <a:gd name="T33" fmla="*/ 2 h 26"/>
                <a:gd name="T34" fmla="*/ 26 w 54"/>
                <a:gd name="T35" fmla="*/ 2 h 26"/>
                <a:gd name="T36" fmla="*/ 28 w 54"/>
                <a:gd name="T37" fmla="*/ 4 h 26"/>
                <a:gd name="T38" fmla="*/ 26 w 54"/>
                <a:gd name="T39" fmla="*/ 6 h 26"/>
                <a:gd name="T40" fmla="*/ 46 w 54"/>
                <a:gd name="T41" fmla="*/ 10 h 26"/>
                <a:gd name="T42" fmla="*/ 50 w 54"/>
                <a:gd name="T43" fmla="*/ 14 h 26"/>
                <a:gd name="T44" fmla="*/ 42 w 54"/>
                <a:gd name="T45" fmla="*/ 22 h 26"/>
                <a:gd name="T46" fmla="*/ 32 w 54"/>
                <a:gd name="T47" fmla="*/ 22 h 26"/>
                <a:gd name="T48" fmla="*/ 4 w 54"/>
                <a:gd name="T49" fmla="*/ 12 h 26"/>
                <a:gd name="T50" fmla="*/ 4 w 54"/>
                <a:gd name="T51" fmla="*/ 10 h 26"/>
                <a:gd name="T52" fmla="*/ 8 w 54"/>
                <a:gd name="T53" fmla="*/ 10 h 26"/>
                <a:gd name="T54" fmla="*/ 8 w 54"/>
                <a:gd name="T55" fmla="*/ 10 h 26"/>
                <a:gd name="T56" fmla="*/ 12 w 54"/>
                <a:gd name="T57" fmla="*/ 6 h 26"/>
                <a:gd name="T58" fmla="*/ 16 w 54"/>
                <a:gd name="T59" fmla="*/ 10 h 26"/>
                <a:gd name="T60" fmla="*/ 16 w 54"/>
                <a:gd name="T61" fmla="*/ 10 h 26"/>
                <a:gd name="T62" fmla="*/ 22 w 54"/>
                <a:gd name="T63" fmla="*/ 10 h 26"/>
                <a:gd name="T64" fmla="*/ 22 w 54"/>
                <a:gd name="T65" fmla="*/ 10 h 26"/>
                <a:gd name="T66" fmla="*/ 28 w 54"/>
                <a:gd name="T67" fmla="*/ 4 h 26"/>
                <a:gd name="T68" fmla="*/ 28 w 54"/>
                <a:gd name="T69" fmla="*/ 4 h 26"/>
                <a:gd name="T70" fmla="*/ 26 w 54"/>
                <a:gd name="T71" fmla="*/ 6 h 26"/>
                <a:gd name="T72" fmla="*/ 28 w 54"/>
                <a:gd name="T73" fmla="*/ 4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26"/>
                <a:gd name="T113" fmla="*/ 54 w 54"/>
                <a:gd name="T114" fmla="*/ 26 h 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26">
                  <a:moveTo>
                    <a:pt x="28" y="4"/>
                  </a:moveTo>
                  <a:lnTo>
                    <a:pt x="26" y="2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32" y="26"/>
                  </a:lnTo>
                  <a:lnTo>
                    <a:pt x="42" y="26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46" y="10"/>
                  </a:lnTo>
                  <a:lnTo>
                    <a:pt x="50" y="14"/>
                  </a:lnTo>
                  <a:lnTo>
                    <a:pt x="42" y="22"/>
                  </a:lnTo>
                  <a:lnTo>
                    <a:pt x="32" y="2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0" name="Freeform 140"/>
            <p:cNvSpPr>
              <a:spLocks/>
            </p:cNvSpPr>
            <p:nvPr/>
          </p:nvSpPr>
          <p:spPr bwMode="auto">
            <a:xfrm>
              <a:off x="5850" y="1814"/>
              <a:ext cx="204" cy="134"/>
            </a:xfrm>
            <a:custGeom>
              <a:avLst/>
              <a:gdLst>
                <a:gd name="T0" fmla="*/ 20 w 204"/>
                <a:gd name="T1" fmla="*/ 34 h 134"/>
                <a:gd name="T2" fmla="*/ 24 w 204"/>
                <a:gd name="T3" fmla="*/ 50 h 134"/>
                <a:gd name="T4" fmla="*/ 34 w 204"/>
                <a:gd name="T5" fmla="*/ 64 h 134"/>
                <a:gd name="T6" fmla="*/ 34 w 204"/>
                <a:gd name="T7" fmla="*/ 84 h 134"/>
                <a:gd name="T8" fmla="*/ 44 w 204"/>
                <a:gd name="T9" fmla="*/ 90 h 134"/>
                <a:gd name="T10" fmla="*/ 60 w 204"/>
                <a:gd name="T11" fmla="*/ 94 h 134"/>
                <a:gd name="T12" fmla="*/ 64 w 204"/>
                <a:gd name="T13" fmla="*/ 104 h 134"/>
                <a:gd name="T14" fmla="*/ 74 w 204"/>
                <a:gd name="T15" fmla="*/ 104 h 134"/>
                <a:gd name="T16" fmla="*/ 80 w 204"/>
                <a:gd name="T17" fmla="*/ 114 h 134"/>
                <a:gd name="T18" fmla="*/ 90 w 204"/>
                <a:gd name="T19" fmla="*/ 120 h 134"/>
                <a:gd name="T20" fmla="*/ 104 w 204"/>
                <a:gd name="T21" fmla="*/ 120 h 134"/>
                <a:gd name="T22" fmla="*/ 110 w 204"/>
                <a:gd name="T23" fmla="*/ 130 h 134"/>
                <a:gd name="T24" fmla="*/ 124 w 204"/>
                <a:gd name="T25" fmla="*/ 134 h 134"/>
                <a:gd name="T26" fmla="*/ 130 w 204"/>
                <a:gd name="T27" fmla="*/ 134 h 134"/>
                <a:gd name="T28" fmla="*/ 134 w 204"/>
                <a:gd name="T29" fmla="*/ 124 h 134"/>
                <a:gd name="T30" fmla="*/ 134 w 204"/>
                <a:gd name="T31" fmla="*/ 134 h 134"/>
                <a:gd name="T32" fmla="*/ 144 w 204"/>
                <a:gd name="T33" fmla="*/ 134 h 134"/>
                <a:gd name="T34" fmla="*/ 150 w 204"/>
                <a:gd name="T35" fmla="*/ 130 h 134"/>
                <a:gd name="T36" fmla="*/ 150 w 204"/>
                <a:gd name="T37" fmla="*/ 134 h 134"/>
                <a:gd name="T38" fmla="*/ 160 w 204"/>
                <a:gd name="T39" fmla="*/ 134 h 134"/>
                <a:gd name="T40" fmla="*/ 188 w 204"/>
                <a:gd name="T41" fmla="*/ 120 h 134"/>
                <a:gd name="T42" fmla="*/ 198 w 204"/>
                <a:gd name="T43" fmla="*/ 104 h 134"/>
                <a:gd name="T44" fmla="*/ 194 w 204"/>
                <a:gd name="T45" fmla="*/ 84 h 134"/>
                <a:gd name="T46" fmla="*/ 204 w 204"/>
                <a:gd name="T47" fmla="*/ 74 h 134"/>
                <a:gd name="T48" fmla="*/ 174 w 204"/>
                <a:gd name="T49" fmla="*/ 70 h 134"/>
                <a:gd name="T50" fmla="*/ 170 w 204"/>
                <a:gd name="T51" fmla="*/ 60 h 134"/>
                <a:gd name="T52" fmla="*/ 144 w 204"/>
                <a:gd name="T53" fmla="*/ 60 h 134"/>
                <a:gd name="T54" fmla="*/ 140 w 204"/>
                <a:gd name="T55" fmla="*/ 50 h 134"/>
                <a:gd name="T56" fmla="*/ 134 w 204"/>
                <a:gd name="T57" fmla="*/ 44 h 134"/>
                <a:gd name="T58" fmla="*/ 124 w 204"/>
                <a:gd name="T59" fmla="*/ 44 h 134"/>
                <a:gd name="T60" fmla="*/ 120 w 204"/>
                <a:gd name="T61" fmla="*/ 50 h 134"/>
                <a:gd name="T62" fmla="*/ 84 w 204"/>
                <a:gd name="T63" fmla="*/ 50 h 134"/>
                <a:gd name="T64" fmla="*/ 94 w 204"/>
                <a:gd name="T65" fmla="*/ 44 h 134"/>
                <a:gd name="T66" fmla="*/ 94 w 204"/>
                <a:gd name="T67" fmla="*/ 40 h 134"/>
                <a:gd name="T68" fmla="*/ 100 w 204"/>
                <a:gd name="T69" fmla="*/ 40 h 134"/>
                <a:gd name="T70" fmla="*/ 100 w 204"/>
                <a:gd name="T71" fmla="*/ 30 h 134"/>
                <a:gd name="T72" fmla="*/ 54 w 204"/>
                <a:gd name="T73" fmla="*/ 24 h 134"/>
                <a:gd name="T74" fmla="*/ 30 w 204"/>
                <a:gd name="T75" fmla="*/ 24 h 134"/>
                <a:gd name="T76" fmla="*/ 20 w 204"/>
                <a:gd name="T77" fmla="*/ 20 h 134"/>
                <a:gd name="T78" fmla="*/ 20 w 204"/>
                <a:gd name="T79" fmla="*/ 10 h 134"/>
                <a:gd name="T80" fmla="*/ 14 w 204"/>
                <a:gd name="T81" fmla="*/ 10 h 134"/>
                <a:gd name="T82" fmla="*/ 10 w 204"/>
                <a:gd name="T83" fmla="*/ 4 h 134"/>
                <a:gd name="T84" fmla="*/ 4 w 204"/>
                <a:gd name="T85" fmla="*/ 0 h 134"/>
                <a:gd name="T86" fmla="*/ 0 w 204"/>
                <a:gd name="T87" fmla="*/ 4 h 134"/>
                <a:gd name="T88" fmla="*/ 4 w 204"/>
                <a:gd name="T89" fmla="*/ 14 h 134"/>
                <a:gd name="T90" fmla="*/ 20 w 204"/>
                <a:gd name="T91" fmla="*/ 34 h 1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4"/>
                <a:gd name="T139" fmla="*/ 0 h 134"/>
                <a:gd name="T140" fmla="*/ 204 w 204"/>
                <a:gd name="T141" fmla="*/ 134 h 1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4" h="134">
                  <a:moveTo>
                    <a:pt x="20" y="34"/>
                  </a:moveTo>
                  <a:lnTo>
                    <a:pt x="24" y="50"/>
                  </a:lnTo>
                  <a:lnTo>
                    <a:pt x="34" y="64"/>
                  </a:lnTo>
                  <a:lnTo>
                    <a:pt x="34" y="84"/>
                  </a:lnTo>
                  <a:lnTo>
                    <a:pt x="44" y="90"/>
                  </a:lnTo>
                  <a:lnTo>
                    <a:pt x="60" y="94"/>
                  </a:lnTo>
                  <a:lnTo>
                    <a:pt x="64" y="104"/>
                  </a:lnTo>
                  <a:lnTo>
                    <a:pt x="74" y="104"/>
                  </a:lnTo>
                  <a:lnTo>
                    <a:pt x="80" y="114"/>
                  </a:lnTo>
                  <a:lnTo>
                    <a:pt x="90" y="120"/>
                  </a:lnTo>
                  <a:lnTo>
                    <a:pt x="104" y="120"/>
                  </a:lnTo>
                  <a:lnTo>
                    <a:pt x="110" y="130"/>
                  </a:lnTo>
                  <a:lnTo>
                    <a:pt x="124" y="134"/>
                  </a:lnTo>
                  <a:lnTo>
                    <a:pt x="130" y="134"/>
                  </a:lnTo>
                  <a:lnTo>
                    <a:pt x="134" y="124"/>
                  </a:lnTo>
                  <a:lnTo>
                    <a:pt x="134" y="134"/>
                  </a:lnTo>
                  <a:lnTo>
                    <a:pt x="144" y="134"/>
                  </a:lnTo>
                  <a:lnTo>
                    <a:pt x="150" y="130"/>
                  </a:lnTo>
                  <a:lnTo>
                    <a:pt x="150" y="134"/>
                  </a:lnTo>
                  <a:lnTo>
                    <a:pt x="160" y="134"/>
                  </a:lnTo>
                  <a:lnTo>
                    <a:pt x="188" y="120"/>
                  </a:lnTo>
                  <a:lnTo>
                    <a:pt x="198" y="104"/>
                  </a:lnTo>
                  <a:lnTo>
                    <a:pt x="194" y="84"/>
                  </a:lnTo>
                  <a:lnTo>
                    <a:pt x="204" y="74"/>
                  </a:lnTo>
                  <a:lnTo>
                    <a:pt x="174" y="70"/>
                  </a:lnTo>
                  <a:lnTo>
                    <a:pt x="170" y="60"/>
                  </a:lnTo>
                  <a:lnTo>
                    <a:pt x="144" y="60"/>
                  </a:lnTo>
                  <a:lnTo>
                    <a:pt x="140" y="50"/>
                  </a:lnTo>
                  <a:lnTo>
                    <a:pt x="134" y="44"/>
                  </a:lnTo>
                  <a:lnTo>
                    <a:pt x="124" y="44"/>
                  </a:lnTo>
                  <a:lnTo>
                    <a:pt x="120" y="50"/>
                  </a:lnTo>
                  <a:lnTo>
                    <a:pt x="84" y="50"/>
                  </a:lnTo>
                  <a:lnTo>
                    <a:pt x="94" y="44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0" y="30"/>
                  </a:lnTo>
                  <a:lnTo>
                    <a:pt x="54" y="24"/>
                  </a:lnTo>
                  <a:lnTo>
                    <a:pt x="30" y="24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1" name="Freeform 141"/>
            <p:cNvSpPr>
              <a:spLocks/>
            </p:cNvSpPr>
            <p:nvPr/>
          </p:nvSpPr>
          <p:spPr bwMode="auto">
            <a:xfrm>
              <a:off x="5848" y="1810"/>
              <a:ext cx="210" cy="140"/>
            </a:xfrm>
            <a:custGeom>
              <a:avLst/>
              <a:gdLst>
                <a:gd name="T0" fmla="*/ 20 w 210"/>
                <a:gd name="T1" fmla="*/ 40 h 140"/>
                <a:gd name="T2" fmla="*/ 34 w 210"/>
                <a:gd name="T3" fmla="*/ 70 h 140"/>
                <a:gd name="T4" fmla="*/ 46 w 210"/>
                <a:gd name="T5" fmla="*/ 96 h 140"/>
                <a:gd name="T6" fmla="*/ 66 w 210"/>
                <a:gd name="T7" fmla="*/ 110 h 140"/>
                <a:gd name="T8" fmla="*/ 80 w 210"/>
                <a:gd name="T9" fmla="*/ 120 h 140"/>
                <a:gd name="T10" fmla="*/ 106 w 210"/>
                <a:gd name="T11" fmla="*/ 126 h 140"/>
                <a:gd name="T12" fmla="*/ 126 w 210"/>
                <a:gd name="T13" fmla="*/ 140 h 140"/>
                <a:gd name="T14" fmla="*/ 132 w 210"/>
                <a:gd name="T15" fmla="*/ 140 h 140"/>
                <a:gd name="T16" fmla="*/ 134 w 210"/>
                <a:gd name="T17" fmla="*/ 138 h 140"/>
                <a:gd name="T18" fmla="*/ 146 w 210"/>
                <a:gd name="T19" fmla="*/ 140 h 140"/>
                <a:gd name="T20" fmla="*/ 150 w 210"/>
                <a:gd name="T21" fmla="*/ 138 h 140"/>
                <a:gd name="T22" fmla="*/ 162 w 210"/>
                <a:gd name="T23" fmla="*/ 140 h 140"/>
                <a:gd name="T24" fmla="*/ 204 w 210"/>
                <a:gd name="T25" fmla="*/ 108 h 140"/>
                <a:gd name="T26" fmla="*/ 210 w 210"/>
                <a:gd name="T27" fmla="*/ 78 h 140"/>
                <a:gd name="T28" fmla="*/ 172 w 210"/>
                <a:gd name="T29" fmla="*/ 62 h 140"/>
                <a:gd name="T30" fmla="*/ 142 w 210"/>
                <a:gd name="T31" fmla="*/ 52 h 140"/>
                <a:gd name="T32" fmla="*/ 136 w 210"/>
                <a:gd name="T33" fmla="*/ 46 h 140"/>
                <a:gd name="T34" fmla="*/ 120 w 210"/>
                <a:gd name="T35" fmla="*/ 52 h 140"/>
                <a:gd name="T36" fmla="*/ 98 w 210"/>
                <a:gd name="T37" fmla="*/ 50 h 140"/>
                <a:gd name="T38" fmla="*/ 98 w 210"/>
                <a:gd name="T39" fmla="*/ 46 h 140"/>
                <a:gd name="T40" fmla="*/ 104 w 210"/>
                <a:gd name="T41" fmla="*/ 46 h 140"/>
                <a:gd name="T42" fmla="*/ 56 w 210"/>
                <a:gd name="T43" fmla="*/ 26 h 140"/>
                <a:gd name="T44" fmla="*/ 24 w 210"/>
                <a:gd name="T45" fmla="*/ 22 h 140"/>
                <a:gd name="T46" fmla="*/ 24 w 210"/>
                <a:gd name="T47" fmla="*/ 12 h 140"/>
                <a:gd name="T48" fmla="*/ 14 w 210"/>
                <a:gd name="T49" fmla="*/ 8 h 140"/>
                <a:gd name="T50" fmla="*/ 6 w 210"/>
                <a:gd name="T51" fmla="*/ 0 h 140"/>
                <a:gd name="T52" fmla="*/ 4 w 210"/>
                <a:gd name="T53" fmla="*/ 20 h 140"/>
                <a:gd name="T54" fmla="*/ 22 w 210"/>
                <a:gd name="T55" fmla="*/ 38 h 140"/>
                <a:gd name="T56" fmla="*/ 22 w 210"/>
                <a:gd name="T57" fmla="*/ 38 h 140"/>
                <a:gd name="T58" fmla="*/ 8 w 210"/>
                <a:gd name="T59" fmla="*/ 18 h 140"/>
                <a:gd name="T60" fmla="*/ 6 w 210"/>
                <a:gd name="T61" fmla="*/ 6 h 140"/>
                <a:gd name="T62" fmla="*/ 16 w 210"/>
                <a:gd name="T63" fmla="*/ 16 h 140"/>
                <a:gd name="T64" fmla="*/ 20 w 210"/>
                <a:gd name="T65" fmla="*/ 16 h 140"/>
                <a:gd name="T66" fmla="*/ 20 w 210"/>
                <a:gd name="T67" fmla="*/ 24 h 140"/>
                <a:gd name="T68" fmla="*/ 56 w 210"/>
                <a:gd name="T69" fmla="*/ 30 h 140"/>
                <a:gd name="T70" fmla="*/ 100 w 210"/>
                <a:gd name="T71" fmla="*/ 42 h 140"/>
                <a:gd name="T72" fmla="*/ 94 w 210"/>
                <a:gd name="T73" fmla="*/ 42 h 140"/>
                <a:gd name="T74" fmla="*/ 86 w 210"/>
                <a:gd name="T75" fmla="*/ 52 h 140"/>
                <a:gd name="T76" fmla="*/ 122 w 210"/>
                <a:gd name="T77" fmla="*/ 56 h 140"/>
                <a:gd name="T78" fmla="*/ 136 w 210"/>
                <a:gd name="T79" fmla="*/ 50 h 140"/>
                <a:gd name="T80" fmla="*/ 144 w 210"/>
                <a:gd name="T81" fmla="*/ 66 h 140"/>
                <a:gd name="T82" fmla="*/ 174 w 210"/>
                <a:gd name="T83" fmla="*/ 76 h 140"/>
                <a:gd name="T84" fmla="*/ 194 w 210"/>
                <a:gd name="T85" fmla="*/ 88 h 140"/>
                <a:gd name="T86" fmla="*/ 190 w 210"/>
                <a:gd name="T87" fmla="*/ 122 h 140"/>
                <a:gd name="T88" fmla="*/ 154 w 210"/>
                <a:gd name="T89" fmla="*/ 136 h 140"/>
                <a:gd name="T90" fmla="*/ 154 w 210"/>
                <a:gd name="T91" fmla="*/ 128 h 140"/>
                <a:gd name="T92" fmla="*/ 138 w 210"/>
                <a:gd name="T93" fmla="*/ 136 h 140"/>
                <a:gd name="T94" fmla="*/ 134 w 210"/>
                <a:gd name="T95" fmla="*/ 128 h 140"/>
                <a:gd name="T96" fmla="*/ 126 w 210"/>
                <a:gd name="T97" fmla="*/ 136 h 140"/>
                <a:gd name="T98" fmla="*/ 108 w 210"/>
                <a:gd name="T99" fmla="*/ 122 h 140"/>
                <a:gd name="T100" fmla="*/ 82 w 210"/>
                <a:gd name="T101" fmla="*/ 116 h 140"/>
                <a:gd name="T102" fmla="*/ 68 w 210"/>
                <a:gd name="T103" fmla="*/ 106 h 140"/>
                <a:gd name="T104" fmla="*/ 48 w 210"/>
                <a:gd name="T105" fmla="*/ 92 h 140"/>
                <a:gd name="T106" fmla="*/ 38 w 210"/>
                <a:gd name="T107" fmla="*/ 68 h 140"/>
                <a:gd name="T108" fmla="*/ 24 w 210"/>
                <a:gd name="T109" fmla="*/ 38 h 140"/>
                <a:gd name="T110" fmla="*/ 22 w 210"/>
                <a:gd name="T111" fmla="*/ 38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0"/>
                <a:gd name="T169" fmla="*/ 0 h 140"/>
                <a:gd name="T170" fmla="*/ 210 w 210"/>
                <a:gd name="T171" fmla="*/ 140 h 1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0" h="140">
                  <a:moveTo>
                    <a:pt x="22" y="38"/>
                  </a:moveTo>
                  <a:lnTo>
                    <a:pt x="20" y="40"/>
                  </a:lnTo>
                  <a:lnTo>
                    <a:pt x="24" y="54"/>
                  </a:lnTo>
                  <a:lnTo>
                    <a:pt x="34" y="70"/>
                  </a:lnTo>
                  <a:lnTo>
                    <a:pt x="34" y="90"/>
                  </a:lnTo>
                  <a:lnTo>
                    <a:pt x="46" y="96"/>
                  </a:lnTo>
                  <a:lnTo>
                    <a:pt x="60" y="100"/>
                  </a:lnTo>
                  <a:lnTo>
                    <a:pt x="66" y="110"/>
                  </a:lnTo>
                  <a:lnTo>
                    <a:pt x="76" y="110"/>
                  </a:lnTo>
                  <a:lnTo>
                    <a:pt x="80" y="120"/>
                  </a:lnTo>
                  <a:lnTo>
                    <a:pt x="90" y="126"/>
                  </a:lnTo>
                  <a:lnTo>
                    <a:pt x="106" y="126"/>
                  </a:lnTo>
                  <a:lnTo>
                    <a:pt x="110" y="134"/>
                  </a:lnTo>
                  <a:lnTo>
                    <a:pt x="126" y="140"/>
                  </a:lnTo>
                  <a:lnTo>
                    <a:pt x="132" y="140"/>
                  </a:lnTo>
                  <a:lnTo>
                    <a:pt x="134" y="136"/>
                  </a:lnTo>
                  <a:lnTo>
                    <a:pt x="134" y="138"/>
                  </a:lnTo>
                  <a:lnTo>
                    <a:pt x="134" y="140"/>
                  </a:lnTo>
                  <a:lnTo>
                    <a:pt x="146" y="140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62" y="140"/>
                  </a:lnTo>
                  <a:lnTo>
                    <a:pt x="192" y="124"/>
                  </a:lnTo>
                  <a:lnTo>
                    <a:pt x="204" y="108"/>
                  </a:lnTo>
                  <a:lnTo>
                    <a:pt x="198" y="88"/>
                  </a:lnTo>
                  <a:lnTo>
                    <a:pt x="210" y="78"/>
                  </a:lnTo>
                  <a:lnTo>
                    <a:pt x="178" y="72"/>
                  </a:lnTo>
                  <a:lnTo>
                    <a:pt x="172" y="62"/>
                  </a:lnTo>
                  <a:lnTo>
                    <a:pt x="148" y="62"/>
                  </a:lnTo>
                  <a:lnTo>
                    <a:pt x="142" y="52"/>
                  </a:lnTo>
                  <a:lnTo>
                    <a:pt x="138" y="48"/>
                  </a:lnTo>
                  <a:lnTo>
                    <a:pt x="136" y="46"/>
                  </a:lnTo>
                  <a:lnTo>
                    <a:pt x="126" y="46"/>
                  </a:lnTo>
                  <a:lnTo>
                    <a:pt x="120" y="52"/>
                  </a:lnTo>
                  <a:lnTo>
                    <a:pt x="94" y="52"/>
                  </a:lnTo>
                  <a:lnTo>
                    <a:pt x="98" y="50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4" y="32"/>
                  </a:lnTo>
                  <a:lnTo>
                    <a:pt x="56" y="26"/>
                  </a:lnTo>
                  <a:lnTo>
                    <a:pt x="32" y="26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2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24"/>
                  </a:lnTo>
                  <a:lnTo>
                    <a:pt x="32" y="30"/>
                  </a:lnTo>
                  <a:lnTo>
                    <a:pt x="56" y="30"/>
                  </a:lnTo>
                  <a:lnTo>
                    <a:pt x="100" y="36"/>
                  </a:lnTo>
                  <a:lnTo>
                    <a:pt x="100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86" y="52"/>
                  </a:lnTo>
                  <a:lnTo>
                    <a:pt x="86" y="56"/>
                  </a:lnTo>
                  <a:lnTo>
                    <a:pt x="122" y="56"/>
                  </a:lnTo>
                  <a:lnTo>
                    <a:pt x="128" y="50"/>
                  </a:lnTo>
                  <a:lnTo>
                    <a:pt x="136" y="50"/>
                  </a:lnTo>
                  <a:lnTo>
                    <a:pt x="140" y="54"/>
                  </a:lnTo>
                  <a:lnTo>
                    <a:pt x="144" y="66"/>
                  </a:lnTo>
                  <a:lnTo>
                    <a:pt x="170" y="66"/>
                  </a:lnTo>
                  <a:lnTo>
                    <a:pt x="174" y="76"/>
                  </a:lnTo>
                  <a:lnTo>
                    <a:pt x="202" y="80"/>
                  </a:lnTo>
                  <a:lnTo>
                    <a:pt x="194" y="88"/>
                  </a:lnTo>
                  <a:lnTo>
                    <a:pt x="198" y="108"/>
                  </a:lnTo>
                  <a:lnTo>
                    <a:pt x="190" y="122"/>
                  </a:lnTo>
                  <a:lnTo>
                    <a:pt x="160" y="136"/>
                  </a:lnTo>
                  <a:lnTo>
                    <a:pt x="154" y="136"/>
                  </a:lnTo>
                  <a:lnTo>
                    <a:pt x="154" y="134"/>
                  </a:lnTo>
                  <a:lnTo>
                    <a:pt x="154" y="128"/>
                  </a:lnTo>
                  <a:lnTo>
                    <a:pt x="146" y="136"/>
                  </a:lnTo>
                  <a:lnTo>
                    <a:pt x="138" y="136"/>
                  </a:lnTo>
                  <a:lnTo>
                    <a:pt x="138" y="128"/>
                  </a:lnTo>
                  <a:lnTo>
                    <a:pt x="134" y="128"/>
                  </a:lnTo>
                  <a:lnTo>
                    <a:pt x="130" y="136"/>
                  </a:lnTo>
                  <a:lnTo>
                    <a:pt x="126" y="136"/>
                  </a:lnTo>
                  <a:lnTo>
                    <a:pt x="112" y="132"/>
                  </a:lnTo>
                  <a:lnTo>
                    <a:pt x="108" y="122"/>
                  </a:lnTo>
                  <a:lnTo>
                    <a:pt x="92" y="122"/>
                  </a:lnTo>
                  <a:lnTo>
                    <a:pt x="82" y="116"/>
                  </a:lnTo>
                  <a:lnTo>
                    <a:pt x="78" y="106"/>
                  </a:lnTo>
                  <a:lnTo>
                    <a:pt x="68" y="106"/>
                  </a:lnTo>
                  <a:lnTo>
                    <a:pt x="62" y="96"/>
                  </a:lnTo>
                  <a:lnTo>
                    <a:pt x="48" y="92"/>
                  </a:lnTo>
                  <a:lnTo>
                    <a:pt x="38" y="88"/>
                  </a:lnTo>
                  <a:lnTo>
                    <a:pt x="38" y="68"/>
                  </a:lnTo>
                  <a:lnTo>
                    <a:pt x="28" y="52"/>
                  </a:lnTo>
                  <a:lnTo>
                    <a:pt x="24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2" name="Freeform 142"/>
            <p:cNvSpPr>
              <a:spLocks/>
            </p:cNvSpPr>
            <p:nvPr/>
          </p:nvSpPr>
          <p:spPr bwMode="auto">
            <a:xfrm>
              <a:off x="5402" y="1764"/>
              <a:ext cx="20" cy="84"/>
            </a:xfrm>
            <a:custGeom>
              <a:avLst/>
              <a:gdLst>
                <a:gd name="T0" fmla="*/ 14 w 20"/>
                <a:gd name="T1" fmla="*/ 80 h 84"/>
                <a:gd name="T2" fmla="*/ 10 w 20"/>
                <a:gd name="T3" fmla="*/ 64 h 84"/>
                <a:gd name="T4" fmla="*/ 14 w 20"/>
                <a:gd name="T5" fmla="*/ 60 h 84"/>
                <a:gd name="T6" fmla="*/ 14 w 20"/>
                <a:gd name="T7" fmla="*/ 50 h 84"/>
                <a:gd name="T8" fmla="*/ 20 w 20"/>
                <a:gd name="T9" fmla="*/ 40 h 84"/>
                <a:gd name="T10" fmla="*/ 14 w 20"/>
                <a:gd name="T11" fmla="*/ 40 h 84"/>
                <a:gd name="T12" fmla="*/ 10 w 20"/>
                <a:gd name="T13" fmla="*/ 30 h 84"/>
                <a:gd name="T14" fmla="*/ 10 w 20"/>
                <a:gd name="T15" fmla="*/ 14 h 84"/>
                <a:gd name="T16" fmla="*/ 4 w 20"/>
                <a:gd name="T17" fmla="*/ 10 h 84"/>
                <a:gd name="T18" fmla="*/ 0 w 20"/>
                <a:gd name="T19" fmla="*/ 0 h 84"/>
                <a:gd name="T20" fmla="*/ 0 w 20"/>
                <a:gd name="T21" fmla="*/ 80 h 84"/>
                <a:gd name="T22" fmla="*/ 10 w 20"/>
                <a:gd name="T23" fmla="*/ 84 h 84"/>
                <a:gd name="T24" fmla="*/ 14 w 20"/>
                <a:gd name="T25" fmla="*/ 8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84"/>
                <a:gd name="T41" fmla="*/ 20 w 2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84">
                  <a:moveTo>
                    <a:pt x="14" y="80"/>
                  </a:moveTo>
                  <a:lnTo>
                    <a:pt x="10" y="64"/>
                  </a:lnTo>
                  <a:lnTo>
                    <a:pt x="14" y="60"/>
                  </a:lnTo>
                  <a:lnTo>
                    <a:pt x="14" y="50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30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0" y="84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3" name="Freeform 143"/>
            <p:cNvSpPr>
              <a:spLocks/>
            </p:cNvSpPr>
            <p:nvPr/>
          </p:nvSpPr>
          <p:spPr bwMode="auto">
            <a:xfrm>
              <a:off x="5400" y="1762"/>
              <a:ext cx="24" cy="88"/>
            </a:xfrm>
            <a:custGeom>
              <a:avLst/>
              <a:gdLst>
                <a:gd name="T0" fmla="*/ 16 w 24"/>
                <a:gd name="T1" fmla="*/ 82 h 88"/>
                <a:gd name="T2" fmla="*/ 18 w 24"/>
                <a:gd name="T3" fmla="*/ 80 h 88"/>
                <a:gd name="T4" fmla="*/ 14 w 24"/>
                <a:gd name="T5" fmla="*/ 68 h 88"/>
                <a:gd name="T6" fmla="*/ 18 w 24"/>
                <a:gd name="T7" fmla="*/ 64 h 88"/>
                <a:gd name="T8" fmla="*/ 18 w 24"/>
                <a:gd name="T9" fmla="*/ 62 h 88"/>
                <a:gd name="T10" fmla="*/ 18 w 24"/>
                <a:gd name="T11" fmla="*/ 52 h 88"/>
                <a:gd name="T12" fmla="*/ 24 w 24"/>
                <a:gd name="T13" fmla="*/ 40 h 88"/>
                <a:gd name="T14" fmla="*/ 18 w 24"/>
                <a:gd name="T15" fmla="*/ 40 h 88"/>
                <a:gd name="T16" fmla="*/ 14 w 24"/>
                <a:gd name="T17" fmla="*/ 32 h 88"/>
                <a:gd name="T18" fmla="*/ 14 w 24"/>
                <a:gd name="T19" fmla="*/ 16 h 88"/>
                <a:gd name="T20" fmla="*/ 8 w 24"/>
                <a:gd name="T21" fmla="*/ 10 h 88"/>
                <a:gd name="T22" fmla="*/ 4 w 24"/>
                <a:gd name="T23" fmla="*/ 0 h 88"/>
                <a:gd name="T24" fmla="*/ 0 w 24"/>
                <a:gd name="T25" fmla="*/ 2 h 88"/>
                <a:gd name="T26" fmla="*/ 0 w 24"/>
                <a:gd name="T27" fmla="*/ 82 h 88"/>
                <a:gd name="T28" fmla="*/ 12 w 24"/>
                <a:gd name="T29" fmla="*/ 88 h 88"/>
                <a:gd name="T30" fmla="*/ 18 w 24"/>
                <a:gd name="T31" fmla="*/ 82 h 88"/>
                <a:gd name="T32" fmla="*/ 18 w 24"/>
                <a:gd name="T33" fmla="*/ 80 h 88"/>
                <a:gd name="T34" fmla="*/ 16 w 24"/>
                <a:gd name="T35" fmla="*/ 82 h 88"/>
                <a:gd name="T36" fmla="*/ 14 w 24"/>
                <a:gd name="T37" fmla="*/ 80 h 88"/>
                <a:gd name="T38" fmla="*/ 10 w 24"/>
                <a:gd name="T39" fmla="*/ 84 h 88"/>
                <a:gd name="T40" fmla="*/ 4 w 24"/>
                <a:gd name="T41" fmla="*/ 80 h 88"/>
                <a:gd name="T42" fmla="*/ 4 w 24"/>
                <a:gd name="T43" fmla="*/ 10 h 88"/>
                <a:gd name="T44" fmla="*/ 4 w 24"/>
                <a:gd name="T45" fmla="*/ 12 h 88"/>
                <a:gd name="T46" fmla="*/ 4 w 24"/>
                <a:gd name="T47" fmla="*/ 14 h 88"/>
                <a:gd name="T48" fmla="*/ 10 w 24"/>
                <a:gd name="T49" fmla="*/ 18 h 88"/>
                <a:gd name="T50" fmla="*/ 10 w 24"/>
                <a:gd name="T51" fmla="*/ 32 h 88"/>
                <a:gd name="T52" fmla="*/ 16 w 24"/>
                <a:gd name="T53" fmla="*/ 44 h 88"/>
                <a:gd name="T54" fmla="*/ 18 w 24"/>
                <a:gd name="T55" fmla="*/ 44 h 88"/>
                <a:gd name="T56" fmla="*/ 14 w 24"/>
                <a:gd name="T57" fmla="*/ 50 h 88"/>
                <a:gd name="T58" fmla="*/ 14 w 24"/>
                <a:gd name="T59" fmla="*/ 52 h 88"/>
                <a:gd name="T60" fmla="*/ 14 w 24"/>
                <a:gd name="T61" fmla="*/ 60 h 88"/>
                <a:gd name="T62" fmla="*/ 10 w 24"/>
                <a:gd name="T63" fmla="*/ 66 h 88"/>
                <a:gd name="T64" fmla="*/ 10 w 24"/>
                <a:gd name="T65" fmla="*/ 66 h 88"/>
                <a:gd name="T66" fmla="*/ 14 w 24"/>
                <a:gd name="T67" fmla="*/ 82 h 88"/>
                <a:gd name="T68" fmla="*/ 16 w 24"/>
                <a:gd name="T69" fmla="*/ 82 h 88"/>
                <a:gd name="T70" fmla="*/ 14 w 24"/>
                <a:gd name="T71" fmla="*/ 80 h 88"/>
                <a:gd name="T72" fmla="*/ 16 w 24"/>
                <a:gd name="T73" fmla="*/ 82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88"/>
                <a:gd name="T113" fmla="*/ 24 w 24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88">
                  <a:moveTo>
                    <a:pt x="16" y="82"/>
                  </a:moveTo>
                  <a:lnTo>
                    <a:pt x="18" y="8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24" y="40"/>
                  </a:lnTo>
                  <a:lnTo>
                    <a:pt x="18" y="40"/>
                  </a:lnTo>
                  <a:lnTo>
                    <a:pt x="14" y="32"/>
                  </a:lnTo>
                  <a:lnTo>
                    <a:pt x="14" y="16"/>
                  </a:lnTo>
                  <a:lnTo>
                    <a:pt x="8" y="1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10" y="18"/>
                  </a:lnTo>
                  <a:lnTo>
                    <a:pt x="10" y="3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60"/>
                  </a:lnTo>
                  <a:lnTo>
                    <a:pt x="10" y="66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4" name="Freeform 144"/>
            <p:cNvSpPr>
              <a:spLocks/>
            </p:cNvSpPr>
            <p:nvPr/>
          </p:nvSpPr>
          <p:spPr bwMode="auto">
            <a:xfrm>
              <a:off x="5576" y="2072"/>
              <a:ext cx="160" cy="106"/>
            </a:xfrm>
            <a:custGeom>
              <a:avLst/>
              <a:gdLst>
                <a:gd name="T0" fmla="*/ 144 w 160"/>
                <a:gd name="T1" fmla="*/ 40 h 106"/>
                <a:gd name="T2" fmla="*/ 130 w 160"/>
                <a:gd name="T3" fmla="*/ 30 h 106"/>
                <a:gd name="T4" fmla="*/ 120 w 160"/>
                <a:gd name="T5" fmla="*/ 16 h 106"/>
                <a:gd name="T6" fmla="*/ 114 w 160"/>
                <a:gd name="T7" fmla="*/ 16 h 106"/>
                <a:gd name="T8" fmla="*/ 104 w 160"/>
                <a:gd name="T9" fmla="*/ 6 h 106"/>
                <a:gd name="T10" fmla="*/ 94 w 160"/>
                <a:gd name="T11" fmla="*/ 0 h 106"/>
                <a:gd name="T12" fmla="*/ 84 w 160"/>
                <a:gd name="T13" fmla="*/ 0 h 106"/>
                <a:gd name="T14" fmla="*/ 70 w 160"/>
                <a:gd name="T15" fmla="*/ 6 h 106"/>
                <a:gd name="T16" fmla="*/ 50 w 160"/>
                <a:gd name="T17" fmla="*/ 10 h 106"/>
                <a:gd name="T18" fmla="*/ 44 w 160"/>
                <a:gd name="T19" fmla="*/ 16 h 106"/>
                <a:gd name="T20" fmla="*/ 44 w 160"/>
                <a:gd name="T21" fmla="*/ 26 h 106"/>
                <a:gd name="T22" fmla="*/ 34 w 160"/>
                <a:gd name="T23" fmla="*/ 46 h 106"/>
                <a:gd name="T24" fmla="*/ 30 w 160"/>
                <a:gd name="T25" fmla="*/ 60 h 106"/>
                <a:gd name="T26" fmla="*/ 30 w 160"/>
                <a:gd name="T27" fmla="*/ 66 h 106"/>
                <a:gd name="T28" fmla="*/ 4 w 160"/>
                <a:gd name="T29" fmla="*/ 70 h 106"/>
                <a:gd name="T30" fmla="*/ 0 w 160"/>
                <a:gd name="T31" fmla="*/ 76 h 106"/>
                <a:gd name="T32" fmla="*/ 10 w 160"/>
                <a:gd name="T33" fmla="*/ 86 h 106"/>
                <a:gd name="T34" fmla="*/ 14 w 160"/>
                <a:gd name="T35" fmla="*/ 86 h 106"/>
                <a:gd name="T36" fmla="*/ 34 w 160"/>
                <a:gd name="T37" fmla="*/ 76 h 106"/>
                <a:gd name="T38" fmla="*/ 50 w 160"/>
                <a:gd name="T39" fmla="*/ 76 h 106"/>
                <a:gd name="T40" fmla="*/ 64 w 160"/>
                <a:gd name="T41" fmla="*/ 86 h 106"/>
                <a:gd name="T42" fmla="*/ 90 w 160"/>
                <a:gd name="T43" fmla="*/ 86 h 106"/>
                <a:gd name="T44" fmla="*/ 104 w 160"/>
                <a:gd name="T45" fmla="*/ 100 h 106"/>
                <a:gd name="T46" fmla="*/ 130 w 160"/>
                <a:gd name="T47" fmla="*/ 96 h 106"/>
                <a:gd name="T48" fmla="*/ 140 w 160"/>
                <a:gd name="T49" fmla="*/ 106 h 106"/>
                <a:gd name="T50" fmla="*/ 150 w 160"/>
                <a:gd name="T51" fmla="*/ 106 h 106"/>
                <a:gd name="T52" fmla="*/ 154 w 160"/>
                <a:gd name="T53" fmla="*/ 100 h 106"/>
                <a:gd name="T54" fmla="*/ 160 w 160"/>
                <a:gd name="T55" fmla="*/ 106 h 106"/>
                <a:gd name="T56" fmla="*/ 160 w 160"/>
                <a:gd name="T57" fmla="*/ 70 h 106"/>
                <a:gd name="T58" fmla="*/ 154 w 160"/>
                <a:gd name="T59" fmla="*/ 60 h 106"/>
                <a:gd name="T60" fmla="*/ 144 w 160"/>
                <a:gd name="T61" fmla="*/ 40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106"/>
                <a:gd name="T95" fmla="*/ 160 w 160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106">
                  <a:moveTo>
                    <a:pt x="144" y="40"/>
                  </a:moveTo>
                  <a:lnTo>
                    <a:pt x="130" y="30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4" y="6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70" y="6"/>
                  </a:lnTo>
                  <a:lnTo>
                    <a:pt x="50" y="10"/>
                  </a:lnTo>
                  <a:lnTo>
                    <a:pt x="44" y="16"/>
                  </a:lnTo>
                  <a:lnTo>
                    <a:pt x="44" y="2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4" y="70"/>
                  </a:lnTo>
                  <a:lnTo>
                    <a:pt x="0" y="76"/>
                  </a:lnTo>
                  <a:lnTo>
                    <a:pt x="10" y="86"/>
                  </a:lnTo>
                  <a:lnTo>
                    <a:pt x="14" y="86"/>
                  </a:lnTo>
                  <a:lnTo>
                    <a:pt x="34" y="76"/>
                  </a:lnTo>
                  <a:lnTo>
                    <a:pt x="50" y="76"/>
                  </a:lnTo>
                  <a:lnTo>
                    <a:pt x="64" y="86"/>
                  </a:lnTo>
                  <a:lnTo>
                    <a:pt x="90" y="86"/>
                  </a:lnTo>
                  <a:lnTo>
                    <a:pt x="104" y="100"/>
                  </a:lnTo>
                  <a:lnTo>
                    <a:pt x="130" y="96"/>
                  </a:lnTo>
                  <a:lnTo>
                    <a:pt x="140" y="106"/>
                  </a:lnTo>
                  <a:lnTo>
                    <a:pt x="150" y="106"/>
                  </a:lnTo>
                  <a:lnTo>
                    <a:pt x="154" y="100"/>
                  </a:lnTo>
                  <a:lnTo>
                    <a:pt x="160" y="106"/>
                  </a:lnTo>
                  <a:lnTo>
                    <a:pt x="160" y="70"/>
                  </a:lnTo>
                  <a:lnTo>
                    <a:pt x="154" y="60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5" name="Freeform 145"/>
            <p:cNvSpPr>
              <a:spLocks/>
            </p:cNvSpPr>
            <p:nvPr/>
          </p:nvSpPr>
          <p:spPr bwMode="auto">
            <a:xfrm>
              <a:off x="5572" y="2070"/>
              <a:ext cx="166" cy="112"/>
            </a:xfrm>
            <a:custGeom>
              <a:avLst/>
              <a:gdLst>
                <a:gd name="T0" fmla="*/ 150 w 166"/>
                <a:gd name="T1" fmla="*/ 40 h 112"/>
                <a:gd name="T2" fmla="*/ 124 w 166"/>
                <a:gd name="T3" fmla="*/ 16 h 112"/>
                <a:gd name="T4" fmla="*/ 110 w 166"/>
                <a:gd name="T5" fmla="*/ 6 h 112"/>
                <a:gd name="T6" fmla="*/ 88 w 166"/>
                <a:gd name="T7" fmla="*/ 0 h 112"/>
                <a:gd name="T8" fmla="*/ 72 w 166"/>
                <a:gd name="T9" fmla="*/ 6 h 112"/>
                <a:gd name="T10" fmla="*/ 46 w 166"/>
                <a:gd name="T11" fmla="*/ 16 h 112"/>
                <a:gd name="T12" fmla="*/ 36 w 166"/>
                <a:gd name="T13" fmla="*/ 46 h 112"/>
                <a:gd name="T14" fmla="*/ 32 w 166"/>
                <a:gd name="T15" fmla="*/ 66 h 112"/>
                <a:gd name="T16" fmla="*/ 0 w 166"/>
                <a:gd name="T17" fmla="*/ 78 h 112"/>
                <a:gd name="T18" fmla="*/ 18 w 166"/>
                <a:gd name="T19" fmla="*/ 90 h 112"/>
                <a:gd name="T20" fmla="*/ 40 w 166"/>
                <a:gd name="T21" fmla="*/ 80 h 112"/>
                <a:gd name="T22" fmla="*/ 68 w 166"/>
                <a:gd name="T23" fmla="*/ 90 h 112"/>
                <a:gd name="T24" fmla="*/ 108 w 166"/>
                <a:gd name="T25" fmla="*/ 104 h 112"/>
                <a:gd name="T26" fmla="*/ 142 w 166"/>
                <a:gd name="T27" fmla="*/ 110 h 112"/>
                <a:gd name="T28" fmla="*/ 158 w 166"/>
                <a:gd name="T29" fmla="*/ 106 h 112"/>
                <a:gd name="T30" fmla="*/ 166 w 166"/>
                <a:gd name="T31" fmla="*/ 112 h 112"/>
                <a:gd name="T32" fmla="*/ 160 w 166"/>
                <a:gd name="T33" fmla="*/ 62 h 112"/>
                <a:gd name="T34" fmla="*/ 150 w 166"/>
                <a:gd name="T35" fmla="*/ 40 h 112"/>
                <a:gd name="T36" fmla="*/ 146 w 166"/>
                <a:gd name="T37" fmla="*/ 44 h 112"/>
                <a:gd name="T38" fmla="*/ 162 w 166"/>
                <a:gd name="T39" fmla="*/ 72 h 112"/>
                <a:gd name="T40" fmla="*/ 160 w 166"/>
                <a:gd name="T41" fmla="*/ 100 h 112"/>
                <a:gd name="T42" fmla="*/ 152 w 166"/>
                <a:gd name="T43" fmla="*/ 106 h 112"/>
                <a:gd name="T44" fmla="*/ 134 w 166"/>
                <a:gd name="T45" fmla="*/ 96 h 112"/>
                <a:gd name="T46" fmla="*/ 94 w 166"/>
                <a:gd name="T47" fmla="*/ 86 h 112"/>
                <a:gd name="T48" fmla="*/ 54 w 166"/>
                <a:gd name="T49" fmla="*/ 76 h 112"/>
                <a:gd name="T50" fmla="*/ 18 w 166"/>
                <a:gd name="T51" fmla="*/ 86 h 112"/>
                <a:gd name="T52" fmla="*/ 6 w 166"/>
                <a:gd name="T53" fmla="*/ 78 h 112"/>
                <a:gd name="T54" fmla="*/ 36 w 166"/>
                <a:gd name="T55" fmla="*/ 70 h 112"/>
                <a:gd name="T56" fmla="*/ 40 w 166"/>
                <a:gd name="T57" fmla="*/ 48 h 112"/>
                <a:gd name="T58" fmla="*/ 50 w 166"/>
                <a:gd name="T59" fmla="*/ 18 h 112"/>
                <a:gd name="T60" fmla="*/ 74 w 166"/>
                <a:gd name="T61" fmla="*/ 10 h 112"/>
                <a:gd name="T62" fmla="*/ 98 w 166"/>
                <a:gd name="T63" fmla="*/ 4 h 112"/>
                <a:gd name="T64" fmla="*/ 118 w 166"/>
                <a:gd name="T65" fmla="*/ 20 h 112"/>
                <a:gd name="T66" fmla="*/ 132 w 166"/>
                <a:gd name="T67" fmla="*/ 34 h 112"/>
                <a:gd name="T68" fmla="*/ 148 w 166"/>
                <a:gd name="T69" fmla="*/ 42 h 112"/>
                <a:gd name="T70" fmla="*/ 148 w 166"/>
                <a:gd name="T71" fmla="*/ 42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112"/>
                <a:gd name="T110" fmla="*/ 166 w 166"/>
                <a:gd name="T111" fmla="*/ 112 h 1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112">
                  <a:moveTo>
                    <a:pt x="148" y="42"/>
                  </a:moveTo>
                  <a:lnTo>
                    <a:pt x="150" y="40"/>
                  </a:lnTo>
                  <a:lnTo>
                    <a:pt x="134" y="32"/>
                  </a:lnTo>
                  <a:lnTo>
                    <a:pt x="124" y="16"/>
                  </a:lnTo>
                  <a:lnTo>
                    <a:pt x="120" y="16"/>
                  </a:lnTo>
                  <a:lnTo>
                    <a:pt x="110" y="6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2" y="6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46" y="28"/>
                  </a:lnTo>
                  <a:lnTo>
                    <a:pt x="36" y="46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8" y="70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0" y="90"/>
                  </a:lnTo>
                  <a:lnTo>
                    <a:pt x="40" y="80"/>
                  </a:lnTo>
                  <a:lnTo>
                    <a:pt x="52" y="80"/>
                  </a:lnTo>
                  <a:lnTo>
                    <a:pt x="68" y="90"/>
                  </a:lnTo>
                  <a:lnTo>
                    <a:pt x="92" y="90"/>
                  </a:lnTo>
                  <a:lnTo>
                    <a:pt x="108" y="104"/>
                  </a:lnTo>
                  <a:lnTo>
                    <a:pt x="132" y="100"/>
                  </a:lnTo>
                  <a:lnTo>
                    <a:pt x="142" y="110"/>
                  </a:lnTo>
                  <a:lnTo>
                    <a:pt x="154" y="110"/>
                  </a:lnTo>
                  <a:lnTo>
                    <a:pt x="158" y="106"/>
                  </a:lnTo>
                  <a:lnTo>
                    <a:pt x="162" y="108"/>
                  </a:lnTo>
                  <a:lnTo>
                    <a:pt x="166" y="112"/>
                  </a:lnTo>
                  <a:lnTo>
                    <a:pt x="166" y="72"/>
                  </a:lnTo>
                  <a:lnTo>
                    <a:pt x="160" y="62"/>
                  </a:lnTo>
                  <a:lnTo>
                    <a:pt x="150" y="42"/>
                  </a:lnTo>
                  <a:lnTo>
                    <a:pt x="150" y="40"/>
                  </a:lnTo>
                  <a:lnTo>
                    <a:pt x="148" y="42"/>
                  </a:lnTo>
                  <a:lnTo>
                    <a:pt x="146" y="44"/>
                  </a:lnTo>
                  <a:lnTo>
                    <a:pt x="156" y="64"/>
                  </a:lnTo>
                  <a:lnTo>
                    <a:pt x="162" y="72"/>
                  </a:lnTo>
                  <a:lnTo>
                    <a:pt x="162" y="102"/>
                  </a:lnTo>
                  <a:lnTo>
                    <a:pt x="160" y="100"/>
                  </a:lnTo>
                  <a:lnTo>
                    <a:pt x="158" y="100"/>
                  </a:lnTo>
                  <a:lnTo>
                    <a:pt x="152" y="106"/>
                  </a:lnTo>
                  <a:lnTo>
                    <a:pt x="144" y="106"/>
                  </a:lnTo>
                  <a:lnTo>
                    <a:pt x="134" y="96"/>
                  </a:lnTo>
                  <a:lnTo>
                    <a:pt x="110" y="100"/>
                  </a:lnTo>
                  <a:lnTo>
                    <a:pt x="94" y="86"/>
                  </a:lnTo>
                  <a:lnTo>
                    <a:pt x="70" y="86"/>
                  </a:lnTo>
                  <a:lnTo>
                    <a:pt x="54" y="76"/>
                  </a:lnTo>
                  <a:lnTo>
                    <a:pt x="38" y="76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6" y="78"/>
                  </a:lnTo>
                  <a:lnTo>
                    <a:pt x="10" y="74"/>
                  </a:lnTo>
                  <a:lnTo>
                    <a:pt x="36" y="70"/>
                  </a:lnTo>
                  <a:lnTo>
                    <a:pt x="36" y="62"/>
                  </a:lnTo>
                  <a:lnTo>
                    <a:pt x="40" y="48"/>
                  </a:lnTo>
                  <a:lnTo>
                    <a:pt x="50" y="28"/>
                  </a:lnTo>
                  <a:lnTo>
                    <a:pt x="50" y="18"/>
                  </a:lnTo>
                  <a:lnTo>
                    <a:pt x="54" y="14"/>
                  </a:lnTo>
                  <a:lnTo>
                    <a:pt x="74" y="10"/>
                  </a:lnTo>
                  <a:lnTo>
                    <a:pt x="88" y="4"/>
                  </a:lnTo>
                  <a:lnTo>
                    <a:pt x="98" y="4"/>
                  </a:lnTo>
                  <a:lnTo>
                    <a:pt x="108" y="10"/>
                  </a:lnTo>
                  <a:lnTo>
                    <a:pt x="118" y="20"/>
                  </a:lnTo>
                  <a:lnTo>
                    <a:pt x="122" y="20"/>
                  </a:lnTo>
                  <a:lnTo>
                    <a:pt x="132" y="34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6" y="44"/>
                  </a:lnTo>
                  <a:lnTo>
                    <a:pt x="148" y="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6" name="Freeform 146"/>
            <p:cNvSpPr>
              <a:spLocks/>
            </p:cNvSpPr>
            <p:nvPr/>
          </p:nvSpPr>
          <p:spPr bwMode="auto">
            <a:xfrm>
              <a:off x="5402" y="2028"/>
              <a:ext cx="34" cy="54"/>
            </a:xfrm>
            <a:custGeom>
              <a:avLst/>
              <a:gdLst>
                <a:gd name="T0" fmla="*/ 10 w 34"/>
                <a:gd name="T1" fmla="*/ 30 h 54"/>
                <a:gd name="T2" fmla="*/ 20 w 34"/>
                <a:gd name="T3" fmla="*/ 40 h 54"/>
                <a:gd name="T4" fmla="*/ 24 w 34"/>
                <a:gd name="T5" fmla="*/ 50 h 54"/>
                <a:gd name="T6" fmla="*/ 30 w 34"/>
                <a:gd name="T7" fmla="*/ 54 h 54"/>
                <a:gd name="T8" fmla="*/ 34 w 34"/>
                <a:gd name="T9" fmla="*/ 40 h 54"/>
                <a:gd name="T10" fmla="*/ 30 w 34"/>
                <a:gd name="T11" fmla="*/ 34 h 54"/>
                <a:gd name="T12" fmla="*/ 24 w 34"/>
                <a:gd name="T13" fmla="*/ 30 h 54"/>
                <a:gd name="T14" fmla="*/ 24 w 34"/>
                <a:gd name="T15" fmla="*/ 24 h 54"/>
                <a:gd name="T16" fmla="*/ 20 w 34"/>
                <a:gd name="T17" fmla="*/ 24 h 54"/>
                <a:gd name="T18" fmla="*/ 10 w 34"/>
                <a:gd name="T19" fmla="*/ 10 h 54"/>
                <a:gd name="T20" fmla="*/ 4 w 34"/>
                <a:gd name="T21" fmla="*/ 0 h 54"/>
                <a:gd name="T22" fmla="*/ 0 w 34"/>
                <a:gd name="T23" fmla="*/ 0 h 54"/>
                <a:gd name="T24" fmla="*/ 0 w 34"/>
                <a:gd name="T25" fmla="*/ 10 h 54"/>
                <a:gd name="T26" fmla="*/ 10 w 34"/>
                <a:gd name="T27" fmla="*/ 20 h 54"/>
                <a:gd name="T28" fmla="*/ 10 w 34"/>
                <a:gd name="T29" fmla="*/ 3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54"/>
                <a:gd name="T47" fmla="*/ 34 w 34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54">
                  <a:moveTo>
                    <a:pt x="10" y="30"/>
                  </a:moveTo>
                  <a:lnTo>
                    <a:pt x="20" y="40"/>
                  </a:lnTo>
                  <a:lnTo>
                    <a:pt x="24" y="50"/>
                  </a:lnTo>
                  <a:lnTo>
                    <a:pt x="30" y="54"/>
                  </a:lnTo>
                  <a:lnTo>
                    <a:pt x="34" y="40"/>
                  </a:lnTo>
                  <a:lnTo>
                    <a:pt x="30" y="3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0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2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Freeform 147"/>
            <p:cNvSpPr>
              <a:spLocks/>
            </p:cNvSpPr>
            <p:nvPr/>
          </p:nvSpPr>
          <p:spPr bwMode="auto">
            <a:xfrm>
              <a:off x="5400" y="2026"/>
              <a:ext cx="38" cy="60"/>
            </a:xfrm>
            <a:custGeom>
              <a:avLst/>
              <a:gdLst>
                <a:gd name="T0" fmla="*/ 12 w 38"/>
                <a:gd name="T1" fmla="*/ 32 h 60"/>
                <a:gd name="T2" fmla="*/ 10 w 38"/>
                <a:gd name="T3" fmla="*/ 34 h 60"/>
                <a:gd name="T4" fmla="*/ 20 w 38"/>
                <a:gd name="T5" fmla="*/ 42 h 60"/>
                <a:gd name="T6" fmla="*/ 24 w 38"/>
                <a:gd name="T7" fmla="*/ 52 h 60"/>
                <a:gd name="T8" fmla="*/ 30 w 38"/>
                <a:gd name="T9" fmla="*/ 58 h 60"/>
                <a:gd name="T10" fmla="*/ 32 w 38"/>
                <a:gd name="T11" fmla="*/ 60 h 60"/>
                <a:gd name="T12" fmla="*/ 38 w 38"/>
                <a:gd name="T13" fmla="*/ 42 h 60"/>
                <a:gd name="T14" fmla="*/ 32 w 38"/>
                <a:gd name="T15" fmla="*/ 36 h 60"/>
                <a:gd name="T16" fmla="*/ 28 w 38"/>
                <a:gd name="T17" fmla="*/ 30 h 60"/>
                <a:gd name="T18" fmla="*/ 28 w 38"/>
                <a:gd name="T19" fmla="*/ 26 h 60"/>
                <a:gd name="T20" fmla="*/ 28 w 38"/>
                <a:gd name="T21" fmla="*/ 24 h 60"/>
                <a:gd name="T22" fmla="*/ 22 w 38"/>
                <a:gd name="T23" fmla="*/ 24 h 60"/>
                <a:gd name="T24" fmla="*/ 14 w 38"/>
                <a:gd name="T25" fmla="*/ 10 h 60"/>
                <a:gd name="T26" fmla="*/ 8 w 38"/>
                <a:gd name="T27" fmla="*/ 0 h 60"/>
                <a:gd name="T28" fmla="*/ 2 w 38"/>
                <a:gd name="T29" fmla="*/ 0 h 60"/>
                <a:gd name="T30" fmla="*/ 0 w 38"/>
                <a:gd name="T31" fmla="*/ 0 h 60"/>
                <a:gd name="T32" fmla="*/ 0 w 38"/>
                <a:gd name="T33" fmla="*/ 12 h 60"/>
                <a:gd name="T34" fmla="*/ 10 w 38"/>
                <a:gd name="T35" fmla="*/ 22 h 60"/>
                <a:gd name="T36" fmla="*/ 10 w 38"/>
                <a:gd name="T37" fmla="*/ 32 h 60"/>
                <a:gd name="T38" fmla="*/ 10 w 38"/>
                <a:gd name="T39" fmla="*/ 32 h 60"/>
                <a:gd name="T40" fmla="*/ 10 w 38"/>
                <a:gd name="T41" fmla="*/ 34 h 60"/>
                <a:gd name="T42" fmla="*/ 12 w 38"/>
                <a:gd name="T43" fmla="*/ 32 h 60"/>
                <a:gd name="T44" fmla="*/ 14 w 38"/>
                <a:gd name="T45" fmla="*/ 32 h 60"/>
                <a:gd name="T46" fmla="*/ 14 w 38"/>
                <a:gd name="T47" fmla="*/ 22 h 60"/>
                <a:gd name="T48" fmla="*/ 14 w 38"/>
                <a:gd name="T49" fmla="*/ 20 h 60"/>
                <a:gd name="T50" fmla="*/ 4 w 38"/>
                <a:gd name="T51" fmla="*/ 10 h 60"/>
                <a:gd name="T52" fmla="*/ 4 w 38"/>
                <a:gd name="T53" fmla="*/ 4 h 60"/>
                <a:gd name="T54" fmla="*/ 6 w 38"/>
                <a:gd name="T55" fmla="*/ 4 h 60"/>
                <a:gd name="T56" fmla="*/ 10 w 38"/>
                <a:gd name="T57" fmla="*/ 12 h 60"/>
                <a:gd name="T58" fmla="*/ 20 w 38"/>
                <a:gd name="T59" fmla="*/ 28 h 60"/>
                <a:gd name="T60" fmla="*/ 24 w 38"/>
                <a:gd name="T61" fmla="*/ 28 h 60"/>
                <a:gd name="T62" fmla="*/ 24 w 38"/>
                <a:gd name="T63" fmla="*/ 32 h 60"/>
                <a:gd name="T64" fmla="*/ 24 w 38"/>
                <a:gd name="T65" fmla="*/ 32 h 60"/>
                <a:gd name="T66" fmla="*/ 30 w 38"/>
                <a:gd name="T67" fmla="*/ 38 h 60"/>
                <a:gd name="T68" fmla="*/ 34 w 38"/>
                <a:gd name="T69" fmla="*/ 42 h 60"/>
                <a:gd name="T70" fmla="*/ 30 w 38"/>
                <a:gd name="T71" fmla="*/ 52 h 60"/>
                <a:gd name="T72" fmla="*/ 28 w 38"/>
                <a:gd name="T73" fmla="*/ 50 h 60"/>
                <a:gd name="T74" fmla="*/ 22 w 38"/>
                <a:gd name="T75" fmla="*/ 40 h 60"/>
                <a:gd name="T76" fmla="*/ 12 w 38"/>
                <a:gd name="T77" fmla="*/ 30 h 60"/>
                <a:gd name="T78" fmla="*/ 12 w 38"/>
                <a:gd name="T79" fmla="*/ 32 h 60"/>
                <a:gd name="T80" fmla="*/ 14 w 38"/>
                <a:gd name="T81" fmla="*/ 32 h 60"/>
                <a:gd name="T82" fmla="*/ 12 w 38"/>
                <a:gd name="T83" fmla="*/ 32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"/>
                <a:gd name="T127" fmla="*/ 0 h 60"/>
                <a:gd name="T128" fmla="*/ 38 w 38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" h="60">
                  <a:moveTo>
                    <a:pt x="12" y="32"/>
                  </a:moveTo>
                  <a:lnTo>
                    <a:pt x="10" y="34"/>
                  </a:lnTo>
                  <a:lnTo>
                    <a:pt x="20" y="42"/>
                  </a:lnTo>
                  <a:lnTo>
                    <a:pt x="24" y="52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8" y="42"/>
                  </a:lnTo>
                  <a:lnTo>
                    <a:pt x="32" y="36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14" y="1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2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12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2" y="4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Freeform 148"/>
            <p:cNvSpPr>
              <a:spLocks/>
            </p:cNvSpPr>
            <p:nvPr/>
          </p:nvSpPr>
          <p:spPr bwMode="auto">
            <a:xfrm>
              <a:off x="4392" y="2066"/>
              <a:ext cx="8" cy="12"/>
            </a:xfrm>
            <a:custGeom>
              <a:avLst/>
              <a:gdLst>
                <a:gd name="T0" fmla="*/ 4 w 8"/>
                <a:gd name="T1" fmla="*/ 6 h 12"/>
                <a:gd name="T2" fmla="*/ 6 w 8"/>
                <a:gd name="T3" fmla="*/ 8 h 12"/>
                <a:gd name="T4" fmla="*/ 6 w 8"/>
                <a:gd name="T5" fmla="*/ 6 h 12"/>
                <a:gd name="T6" fmla="*/ 8 w 8"/>
                <a:gd name="T7" fmla="*/ 0 h 12"/>
                <a:gd name="T8" fmla="*/ 0 w 8"/>
                <a:gd name="T9" fmla="*/ 6 h 12"/>
                <a:gd name="T10" fmla="*/ 2 w 8"/>
                <a:gd name="T11" fmla="*/ 8 h 12"/>
                <a:gd name="T12" fmla="*/ 4 w 8"/>
                <a:gd name="T13" fmla="*/ 12 h 12"/>
                <a:gd name="T14" fmla="*/ 6 w 8"/>
                <a:gd name="T15" fmla="*/ 8 h 12"/>
                <a:gd name="T16" fmla="*/ 4 w 8"/>
                <a:gd name="T17" fmla="*/ 6 h 12"/>
                <a:gd name="T18" fmla="*/ 6 w 8"/>
                <a:gd name="T19" fmla="*/ 6 h 12"/>
                <a:gd name="T20" fmla="*/ 4 w 8"/>
                <a:gd name="T21" fmla="*/ 6 h 12"/>
                <a:gd name="T22" fmla="*/ 4 w 8"/>
                <a:gd name="T23" fmla="*/ 6 h 12"/>
                <a:gd name="T24" fmla="*/ 4 w 8"/>
                <a:gd name="T25" fmla="*/ 8 h 12"/>
                <a:gd name="T26" fmla="*/ 4 w 8"/>
                <a:gd name="T27" fmla="*/ 8 h 12"/>
                <a:gd name="T28" fmla="*/ 4 w 8"/>
                <a:gd name="T29" fmla="*/ 6 h 12"/>
                <a:gd name="T30" fmla="*/ 2 w 8"/>
                <a:gd name="T31" fmla="*/ 6 h 12"/>
                <a:gd name="T32" fmla="*/ 2 w 8"/>
                <a:gd name="T33" fmla="*/ 6 h 12"/>
                <a:gd name="T34" fmla="*/ 4 w 8"/>
                <a:gd name="T35" fmla="*/ 6 h 12"/>
                <a:gd name="T36" fmla="*/ 6 w 8"/>
                <a:gd name="T37" fmla="*/ 6 h 12"/>
                <a:gd name="T38" fmla="*/ 4 w 8"/>
                <a:gd name="T39" fmla="*/ 6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12"/>
                <a:gd name="T62" fmla="*/ 8 w 8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12">
                  <a:moveTo>
                    <a:pt x="4" y="6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8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Freeform 149"/>
            <p:cNvSpPr>
              <a:spLocks/>
            </p:cNvSpPr>
            <p:nvPr/>
          </p:nvSpPr>
          <p:spPr bwMode="auto">
            <a:xfrm>
              <a:off x="6268" y="301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0" name="Freeform 150"/>
            <p:cNvSpPr>
              <a:spLocks/>
            </p:cNvSpPr>
            <p:nvPr/>
          </p:nvSpPr>
          <p:spPr bwMode="auto">
            <a:xfrm>
              <a:off x="6266" y="3018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0 h 4"/>
                <a:gd name="T10" fmla="*/ 2 w 4"/>
                <a:gd name="T11" fmla="*/ 0 h 4"/>
                <a:gd name="T12" fmla="*/ 0 w 4"/>
                <a:gd name="T13" fmla="*/ 2 h 4"/>
                <a:gd name="T14" fmla="*/ 2 w 4"/>
                <a:gd name="T15" fmla="*/ 0 h 4"/>
                <a:gd name="T16" fmla="*/ 0 w 4"/>
                <a:gd name="T17" fmla="*/ 2 h 4"/>
                <a:gd name="T18" fmla="*/ 2 w 4"/>
                <a:gd name="T19" fmla="*/ 4 h 4"/>
                <a:gd name="T20" fmla="*/ 4 w 4"/>
                <a:gd name="T21" fmla="*/ 0 h 4"/>
                <a:gd name="T22" fmla="*/ 4 w 4"/>
                <a:gd name="T23" fmla="*/ 0 h 4"/>
                <a:gd name="T24" fmla="*/ 2 w 4"/>
                <a:gd name="T25" fmla="*/ 0 h 4"/>
                <a:gd name="T26" fmla="*/ 0 w 4"/>
                <a:gd name="T27" fmla="*/ 2 h 4"/>
                <a:gd name="T28" fmla="*/ 2 w 4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4"/>
                <a:gd name="T47" fmla="*/ 4 w 4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1" name="Freeform 151"/>
            <p:cNvSpPr>
              <a:spLocks/>
            </p:cNvSpPr>
            <p:nvPr/>
          </p:nvSpPr>
          <p:spPr bwMode="auto">
            <a:xfrm>
              <a:off x="6268" y="3018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2 h 4"/>
                <a:gd name="T14" fmla="*/ 0 w 2"/>
                <a:gd name="T15" fmla="*/ 4 h 4"/>
                <a:gd name="T16" fmla="*/ 2 w 2"/>
                <a:gd name="T17" fmla="*/ 4 h 4"/>
                <a:gd name="T18" fmla="*/ 2 w 2"/>
                <a:gd name="T19" fmla="*/ 0 h 4"/>
                <a:gd name="T20" fmla="*/ 2 w 2"/>
                <a:gd name="T21" fmla="*/ 0 h 4"/>
                <a:gd name="T22" fmla="*/ 0 w 2"/>
                <a:gd name="T23" fmla="*/ 4 h 4"/>
                <a:gd name="T24" fmla="*/ 0 w 2"/>
                <a:gd name="T25" fmla="*/ 2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4"/>
                <a:gd name="T41" fmla="*/ 2 w 2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2" name="Freeform 152"/>
            <p:cNvSpPr>
              <a:spLocks/>
            </p:cNvSpPr>
            <p:nvPr/>
          </p:nvSpPr>
          <p:spPr bwMode="auto">
            <a:xfrm>
              <a:off x="5198" y="4586"/>
              <a:ext cx="236" cy="212"/>
            </a:xfrm>
            <a:custGeom>
              <a:avLst/>
              <a:gdLst>
                <a:gd name="T0" fmla="*/ 130 w 236"/>
                <a:gd name="T1" fmla="*/ 0 h 212"/>
                <a:gd name="T2" fmla="*/ 118 w 236"/>
                <a:gd name="T3" fmla="*/ 22 h 212"/>
                <a:gd name="T4" fmla="*/ 108 w 236"/>
                <a:gd name="T5" fmla="*/ 36 h 212"/>
                <a:gd name="T6" fmla="*/ 108 w 236"/>
                <a:gd name="T7" fmla="*/ 52 h 212"/>
                <a:gd name="T8" fmla="*/ 98 w 236"/>
                <a:gd name="T9" fmla="*/ 56 h 212"/>
                <a:gd name="T10" fmla="*/ 94 w 236"/>
                <a:gd name="T11" fmla="*/ 56 h 212"/>
                <a:gd name="T12" fmla="*/ 54 w 236"/>
                <a:gd name="T13" fmla="*/ 46 h 212"/>
                <a:gd name="T14" fmla="*/ 44 w 236"/>
                <a:gd name="T15" fmla="*/ 52 h 212"/>
                <a:gd name="T16" fmla="*/ 20 w 236"/>
                <a:gd name="T17" fmla="*/ 76 h 212"/>
                <a:gd name="T18" fmla="*/ 24 w 236"/>
                <a:gd name="T19" fmla="*/ 86 h 212"/>
                <a:gd name="T20" fmla="*/ 30 w 236"/>
                <a:gd name="T21" fmla="*/ 106 h 212"/>
                <a:gd name="T22" fmla="*/ 30 w 236"/>
                <a:gd name="T23" fmla="*/ 152 h 212"/>
                <a:gd name="T24" fmla="*/ 14 w 236"/>
                <a:gd name="T25" fmla="*/ 172 h 212"/>
                <a:gd name="T26" fmla="*/ 0 w 236"/>
                <a:gd name="T27" fmla="*/ 186 h 212"/>
                <a:gd name="T28" fmla="*/ 0 w 236"/>
                <a:gd name="T29" fmla="*/ 196 h 212"/>
                <a:gd name="T30" fmla="*/ 4 w 236"/>
                <a:gd name="T31" fmla="*/ 202 h 212"/>
                <a:gd name="T32" fmla="*/ 4 w 236"/>
                <a:gd name="T33" fmla="*/ 212 h 212"/>
                <a:gd name="T34" fmla="*/ 10 w 236"/>
                <a:gd name="T35" fmla="*/ 206 h 212"/>
                <a:gd name="T36" fmla="*/ 10 w 236"/>
                <a:gd name="T37" fmla="*/ 202 h 212"/>
                <a:gd name="T38" fmla="*/ 4 w 236"/>
                <a:gd name="T39" fmla="*/ 196 h 212"/>
                <a:gd name="T40" fmla="*/ 30 w 236"/>
                <a:gd name="T41" fmla="*/ 196 h 212"/>
                <a:gd name="T42" fmla="*/ 34 w 236"/>
                <a:gd name="T43" fmla="*/ 186 h 212"/>
                <a:gd name="T44" fmla="*/ 40 w 236"/>
                <a:gd name="T45" fmla="*/ 182 h 212"/>
                <a:gd name="T46" fmla="*/ 40 w 236"/>
                <a:gd name="T47" fmla="*/ 176 h 212"/>
                <a:gd name="T48" fmla="*/ 50 w 236"/>
                <a:gd name="T49" fmla="*/ 166 h 212"/>
                <a:gd name="T50" fmla="*/ 54 w 236"/>
                <a:gd name="T51" fmla="*/ 152 h 212"/>
                <a:gd name="T52" fmla="*/ 54 w 236"/>
                <a:gd name="T53" fmla="*/ 156 h 212"/>
                <a:gd name="T54" fmla="*/ 64 w 236"/>
                <a:gd name="T55" fmla="*/ 156 h 212"/>
                <a:gd name="T56" fmla="*/ 58 w 236"/>
                <a:gd name="T57" fmla="*/ 166 h 212"/>
                <a:gd name="T58" fmla="*/ 64 w 236"/>
                <a:gd name="T59" fmla="*/ 166 h 212"/>
                <a:gd name="T60" fmla="*/ 68 w 236"/>
                <a:gd name="T61" fmla="*/ 162 h 212"/>
                <a:gd name="T62" fmla="*/ 74 w 236"/>
                <a:gd name="T63" fmla="*/ 162 h 212"/>
                <a:gd name="T64" fmla="*/ 74 w 236"/>
                <a:gd name="T65" fmla="*/ 182 h 212"/>
                <a:gd name="T66" fmla="*/ 88 w 236"/>
                <a:gd name="T67" fmla="*/ 182 h 212"/>
                <a:gd name="T68" fmla="*/ 98 w 236"/>
                <a:gd name="T69" fmla="*/ 186 h 212"/>
                <a:gd name="T70" fmla="*/ 104 w 236"/>
                <a:gd name="T71" fmla="*/ 192 h 212"/>
                <a:gd name="T72" fmla="*/ 114 w 236"/>
                <a:gd name="T73" fmla="*/ 192 h 212"/>
                <a:gd name="T74" fmla="*/ 134 w 236"/>
                <a:gd name="T75" fmla="*/ 186 h 212"/>
                <a:gd name="T76" fmla="*/ 138 w 236"/>
                <a:gd name="T77" fmla="*/ 186 h 212"/>
                <a:gd name="T78" fmla="*/ 144 w 236"/>
                <a:gd name="T79" fmla="*/ 182 h 212"/>
                <a:gd name="T80" fmla="*/ 154 w 236"/>
                <a:gd name="T81" fmla="*/ 172 h 212"/>
                <a:gd name="T82" fmla="*/ 188 w 236"/>
                <a:gd name="T83" fmla="*/ 152 h 212"/>
                <a:gd name="T84" fmla="*/ 198 w 236"/>
                <a:gd name="T85" fmla="*/ 142 h 212"/>
                <a:gd name="T86" fmla="*/ 204 w 236"/>
                <a:gd name="T87" fmla="*/ 132 h 212"/>
                <a:gd name="T88" fmla="*/ 214 w 236"/>
                <a:gd name="T89" fmla="*/ 112 h 212"/>
                <a:gd name="T90" fmla="*/ 216 w 236"/>
                <a:gd name="T91" fmla="*/ 108 h 212"/>
                <a:gd name="T92" fmla="*/ 236 w 236"/>
                <a:gd name="T93" fmla="*/ 30 h 212"/>
                <a:gd name="T94" fmla="*/ 130 w 236"/>
                <a:gd name="T95" fmla="*/ 0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6"/>
                <a:gd name="T145" fmla="*/ 0 h 212"/>
                <a:gd name="T146" fmla="*/ 236 w 236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6" h="212">
                  <a:moveTo>
                    <a:pt x="130" y="0"/>
                  </a:moveTo>
                  <a:lnTo>
                    <a:pt x="118" y="22"/>
                  </a:lnTo>
                  <a:lnTo>
                    <a:pt x="108" y="36"/>
                  </a:lnTo>
                  <a:lnTo>
                    <a:pt x="108" y="52"/>
                  </a:lnTo>
                  <a:lnTo>
                    <a:pt x="98" y="56"/>
                  </a:lnTo>
                  <a:lnTo>
                    <a:pt x="94" y="56"/>
                  </a:lnTo>
                  <a:lnTo>
                    <a:pt x="54" y="46"/>
                  </a:lnTo>
                  <a:lnTo>
                    <a:pt x="44" y="52"/>
                  </a:lnTo>
                  <a:lnTo>
                    <a:pt x="20" y="76"/>
                  </a:lnTo>
                  <a:lnTo>
                    <a:pt x="24" y="86"/>
                  </a:lnTo>
                  <a:lnTo>
                    <a:pt x="30" y="106"/>
                  </a:lnTo>
                  <a:lnTo>
                    <a:pt x="30" y="152"/>
                  </a:lnTo>
                  <a:lnTo>
                    <a:pt x="14" y="172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4" y="196"/>
                  </a:lnTo>
                  <a:lnTo>
                    <a:pt x="30" y="196"/>
                  </a:lnTo>
                  <a:lnTo>
                    <a:pt x="34" y="186"/>
                  </a:lnTo>
                  <a:lnTo>
                    <a:pt x="40" y="182"/>
                  </a:lnTo>
                  <a:lnTo>
                    <a:pt x="40" y="176"/>
                  </a:lnTo>
                  <a:lnTo>
                    <a:pt x="50" y="166"/>
                  </a:lnTo>
                  <a:lnTo>
                    <a:pt x="54" y="152"/>
                  </a:lnTo>
                  <a:lnTo>
                    <a:pt x="54" y="156"/>
                  </a:lnTo>
                  <a:lnTo>
                    <a:pt x="64" y="156"/>
                  </a:lnTo>
                  <a:lnTo>
                    <a:pt x="58" y="166"/>
                  </a:lnTo>
                  <a:lnTo>
                    <a:pt x="64" y="166"/>
                  </a:lnTo>
                  <a:lnTo>
                    <a:pt x="68" y="162"/>
                  </a:lnTo>
                  <a:lnTo>
                    <a:pt x="74" y="162"/>
                  </a:lnTo>
                  <a:lnTo>
                    <a:pt x="74" y="182"/>
                  </a:lnTo>
                  <a:lnTo>
                    <a:pt x="88" y="182"/>
                  </a:lnTo>
                  <a:lnTo>
                    <a:pt x="98" y="186"/>
                  </a:lnTo>
                  <a:lnTo>
                    <a:pt x="104" y="192"/>
                  </a:lnTo>
                  <a:lnTo>
                    <a:pt x="114" y="192"/>
                  </a:lnTo>
                  <a:lnTo>
                    <a:pt x="134" y="186"/>
                  </a:lnTo>
                  <a:lnTo>
                    <a:pt x="138" y="186"/>
                  </a:lnTo>
                  <a:lnTo>
                    <a:pt x="144" y="182"/>
                  </a:lnTo>
                  <a:lnTo>
                    <a:pt x="154" y="172"/>
                  </a:lnTo>
                  <a:lnTo>
                    <a:pt x="188" y="152"/>
                  </a:lnTo>
                  <a:lnTo>
                    <a:pt x="198" y="142"/>
                  </a:lnTo>
                  <a:lnTo>
                    <a:pt x="204" y="132"/>
                  </a:lnTo>
                  <a:lnTo>
                    <a:pt x="214" y="112"/>
                  </a:lnTo>
                  <a:lnTo>
                    <a:pt x="216" y="108"/>
                  </a:lnTo>
                  <a:lnTo>
                    <a:pt x="236" y="3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Freeform 153"/>
            <p:cNvSpPr>
              <a:spLocks/>
            </p:cNvSpPr>
            <p:nvPr/>
          </p:nvSpPr>
          <p:spPr bwMode="auto">
            <a:xfrm>
              <a:off x="5196" y="4584"/>
              <a:ext cx="240" cy="218"/>
            </a:xfrm>
            <a:custGeom>
              <a:avLst/>
              <a:gdLst>
                <a:gd name="T0" fmla="*/ 130 w 240"/>
                <a:gd name="T1" fmla="*/ 2 h 218"/>
                <a:gd name="T2" fmla="*/ 108 w 240"/>
                <a:gd name="T3" fmla="*/ 38 h 218"/>
                <a:gd name="T4" fmla="*/ 100 w 240"/>
                <a:gd name="T5" fmla="*/ 56 h 218"/>
                <a:gd name="T6" fmla="*/ 56 w 240"/>
                <a:gd name="T7" fmla="*/ 46 h 218"/>
                <a:gd name="T8" fmla="*/ 18 w 240"/>
                <a:gd name="T9" fmla="*/ 78 h 218"/>
                <a:gd name="T10" fmla="*/ 30 w 240"/>
                <a:gd name="T11" fmla="*/ 108 h 218"/>
                <a:gd name="T12" fmla="*/ 14 w 240"/>
                <a:gd name="T13" fmla="*/ 172 h 218"/>
                <a:gd name="T14" fmla="*/ 0 w 240"/>
                <a:gd name="T15" fmla="*/ 200 h 218"/>
                <a:gd name="T16" fmla="*/ 4 w 240"/>
                <a:gd name="T17" fmla="*/ 214 h 218"/>
                <a:gd name="T18" fmla="*/ 14 w 240"/>
                <a:gd name="T19" fmla="*/ 208 h 218"/>
                <a:gd name="T20" fmla="*/ 14 w 240"/>
                <a:gd name="T21" fmla="*/ 202 h 218"/>
                <a:gd name="T22" fmla="*/ 32 w 240"/>
                <a:gd name="T23" fmla="*/ 200 h 218"/>
                <a:gd name="T24" fmla="*/ 42 w 240"/>
                <a:gd name="T25" fmla="*/ 184 h 218"/>
                <a:gd name="T26" fmla="*/ 44 w 240"/>
                <a:gd name="T27" fmla="*/ 180 h 218"/>
                <a:gd name="T28" fmla="*/ 58 w 240"/>
                <a:gd name="T29" fmla="*/ 154 h 218"/>
                <a:gd name="T30" fmla="*/ 54 w 240"/>
                <a:gd name="T31" fmla="*/ 154 h 218"/>
                <a:gd name="T32" fmla="*/ 54 w 240"/>
                <a:gd name="T33" fmla="*/ 160 h 218"/>
                <a:gd name="T34" fmla="*/ 60 w 240"/>
                <a:gd name="T35" fmla="*/ 168 h 218"/>
                <a:gd name="T36" fmla="*/ 66 w 240"/>
                <a:gd name="T37" fmla="*/ 170 h 218"/>
                <a:gd name="T38" fmla="*/ 72 w 240"/>
                <a:gd name="T39" fmla="*/ 166 h 218"/>
                <a:gd name="T40" fmla="*/ 74 w 240"/>
                <a:gd name="T41" fmla="*/ 186 h 218"/>
                <a:gd name="T42" fmla="*/ 100 w 240"/>
                <a:gd name="T43" fmla="*/ 190 h 218"/>
                <a:gd name="T44" fmla="*/ 104 w 240"/>
                <a:gd name="T45" fmla="*/ 196 h 218"/>
                <a:gd name="T46" fmla="*/ 136 w 240"/>
                <a:gd name="T47" fmla="*/ 190 h 218"/>
                <a:gd name="T48" fmla="*/ 142 w 240"/>
                <a:gd name="T49" fmla="*/ 190 h 218"/>
                <a:gd name="T50" fmla="*/ 156 w 240"/>
                <a:gd name="T51" fmla="*/ 174 h 218"/>
                <a:gd name="T52" fmla="*/ 202 w 240"/>
                <a:gd name="T53" fmla="*/ 144 h 218"/>
                <a:gd name="T54" fmla="*/ 218 w 240"/>
                <a:gd name="T55" fmla="*/ 114 h 218"/>
                <a:gd name="T56" fmla="*/ 220 w 240"/>
                <a:gd name="T57" fmla="*/ 112 h 218"/>
                <a:gd name="T58" fmla="*/ 130 w 240"/>
                <a:gd name="T59" fmla="*/ 0 h 218"/>
                <a:gd name="T60" fmla="*/ 132 w 240"/>
                <a:gd name="T61" fmla="*/ 2 h 218"/>
                <a:gd name="T62" fmla="*/ 236 w 240"/>
                <a:gd name="T63" fmla="*/ 34 h 218"/>
                <a:gd name="T64" fmla="*/ 214 w 240"/>
                <a:gd name="T65" fmla="*/ 112 h 218"/>
                <a:gd name="T66" fmla="*/ 204 w 240"/>
                <a:gd name="T67" fmla="*/ 132 h 218"/>
                <a:gd name="T68" fmla="*/ 190 w 240"/>
                <a:gd name="T69" fmla="*/ 152 h 218"/>
                <a:gd name="T70" fmla="*/ 144 w 240"/>
                <a:gd name="T71" fmla="*/ 182 h 218"/>
                <a:gd name="T72" fmla="*/ 136 w 240"/>
                <a:gd name="T73" fmla="*/ 186 h 218"/>
                <a:gd name="T74" fmla="*/ 116 w 240"/>
                <a:gd name="T75" fmla="*/ 192 h 218"/>
                <a:gd name="T76" fmla="*/ 102 w 240"/>
                <a:gd name="T77" fmla="*/ 186 h 218"/>
                <a:gd name="T78" fmla="*/ 92 w 240"/>
                <a:gd name="T79" fmla="*/ 182 h 218"/>
                <a:gd name="T80" fmla="*/ 78 w 240"/>
                <a:gd name="T81" fmla="*/ 162 h 218"/>
                <a:gd name="T82" fmla="*/ 70 w 240"/>
                <a:gd name="T83" fmla="*/ 162 h 218"/>
                <a:gd name="T84" fmla="*/ 64 w 240"/>
                <a:gd name="T85" fmla="*/ 166 h 218"/>
                <a:gd name="T86" fmla="*/ 70 w 240"/>
                <a:gd name="T87" fmla="*/ 156 h 218"/>
                <a:gd name="T88" fmla="*/ 58 w 240"/>
                <a:gd name="T89" fmla="*/ 154 h 218"/>
                <a:gd name="T90" fmla="*/ 50 w 240"/>
                <a:gd name="T91" fmla="*/ 168 h 218"/>
                <a:gd name="T92" fmla="*/ 40 w 240"/>
                <a:gd name="T93" fmla="*/ 182 h 218"/>
                <a:gd name="T94" fmla="*/ 34 w 240"/>
                <a:gd name="T95" fmla="*/ 188 h 218"/>
                <a:gd name="T96" fmla="*/ 2 w 240"/>
                <a:gd name="T97" fmla="*/ 196 h 218"/>
                <a:gd name="T98" fmla="*/ 10 w 240"/>
                <a:gd name="T99" fmla="*/ 208 h 218"/>
                <a:gd name="T100" fmla="*/ 8 w 240"/>
                <a:gd name="T101" fmla="*/ 204 h 218"/>
                <a:gd name="T102" fmla="*/ 4 w 240"/>
                <a:gd name="T103" fmla="*/ 198 h 218"/>
                <a:gd name="T104" fmla="*/ 18 w 240"/>
                <a:gd name="T105" fmla="*/ 174 h 218"/>
                <a:gd name="T106" fmla="*/ 34 w 240"/>
                <a:gd name="T107" fmla="*/ 108 h 218"/>
                <a:gd name="T108" fmla="*/ 24 w 240"/>
                <a:gd name="T109" fmla="*/ 80 h 218"/>
                <a:gd name="T110" fmla="*/ 56 w 240"/>
                <a:gd name="T111" fmla="*/ 50 h 218"/>
                <a:gd name="T112" fmla="*/ 100 w 240"/>
                <a:gd name="T113" fmla="*/ 60 h 218"/>
                <a:gd name="T114" fmla="*/ 112 w 240"/>
                <a:gd name="T115" fmla="*/ 54 h 218"/>
                <a:gd name="T116" fmla="*/ 122 w 240"/>
                <a:gd name="T117" fmla="*/ 24 h 218"/>
                <a:gd name="T118" fmla="*/ 132 w 240"/>
                <a:gd name="T119" fmla="*/ 2 h 218"/>
                <a:gd name="T120" fmla="*/ 132 w 240"/>
                <a:gd name="T121" fmla="*/ 2 h 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"/>
                <a:gd name="T184" fmla="*/ 0 h 218"/>
                <a:gd name="T185" fmla="*/ 240 w 240"/>
                <a:gd name="T186" fmla="*/ 218 h 2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" h="218">
                  <a:moveTo>
                    <a:pt x="132" y="2"/>
                  </a:moveTo>
                  <a:lnTo>
                    <a:pt x="130" y="2"/>
                  </a:lnTo>
                  <a:lnTo>
                    <a:pt x="120" y="22"/>
                  </a:lnTo>
                  <a:lnTo>
                    <a:pt x="108" y="38"/>
                  </a:lnTo>
                  <a:lnTo>
                    <a:pt x="108" y="52"/>
                  </a:lnTo>
                  <a:lnTo>
                    <a:pt x="100" y="56"/>
                  </a:lnTo>
                  <a:lnTo>
                    <a:pt x="96" y="56"/>
                  </a:lnTo>
                  <a:lnTo>
                    <a:pt x="56" y="46"/>
                  </a:lnTo>
                  <a:lnTo>
                    <a:pt x="44" y="52"/>
                  </a:lnTo>
                  <a:lnTo>
                    <a:pt x="18" y="78"/>
                  </a:lnTo>
                  <a:lnTo>
                    <a:pt x="24" y="90"/>
                  </a:lnTo>
                  <a:lnTo>
                    <a:pt x="30" y="108"/>
                  </a:lnTo>
                  <a:lnTo>
                    <a:pt x="30" y="152"/>
                  </a:lnTo>
                  <a:lnTo>
                    <a:pt x="14" y="172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4" y="204"/>
                  </a:lnTo>
                  <a:lnTo>
                    <a:pt x="4" y="214"/>
                  </a:lnTo>
                  <a:lnTo>
                    <a:pt x="4" y="218"/>
                  </a:lnTo>
                  <a:lnTo>
                    <a:pt x="14" y="208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2" y="200"/>
                  </a:lnTo>
                  <a:lnTo>
                    <a:pt x="32" y="200"/>
                  </a:lnTo>
                  <a:lnTo>
                    <a:pt x="38" y="190"/>
                  </a:lnTo>
                  <a:lnTo>
                    <a:pt x="42" y="184"/>
                  </a:lnTo>
                  <a:lnTo>
                    <a:pt x="44" y="184"/>
                  </a:lnTo>
                  <a:lnTo>
                    <a:pt x="44" y="180"/>
                  </a:lnTo>
                  <a:lnTo>
                    <a:pt x="52" y="170"/>
                  </a:lnTo>
                  <a:lnTo>
                    <a:pt x="58" y="154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54" y="158"/>
                  </a:lnTo>
                  <a:lnTo>
                    <a:pt x="54" y="160"/>
                  </a:lnTo>
                  <a:lnTo>
                    <a:pt x="62" y="160"/>
                  </a:lnTo>
                  <a:lnTo>
                    <a:pt x="60" y="168"/>
                  </a:lnTo>
                  <a:lnTo>
                    <a:pt x="58" y="170"/>
                  </a:lnTo>
                  <a:lnTo>
                    <a:pt x="66" y="170"/>
                  </a:lnTo>
                  <a:lnTo>
                    <a:pt x="72" y="166"/>
                  </a:lnTo>
                  <a:lnTo>
                    <a:pt x="74" y="166"/>
                  </a:lnTo>
                  <a:lnTo>
                    <a:pt x="74" y="186"/>
                  </a:lnTo>
                  <a:lnTo>
                    <a:pt x="90" y="186"/>
                  </a:lnTo>
                  <a:lnTo>
                    <a:pt x="100" y="190"/>
                  </a:lnTo>
                  <a:lnTo>
                    <a:pt x="104" y="194"/>
                  </a:lnTo>
                  <a:lnTo>
                    <a:pt x="104" y="196"/>
                  </a:lnTo>
                  <a:lnTo>
                    <a:pt x="116" y="196"/>
                  </a:lnTo>
                  <a:lnTo>
                    <a:pt x="136" y="190"/>
                  </a:lnTo>
                  <a:lnTo>
                    <a:pt x="140" y="190"/>
                  </a:lnTo>
                  <a:lnTo>
                    <a:pt x="142" y="190"/>
                  </a:lnTo>
                  <a:lnTo>
                    <a:pt x="148" y="184"/>
                  </a:lnTo>
                  <a:lnTo>
                    <a:pt x="156" y="174"/>
                  </a:lnTo>
                  <a:lnTo>
                    <a:pt x="192" y="154"/>
                  </a:lnTo>
                  <a:lnTo>
                    <a:pt x="202" y="144"/>
                  </a:lnTo>
                  <a:lnTo>
                    <a:pt x="208" y="134"/>
                  </a:lnTo>
                  <a:lnTo>
                    <a:pt x="218" y="114"/>
                  </a:lnTo>
                  <a:lnTo>
                    <a:pt x="220" y="112"/>
                  </a:lnTo>
                  <a:lnTo>
                    <a:pt x="240" y="3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4"/>
                  </a:lnTo>
                  <a:lnTo>
                    <a:pt x="236" y="34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04" y="132"/>
                  </a:lnTo>
                  <a:lnTo>
                    <a:pt x="198" y="142"/>
                  </a:lnTo>
                  <a:lnTo>
                    <a:pt x="190" y="152"/>
                  </a:lnTo>
                  <a:lnTo>
                    <a:pt x="154" y="172"/>
                  </a:lnTo>
                  <a:lnTo>
                    <a:pt x="144" y="182"/>
                  </a:lnTo>
                  <a:lnTo>
                    <a:pt x="140" y="186"/>
                  </a:lnTo>
                  <a:lnTo>
                    <a:pt x="136" y="186"/>
                  </a:lnTo>
                  <a:lnTo>
                    <a:pt x="116" y="192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92" y="182"/>
                  </a:lnTo>
                  <a:lnTo>
                    <a:pt x="78" y="182"/>
                  </a:lnTo>
                  <a:lnTo>
                    <a:pt x="78" y="162"/>
                  </a:lnTo>
                  <a:lnTo>
                    <a:pt x="70" y="162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8" y="160"/>
                  </a:lnTo>
                  <a:lnTo>
                    <a:pt x="70" y="156"/>
                  </a:lnTo>
                  <a:lnTo>
                    <a:pt x="58" y="156"/>
                  </a:lnTo>
                  <a:lnTo>
                    <a:pt x="58" y="154"/>
                  </a:lnTo>
                  <a:lnTo>
                    <a:pt x="54" y="152"/>
                  </a:lnTo>
                  <a:lnTo>
                    <a:pt x="50" y="168"/>
                  </a:lnTo>
                  <a:lnTo>
                    <a:pt x="40" y="178"/>
                  </a:lnTo>
                  <a:lnTo>
                    <a:pt x="40" y="182"/>
                  </a:lnTo>
                  <a:lnTo>
                    <a:pt x="34" y="186"/>
                  </a:lnTo>
                  <a:lnTo>
                    <a:pt x="34" y="188"/>
                  </a:lnTo>
                  <a:lnTo>
                    <a:pt x="30" y="196"/>
                  </a:lnTo>
                  <a:lnTo>
                    <a:pt x="2" y="196"/>
                  </a:lnTo>
                  <a:lnTo>
                    <a:pt x="10" y="204"/>
                  </a:lnTo>
                  <a:lnTo>
                    <a:pt x="10" y="208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8" y="202"/>
                  </a:lnTo>
                  <a:lnTo>
                    <a:pt x="4" y="198"/>
                  </a:lnTo>
                  <a:lnTo>
                    <a:pt x="4" y="190"/>
                  </a:lnTo>
                  <a:lnTo>
                    <a:pt x="18" y="174"/>
                  </a:lnTo>
                  <a:lnTo>
                    <a:pt x="34" y="154"/>
                  </a:lnTo>
                  <a:lnTo>
                    <a:pt x="34" y="108"/>
                  </a:lnTo>
                  <a:lnTo>
                    <a:pt x="28" y="88"/>
                  </a:lnTo>
                  <a:lnTo>
                    <a:pt x="24" y="80"/>
                  </a:lnTo>
                  <a:lnTo>
                    <a:pt x="48" y="56"/>
                  </a:lnTo>
                  <a:lnTo>
                    <a:pt x="56" y="5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2" y="60"/>
                  </a:lnTo>
                  <a:lnTo>
                    <a:pt x="112" y="54"/>
                  </a:lnTo>
                  <a:lnTo>
                    <a:pt x="112" y="40"/>
                  </a:lnTo>
                  <a:lnTo>
                    <a:pt x="122" y="24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4"/>
                  </a:lnTo>
                  <a:lnTo>
                    <a:pt x="13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4" name="Freeform 154"/>
            <p:cNvSpPr>
              <a:spLocks noEditPoints="1"/>
            </p:cNvSpPr>
            <p:nvPr/>
          </p:nvSpPr>
          <p:spPr bwMode="auto">
            <a:xfrm>
              <a:off x="5200" y="3382"/>
              <a:ext cx="684" cy="1206"/>
            </a:xfrm>
            <a:custGeom>
              <a:avLst/>
              <a:gdLst>
                <a:gd name="T0" fmla="*/ 530 w 684"/>
                <a:gd name="T1" fmla="*/ 798 h 1206"/>
                <a:gd name="T2" fmla="*/ 500 w 684"/>
                <a:gd name="T3" fmla="*/ 692 h 1206"/>
                <a:gd name="T4" fmla="*/ 466 w 684"/>
                <a:gd name="T5" fmla="*/ 828 h 1206"/>
                <a:gd name="T6" fmla="*/ 476 w 684"/>
                <a:gd name="T7" fmla="*/ 1022 h 1206"/>
                <a:gd name="T8" fmla="*/ 490 w 684"/>
                <a:gd name="T9" fmla="*/ 1190 h 1206"/>
                <a:gd name="T10" fmla="*/ 520 w 684"/>
                <a:gd name="T11" fmla="*/ 1132 h 1206"/>
                <a:gd name="T12" fmla="*/ 566 w 684"/>
                <a:gd name="T13" fmla="*/ 1002 h 1206"/>
                <a:gd name="T14" fmla="*/ 656 w 684"/>
                <a:gd name="T15" fmla="*/ 192 h 1206"/>
                <a:gd name="T16" fmla="*/ 638 w 684"/>
                <a:gd name="T17" fmla="*/ 152 h 1206"/>
                <a:gd name="T18" fmla="*/ 668 w 684"/>
                <a:gd name="T19" fmla="*/ 112 h 1206"/>
                <a:gd name="T20" fmla="*/ 632 w 684"/>
                <a:gd name="T21" fmla="*/ 48 h 1206"/>
                <a:gd name="T22" fmla="*/ 578 w 684"/>
                <a:gd name="T23" fmla="*/ 54 h 1206"/>
                <a:gd name="T24" fmla="*/ 516 w 684"/>
                <a:gd name="T25" fmla="*/ 34 h 1206"/>
                <a:gd name="T26" fmla="*/ 452 w 684"/>
                <a:gd name="T27" fmla="*/ 36 h 1206"/>
                <a:gd name="T28" fmla="*/ 436 w 684"/>
                <a:gd name="T29" fmla="*/ 2 h 1206"/>
                <a:gd name="T30" fmla="*/ 398 w 684"/>
                <a:gd name="T31" fmla="*/ 12 h 1206"/>
                <a:gd name="T32" fmla="*/ 376 w 684"/>
                <a:gd name="T33" fmla="*/ 48 h 1206"/>
                <a:gd name="T34" fmla="*/ 338 w 684"/>
                <a:gd name="T35" fmla="*/ 102 h 1206"/>
                <a:gd name="T36" fmla="*/ 316 w 684"/>
                <a:gd name="T37" fmla="*/ 150 h 1206"/>
                <a:gd name="T38" fmla="*/ 312 w 684"/>
                <a:gd name="T39" fmla="*/ 190 h 1206"/>
                <a:gd name="T40" fmla="*/ 314 w 684"/>
                <a:gd name="T41" fmla="*/ 230 h 1206"/>
                <a:gd name="T42" fmla="*/ 282 w 684"/>
                <a:gd name="T43" fmla="*/ 246 h 1206"/>
                <a:gd name="T44" fmla="*/ 188 w 684"/>
                <a:gd name="T45" fmla="*/ 272 h 1206"/>
                <a:gd name="T46" fmla="*/ 160 w 684"/>
                <a:gd name="T47" fmla="*/ 278 h 1206"/>
                <a:gd name="T48" fmla="*/ 108 w 684"/>
                <a:gd name="T49" fmla="*/ 274 h 1206"/>
                <a:gd name="T50" fmla="*/ 86 w 684"/>
                <a:gd name="T51" fmla="*/ 298 h 1206"/>
                <a:gd name="T52" fmla="*/ 48 w 684"/>
                <a:gd name="T53" fmla="*/ 350 h 1206"/>
                <a:gd name="T54" fmla="*/ 40 w 684"/>
                <a:gd name="T55" fmla="*/ 372 h 1206"/>
                <a:gd name="T56" fmla="*/ 38 w 684"/>
                <a:gd name="T57" fmla="*/ 402 h 1206"/>
                <a:gd name="T58" fmla="*/ 36 w 684"/>
                <a:gd name="T59" fmla="*/ 444 h 1206"/>
                <a:gd name="T60" fmla="*/ 52 w 684"/>
                <a:gd name="T61" fmla="*/ 478 h 1206"/>
                <a:gd name="T62" fmla="*/ 8 w 684"/>
                <a:gd name="T63" fmla="*/ 526 h 1206"/>
                <a:gd name="T64" fmla="*/ 90 w 684"/>
                <a:gd name="T65" fmla="*/ 584 h 1206"/>
                <a:gd name="T66" fmla="*/ 0 w 684"/>
                <a:gd name="T67" fmla="*/ 676 h 1206"/>
                <a:gd name="T68" fmla="*/ 80 w 684"/>
                <a:gd name="T69" fmla="*/ 722 h 1206"/>
                <a:gd name="T70" fmla="*/ 154 w 684"/>
                <a:gd name="T71" fmla="*/ 700 h 1206"/>
                <a:gd name="T72" fmla="*/ 148 w 684"/>
                <a:gd name="T73" fmla="*/ 770 h 1206"/>
                <a:gd name="T74" fmla="*/ 66 w 684"/>
                <a:gd name="T75" fmla="*/ 820 h 1206"/>
                <a:gd name="T76" fmla="*/ 22 w 684"/>
                <a:gd name="T77" fmla="*/ 860 h 1206"/>
                <a:gd name="T78" fmla="*/ 38 w 684"/>
                <a:gd name="T79" fmla="*/ 952 h 1206"/>
                <a:gd name="T80" fmla="*/ 96 w 684"/>
                <a:gd name="T81" fmla="*/ 992 h 1206"/>
                <a:gd name="T82" fmla="*/ 154 w 684"/>
                <a:gd name="T83" fmla="*/ 1020 h 1206"/>
                <a:gd name="T84" fmla="*/ 172 w 684"/>
                <a:gd name="T85" fmla="*/ 1106 h 1206"/>
                <a:gd name="T86" fmla="*/ 160 w 684"/>
                <a:gd name="T87" fmla="*/ 1124 h 1206"/>
                <a:gd name="T88" fmla="*/ 226 w 684"/>
                <a:gd name="T89" fmla="*/ 1136 h 1206"/>
                <a:gd name="T90" fmla="*/ 264 w 684"/>
                <a:gd name="T91" fmla="*/ 1106 h 1206"/>
                <a:gd name="T92" fmla="*/ 306 w 684"/>
                <a:gd name="T93" fmla="*/ 1102 h 1206"/>
                <a:gd name="T94" fmla="*/ 282 w 684"/>
                <a:gd name="T95" fmla="*/ 1054 h 1206"/>
                <a:gd name="T96" fmla="*/ 340 w 684"/>
                <a:gd name="T97" fmla="*/ 1074 h 1206"/>
                <a:gd name="T98" fmla="*/ 340 w 684"/>
                <a:gd name="T99" fmla="*/ 1100 h 1206"/>
                <a:gd name="T100" fmla="*/ 410 w 684"/>
                <a:gd name="T101" fmla="*/ 1022 h 1206"/>
                <a:gd name="T102" fmla="*/ 420 w 684"/>
                <a:gd name="T103" fmla="*/ 872 h 1206"/>
                <a:gd name="T104" fmla="*/ 440 w 684"/>
                <a:gd name="T105" fmla="*/ 768 h 1206"/>
                <a:gd name="T106" fmla="*/ 440 w 684"/>
                <a:gd name="T107" fmla="*/ 752 h 1206"/>
                <a:gd name="T108" fmla="*/ 386 w 684"/>
                <a:gd name="T109" fmla="*/ 674 h 1206"/>
                <a:gd name="T110" fmla="*/ 330 w 684"/>
                <a:gd name="T111" fmla="*/ 698 h 1206"/>
                <a:gd name="T112" fmla="*/ 286 w 684"/>
                <a:gd name="T113" fmla="*/ 682 h 1206"/>
                <a:gd name="T114" fmla="*/ 256 w 684"/>
                <a:gd name="T115" fmla="*/ 702 h 1206"/>
                <a:gd name="T116" fmla="*/ 242 w 684"/>
                <a:gd name="T117" fmla="*/ 574 h 1206"/>
                <a:gd name="T118" fmla="*/ 330 w 684"/>
                <a:gd name="T119" fmla="*/ 478 h 1206"/>
                <a:gd name="T120" fmla="*/ 416 w 684"/>
                <a:gd name="T121" fmla="*/ 380 h 1206"/>
                <a:gd name="T122" fmla="*/ 640 w 684"/>
                <a:gd name="T123" fmla="*/ 274 h 1206"/>
                <a:gd name="T124" fmla="*/ 682 w 684"/>
                <a:gd name="T125" fmla="*/ 220 h 12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4"/>
                <a:gd name="T190" fmla="*/ 0 h 1206"/>
                <a:gd name="T191" fmla="*/ 684 w 684"/>
                <a:gd name="T192" fmla="*/ 1206 h 12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4" h="1206">
                  <a:moveTo>
                    <a:pt x="570" y="996"/>
                  </a:moveTo>
                  <a:lnTo>
                    <a:pt x="566" y="982"/>
                  </a:lnTo>
                  <a:lnTo>
                    <a:pt x="566" y="966"/>
                  </a:lnTo>
                  <a:lnTo>
                    <a:pt x="550" y="918"/>
                  </a:lnTo>
                  <a:lnTo>
                    <a:pt x="540" y="878"/>
                  </a:lnTo>
                  <a:lnTo>
                    <a:pt x="536" y="862"/>
                  </a:lnTo>
                  <a:lnTo>
                    <a:pt x="530" y="852"/>
                  </a:lnTo>
                  <a:lnTo>
                    <a:pt x="530" y="828"/>
                  </a:lnTo>
                  <a:lnTo>
                    <a:pt x="526" y="818"/>
                  </a:lnTo>
                  <a:lnTo>
                    <a:pt x="526" y="802"/>
                  </a:lnTo>
                  <a:lnTo>
                    <a:pt x="530" y="798"/>
                  </a:lnTo>
                  <a:lnTo>
                    <a:pt x="530" y="742"/>
                  </a:lnTo>
                  <a:lnTo>
                    <a:pt x="520" y="718"/>
                  </a:lnTo>
                  <a:lnTo>
                    <a:pt x="516" y="702"/>
                  </a:lnTo>
                  <a:lnTo>
                    <a:pt x="516" y="674"/>
                  </a:lnTo>
                  <a:lnTo>
                    <a:pt x="510" y="658"/>
                  </a:lnTo>
                  <a:lnTo>
                    <a:pt x="500" y="658"/>
                  </a:lnTo>
                  <a:lnTo>
                    <a:pt x="496" y="664"/>
                  </a:lnTo>
                  <a:lnTo>
                    <a:pt x="490" y="664"/>
                  </a:lnTo>
                  <a:lnTo>
                    <a:pt x="490" y="668"/>
                  </a:lnTo>
                  <a:lnTo>
                    <a:pt x="500" y="682"/>
                  </a:lnTo>
                  <a:lnTo>
                    <a:pt x="500" y="692"/>
                  </a:lnTo>
                  <a:lnTo>
                    <a:pt x="506" y="702"/>
                  </a:lnTo>
                  <a:lnTo>
                    <a:pt x="506" y="708"/>
                  </a:lnTo>
                  <a:lnTo>
                    <a:pt x="500" y="708"/>
                  </a:lnTo>
                  <a:lnTo>
                    <a:pt x="500" y="722"/>
                  </a:lnTo>
                  <a:lnTo>
                    <a:pt x="490" y="722"/>
                  </a:lnTo>
                  <a:lnTo>
                    <a:pt x="486" y="718"/>
                  </a:lnTo>
                  <a:lnTo>
                    <a:pt x="470" y="718"/>
                  </a:lnTo>
                  <a:lnTo>
                    <a:pt x="470" y="778"/>
                  </a:lnTo>
                  <a:lnTo>
                    <a:pt x="460" y="798"/>
                  </a:lnTo>
                  <a:lnTo>
                    <a:pt x="460" y="812"/>
                  </a:lnTo>
                  <a:lnTo>
                    <a:pt x="466" y="828"/>
                  </a:lnTo>
                  <a:lnTo>
                    <a:pt x="466" y="842"/>
                  </a:lnTo>
                  <a:lnTo>
                    <a:pt x="476" y="852"/>
                  </a:lnTo>
                  <a:lnTo>
                    <a:pt x="486" y="872"/>
                  </a:lnTo>
                  <a:lnTo>
                    <a:pt x="486" y="882"/>
                  </a:lnTo>
                  <a:lnTo>
                    <a:pt x="480" y="908"/>
                  </a:lnTo>
                  <a:lnTo>
                    <a:pt x="480" y="922"/>
                  </a:lnTo>
                  <a:lnTo>
                    <a:pt x="486" y="932"/>
                  </a:lnTo>
                  <a:lnTo>
                    <a:pt x="486" y="956"/>
                  </a:lnTo>
                  <a:lnTo>
                    <a:pt x="480" y="982"/>
                  </a:lnTo>
                  <a:lnTo>
                    <a:pt x="480" y="1006"/>
                  </a:lnTo>
                  <a:lnTo>
                    <a:pt x="476" y="1022"/>
                  </a:lnTo>
                  <a:lnTo>
                    <a:pt x="476" y="1036"/>
                  </a:lnTo>
                  <a:lnTo>
                    <a:pt x="480" y="1052"/>
                  </a:lnTo>
                  <a:lnTo>
                    <a:pt x="486" y="1066"/>
                  </a:lnTo>
                  <a:lnTo>
                    <a:pt x="486" y="1076"/>
                  </a:lnTo>
                  <a:lnTo>
                    <a:pt x="480" y="1086"/>
                  </a:lnTo>
                  <a:lnTo>
                    <a:pt x="476" y="1132"/>
                  </a:lnTo>
                  <a:lnTo>
                    <a:pt x="470" y="1162"/>
                  </a:lnTo>
                  <a:lnTo>
                    <a:pt x="476" y="1182"/>
                  </a:lnTo>
                  <a:lnTo>
                    <a:pt x="476" y="1200"/>
                  </a:lnTo>
                  <a:lnTo>
                    <a:pt x="486" y="1206"/>
                  </a:lnTo>
                  <a:lnTo>
                    <a:pt x="490" y="1190"/>
                  </a:lnTo>
                  <a:lnTo>
                    <a:pt x="496" y="1166"/>
                  </a:lnTo>
                  <a:lnTo>
                    <a:pt x="506" y="1162"/>
                  </a:lnTo>
                  <a:lnTo>
                    <a:pt x="516" y="1162"/>
                  </a:lnTo>
                  <a:lnTo>
                    <a:pt x="536" y="1172"/>
                  </a:lnTo>
                  <a:lnTo>
                    <a:pt x="540" y="1196"/>
                  </a:lnTo>
                  <a:lnTo>
                    <a:pt x="546" y="1190"/>
                  </a:lnTo>
                  <a:lnTo>
                    <a:pt x="546" y="117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20" y="1142"/>
                  </a:lnTo>
                  <a:lnTo>
                    <a:pt x="520" y="1132"/>
                  </a:lnTo>
                  <a:lnTo>
                    <a:pt x="510" y="1116"/>
                  </a:lnTo>
                  <a:lnTo>
                    <a:pt x="500" y="1102"/>
                  </a:lnTo>
                  <a:lnTo>
                    <a:pt x="500" y="1086"/>
                  </a:lnTo>
                  <a:lnTo>
                    <a:pt x="506" y="1072"/>
                  </a:lnTo>
                  <a:lnTo>
                    <a:pt x="510" y="1042"/>
                  </a:lnTo>
                  <a:lnTo>
                    <a:pt x="516" y="1032"/>
                  </a:lnTo>
                  <a:lnTo>
                    <a:pt x="520" y="1016"/>
                  </a:lnTo>
                  <a:lnTo>
                    <a:pt x="520" y="1006"/>
                  </a:lnTo>
                  <a:lnTo>
                    <a:pt x="530" y="996"/>
                  </a:lnTo>
                  <a:lnTo>
                    <a:pt x="550" y="996"/>
                  </a:lnTo>
                  <a:lnTo>
                    <a:pt x="566" y="1002"/>
                  </a:lnTo>
                  <a:lnTo>
                    <a:pt x="574" y="1012"/>
                  </a:lnTo>
                  <a:lnTo>
                    <a:pt x="590" y="1032"/>
                  </a:lnTo>
                  <a:lnTo>
                    <a:pt x="590" y="1026"/>
                  </a:lnTo>
                  <a:lnTo>
                    <a:pt x="580" y="1016"/>
                  </a:lnTo>
                  <a:lnTo>
                    <a:pt x="570" y="996"/>
                  </a:lnTo>
                  <a:close/>
                  <a:moveTo>
                    <a:pt x="682" y="220"/>
                  </a:moveTo>
                  <a:lnTo>
                    <a:pt x="668" y="216"/>
                  </a:lnTo>
                  <a:lnTo>
                    <a:pt x="664" y="216"/>
                  </a:lnTo>
                  <a:lnTo>
                    <a:pt x="660" y="208"/>
                  </a:lnTo>
                  <a:lnTo>
                    <a:pt x="660" y="202"/>
                  </a:lnTo>
                  <a:lnTo>
                    <a:pt x="656" y="192"/>
                  </a:lnTo>
                  <a:lnTo>
                    <a:pt x="628" y="192"/>
                  </a:lnTo>
                  <a:lnTo>
                    <a:pt x="628" y="188"/>
                  </a:lnTo>
                  <a:lnTo>
                    <a:pt x="622" y="188"/>
                  </a:lnTo>
                  <a:lnTo>
                    <a:pt x="620" y="178"/>
                  </a:lnTo>
                  <a:lnTo>
                    <a:pt x="620" y="170"/>
                  </a:lnTo>
                  <a:lnTo>
                    <a:pt x="624" y="160"/>
                  </a:lnTo>
                  <a:lnTo>
                    <a:pt x="632" y="156"/>
                  </a:lnTo>
                  <a:lnTo>
                    <a:pt x="638" y="152"/>
                  </a:lnTo>
                  <a:lnTo>
                    <a:pt x="648" y="150"/>
                  </a:lnTo>
                  <a:lnTo>
                    <a:pt x="656" y="146"/>
                  </a:lnTo>
                  <a:lnTo>
                    <a:pt x="656" y="140"/>
                  </a:lnTo>
                  <a:lnTo>
                    <a:pt x="660" y="130"/>
                  </a:lnTo>
                  <a:lnTo>
                    <a:pt x="662" y="126"/>
                  </a:lnTo>
                  <a:lnTo>
                    <a:pt x="666" y="118"/>
                  </a:lnTo>
                  <a:lnTo>
                    <a:pt x="668" y="114"/>
                  </a:lnTo>
                  <a:lnTo>
                    <a:pt x="668" y="112"/>
                  </a:lnTo>
                  <a:lnTo>
                    <a:pt x="670" y="100"/>
                  </a:lnTo>
                  <a:lnTo>
                    <a:pt x="662" y="88"/>
                  </a:lnTo>
                  <a:lnTo>
                    <a:pt x="662" y="82"/>
                  </a:lnTo>
                  <a:lnTo>
                    <a:pt x="656" y="72"/>
                  </a:lnTo>
                  <a:lnTo>
                    <a:pt x="644" y="68"/>
                  </a:lnTo>
                  <a:lnTo>
                    <a:pt x="636" y="52"/>
                  </a:lnTo>
                  <a:lnTo>
                    <a:pt x="634" y="48"/>
                  </a:lnTo>
                  <a:lnTo>
                    <a:pt x="632" y="48"/>
                  </a:lnTo>
                  <a:lnTo>
                    <a:pt x="628" y="44"/>
                  </a:lnTo>
                  <a:lnTo>
                    <a:pt x="620" y="36"/>
                  </a:lnTo>
                  <a:lnTo>
                    <a:pt x="614" y="40"/>
                  </a:lnTo>
                  <a:lnTo>
                    <a:pt x="600" y="40"/>
                  </a:lnTo>
                  <a:lnTo>
                    <a:pt x="590" y="40"/>
                  </a:lnTo>
                  <a:lnTo>
                    <a:pt x="588" y="46"/>
                  </a:lnTo>
                  <a:lnTo>
                    <a:pt x="586" y="48"/>
                  </a:lnTo>
                  <a:lnTo>
                    <a:pt x="582" y="50"/>
                  </a:lnTo>
                  <a:lnTo>
                    <a:pt x="578" y="54"/>
                  </a:lnTo>
                  <a:lnTo>
                    <a:pt x="574" y="56"/>
                  </a:lnTo>
                  <a:lnTo>
                    <a:pt x="572" y="60"/>
                  </a:lnTo>
                  <a:lnTo>
                    <a:pt x="560" y="62"/>
                  </a:lnTo>
                  <a:lnTo>
                    <a:pt x="542" y="54"/>
                  </a:lnTo>
                  <a:lnTo>
                    <a:pt x="540" y="38"/>
                  </a:lnTo>
                  <a:lnTo>
                    <a:pt x="522" y="38"/>
                  </a:lnTo>
                  <a:lnTo>
                    <a:pt x="518" y="38"/>
                  </a:lnTo>
                  <a:lnTo>
                    <a:pt x="516" y="34"/>
                  </a:lnTo>
                  <a:lnTo>
                    <a:pt x="512" y="34"/>
                  </a:lnTo>
                  <a:lnTo>
                    <a:pt x="510" y="34"/>
                  </a:lnTo>
                  <a:lnTo>
                    <a:pt x="510" y="36"/>
                  </a:lnTo>
                  <a:lnTo>
                    <a:pt x="502" y="52"/>
                  </a:lnTo>
                  <a:lnTo>
                    <a:pt x="490" y="36"/>
                  </a:lnTo>
                  <a:lnTo>
                    <a:pt x="476" y="46"/>
                  </a:lnTo>
                  <a:lnTo>
                    <a:pt x="470" y="46"/>
                  </a:lnTo>
                  <a:lnTo>
                    <a:pt x="462" y="42"/>
                  </a:lnTo>
                  <a:lnTo>
                    <a:pt x="452" y="36"/>
                  </a:lnTo>
                  <a:lnTo>
                    <a:pt x="446" y="32"/>
                  </a:lnTo>
                  <a:lnTo>
                    <a:pt x="444" y="28"/>
                  </a:lnTo>
                  <a:lnTo>
                    <a:pt x="444" y="26"/>
                  </a:lnTo>
                  <a:lnTo>
                    <a:pt x="444" y="18"/>
                  </a:lnTo>
                  <a:lnTo>
                    <a:pt x="442" y="10"/>
                  </a:lnTo>
                  <a:lnTo>
                    <a:pt x="440" y="8"/>
                  </a:lnTo>
                  <a:lnTo>
                    <a:pt x="436" y="2"/>
                  </a:lnTo>
                  <a:lnTo>
                    <a:pt x="432" y="0"/>
                  </a:lnTo>
                  <a:lnTo>
                    <a:pt x="430" y="0"/>
                  </a:lnTo>
                  <a:lnTo>
                    <a:pt x="426" y="2"/>
                  </a:lnTo>
                  <a:lnTo>
                    <a:pt x="420" y="2"/>
                  </a:lnTo>
                  <a:lnTo>
                    <a:pt x="414" y="2"/>
                  </a:lnTo>
                  <a:lnTo>
                    <a:pt x="404" y="4"/>
                  </a:lnTo>
                  <a:lnTo>
                    <a:pt x="400" y="6"/>
                  </a:lnTo>
                  <a:lnTo>
                    <a:pt x="398" y="8"/>
                  </a:lnTo>
                  <a:lnTo>
                    <a:pt x="398" y="12"/>
                  </a:lnTo>
                  <a:lnTo>
                    <a:pt x="398" y="14"/>
                  </a:lnTo>
                  <a:lnTo>
                    <a:pt x="400" y="18"/>
                  </a:lnTo>
                  <a:lnTo>
                    <a:pt x="402" y="18"/>
                  </a:lnTo>
                  <a:lnTo>
                    <a:pt x="394" y="26"/>
                  </a:lnTo>
                  <a:lnTo>
                    <a:pt x="392" y="32"/>
                  </a:lnTo>
                  <a:lnTo>
                    <a:pt x="388" y="34"/>
                  </a:lnTo>
                  <a:lnTo>
                    <a:pt x="384" y="36"/>
                  </a:lnTo>
                  <a:lnTo>
                    <a:pt x="380" y="40"/>
                  </a:lnTo>
                  <a:lnTo>
                    <a:pt x="376" y="48"/>
                  </a:lnTo>
                  <a:lnTo>
                    <a:pt x="374" y="56"/>
                  </a:lnTo>
                  <a:lnTo>
                    <a:pt x="370" y="78"/>
                  </a:lnTo>
                  <a:lnTo>
                    <a:pt x="368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50" y="94"/>
                  </a:lnTo>
                  <a:lnTo>
                    <a:pt x="338" y="102"/>
                  </a:lnTo>
                  <a:lnTo>
                    <a:pt x="326" y="114"/>
                  </a:lnTo>
                  <a:lnTo>
                    <a:pt x="320" y="120"/>
                  </a:lnTo>
                  <a:lnTo>
                    <a:pt x="318" y="124"/>
                  </a:lnTo>
                  <a:lnTo>
                    <a:pt x="314" y="130"/>
                  </a:lnTo>
                  <a:lnTo>
                    <a:pt x="314" y="134"/>
                  </a:lnTo>
                  <a:lnTo>
                    <a:pt x="316" y="150"/>
                  </a:lnTo>
                  <a:lnTo>
                    <a:pt x="318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18" y="182"/>
                  </a:lnTo>
                  <a:lnTo>
                    <a:pt x="316" y="184"/>
                  </a:lnTo>
                  <a:lnTo>
                    <a:pt x="312" y="186"/>
                  </a:lnTo>
                  <a:lnTo>
                    <a:pt x="312" y="190"/>
                  </a:lnTo>
                  <a:lnTo>
                    <a:pt x="312" y="196"/>
                  </a:lnTo>
                  <a:lnTo>
                    <a:pt x="310" y="208"/>
                  </a:lnTo>
                  <a:lnTo>
                    <a:pt x="310" y="216"/>
                  </a:lnTo>
                  <a:lnTo>
                    <a:pt x="310" y="218"/>
                  </a:lnTo>
                  <a:lnTo>
                    <a:pt x="310" y="224"/>
                  </a:lnTo>
                  <a:lnTo>
                    <a:pt x="312" y="228"/>
                  </a:lnTo>
                  <a:lnTo>
                    <a:pt x="314" y="230"/>
                  </a:lnTo>
                  <a:lnTo>
                    <a:pt x="310" y="242"/>
                  </a:lnTo>
                  <a:lnTo>
                    <a:pt x="306" y="232"/>
                  </a:lnTo>
                  <a:lnTo>
                    <a:pt x="298" y="234"/>
                  </a:lnTo>
                  <a:lnTo>
                    <a:pt x="290" y="236"/>
                  </a:lnTo>
                  <a:lnTo>
                    <a:pt x="282" y="240"/>
                  </a:lnTo>
                  <a:lnTo>
                    <a:pt x="280" y="244"/>
                  </a:lnTo>
                  <a:lnTo>
                    <a:pt x="282" y="246"/>
                  </a:lnTo>
                  <a:lnTo>
                    <a:pt x="282" y="250"/>
                  </a:lnTo>
                  <a:lnTo>
                    <a:pt x="278" y="250"/>
                  </a:lnTo>
                  <a:lnTo>
                    <a:pt x="272" y="254"/>
                  </a:lnTo>
                  <a:lnTo>
                    <a:pt x="262" y="256"/>
                  </a:lnTo>
                  <a:lnTo>
                    <a:pt x="240" y="260"/>
                  </a:lnTo>
                  <a:lnTo>
                    <a:pt x="218" y="258"/>
                  </a:lnTo>
                  <a:lnTo>
                    <a:pt x="200" y="264"/>
                  </a:lnTo>
                  <a:lnTo>
                    <a:pt x="190" y="268"/>
                  </a:lnTo>
                  <a:lnTo>
                    <a:pt x="188" y="272"/>
                  </a:lnTo>
                  <a:lnTo>
                    <a:pt x="190" y="274"/>
                  </a:lnTo>
                  <a:lnTo>
                    <a:pt x="186" y="280"/>
                  </a:lnTo>
                  <a:lnTo>
                    <a:pt x="184" y="282"/>
                  </a:lnTo>
                  <a:lnTo>
                    <a:pt x="180" y="284"/>
                  </a:lnTo>
                  <a:lnTo>
                    <a:pt x="174" y="282"/>
                  </a:lnTo>
                  <a:lnTo>
                    <a:pt x="164" y="278"/>
                  </a:lnTo>
                  <a:lnTo>
                    <a:pt x="160" y="278"/>
                  </a:lnTo>
                  <a:lnTo>
                    <a:pt x="154" y="276"/>
                  </a:lnTo>
                  <a:lnTo>
                    <a:pt x="148" y="270"/>
                  </a:lnTo>
                  <a:lnTo>
                    <a:pt x="142" y="266"/>
                  </a:lnTo>
                  <a:lnTo>
                    <a:pt x="140" y="266"/>
                  </a:lnTo>
                  <a:lnTo>
                    <a:pt x="136" y="266"/>
                  </a:lnTo>
                  <a:lnTo>
                    <a:pt x="126" y="268"/>
                  </a:lnTo>
                  <a:lnTo>
                    <a:pt x="118" y="270"/>
                  </a:lnTo>
                  <a:lnTo>
                    <a:pt x="108" y="274"/>
                  </a:lnTo>
                  <a:lnTo>
                    <a:pt x="102" y="280"/>
                  </a:lnTo>
                  <a:lnTo>
                    <a:pt x="100" y="282"/>
                  </a:lnTo>
                  <a:lnTo>
                    <a:pt x="102" y="284"/>
                  </a:lnTo>
                  <a:lnTo>
                    <a:pt x="102" y="286"/>
                  </a:lnTo>
                  <a:lnTo>
                    <a:pt x="102" y="288"/>
                  </a:lnTo>
                  <a:lnTo>
                    <a:pt x="100" y="290"/>
                  </a:lnTo>
                  <a:lnTo>
                    <a:pt x="96" y="292"/>
                  </a:lnTo>
                  <a:lnTo>
                    <a:pt x="88" y="292"/>
                  </a:lnTo>
                  <a:lnTo>
                    <a:pt x="86" y="298"/>
                  </a:lnTo>
                  <a:lnTo>
                    <a:pt x="84" y="306"/>
                  </a:lnTo>
                  <a:lnTo>
                    <a:pt x="84" y="316"/>
                  </a:lnTo>
                  <a:lnTo>
                    <a:pt x="82" y="318"/>
                  </a:lnTo>
                  <a:lnTo>
                    <a:pt x="60" y="328"/>
                  </a:lnTo>
                  <a:lnTo>
                    <a:pt x="60" y="342"/>
                  </a:lnTo>
                  <a:lnTo>
                    <a:pt x="60" y="352"/>
                  </a:lnTo>
                  <a:lnTo>
                    <a:pt x="58" y="358"/>
                  </a:lnTo>
                  <a:lnTo>
                    <a:pt x="48" y="350"/>
                  </a:lnTo>
                  <a:lnTo>
                    <a:pt x="42" y="342"/>
                  </a:lnTo>
                  <a:lnTo>
                    <a:pt x="30" y="350"/>
                  </a:lnTo>
                  <a:lnTo>
                    <a:pt x="26" y="354"/>
                  </a:lnTo>
                  <a:lnTo>
                    <a:pt x="26" y="356"/>
                  </a:lnTo>
                  <a:lnTo>
                    <a:pt x="30" y="358"/>
                  </a:lnTo>
                  <a:lnTo>
                    <a:pt x="34" y="360"/>
                  </a:lnTo>
                  <a:lnTo>
                    <a:pt x="36" y="364"/>
                  </a:lnTo>
                  <a:lnTo>
                    <a:pt x="40" y="372"/>
                  </a:lnTo>
                  <a:lnTo>
                    <a:pt x="44" y="376"/>
                  </a:lnTo>
                  <a:lnTo>
                    <a:pt x="52" y="388"/>
                  </a:lnTo>
                  <a:lnTo>
                    <a:pt x="52" y="390"/>
                  </a:lnTo>
                  <a:lnTo>
                    <a:pt x="46" y="398"/>
                  </a:lnTo>
                  <a:lnTo>
                    <a:pt x="42" y="402"/>
                  </a:lnTo>
                  <a:lnTo>
                    <a:pt x="40" y="404"/>
                  </a:lnTo>
                  <a:lnTo>
                    <a:pt x="38" y="402"/>
                  </a:lnTo>
                  <a:lnTo>
                    <a:pt x="36" y="412"/>
                  </a:lnTo>
                  <a:lnTo>
                    <a:pt x="36" y="424"/>
                  </a:lnTo>
                  <a:lnTo>
                    <a:pt x="36" y="426"/>
                  </a:lnTo>
                  <a:lnTo>
                    <a:pt x="30" y="426"/>
                  </a:lnTo>
                  <a:lnTo>
                    <a:pt x="30" y="432"/>
                  </a:lnTo>
                  <a:lnTo>
                    <a:pt x="32" y="436"/>
                  </a:lnTo>
                  <a:lnTo>
                    <a:pt x="36" y="444"/>
                  </a:lnTo>
                  <a:lnTo>
                    <a:pt x="38" y="448"/>
                  </a:lnTo>
                  <a:lnTo>
                    <a:pt x="42" y="450"/>
                  </a:lnTo>
                  <a:lnTo>
                    <a:pt x="48" y="450"/>
                  </a:lnTo>
                  <a:lnTo>
                    <a:pt x="50" y="454"/>
                  </a:lnTo>
                  <a:lnTo>
                    <a:pt x="52" y="458"/>
                  </a:lnTo>
                  <a:lnTo>
                    <a:pt x="52" y="462"/>
                  </a:lnTo>
                  <a:lnTo>
                    <a:pt x="52" y="468"/>
                  </a:lnTo>
                  <a:lnTo>
                    <a:pt x="52" y="474"/>
                  </a:lnTo>
                  <a:lnTo>
                    <a:pt x="52" y="478"/>
                  </a:lnTo>
                  <a:lnTo>
                    <a:pt x="48" y="482"/>
                  </a:lnTo>
                  <a:lnTo>
                    <a:pt x="40" y="484"/>
                  </a:lnTo>
                  <a:lnTo>
                    <a:pt x="28" y="488"/>
                  </a:lnTo>
                  <a:lnTo>
                    <a:pt x="26" y="486"/>
                  </a:lnTo>
                  <a:lnTo>
                    <a:pt x="22" y="492"/>
                  </a:lnTo>
                  <a:lnTo>
                    <a:pt x="16" y="504"/>
                  </a:lnTo>
                  <a:lnTo>
                    <a:pt x="14" y="508"/>
                  </a:lnTo>
                  <a:lnTo>
                    <a:pt x="8" y="526"/>
                  </a:lnTo>
                  <a:lnTo>
                    <a:pt x="12" y="534"/>
                  </a:lnTo>
                  <a:lnTo>
                    <a:pt x="14" y="540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34" y="552"/>
                  </a:lnTo>
                  <a:lnTo>
                    <a:pt x="68" y="552"/>
                  </a:lnTo>
                  <a:lnTo>
                    <a:pt x="84" y="562"/>
                  </a:lnTo>
                  <a:lnTo>
                    <a:pt x="90" y="570"/>
                  </a:lnTo>
                  <a:lnTo>
                    <a:pt x="90" y="584"/>
                  </a:lnTo>
                  <a:lnTo>
                    <a:pt x="84" y="592"/>
                  </a:lnTo>
                  <a:lnTo>
                    <a:pt x="72" y="594"/>
                  </a:lnTo>
                  <a:lnTo>
                    <a:pt x="60" y="604"/>
                  </a:lnTo>
                  <a:lnTo>
                    <a:pt x="48" y="608"/>
                  </a:lnTo>
                  <a:lnTo>
                    <a:pt x="36" y="612"/>
                  </a:lnTo>
                  <a:lnTo>
                    <a:pt x="32" y="624"/>
                  </a:lnTo>
                  <a:lnTo>
                    <a:pt x="20" y="634"/>
                  </a:lnTo>
                  <a:lnTo>
                    <a:pt x="18" y="650"/>
                  </a:lnTo>
                  <a:lnTo>
                    <a:pt x="8" y="652"/>
                  </a:lnTo>
                  <a:lnTo>
                    <a:pt x="0" y="658"/>
                  </a:lnTo>
                  <a:lnTo>
                    <a:pt x="0" y="676"/>
                  </a:lnTo>
                  <a:lnTo>
                    <a:pt x="8" y="682"/>
                  </a:lnTo>
                  <a:lnTo>
                    <a:pt x="20" y="684"/>
                  </a:lnTo>
                  <a:lnTo>
                    <a:pt x="20" y="696"/>
                  </a:lnTo>
                  <a:lnTo>
                    <a:pt x="26" y="714"/>
                  </a:lnTo>
                  <a:lnTo>
                    <a:pt x="44" y="720"/>
                  </a:lnTo>
                  <a:lnTo>
                    <a:pt x="58" y="722"/>
                  </a:lnTo>
                  <a:lnTo>
                    <a:pt x="64" y="722"/>
                  </a:lnTo>
                  <a:lnTo>
                    <a:pt x="80" y="722"/>
                  </a:lnTo>
                  <a:lnTo>
                    <a:pt x="96" y="708"/>
                  </a:lnTo>
                  <a:lnTo>
                    <a:pt x="106" y="708"/>
                  </a:lnTo>
                  <a:lnTo>
                    <a:pt x="120" y="700"/>
                  </a:lnTo>
                  <a:lnTo>
                    <a:pt x="122" y="700"/>
                  </a:lnTo>
                  <a:lnTo>
                    <a:pt x="124" y="700"/>
                  </a:lnTo>
                  <a:lnTo>
                    <a:pt x="130" y="700"/>
                  </a:lnTo>
                  <a:lnTo>
                    <a:pt x="138" y="704"/>
                  </a:lnTo>
                  <a:lnTo>
                    <a:pt x="154" y="700"/>
                  </a:lnTo>
                  <a:lnTo>
                    <a:pt x="164" y="702"/>
                  </a:lnTo>
                  <a:lnTo>
                    <a:pt x="168" y="704"/>
                  </a:lnTo>
                  <a:lnTo>
                    <a:pt x="170" y="706"/>
                  </a:lnTo>
                  <a:lnTo>
                    <a:pt x="174" y="716"/>
                  </a:lnTo>
                  <a:lnTo>
                    <a:pt x="180" y="724"/>
                  </a:lnTo>
                  <a:lnTo>
                    <a:pt x="186" y="736"/>
                  </a:lnTo>
                  <a:lnTo>
                    <a:pt x="176" y="744"/>
                  </a:lnTo>
                  <a:lnTo>
                    <a:pt x="164" y="756"/>
                  </a:lnTo>
                  <a:lnTo>
                    <a:pt x="156" y="770"/>
                  </a:lnTo>
                  <a:lnTo>
                    <a:pt x="148" y="770"/>
                  </a:lnTo>
                  <a:lnTo>
                    <a:pt x="138" y="768"/>
                  </a:lnTo>
                  <a:lnTo>
                    <a:pt x="112" y="754"/>
                  </a:lnTo>
                  <a:lnTo>
                    <a:pt x="104" y="756"/>
                  </a:lnTo>
                  <a:lnTo>
                    <a:pt x="104" y="776"/>
                  </a:lnTo>
                  <a:lnTo>
                    <a:pt x="96" y="792"/>
                  </a:lnTo>
                  <a:lnTo>
                    <a:pt x="74" y="802"/>
                  </a:lnTo>
                  <a:lnTo>
                    <a:pt x="66" y="820"/>
                  </a:lnTo>
                  <a:lnTo>
                    <a:pt x="50" y="824"/>
                  </a:lnTo>
                  <a:lnTo>
                    <a:pt x="40" y="824"/>
                  </a:lnTo>
                  <a:lnTo>
                    <a:pt x="32" y="824"/>
                  </a:lnTo>
                  <a:lnTo>
                    <a:pt x="28" y="832"/>
                  </a:lnTo>
                  <a:lnTo>
                    <a:pt x="26" y="840"/>
                  </a:lnTo>
                  <a:lnTo>
                    <a:pt x="26" y="848"/>
                  </a:lnTo>
                  <a:lnTo>
                    <a:pt x="24" y="854"/>
                  </a:lnTo>
                  <a:lnTo>
                    <a:pt x="22" y="860"/>
                  </a:lnTo>
                  <a:lnTo>
                    <a:pt x="18" y="864"/>
                  </a:lnTo>
                  <a:lnTo>
                    <a:pt x="12" y="882"/>
                  </a:lnTo>
                  <a:lnTo>
                    <a:pt x="8" y="890"/>
                  </a:lnTo>
                  <a:lnTo>
                    <a:pt x="26" y="904"/>
                  </a:lnTo>
                  <a:lnTo>
                    <a:pt x="26" y="920"/>
                  </a:lnTo>
                  <a:lnTo>
                    <a:pt x="26" y="940"/>
                  </a:lnTo>
                  <a:lnTo>
                    <a:pt x="34" y="952"/>
                  </a:lnTo>
                  <a:lnTo>
                    <a:pt x="38" y="952"/>
                  </a:lnTo>
                  <a:lnTo>
                    <a:pt x="40" y="954"/>
                  </a:lnTo>
                  <a:lnTo>
                    <a:pt x="42" y="960"/>
                  </a:lnTo>
                  <a:lnTo>
                    <a:pt x="42" y="978"/>
                  </a:lnTo>
                  <a:lnTo>
                    <a:pt x="42" y="988"/>
                  </a:lnTo>
                  <a:lnTo>
                    <a:pt x="54" y="986"/>
                  </a:lnTo>
                  <a:lnTo>
                    <a:pt x="64" y="976"/>
                  </a:lnTo>
                  <a:lnTo>
                    <a:pt x="88" y="980"/>
                  </a:lnTo>
                  <a:lnTo>
                    <a:pt x="88" y="992"/>
                  </a:lnTo>
                  <a:lnTo>
                    <a:pt x="96" y="992"/>
                  </a:lnTo>
                  <a:lnTo>
                    <a:pt x="100" y="992"/>
                  </a:lnTo>
                  <a:lnTo>
                    <a:pt x="102" y="994"/>
                  </a:lnTo>
                  <a:lnTo>
                    <a:pt x="102" y="1008"/>
                  </a:lnTo>
                  <a:lnTo>
                    <a:pt x="108" y="1016"/>
                  </a:lnTo>
                  <a:lnTo>
                    <a:pt x="124" y="1016"/>
                  </a:lnTo>
                  <a:lnTo>
                    <a:pt x="142" y="1016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68" y="1022"/>
                  </a:lnTo>
                  <a:lnTo>
                    <a:pt x="176" y="1024"/>
                  </a:lnTo>
                  <a:lnTo>
                    <a:pt x="176" y="1044"/>
                  </a:lnTo>
                  <a:lnTo>
                    <a:pt x="176" y="1046"/>
                  </a:lnTo>
                  <a:lnTo>
                    <a:pt x="176" y="1048"/>
                  </a:lnTo>
                  <a:lnTo>
                    <a:pt x="172" y="1052"/>
                  </a:lnTo>
                  <a:lnTo>
                    <a:pt x="176" y="1052"/>
                  </a:lnTo>
                  <a:lnTo>
                    <a:pt x="172" y="1062"/>
                  </a:lnTo>
                  <a:lnTo>
                    <a:pt x="172" y="1106"/>
                  </a:lnTo>
                  <a:lnTo>
                    <a:pt x="162" y="1112"/>
                  </a:lnTo>
                  <a:lnTo>
                    <a:pt x="152" y="1122"/>
                  </a:lnTo>
                  <a:lnTo>
                    <a:pt x="152" y="1136"/>
                  </a:lnTo>
                  <a:lnTo>
                    <a:pt x="148" y="1146"/>
                  </a:lnTo>
                  <a:lnTo>
                    <a:pt x="150" y="1144"/>
                  </a:lnTo>
                  <a:lnTo>
                    <a:pt x="152" y="1136"/>
                  </a:lnTo>
                  <a:lnTo>
                    <a:pt x="154" y="1132"/>
                  </a:lnTo>
                  <a:lnTo>
                    <a:pt x="160" y="1124"/>
                  </a:lnTo>
                  <a:lnTo>
                    <a:pt x="164" y="1120"/>
                  </a:lnTo>
                  <a:lnTo>
                    <a:pt x="168" y="1120"/>
                  </a:lnTo>
                  <a:lnTo>
                    <a:pt x="170" y="1120"/>
                  </a:lnTo>
                  <a:lnTo>
                    <a:pt x="184" y="1120"/>
                  </a:lnTo>
                  <a:lnTo>
                    <a:pt x="190" y="1124"/>
                  </a:lnTo>
                  <a:lnTo>
                    <a:pt x="200" y="1132"/>
                  </a:lnTo>
                  <a:lnTo>
                    <a:pt x="208" y="1138"/>
                  </a:lnTo>
                  <a:lnTo>
                    <a:pt x="210" y="1138"/>
                  </a:lnTo>
                  <a:lnTo>
                    <a:pt x="226" y="1136"/>
                  </a:lnTo>
                  <a:lnTo>
                    <a:pt x="238" y="1134"/>
                  </a:lnTo>
                  <a:lnTo>
                    <a:pt x="256" y="1134"/>
                  </a:lnTo>
                  <a:lnTo>
                    <a:pt x="258" y="1132"/>
                  </a:lnTo>
                  <a:lnTo>
                    <a:pt x="258" y="1130"/>
                  </a:lnTo>
                  <a:lnTo>
                    <a:pt x="256" y="1124"/>
                  </a:lnTo>
                  <a:lnTo>
                    <a:pt x="262" y="1108"/>
                  </a:lnTo>
                  <a:lnTo>
                    <a:pt x="264" y="1106"/>
                  </a:lnTo>
                  <a:lnTo>
                    <a:pt x="266" y="1108"/>
                  </a:lnTo>
                  <a:lnTo>
                    <a:pt x="272" y="1116"/>
                  </a:lnTo>
                  <a:lnTo>
                    <a:pt x="276" y="1118"/>
                  </a:lnTo>
                  <a:lnTo>
                    <a:pt x="280" y="1118"/>
                  </a:lnTo>
                  <a:lnTo>
                    <a:pt x="282" y="1116"/>
                  </a:lnTo>
                  <a:lnTo>
                    <a:pt x="294" y="1112"/>
                  </a:lnTo>
                  <a:lnTo>
                    <a:pt x="300" y="1106"/>
                  </a:lnTo>
                  <a:lnTo>
                    <a:pt x="306" y="1102"/>
                  </a:lnTo>
                  <a:lnTo>
                    <a:pt x="306" y="1100"/>
                  </a:lnTo>
                  <a:lnTo>
                    <a:pt x="304" y="1088"/>
                  </a:lnTo>
                  <a:lnTo>
                    <a:pt x="294" y="1088"/>
                  </a:lnTo>
                  <a:lnTo>
                    <a:pt x="280" y="1078"/>
                  </a:lnTo>
                  <a:lnTo>
                    <a:pt x="278" y="1066"/>
                  </a:lnTo>
                  <a:lnTo>
                    <a:pt x="276" y="1064"/>
                  </a:lnTo>
                  <a:lnTo>
                    <a:pt x="278" y="1056"/>
                  </a:lnTo>
                  <a:lnTo>
                    <a:pt x="280" y="1054"/>
                  </a:lnTo>
                  <a:lnTo>
                    <a:pt x="282" y="1054"/>
                  </a:lnTo>
                  <a:lnTo>
                    <a:pt x="284" y="1054"/>
                  </a:lnTo>
                  <a:lnTo>
                    <a:pt x="292" y="1054"/>
                  </a:lnTo>
                  <a:lnTo>
                    <a:pt x="304" y="1052"/>
                  </a:lnTo>
                  <a:lnTo>
                    <a:pt x="310" y="1046"/>
                  </a:lnTo>
                  <a:lnTo>
                    <a:pt x="318" y="1044"/>
                  </a:lnTo>
                  <a:lnTo>
                    <a:pt x="326" y="1034"/>
                  </a:lnTo>
                  <a:lnTo>
                    <a:pt x="330" y="1048"/>
                  </a:lnTo>
                  <a:lnTo>
                    <a:pt x="330" y="1054"/>
                  </a:lnTo>
                  <a:lnTo>
                    <a:pt x="334" y="1060"/>
                  </a:lnTo>
                  <a:lnTo>
                    <a:pt x="340" y="1068"/>
                  </a:lnTo>
                  <a:lnTo>
                    <a:pt x="340" y="1074"/>
                  </a:lnTo>
                  <a:lnTo>
                    <a:pt x="338" y="1076"/>
                  </a:lnTo>
                  <a:lnTo>
                    <a:pt x="330" y="1084"/>
                  </a:lnTo>
                  <a:lnTo>
                    <a:pt x="328" y="1088"/>
                  </a:lnTo>
                  <a:lnTo>
                    <a:pt x="330" y="1086"/>
                  </a:lnTo>
                  <a:lnTo>
                    <a:pt x="330" y="1088"/>
                  </a:lnTo>
                  <a:lnTo>
                    <a:pt x="332" y="1094"/>
                  </a:lnTo>
                  <a:lnTo>
                    <a:pt x="340" y="1100"/>
                  </a:lnTo>
                  <a:lnTo>
                    <a:pt x="342" y="1108"/>
                  </a:lnTo>
                  <a:lnTo>
                    <a:pt x="354" y="1114"/>
                  </a:lnTo>
                  <a:lnTo>
                    <a:pt x="356" y="1114"/>
                  </a:lnTo>
                  <a:lnTo>
                    <a:pt x="366" y="1092"/>
                  </a:lnTo>
                  <a:lnTo>
                    <a:pt x="380" y="1076"/>
                  </a:lnTo>
                  <a:lnTo>
                    <a:pt x="390" y="1066"/>
                  </a:lnTo>
                  <a:lnTo>
                    <a:pt x="390" y="1062"/>
                  </a:lnTo>
                  <a:lnTo>
                    <a:pt x="396" y="1056"/>
                  </a:lnTo>
                  <a:lnTo>
                    <a:pt x="406" y="1052"/>
                  </a:lnTo>
                  <a:lnTo>
                    <a:pt x="406" y="1032"/>
                  </a:lnTo>
                  <a:lnTo>
                    <a:pt x="410" y="1022"/>
                  </a:lnTo>
                  <a:lnTo>
                    <a:pt x="406" y="1016"/>
                  </a:lnTo>
                  <a:lnTo>
                    <a:pt x="410" y="1006"/>
                  </a:lnTo>
                  <a:lnTo>
                    <a:pt x="416" y="992"/>
                  </a:lnTo>
                  <a:lnTo>
                    <a:pt x="416" y="956"/>
                  </a:lnTo>
                  <a:lnTo>
                    <a:pt x="420" y="952"/>
                  </a:lnTo>
                  <a:lnTo>
                    <a:pt x="420" y="946"/>
                  </a:lnTo>
                  <a:lnTo>
                    <a:pt x="416" y="942"/>
                  </a:lnTo>
                  <a:lnTo>
                    <a:pt x="410" y="922"/>
                  </a:lnTo>
                  <a:lnTo>
                    <a:pt x="410" y="908"/>
                  </a:lnTo>
                  <a:lnTo>
                    <a:pt x="420" y="888"/>
                  </a:lnTo>
                  <a:lnTo>
                    <a:pt x="420" y="872"/>
                  </a:lnTo>
                  <a:lnTo>
                    <a:pt x="426" y="868"/>
                  </a:lnTo>
                  <a:lnTo>
                    <a:pt x="426" y="858"/>
                  </a:lnTo>
                  <a:lnTo>
                    <a:pt x="436" y="842"/>
                  </a:lnTo>
                  <a:lnTo>
                    <a:pt x="440" y="842"/>
                  </a:lnTo>
                  <a:lnTo>
                    <a:pt x="446" y="832"/>
                  </a:lnTo>
                  <a:lnTo>
                    <a:pt x="450" y="828"/>
                  </a:lnTo>
                  <a:lnTo>
                    <a:pt x="450" y="818"/>
                  </a:lnTo>
                  <a:lnTo>
                    <a:pt x="456" y="808"/>
                  </a:lnTo>
                  <a:lnTo>
                    <a:pt x="440" y="792"/>
                  </a:lnTo>
                  <a:lnTo>
                    <a:pt x="446" y="778"/>
                  </a:lnTo>
                  <a:lnTo>
                    <a:pt x="440" y="768"/>
                  </a:lnTo>
                  <a:lnTo>
                    <a:pt x="440" y="762"/>
                  </a:lnTo>
                  <a:lnTo>
                    <a:pt x="430" y="758"/>
                  </a:lnTo>
                  <a:lnTo>
                    <a:pt x="426" y="748"/>
                  </a:lnTo>
                  <a:lnTo>
                    <a:pt x="416" y="748"/>
                  </a:lnTo>
                  <a:lnTo>
                    <a:pt x="396" y="738"/>
                  </a:lnTo>
                  <a:lnTo>
                    <a:pt x="386" y="738"/>
                  </a:lnTo>
                  <a:lnTo>
                    <a:pt x="390" y="732"/>
                  </a:lnTo>
                  <a:lnTo>
                    <a:pt x="406" y="732"/>
                  </a:lnTo>
                  <a:lnTo>
                    <a:pt x="410" y="742"/>
                  </a:lnTo>
                  <a:lnTo>
                    <a:pt x="426" y="742"/>
                  </a:lnTo>
                  <a:lnTo>
                    <a:pt x="440" y="752"/>
                  </a:lnTo>
                  <a:lnTo>
                    <a:pt x="446" y="748"/>
                  </a:lnTo>
                  <a:lnTo>
                    <a:pt x="450" y="738"/>
                  </a:lnTo>
                  <a:lnTo>
                    <a:pt x="450" y="732"/>
                  </a:lnTo>
                  <a:lnTo>
                    <a:pt x="446" y="732"/>
                  </a:lnTo>
                  <a:lnTo>
                    <a:pt x="426" y="718"/>
                  </a:lnTo>
                  <a:lnTo>
                    <a:pt x="416" y="708"/>
                  </a:lnTo>
                  <a:lnTo>
                    <a:pt x="406" y="702"/>
                  </a:lnTo>
                  <a:lnTo>
                    <a:pt x="406" y="688"/>
                  </a:lnTo>
                  <a:lnTo>
                    <a:pt x="400" y="678"/>
                  </a:lnTo>
                  <a:lnTo>
                    <a:pt x="390" y="674"/>
                  </a:lnTo>
                  <a:lnTo>
                    <a:pt x="386" y="674"/>
                  </a:lnTo>
                  <a:lnTo>
                    <a:pt x="380" y="668"/>
                  </a:lnTo>
                  <a:lnTo>
                    <a:pt x="380" y="664"/>
                  </a:lnTo>
                  <a:lnTo>
                    <a:pt x="376" y="664"/>
                  </a:lnTo>
                  <a:lnTo>
                    <a:pt x="360" y="668"/>
                  </a:lnTo>
                  <a:lnTo>
                    <a:pt x="356" y="668"/>
                  </a:lnTo>
                  <a:lnTo>
                    <a:pt x="340" y="664"/>
                  </a:lnTo>
                  <a:lnTo>
                    <a:pt x="340" y="682"/>
                  </a:lnTo>
                  <a:lnTo>
                    <a:pt x="336" y="698"/>
                  </a:lnTo>
                  <a:lnTo>
                    <a:pt x="330" y="712"/>
                  </a:lnTo>
                  <a:lnTo>
                    <a:pt x="320" y="718"/>
                  </a:lnTo>
                  <a:lnTo>
                    <a:pt x="330" y="698"/>
                  </a:lnTo>
                  <a:lnTo>
                    <a:pt x="330" y="688"/>
                  </a:lnTo>
                  <a:lnTo>
                    <a:pt x="316" y="702"/>
                  </a:lnTo>
                  <a:lnTo>
                    <a:pt x="306" y="708"/>
                  </a:lnTo>
                  <a:lnTo>
                    <a:pt x="292" y="712"/>
                  </a:lnTo>
                  <a:lnTo>
                    <a:pt x="276" y="712"/>
                  </a:lnTo>
                  <a:lnTo>
                    <a:pt x="276" y="708"/>
                  </a:lnTo>
                  <a:lnTo>
                    <a:pt x="286" y="708"/>
                  </a:lnTo>
                  <a:lnTo>
                    <a:pt x="292" y="702"/>
                  </a:lnTo>
                  <a:lnTo>
                    <a:pt x="296" y="692"/>
                  </a:lnTo>
                  <a:lnTo>
                    <a:pt x="292" y="688"/>
                  </a:lnTo>
                  <a:lnTo>
                    <a:pt x="286" y="682"/>
                  </a:lnTo>
                  <a:lnTo>
                    <a:pt x="282" y="678"/>
                  </a:lnTo>
                  <a:lnTo>
                    <a:pt x="286" y="674"/>
                  </a:lnTo>
                  <a:lnTo>
                    <a:pt x="292" y="668"/>
                  </a:lnTo>
                  <a:lnTo>
                    <a:pt x="296" y="664"/>
                  </a:lnTo>
                  <a:lnTo>
                    <a:pt x="282" y="664"/>
                  </a:lnTo>
                  <a:lnTo>
                    <a:pt x="272" y="674"/>
                  </a:lnTo>
                  <a:lnTo>
                    <a:pt x="276" y="682"/>
                  </a:lnTo>
                  <a:lnTo>
                    <a:pt x="276" y="688"/>
                  </a:lnTo>
                  <a:lnTo>
                    <a:pt x="266" y="692"/>
                  </a:lnTo>
                  <a:lnTo>
                    <a:pt x="262" y="692"/>
                  </a:lnTo>
                  <a:lnTo>
                    <a:pt x="256" y="702"/>
                  </a:lnTo>
                  <a:lnTo>
                    <a:pt x="256" y="638"/>
                  </a:lnTo>
                  <a:lnTo>
                    <a:pt x="252" y="638"/>
                  </a:lnTo>
                  <a:lnTo>
                    <a:pt x="232" y="644"/>
                  </a:lnTo>
                  <a:lnTo>
                    <a:pt x="212" y="644"/>
                  </a:lnTo>
                  <a:lnTo>
                    <a:pt x="206" y="638"/>
                  </a:lnTo>
                  <a:lnTo>
                    <a:pt x="192" y="628"/>
                  </a:lnTo>
                  <a:lnTo>
                    <a:pt x="196" y="614"/>
                  </a:lnTo>
                  <a:lnTo>
                    <a:pt x="216" y="598"/>
                  </a:lnTo>
                  <a:lnTo>
                    <a:pt x="222" y="598"/>
                  </a:lnTo>
                  <a:lnTo>
                    <a:pt x="236" y="584"/>
                  </a:lnTo>
                  <a:lnTo>
                    <a:pt x="242" y="574"/>
                  </a:lnTo>
                  <a:lnTo>
                    <a:pt x="246" y="568"/>
                  </a:lnTo>
                  <a:lnTo>
                    <a:pt x="252" y="568"/>
                  </a:lnTo>
                  <a:lnTo>
                    <a:pt x="262" y="564"/>
                  </a:lnTo>
                  <a:lnTo>
                    <a:pt x="296" y="528"/>
                  </a:lnTo>
                  <a:lnTo>
                    <a:pt x="302" y="514"/>
                  </a:lnTo>
                  <a:lnTo>
                    <a:pt x="310" y="508"/>
                  </a:lnTo>
                  <a:lnTo>
                    <a:pt x="310" y="494"/>
                  </a:lnTo>
                  <a:lnTo>
                    <a:pt x="320" y="488"/>
                  </a:lnTo>
                  <a:lnTo>
                    <a:pt x="326" y="484"/>
                  </a:lnTo>
                  <a:lnTo>
                    <a:pt x="326" y="478"/>
                  </a:lnTo>
                  <a:lnTo>
                    <a:pt x="330" y="478"/>
                  </a:lnTo>
                  <a:lnTo>
                    <a:pt x="336" y="468"/>
                  </a:lnTo>
                  <a:lnTo>
                    <a:pt x="346" y="458"/>
                  </a:lnTo>
                  <a:lnTo>
                    <a:pt x="360" y="438"/>
                  </a:lnTo>
                  <a:lnTo>
                    <a:pt x="366" y="438"/>
                  </a:lnTo>
                  <a:lnTo>
                    <a:pt x="380" y="424"/>
                  </a:lnTo>
                  <a:lnTo>
                    <a:pt x="386" y="414"/>
                  </a:lnTo>
                  <a:lnTo>
                    <a:pt x="390" y="414"/>
                  </a:lnTo>
                  <a:lnTo>
                    <a:pt x="400" y="410"/>
                  </a:lnTo>
                  <a:lnTo>
                    <a:pt x="406" y="404"/>
                  </a:lnTo>
                  <a:lnTo>
                    <a:pt x="416" y="390"/>
                  </a:lnTo>
                  <a:lnTo>
                    <a:pt x="416" y="380"/>
                  </a:lnTo>
                  <a:lnTo>
                    <a:pt x="426" y="364"/>
                  </a:lnTo>
                  <a:lnTo>
                    <a:pt x="456" y="340"/>
                  </a:lnTo>
                  <a:lnTo>
                    <a:pt x="476" y="310"/>
                  </a:lnTo>
                  <a:lnTo>
                    <a:pt x="486" y="300"/>
                  </a:lnTo>
                  <a:lnTo>
                    <a:pt x="500" y="290"/>
                  </a:lnTo>
                  <a:lnTo>
                    <a:pt x="526" y="280"/>
                  </a:lnTo>
                  <a:lnTo>
                    <a:pt x="566" y="274"/>
                  </a:lnTo>
                  <a:lnTo>
                    <a:pt x="594" y="274"/>
                  </a:lnTo>
                  <a:lnTo>
                    <a:pt x="610" y="270"/>
                  </a:lnTo>
                  <a:lnTo>
                    <a:pt x="614" y="274"/>
                  </a:lnTo>
                  <a:lnTo>
                    <a:pt x="640" y="274"/>
                  </a:lnTo>
                  <a:lnTo>
                    <a:pt x="640" y="290"/>
                  </a:lnTo>
                  <a:lnTo>
                    <a:pt x="644" y="294"/>
                  </a:lnTo>
                  <a:lnTo>
                    <a:pt x="654" y="290"/>
                  </a:lnTo>
                  <a:lnTo>
                    <a:pt x="654" y="284"/>
                  </a:lnTo>
                  <a:lnTo>
                    <a:pt x="660" y="270"/>
                  </a:lnTo>
                  <a:lnTo>
                    <a:pt x="672" y="274"/>
                  </a:lnTo>
                  <a:lnTo>
                    <a:pt x="672" y="262"/>
                  </a:lnTo>
                  <a:lnTo>
                    <a:pt x="676" y="254"/>
                  </a:lnTo>
                  <a:lnTo>
                    <a:pt x="684" y="250"/>
                  </a:lnTo>
                  <a:lnTo>
                    <a:pt x="684" y="228"/>
                  </a:lnTo>
                  <a:lnTo>
                    <a:pt x="682" y="22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5" name="Freeform 155"/>
            <p:cNvSpPr>
              <a:spLocks noEditPoints="1"/>
            </p:cNvSpPr>
            <p:nvPr/>
          </p:nvSpPr>
          <p:spPr bwMode="auto">
            <a:xfrm>
              <a:off x="5198" y="3380"/>
              <a:ext cx="688" cy="1210"/>
            </a:xfrm>
            <a:custGeom>
              <a:avLst/>
              <a:gdLst>
                <a:gd name="T0" fmla="*/ 486 w 688"/>
                <a:gd name="T1" fmla="*/ 874 h 1210"/>
                <a:gd name="T2" fmla="*/ 576 w 688"/>
                <a:gd name="T3" fmla="*/ 1016 h 1210"/>
                <a:gd name="T4" fmla="*/ 474 w 688"/>
                <a:gd name="T5" fmla="*/ 1164 h 1210"/>
                <a:gd name="T6" fmla="*/ 516 w 688"/>
                <a:gd name="T7" fmla="*/ 676 h 1210"/>
                <a:gd name="T8" fmla="*/ 640 w 688"/>
                <a:gd name="T9" fmla="*/ 154 h 1210"/>
                <a:gd name="T10" fmla="*/ 590 w 688"/>
                <a:gd name="T11" fmla="*/ 42 h 1210"/>
                <a:gd name="T12" fmla="*/ 520 w 688"/>
                <a:gd name="T13" fmla="*/ 42 h 1210"/>
                <a:gd name="T14" fmla="*/ 442 w 688"/>
                <a:gd name="T15" fmla="*/ 8 h 1210"/>
                <a:gd name="T16" fmla="*/ 374 w 688"/>
                <a:gd name="T17" fmla="*/ 58 h 1210"/>
                <a:gd name="T18" fmla="*/ 326 w 688"/>
                <a:gd name="T19" fmla="*/ 116 h 1210"/>
                <a:gd name="T20" fmla="*/ 318 w 688"/>
                <a:gd name="T21" fmla="*/ 126 h 1210"/>
                <a:gd name="T22" fmla="*/ 320 w 688"/>
                <a:gd name="T23" fmla="*/ 162 h 1210"/>
                <a:gd name="T24" fmla="*/ 318 w 688"/>
                <a:gd name="T25" fmla="*/ 172 h 1210"/>
                <a:gd name="T26" fmla="*/ 312 w 688"/>
                <a:gd name="T27" fmla="*/ 220 h 1210"/>
                <a:gd name="T28" fmla="*/ 282 w 688"/>
                <a:gd name="T29" fmla="*/ 248 h 1210"/>
                <a:gd name="T30" fmla="*/ 168 w 688"/>
                <a:gd name="T31" fmla="*/ 280 h 1210"/>
                <a:gd name="T32" fmla="*/ 84 w 688"/>
                <a:gd name="T33" fmla="*/ 308 h 1210"/>
                <a:gd name="T34" fmla="*/ 42 w 688"/>
                <a:gd name="T35" fmla="*/ 376 h 1210"/>
                <a:gd name="T36" fmla="*/ 36 w 688"/>
                <a:gd name="T37" fmla="*/ 414 h 1210"/>
                <a:gd name="T38" fmla="*/ 30 w 688"/>
                <a:gd name="T39" fmla="*/ 488 h 1210"/>
                <a:gd name="T40" fmla="*/ 20 w 688"/>
                <a:gd name="T41" fmla="*/ 636 h 1210"/>
                <a:gd name="T42" fmla="*/ 150 w 688"/>
                <a:gd name="T43" fmla="*/ 706 h 1210"/>
                <a:gd name="T44" fmla="*/ 74 w 688"/>
                <a:gd name="T45" fmla="*/ 802 h 1210"/>
                <a:gd name="T46" fmla="*/ 42 w 688"/>
                <a:gd name="T47" fmla="*/ 958 h 1210"/>
                <a:gd name="T48" fmla="*/ 176 w 688"/>
                <a:gd name="T49" fmla="*/ 1048 h 1210"/>
                <a:gd name="T50" fmla="*/ 212 w 688"/>
                <a:gd name="T51" fmla="*/ 1142 h 1210"/>
                <a:gd name="T52" fmla="*/ 272 w 688"/>
                <a:gd name="T53" fmla="*/ 1120 h 1210"/>
                <a:gd name="T54" fmla="*/ 314 w 688"/>
                <a:gd name="T55" fmla="*/ 1050 h 1210"/>
                <a:gd name="T56" fmla="*/ 330 w 688"/>
                <a:gd name="T57" fmla="*/ 1090 h 1210"/>
                <a:gd name="T58" fmla="*/ 460 w 688"/>
                <a:gd name="T59" fmla="*/ 810 h 1210"/>
                <a:gd name="T60" fmla="*/ 316 w 688"/>
                <a:gd name="T61" fmla="*/ 704 h 1210"/>
                <a:gd name="T62" fmla="*/ 304 w 688"/>
                <a:gd name="T63" fmla="*/ 518 h 1210"/>
                <a:gd name="T64" fmla="*/ 688 w 688"/>
                <a:gd name="T65" fmla="*/ 254 h 1210"/>
                <a:gd name="T66" fmla="*/ 332 w 688"/>
                <a:gd name="T67" fmla="*/ 478 h 1210"/>
                <a:gd name="T68" fmla="*/ 296 w 688"/>
                <a:gd name="T69" fmla="*/ 696 h 1210"/>
                <a:gd name="T70" fmla="*/ 426 w 688"/>
                <a:gd name="T71" fmla="*/ 752 h 1210"/>
                <a:gd name="T72" fmla="*/ 346 w 688"/>
                <a:gd name="T73" fmla="*/ 1108 h 1210"/>
                <a:gd name="T74" fmla="*/ 332 w 688"/>
                <a:gd name="T75" fmla="*/ 1090 h 1210"/>
                <a:gd name="T76" fmla="*/ 296 w 688"/>
                <a:gd name="T77" fmla="*/ 1092 h 1210"/>
                <a:gd name="T78" fmla="*/ 260 w 688"/>
                <a:gd name="T79" fmla="*/ 1134 h 1210"/>
                <a:gd name="T80" fmla="*/ 156 w 688"/>
                <a:gd name="T81" fmla="*/ 1138 h 1210"/>
                <a:gd name="T82" fmla="*/ 90 w 688"/>
                <a:gd name="T83" fmla="*/ 994 h 1210"/>
                <a:gd name="T84" fmla="*/ 32 w 688"/>
                <a:gd name="T85" fmla="*/ 834 h 1210"/>
                <a:gd name="T86" fmla="*/ 160 w 688"/>
                <a:gd name="T87" fmla="*/ 700 h 1210"/>
                <a:gd name="T88" fmla="*/ 64 w 688"/>
                <a:gd name="T89" fmla="*/ 608 h 1210"/>
                <a:gd name="T90" fmla="*/ 56 w 688"/>
                <a:gd name="T91" fmla="*/ 470 h 1210"/>
                <a:gd name="T92" fmla="*/ 46 w 688"/>
                <a:gd name="T93" fmla="*/ 406 h 1210"/>
                <a:gd name="T94" fmla="*/ 36 w 688"/>
                <a:gd name="T95" fmla="*/ 360 h 1210"/>
                <a:gd name="T96" fmla="*/ 86 w 688"/>
                <a:gd name="T97" fmla="*/ 322 h 1210"/>
                <a:gd name="T98" fmla="*/ 138 w 688"/>
                <a:gd name="T99" fmla="*/ 270 h 1210"/>
                <a:gd name="T100" fmla="*/ 242 w 688"/>
                <a:gd name="T101" fmla="*/ 264 h 1210"/>
                <a:gd name="T102" fmla="*/ 286 w 688"/>
                <a:gd name="T103" fmla="*/ 244 h 1210"/>
                <a:gd name="T104" fmla="*/ 310 w 688"/>
                <a:gd name="T105" fmla="*/ 218 h 1210"/>
                <a:gd name="T106" fmla="*/ 322 w 688"/>
                <a:gd name="T107" fmla="*/ 172 h 1210"/>
                <a:gd name="T108" fmla="*/ 318 w 688"/>
                <a:gd name="T109" fmla="*/ 160 h 1210"/>
                <a:gd name="T110" fmla="*/ 316 w 688"/>
                <a:gd name="T111" fmla="*/ 136 h 1210"/>
                <a:gd name="T112" fmla="*/ 322 w 688"/>
                <a:gd name="T113" fmla="*/ 122 h 1210"/>
                <a:gd name="T114" fmla="*/ 378 w 688"/>
                <a:gd name="T115" fmla="*/ 60 h 1210"/>
                <a:gd name="T116" fmla="*/ 436 w 688"/>
                <a:gd name="T117" fmla="*/ 6 h 1210"/>
                <a:gd name="T118" fmla="*/ 518 w 688"/>
                <a:gd name="T119" fmla="*/ 40 h 1210"/>
                <a:gd name="T120" fmla="*/ 592 w 688"/>
                <a:gd name="T121" fmla="*/ 48 h 1210"/>
                <a:gd name="T122" fmla="*/ 666 w 688"/>
                <a:gd name="T123" fmla="*/ 120 h 1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8"/>
                <a:gd name="T187" fmla="*/ 0 h 1210"/>
                <a:gd name="T188" fmla="*/ 688 w 688"/>
                <a:gd name="T189" fmla="*/ 1210 h 1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8" h="1210">
                  <a:moveTo>
                    <a:pt x="572" y="998"/>
                  </a:moveTo>
                  <a:lnTo>
                    <a:pt x="574" y="998"/>
                  </a:lnTo>
                  <a:lnTo>
                    <a:pt x="570" y="984"/>
                  </a:lnTo>
                  <a:lnTo>
                    <a:pt x="570" y="968"/>
                  </a:lnTo>
                  <a:lnTo>
                    <a:pt x="554" y="918"/>
                  </a:lnTo>
                  <a:lnTo>
                    <a:pt x="544" y="878"/>
                  </a:lnTo>
                  <a:lnTo>
                    <a:pt x="538" y="864"/>
                  </a:lnTo>
                  <a:lnTo>
                    <a:pt x="534" y="854"/>
                  </a:lnTo>
                  <a:lnTo>
                    <a:pt x="534" y="828"/>
                  </a:lnTo>
                  <a:lnTo>
                    <a:pt x="530" y="818"/>
                  </a:lnTo>
                  <a:lnTo>
                    <a:pt x="530" y="806"/>
                  </a:lnTo>
                  <a:lnTo>
                    <a:pt x="534" y="800"/>
                  </a:lnTo>
                  <a:lnTo>
                    <a:pt x="534" y="744"/>
                  </a:lnTo>
                  <a:lnTo>
                    <a:pt x="524" y="720"/>
                  </a:lnTo>
                  <a:lnTo>
                    <a:pt x="520" y="704"/>
                  </a:lnTo>
                  <a:lnTo>
                    <a:pt x="520" y="674"/>
                  </a:lnTo>
                  <a:lnTo>
                    <a:pt x="514" y="658"/>
                  </a:lnTo>
                  <a:lnTo>
                    <a:pt x="502" y="658"/>
                  </a:lnTo>
                  <a:lnTo>
                    <a:pt x="496" y="664"/>
                  </a:lnTo>
                  <a:lnTo>
                    <a:pt x="492" y="664"/>
                  </a:lnTo>
                  <a:lnTo>
                    <a:pt x="490" y="664"/>
                  </a:lnTo>
                  <a:lnTo>
                    <a:pt x="490" y="670"/>
                  </a:lnTo>
                  <a:lnTo>
                    <a:pt x="500" y="686"/>
                  </a:lnTo>
                  <a:lnTo>
                    <a:pt x="500" y="694"/>
                  </a:lnTo>
                  <a:lnTo>
                    <a:pt x="500" y="696"/>
                  </a:lnTo>
                  <a:lnTo>
                    <a:pt x="506" y="706"/>
                  </a:lnTo>
                  <a:lnTo>
                    <a:pt x="506" y="708"/>
                  </a:lnTo>
                  <a:lnTo>
                    <a:pt x="502" y="708"/>
                  </a:lnTo>
                  <a:lnTo>
                    <a:pt x="500" y="708"/>
                  </a:lnTo>
                  <a:lnTo>
                    <a:pt x="500" y="722"/>
                  </a:lnTo>
                  <a:lnTo>
                    <a:pt x="494" y="722"/>
                  </a:lnTo>
                  <a:lnTo>
                    <a:pt x="488" y="718"/>
                  </a:lnTo>
                  <a:lnTo>
                    <a:pt x="470" y="718"/>
                  </a:lnTo>
                  <a:lnTo>
                    <a:pt x="470" y="780"/>
                  </a:lnTo>
                  <a:lnTo>
                    <a:pt x="460" y="800"/>
                  </a:lnTo>
                  <a:lnTo>
                    <a:pt x="460" y="814"/>
                  </a:lnTo>
                  <a:lnTo>
                    <a:pt x="466" y="830"/>
                  </a:lnTo>
                  <a:lnTo>
                    <a:pt x="466" y="846"/>
                  </a:lnTo>
                  <a:lnTo>
                    <a:pt x="476" y="856"/>
                  </a:lnTo>
                  <a:lnTo>
                    <a:pt x="486" y="874"/>
                  </a:lnTo>
                  <a:lnTo>
                    <a:pt x="486" y="884"/>
                  </a:lnTo>
                  <a:lnTo>
                    <a:pt x="480" y="908"/>
                  </a:lnTo>
                  <a:lnTo>
                    <a:pt x="480" y="924"/>
                  </a:lnTo>
                  <a:lnTo>
                    <a:pt x="486" y="934"/>
                  </a:lnTo>
                  <a:lnTo>
                    <a:pt x="486" y="958"/>
                  </a:lnTo>
                  <a:lnTo>
                    <a:pt x="480" y="984"/>
                  </a:lnTo>
                  <a:lnTo>
                    <a:pt x="480" y="1008"/>
                  </a:lnTo>
                  <a:lnTo>
                    <a:pt x="476" y="1024"/>
                  </a:lnTo>
                  <a:lnTo>
                    <a:pt x="476" y="1038"/>
                  </a:lnTo>
                  <a:lnTo>
                    <a:pt x="480" y="1054"/>
                  </a:lnTo>
                  <a:lnTo>
                    <a:pt x="486" y="1068"/>
                  </a:lnTo>
                  <a:lnTo>
                    <a:pt x="486" y="1078"/>
                  </a:lnTo>
                  <a:lnTo>
                    <a:pt x="480" y="1088"/>
                  </a:lnTo>
                  <a:lnTo>
                    <a:pt x="476" y="1132"/>
                  </a:lnTo>
                  <a:lnTo>
                    <a:pt x="470" y="1164"/>
                  </a:lnTo>
                  <a:lnTo>
                    <a:pt x="476" y="1184"/>
                  </a:lnTo>
                  <a:lnTo>
                    <a:pt x="476" y="1204"/>
                  </a:lnTo>
                  <a:lnTo>
                    <a:pt x="488" y="1210"/>
                  </a:lnTo>
                  <a:lnTo>
                    <a:pt x="494" y="1194"/>
                  </a:lnTo>
                  <a:lnTo>
                    <a:pt x="500" y="1170"/>
                  </a:lnTo>
                  <a:lnTo>
                    <a:pt x="508" y="1166"/>
                  </a:lnTo>
                  <a:lnTo>
                    <a:pt x="516" y="1166"/>
                  </a:lnTo>
                  <a:lnTo>
                    <a:pt x="536" y="1174"/>
                  </a:lnTo>
                  <a:lnTo>
                    <a:pt x="540" y="1202"/>
                  </a:lnTo>
                  <a:lnTo>
                    <a:pt x="550" y="1194"/>
                  </a:lnTo>
                  <a:lnTo>
                    <a:pt x="550" y="1178"/>
                  </a:lnTo>
                  <a:lnTo>
                    <a:pt x="544" y="1156"/>
                  </a:lnTo>
                  <a:lnTo>
                    <a:pt x="538" y="1156"/>
                  </a:lnTo>
                  <a:lnTo>
                    <a:pt x="524" y="1142"/>
                  </a:lnTo>
                  <a:lnTo>
                    <a:pt x="524" y="1134"/>
                  </a:lnTo>
                  <a:lnTo>
                    <a:pt x="524" y="1132"/>
                  </a:lnTo>
                  <a:lnTo>
                    <a:pt x="514" y="1118"/>
                  </a:lnTo>
                  <a:lnTo>
                    <a:pt x="504" y="1102"/>
                  </a:lnTo>
                  <a:lnTo>
                    <a:pt x="504" y="1088"/>
                  </a:lnTo>
                  <a:lnTo>
                    <a:pt x="510" y="1074"/>
                  </a:lnTo>
                  <a:lnTo>
                    <a:pt x="514" y="1044"/>
                  </a:lnTo>
                  <a:lnTo>
                    <a:pt x="520" y="1034"/>
                  </a:lnTo>
                  <a:lnTo>
                    <a:pt x="524" y="1018"/>
                  </a:lnTo>
                  <a:lnTo>
                    <a:pt x="524" y="1010"/>
                  </a:lnTo>
                  <a:lnTo>
                    <a:pt x="532" y="1000"/>
                  </a:lnTo>
                  <a:lnTo>
                    <a:pt x="552" y="1000"/>
                  </a:lnTo>
                  <a:lnTo>
                    <a:pt x="566" y="1006"/>
                  </a:lnTo>
                  <a:lnTo>
                    <a:pt x="576" y="1016"/>
                  </a:lnTo>
                  <a:lnTo>
                    <a:pt x="594" y="1040"/>
                  </a:lnTo>
                  <a:lnTo>
                    <a:pt x="594" y="1028"/>
                  </a:lnTo>
                  <a:lnTo>
                    <a:pt x="584" y="1018"/>
                  </a:lnTo>
                  <a:lnTo>
                    <a:pt x="574" y="998"/>
                  </a:lnTo>
                  <a:lnTo>
                    <a:pt x="572" y="998"/>
                  </a:lnTo>
                  <a:lnTo>
                    <a:pt x="574" y="998"/>
                  </a:lnTo>
                  <a:lnTo>
                    <a:pt x="572" y="998"/>
                  </a:lnTo>
                  <a:lnTo>
                    <a:pt x="570" y="1000"/>
                  </a:lnTo>
                  <a:lnTo>
                    <a:pt x="580" y="1020"/>
                  </a:lnTo>
                  <a:lnTo>
                    <a:pt x="590" y="1030"/>
                  </a:lnTo>
                  <a:lnTo>
                    <a:pt x="590" y="1034"/>
                  </a:lnTo>
                  <a:lnTo>
                    <a:pt x="592" y="1034"/>
                  </a:lnTo>
                  <a:lnTo>
                    <a:pt x="594" y="1032"/>
                  </a:lnTo>
                  <a:lnTo>
                    <a:pt x="578" y="1012"/>
                  </a:lnTo>
                  <a:lnTo>
                    <a:pt x="568" y="1002"/>
                  </a:lnTo>
                  <a:lnTo>
                    <a:pt x="552" y="996"/>
                  </a:lnTo>
                  <a:lnTo>
                    <a:pt x="532" y="996"/>
                  </a:lnTo>
                  <a:lnTo>
                    <a:pt x="520" y="1008"/>
                  </a:lnTo>
                  <a:lnTo>
                    <a:pt x="520" y="1018"/>
                  </a:lnTo>
                  <a:lnTo>
                    <a:pt x="516" y="1032"/>
                  </a:lnTo>
                  <a:lnTo>
                    <a:pt x="510" y="1042"/>
                  </a:lnTo>
                  <a:lnTo>
                    <a:pt x="506" y="1072"/>
                  </a:lnTo>
                  <a:lnTo>
                    <a:pt x="500" y="1088"/>
                  </a:lnTo>
                  <a:lnTo>
                    <a:pt x="500" y="1104"/>
                  </a:lnTo>
                  <a:lnTo>
                    <a:pt x="510" y="1120"/>
                  </a:lnTo>
                  <a:lnTo>
                    <a:pt x="520" y="1134"/>
                  </a:lnTo>
                  <a:lnTo>
                    <a:pt x="520" y="1144"/>
                  </a:lnTo>
                  <a:lnTo>
                    <a:pt x="536" y="1160"/>
                  </a:lnTo>
                  <a:lnTo>
                    <a:pt x="540" y="1160"/>
                  </a:lnTo>
                  <a:lnTo>
                    <a:pt x="546" y="1178"/>
                  </a:lnTo>
                  <a:lnTo>
                    <a:pt x="546" y="1192"/>
                  </a:lnTo>
                  <a:lnTo>
                    <a:pt x="544" y="1194"/>
                  </a:lnTo>
                  <a:lnTo>
                    <a:pt x="538" y="1172"/>
                  </a:lnTo>
                  <a:lnTo>
                    <a:pt x="518" y="1162"/>
                  </a:lnTo>
                  <a:lnTo>
                    <a:pt x="508" y="1162"/>
                  </a:lnTo>
                  <a:lnTo>
                    <a:pt x="506" y="1162"/>
                  </a:lnTo>
                  <a:lnTo>
                    <a:pt x="496" y="1166"/>
                  </a:lnTo>
                  <a:lnTo>
                    <a:pt x="490" y="1192"/>
                  </a:lnTo>
                  <a:lnTo>
                    <a:pt x="486" y="1206"/>
                  </a:lnTo>
                  <a:lnTo>
                    <a:pt x="480" y="1202"/>
                  </a:lnTo>
                  <a:lnTo>
                    <a:pt x="480" y="1182"/>
                  </a:lnTo>
                  <a:lnTo>
                    <a:pt x="474" y="1164"/>
                  </a:lnTo>
                  <a:lnTo>
                    <a:pt x="480" y="1134"/>
                  </a:lnTo>
                  <a:lnTo>
                    <a:pt x="484" y="1088"/>
                  </a:lnTo>
                  <a:lnTo>
                    <a:pt x="490" y="1078"/>
                  </a:lnTo>
                  <a:lnTo>
                    <a:pt x="490" y="1068"/>
                  </a:lnTo>
                  <a:lnTo>
                    <a:pt x="484" y="1052"/>
                  </a:lnTo>
                  <a:lnTo>
                    <a:pt x="480" y="1038"/>
                  </a:lnTo>
                  <a:lnTo>
                    <a:pt x="480" y="1024"/>
                  </a:lnTo>
                  <a:lnTo>
                    <a:pt x="484" y="1010"/>
                  </a:lnTo>
                  <a:lnTo>
                    <a:pt x="484" y="984"/>
                  </a:lnTo>
                  <a:lnTo>
                    <a:pt x="490" y="960"/>
                  </a:lnTo>
                  <a:lnTo>
                    <a:pt x="490" y="934"/>
                  </a:lnTo>
                  <a:lnTo>
                    <a:pt x="484" y="924"/>
                  </a:lnTo>
                  <a:lnTo>
                    <a:pt x="484" y="910"/>
                  </a:lnTo>
                  <a:lnTo>
                    <a:pt x="490" y="884"/>
                  </a:lnTo>
                  <a:lnTo>
                    <a:pt x="490" y="874"/>
                  </a:lnTo>
                  <a:lnTo>
                    <a:pt x="480" y="854"/>
                  </a:lnTo>
                  <a:lnTo>
                    <a:pt x="470" y="844"/>
                  </a:lnTo>
                  <a:lnTo>
                    <a:pt x="470" y="830"/>
                  </a:lnTo>
                  <a:lnTo>
                    <a:pt x="464" y="814"/>
                  </a:lnTo>
                  <a:lnTo>
                    <a:pt x="464" y="800"/>
                  </a:lnTo>
                  <a:lnTo>
                    <a:pt x="474" y="780"/>
                  </a:lnTo>
                  <a:lnTo>
                    <a:pt x="474" y="722"/>
                  </a:lnTo>
                  <a:lnTo>
                    <a:pt x="486" y="722"/>
                  </a:lnTo>
                  <a:lnTo>
                    <a:pt x="490" y="726"/>
                  </a:lnTo>
                  <a:lnTo>
                    <a:pt x="492" y="726"/>
                  </a:lnTo>
                  <a:lnTo>
                    <a:pt x="504" y="726"/>
                  </a:lnTo>
                  <a:lnTo>
                    <a:pt x="504" y="712"/>
                  </a:lnTo>
                  <a:lnTo>
                    <a:pt x="508" y="712"/>
                  </a:lnTo>
                  <a:lnTo>
                    <a:pt x="510" y="712"/>
                  </a:lnTo>
                  <a:lnTo>
                    <a:pt x="510" y="704"/>
                  </a:lnTo>
                  <a:lnTo>
                    <a:pt x="504" y="694"/>
                  </a:lnTo>
                  <a:lnTo>
                    <a:pt x="504" y="684"/>
                  </a:lnTo>
                  <a:lnTo>
                    <a:pt x="494" y="670"/>
                  </a:lnTo>
                  <a:lnTo>
                    <a:pt x="494" y="668"/>
                  </a:lnTo>
                  <a:lnTo>
                    <a:pt x="498" y="668"/>
                  </a:lnTo>
                  <a:lnTo>
                    <a:pt x="504" y="662"/>
                  </a:lnTo>
                  <a:lnTo>
                    <a:pt x="510" y="662"/>
                  </a:lnTo>
                  <a:lnTo>
                    <a:pt x="516" y="676"/>
                  </a:lnTo>
                  <a:lnTo>
                    <a:pt x="516" y="706"/>
                  </a:lnTo>
                  <a:lnTo>
                    <a:pt x="520" y="720"/>
                  </a:lnTo>
                  <a:lnTo>
                    <a:pt x="530" y="746"/>
                  </a:lnTo>
                  <a:lnTo>
                    <a:pt x="530" y="798"/>
                  </a:lnTo>
                  <a:lnTo>
                    <a:pt x="526" y="804"/>
                  </a:lnTo>
                  <a:lnTo>
                    <a:pt x="526" y="820"/>
                  </a:lnTo>
                  <a:lnTo>
                    <a:pt x="530" y="830"/>
                  </a:lnTo>
                  <a:lnTo>
                    <a:pt x="530" y="854"/>
                  </a:lnTo>
                  <a:lnTo>
                    <a:pt x="536" y="866"/>
                  </a:lnTo>
                  <a:lnTo>
                    <a:pt x="540" y="880"/>
                  </a:lnTo>
                  <a:lnTo>
                    <a:pt x="550" y="920"/>
                  </a:lnTo>
                  <a:lnTo>
                    <a:pt x="566" y="970"/>
                  </a:lnTo>
                  <a:lnTo>
                    <a:pt x="566" y="984"/>
                  </a:lnTo>
                  <a:lnTo>
                    <a:pt x="570" y="1000"/>
                  </a:lnTo>
                  <a:lnTo>
                    <a:pt x="572" y="998"/>
                  </a:lnTo>
                  <a:close/>
                  <a:moveTo>
                    <a:pt x="684" y="222"/>
                  </a:moveTo>
                  <a:lnTo>
                    <a:pt x="684" y="220"/>
                  </a:lnTo>
                  <a:lnTo>
                    <a:pt x="672" y="216"/>
                  </a:lnTo>
                  <a:lnTo>
                    <a:pt x="668" y="216"/>
                  </a:lnTo>
                  <a:lnTo>
                    <a:pt x="664" y="210"/>
                  </a:lnTo>
                  <a:lnTo>
                    <a:pt x="664" y="204"/>
                  </a:lnTo>
                  <a:lnTo>
                    <a:pt x="660" y="192"/>
                  </a:lnTo>
                  <a:lnTo>
                    <a:pt x="632" y="192"/>
                  </a:lnTo>
                  <a:lnTo>
                    <a:pt x="632" y="190"/>
                  </a:lnTo>
                  <a:lnTo>
                    <a:pt x="632" y="188"/>
                  </a:lnTo>
                  <a:lnTo>
                    <a:pt x="624" y="188"/>
                  </a:lnTo>
                  <a:lnTo>
                    <a:pt x="624" y="190"/>
                  </a:lnTo>
                  <a:lnTo>
                    <a:pt x="626" y="190"/>
                  </a:lnTo>
                  <a:lnTo>
                    <a:pt x="626" y="186"/>
                  </a:lnTo>
                  <a:lnTo>
                    <a:pt x="624" y="180"/>
                  </a:lnTo>
                  <a:lnTo>
                    <a:pt x="624" y="172"/>
                  </a:lnTo>
                  <a:lnTo>
                    <a:pt x="622" y="172"/>
                  </a:lnTo>
                  <a:lnTo>
                    <a:pt x="624" y="172"/>
                  </a:lnTo>
                  <a:lnTo>
                    <a:pt x="628" y="164"/>
                  </a:lnTo>
                  <a:lnTo>
                    <a:pt x="636" y="160"/>
                  </a:lnTo>
                  <a:lnTo>
                    <a:pt x="642" y="156"/>
                  </a:lnTo>
                  <a:lnTo>
                    <a:pt x="640" y="154"/>
                  </a:lnTo>
                  <a:lnTo>
                    <a:pt x="640" y="156"/>
                  </a:lnTo>
                  <a:lnTo>
                    <a:pt x="650" y="154"/>
                  </a:lnTo>
                  <a:lnTo>
                    <a:pt x="660" y="150"/>
                  </a:lnTo>
                  <a:lnTo>
                    <a:pt x="660" y="142"/>
                  </a:lnTo>
                  <a:lnTo>
                    <a:pt x="664" y="132"/>
                  </a:lnTo>
                  <a:lnTo>
                    <a:pt x="662" y="132"/>
                  </a:lnTo>
                  <a:lnTo>
                    <a:pt x="664" y="132"/>
                  </a:lnTo>
                  <a:lnTo>
                    <a:pt x="670" y="122"/>
                  </a:lnTo>
                  <a:lnTo>
                    <a:pt x="672" y="116"/>
                  </a:lnTo>
                  <a:lnTo>
                    <a:pt x="672" y="112"/>
                  </a:lnTo>
                  <a:lnTo>
                    <a:pt x="670" y="112"/>
                  </a:lnTo>
                  <a:lnTo>
                    <a:pt x="670" y="114"/>
                  </a:lnTo>
                  <a:lnTo>
                    <a:pt x="672" y="114"/>
                  </a:lnTo>
                  <a:lnTo>
                    <a:pt x="674" y="102"/>
                  </a:lnTo>
                  <a:lnTo>
                    <a:pt x="666" y="90"/>
                  </a:lnTo>
                  <a:lnTo>
                    <a:pt x="666" y="84"/>
                  </a:lnTo>
                  <a:lnTo>
                    <a:pt x="658" y="74"/>
                  </a:lnTo>
                  <a:lnTo>
                    <a:pt x="648" y="70"/>
                  </a:lnTo>
                  <a:lnTo>
                    <a:pt x="646" y="70"/>
                  </a:lnTo>
                  <a:lnTo>
                    <a:pt x="648" y="70"/>
                  </a:lnTo>
                  <a:lnTo>
                    <a:pt x="644" y="62"/>
                  </a:lnTo>
                  <a:lnTo>
                    <a:pt x="640" y="52"/>
                  </a:lnTo>
                  <a:lnTo>
                    <a:pt x="638" y="48"/>
                  </a:lnTo>
                  <a:lnTo>
                    <a:pt x="634" y="48"/>
                  </a:lnTo>
                  <a:lnTo>
                    <a:pt x="634" y="50"/>
                  </a:lnTo>
                  <a:lnTo>
                    <a:pt x="636" y="48"/>
                  </a:lnTo>
                  <a:lnTo>
                    <a:pt x="630" y="46"/>
                  </a:lnTo>
                  <a:lnTo>
                    <a:pt x="624" y="36"/>
                  </a:lnTo>
                  <a:lnTo>
                    <a:pt x="616" y="40"/>
                  </a:lnTo>
                  <a:lnTo>
                    <a:pt x="602" y="40"/>
                  </a:lnTo>
                  <a:lnTo>
                    <a:pt x="590" y="42"/>
                  </a:lnTo>
                  <a:lnTo>
                    <a:pt x="588" y="46"/>
                  </a:lnTo>
                  <a:lnTo>
                    <a:pt x="586" y="50"/>
                  </a:lnTo>
                  <a:lnTo>
                    <a:pt x="584" y="50"/>
                  </a:lnTo>
                  <a:lnTo>
                    <a:pt x="578" y="54"/>
                  </a:lnTo>
                  <a:lnTo>
                    <a:pt x="576" y="58"/>
                  </a:lnTo>
                  <a:lnTo>
                    <a:pt x="572" y="62"/>
                  </a:lnTo>
                  <a:lnTo>
                    <a:pt x="574" y="62"/>
                  </a:lnTo>
                  <a:lnTo>
                    <a:pt x="574" y="60"/>
                  </a:lnTo>
                  <a:lnTo>
                    <a:pt x="562" y="62"/>
                  </a:lnTo>
                  <a:lnTo>
                    <a:pt x="546" y="56"/>
                  </a:lnTo>
                  <a:lnTo>
                    <a:pt x="544" y="38"/>
                  </a:lnTo>
                  <a:lnTo>
                    <a:pt x="542" y="38"/>
                  </a:lnTo>
                  <a:lnTo>
                    <a:pt x="524" y="38"/>
                  </a:lnTo>
                  <a:lnTo>
                    <a:pt x="520" y="38"/>
                  </a:lnTo>
                  <a:lnTo>
                    <a:pt x="520" y="40"/>
                  </a:lnTo>
                  <a:lnTo>
                    <a:pt x="520" y="38"/>
                  </a:lnTo>
                  <a:lnTo>
                    <a:pt x="520" y="40"/>
                  </a:lnTo>
                  <a:lnTo>
                    <a:pt x="520" y="38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0" y="38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0" y="40"/>
                  </a:lnTo>
                  <a:lnTo>
                    <a:pt x="520" y="42"/>
                  </a:lnTo>
                  <a:lnTo>
                    <a:pt x="522" y="40"/>
                  </a:lnTo>
                  <a:lnTo>
                    <a:pt x="520" y="40"/>
                  </a:lnTo>
                  <a:lnTo>
                    <a:pt x="520" y="42"/>
                  </a:lnTo>
                  <a:lnTo>
                    <a:pt x="522" y="40"/>
                  </a:lnTo>
                  <a:lnTo>
                    <a:pt x="522" y="38"/>
                  </a:lnTo>
                  <a:lnTo>
                    <a:pt x="520" y="36"/>
                  </a:lnTo>
                  <a:lnTo>
                    <a:pt x="514" y="34"/>
                  </a:lnTo>
                  <a:lnTo>
                    <a:pt x="512" y="34"/>
                  </a:lnTo>
                  <a:lnTo>
                    <a:pt x="510" y="38"/>
                  </a:lnTo>
                  <a:lnTo>
                    <a:pt x="512" y="38"/>
                  </a:lnTo>
                  <a:lnTo>
                    <a:pt x="510" y="38"/>
                  </a:lnTo>
                  <a:lnTo>
                    <a:pt x="504" y="52"/>
                  </a:lnTo>
                  <a:lnTo>
                    <a:pt x="492" y="36"/>
                  </a:lnTo>
                  <a:lnTo>
                    <a:pt x="476" y="48"/>
                  </a:lnTo>
                  <a:lnTo>
                    <a:pt x="478" y="48"/>
                  </a:lnTo>
                  <a:lnTo>
                    <a:pt x="478" y="46"/>
                  </a:lnTo>
                  <a:lnTo>
                    <a:pt x="470" y="46"/>
                  </a:lnTo>
                  <a:lnTo>
                    <a:pt x="464" y="42"/>
                  </a:lnTo>
                  <a:lnTo>
                    <a:pt x="456" y="38"/>
                  </a:lnTo>
                  <a:lnTo>
                    <a:pt x="448" y="32"/>
                  </a:lnTo>
                  <a:lnTo>
                    <a:pt x="448" y="30"/>
                  </a:lnTo>
                  <a:lnTo>
                    <a:pt x="448" y="24"/>
                  </a:lnTo>
                  <a:lnTo>
                    <a:pt x="448" y="20"/>
                  </a:lnTo>
                  <a:lnTo>
                    <a:pt x="446" y="12"/>
                  </a:lnTo>
                  <a:lnTo>
                    <a:pt x="444" y="10"/>
                  </a:lnTo>
                  <a:lnTo>
                    <a:pt x="442" y="8"/>
                  </a:lnTo>
                  <a:lnTo>
                    <a:pt x="440" y="10"/>
                  </a:lnTo>
                  <a:lnTo>
                    <a:pt x="442" y="10"/>
                  </a:lnTo>
                  <a:lnTo>
                    <a:pt x="444" y="10"/>
                  </a:lnTo>
                  <a:lnTo>
                    <a:pt x="440" y="4"/>
                  </a:lnTo>
                  <a:lnTo>
                    <a:pt x="436" y="2"/>
                  </a:lnTo>
                  <a:lnTo>
                    <a:pt x="434" y="0"/>
                  </a:lnTo>
                  <a:lnTo>
                    <a:pt x="428" y="2"/>
                  </a:lnTo>
                  <a:lnTo>
                    <a:pt x="426" y="4"/>
                  </a:lnTo>
                  <a:lnTo>
                    <a:pt x="428" y="4"/>
                  </a:lnTo>
                  <a:lnTo>
                    <a:pt x="428" y="2"/>
                  </a:lnTo>
                  <a:lnTo>
                    <a:pt x="422" y="2"/>
                  </a:lnTo>
                  <a:lnTo>
                    <a:pt x="416" y="2"/>
                  </a:lnTo>
                  <a:lnTo>
                    <a:pt x="406" y="4"/>
                  </a:lnTo>
                  <a:lnTo>
                    <a:pt x="400" y="8"/>
                  </a:lnTo>
                  <a:lnTo>
                    <a:pt x="398" y="12"/>
                  </a:lnTo>
                  <a:lnTo>
                    <a:pt x="398" y="16"/>
                  </a:lnTo>
                  <a:lnTo>
                    <a:pt x="400" y="20"/>
                  </a:lnTo>
                  <a:lnTo>
                    <a:pt x="402" y="22"/>
                  </a:lnTo>
                  <a:lnTo>
                    <a:pt x="404" y="20"/>
                  </a:lnTo>
                  <a:lnTo>
                    <a:pt x="402" y="20"/>
                  </a:lnTo>
                  <a:lnTo>
                    <a:pt x="394" y="28"/>
                  </a:lnTo>
                  <a:lnTo>
                    <a:pt x="392" y="32"/>
                  </a:lnTo>
                  <a:lnTo>
                    <a:pt x="386" y="36"/>
                  </a:lnTo>
                  <a:lnTo>
                    <a:pt x="382" y="38"/>
                  </a:lnTo>
                  <a:lnTo>
                    <a:pt x="380" y="42"/>
                  </a:lnTo>
                  <a:lnTo>
                    <a:pt x="376" y="52"/>
                  </a:lnTo>
                  <a:lnTo>
                    <a:pt x="374" y="58"/>
                  </a:lnTo>
                  <a:lnTo>
                    <a:pt x="370" y="80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70" y="90"/>
                  </a:lnTo>
                  <a:lnTo>
                    <a:pt x="368" y="90"/>
                  </a:lnTo>
                  <a:lnTo>
                    <a:pt x="368" y="92"/>
                  </a:lnTo>
                  <a:lnTo>
                    <a:pt x="370" y="90"/>
                  </a:lnTo>
                  <a:lnTo>
                    <a:pt x="370" y="92"/>
                  </a:lnTo>
                  <a:lnTo>
                    <a:pt x="370" y="90"/>
                  </a:lnTo>
                  <a:lnTo>
                    <a:pt x="370" y="92"/>
                  </a:lnTo>
                  <a:lnTo>
                    <a:pt x="370" y="88"/>
                  </a:lnTo>
                  <a:lnTo>
                    <a:pt x="370" y="86"/>
                  </a:lnTo>
                  <a:lnTo>
                    <a:pt x="370" y="84"/>
                  </a:lnTo>
                  <a:lnTo>
                    <a:pt x="350" y="96"/>
                  </a:lnTo>
                  <a:lnTo>
                    <a:pt x="338" y="104"/>
                  </a:lnTo>
                  <a:lnTo>
                    <a:pt x="326" y="116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0" y="122"/>
                  </a:lnTo>
                  <a:lnTo>
                    <a:pt x="322" y="124"/>
                  </a:lnTo>
                  <a:lnTo>
                    <a:pt x="324" y="124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4" y="124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2" y="122"/>
                  </a:lnTo>
                  <a:lnTo>
                    <a:pt x="320" y="122"/>
                  </a:lnTo>
                  <a:lnTo>
                    <a:pt x="322" y="124"/>
                  </a:lnTo>
                  <a:lnTo>
                    <a:pt x="322" y="122"/>
                  </a:lnTo>
                  <a:lnTo>
                    <a:pt x="320" y="122"/>
                  </a:lnTo>
                  <a:lnTo>
                    <a:pt x="322" y="122"/>
                  </a:lnTo>
                  <a:lnTo>
                    <a:pt x="320" y="122"/>
                  </a:lnTo>
                  <a:lnTo>
                    <a:pt x="322" y="122"/>
                  </a:lnTo>
                  <a:lnTo>
                    <a:pt x="318" y="126"/>
                  </a:lnTo>
                  <a:lnTo>
                    <a:pt x="314" y="132"/>
                  </a:lnTo>
                  <a:lnTo>
                    <a:pt x="314" y="136"/>
                  </a:lnTo>
                  <a:lnTo>
                    <a:pt x="314" y="138"/>
                  </a:lnTo>
                  <a:lnTo>
                    <a:pt x="316" y="138"/>
                  </a:lnTo>
                  <a:lnTo>
                    <a:pt x="316" y="136"/>
                  </a:lnTo>
                  <a:lnTo>
                    <a:pt x="314" y="138"/>
                  </a:lnTo>
                  <a:lnTo>
                    <a:pt x="316" y="154"/>
                  </a:lnTo>
                  <a:lnTo>
                    <a:pt x="316" y="160"/>
                  </a:lnTo>
                  <a:lnTo>
                    <a:pt x="318" y="160"/>
                  </a:lnTo>
                  <a:lnTo>
                    <a:pt x="318" y="162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22" y="160"/>
                  </a:lnTo>
                  <a:lnTo>
                    <a:pt x="320" y="160"/>
                  </a:lnTo>
                  <a:lnTo>
                    <a:pt x="322" y="160"/>
                  </a:lnTo>
                  <a:lnTo>
                    <a:pt x="320" y="160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18" y="162"/>
                  </a:lnTo>
                  <a:lnTo>
                    <a:pt x="320" y="162"/>
                  </a:lnTo>
                  <a:lnTo>
                    <a:pt x="320" y="160"/>
                  </a:lnTo>
                  <a:lnTo>
                    <a:pt x="318" y="162"/>
                  </a:lnTo>
                  <a:lnTo>
                    <a:pt x="318" y="160"/>
                  </a:lnTo>
                  <a:lnTo>
                    <a:pt x="318" y="162"/>
                  </a:lnTo>
                  <a:lnTo>
                    <a:pt x="318" y="160"/>
                  </a:lnTo>
                  <a:lnTo>
                    <a:pt x="318" y="166"/>
                  </a:lnTo>
                  <a:lnTo>
                    <a:pt x="318" y="170"/>
                  </a:lnTo>
                  <a:lnTo>
                    <a:pt x="320" y="170"/>
                  </a:lnTo>
                  <a:lnTo>
                    <a:pt x="318" y="170"/>
                  </a:lnTo>
                  <a:lnTo>
                    <a:pt x="320" y="170"/>
                  </a:lnTo>
                  <a:lnTo>
                    <a:pt x="320" y="168"/>
                  </a:lnTo>
                  <a:lnTo>
                    <a:pt x="320" y="170"/>
                  </a:lnTo>
                  <a:lnTo>
                    <a:pt x="320" y="168"/>
                  </a:lnTo>
                  <a:lnTo>
                    <a:pt x="320" y="170"/>
                  </a:lnTo>
                  <a:lnTo>
                    <a:pt x="320" y="168"/>
                  </a:lnTo>
                  <a:lnTo>
                    <a:pt x="320" y="170"/>
                  </a:lnTo>
                  <a:lnTo>
                    <a:pt x="320" y="168"/>
                  </a:lnTo>
                  <a:lnTo>
                    <a:pt x="318" y="170"/>
                  </a:lnTo>
                  <a:lnTo>
                    <a:pt x="318" y="172"/>
                  </a:lnTo>
                  <a:lnTo>
                    <a:pt x="318" y="176"/>
                  </a:lnTo>
                  <a:lnTo>
                    <a:pt x="318" y="182"/>
                  </a:lnTo>
                  <a:lnTo>
                    <a:pt x="314" y="186"/>
                  </a:lnTo>
                  <a:lnTo>
                    <a:pt x="312" y="188"/>
                  </a:lnTo>
                  <a:lnTo>
                    <a:pt x="312" y="192"/>
                  </a:lnTo>
                  <a:lnTo>
                    <a:pt x="312" y="198"/>
                  </a:lnTo>
                  <a:lnTo>
                    <a:pt x="312" y="200"/>
                  </a:lnTo>
                  <a:lnTo>
                    <a:pt x="310" y="210"/>
                  </a:lnTo>
                  <a:lnTo>
                    <a:pt x="310" y="216"/>
                  </a:lnTo>
                  <a:lnTo>
                    <a:pt x="310" y="220"/>
                  </a:lnTo>
                  <a:lnTo>
                    <a:pt x="312" y="222"/>
                  </a:lnTo>
                  <a:lnTo>
                    <a:pt x="312" y="220"/>
                  </a:lnTo>
                  <a:lnTo>
                    <a:pt x="314" y="220"/>
                  </a:lnTo>
                  <a:lnTo>
                    <a:pt x="314" y="218"/>
                  </a:lnTo>
                  <a:lnTo>
                    <a:pt x="312" y="218"/>
                  </a:lnTo>
                  <a:lnTo>
                    <a:pt x="314" y="218"/>
                  </a:lnTo>
                  <a:lnTo>
                    <a:pt x="312" y="218"/>
                  </a:lnTo>
                  <a:lnTo>
                    <a:pt x="314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4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0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0" y="218"/>
                  </a:lnTo>
                  <a:lnTo>
                    <a:pt x="312" y="218"/>
                  </a:lnTo>
                  <a:lnTo>
                    <a:pt x="310" y="218"/>
                  </a:lnTo>
                  <a:lnTo>
                    <a:pt x="312" y="218"/>
                  </a:lnTo>
                  <a:lnTo>
                    <a:pt x="310" y="218"/>
                  </a:lnTo>
                  <a:lnTo>
                    <a:pt x="310" y="220"/>
                  </a:lnTo>
                  <a:lnTo>
                    <a:pt x="310" y="228"/>
                  </a:lnTo>
                  <a:lnTo>
                    <a:pt x="312" y="232"/>
                  </a:lnTo>
                  <a:lnTo>
                    <a:pt x="316" y="234"/>
                  </a:lnTo>
                  <a:lnTo>
                    <a:pt x="316" y="232"/>
                  </a:lnTo>
                  <a:lnTo>
                    <a:pt x="314" y="232"/>
                  </a:lnTo>
                  <a:lnTo>
                    <a:pt x="310" y="244"/>
                  </a:lnTo>
                  <a:lnTo>
                    <a:pt x="312" y="244"/>
                  </a:lnTo>
                  <a:lnTo>
                    <a:pt x="314" y="244"/>
                  </a:lnTo>
                  <a:lnTo>
                    <a:pt x="310" y="232"/>
                  </a:lnTo>
                  <a:lnTo>
                    <a:pt x="308" y="232"/>
                  </a:lnTo>
                  <a:lnTo>
                    <a:pt x="298" y="234"/>
                  </a:lnTo>
                  <a:lnTo>
                    <a:pt x="290" y="236"/>
                  </a:lnTo>
                  <a:lnTo>
                    <a:pt x="282" y="242"/>
                  </a:lnTo>
                  <a:lnTo>
                    <a:pt x="280" y="244"/>
                  </a:lnTo>
                  <a:lnTo>
                    <a:pt x="280" y="246"/>
                  </a:lnTo>
                  <a:lnTo>
                    <a:pt x="278" y="246"/>
                  </a:lnTo>
                  <a:lnTo>
                    <a:pt x="280" y="248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78" y="252"/>
                  </a:lnTo>
                  <a:lnTo>
                    <a:pt x="272" y="254"/>
                  </a:lnTo>
                  <a:lnTo>
                    <a:pt x="266" y="256"/>
                  </a:lnTo>
                  <a:lnTo>
                    <a:pt x="264" y="256"/>
                  </a:lnTo>
                  <a:lnTo>
                    <a:pt x="242" y="260"/>
                  </a:lnTo>
                  <a:lnTo>
                    <a:pt x="220" y="258"/>
                  </a:lnTo>
                  <a:lnTo>
                    <a:pt x="202" y="264"/>
                  </a:lnTo>
                  <a:lnTo>
                    <a:pt x="192" y="270"/>
                  </a:lnTo>
                  <a:lnTo>
                    <a:pt x="190" y="272"/>
                  </a:lnTo>
                  <a:lnTo>
                    <a:pt x="188" y="274"/>
                  </a:lnTo>
                  <a:lnTo>
                    <a:pt x="190" y="278"/>
                  </a:lnTo>
                  <a:lnTo>
                    <a:pt x="192" y="278"/>
                  </a:lnTo>
                  <a:lnTo>
                    <a:pt x="192" y="276"/>
                  </a:lnTo>
                  <a:lnTo>
                    <a:pt x="190" y="276"/>
                  </a:lnTo>
                  <a:lnTo>
                    <a:pt x="186" y="282"/>
                  </a:lnTo>
                  <a:lnTo>
                    <a:pt x="182" y="284"/>
                  </a:lnTo>
                  <a:lnTo>
                    <a:pt x="172" y="282"/>
                  </a:lnTo>
                  <a:lnTo>
                    <a:pt x="168" y="280"/>
                  </a:lnTo>
                  <a:lnTo>
                    <a:pt x="166" y="280"/>
                  </a:lnTo>
                  <a:lnTo>
                    <a:pt x="166" y="278"/>
                  </a:lnTo>
                  <a:lnTo>
                    <a:pt x="160" y="278"/>
                  </a:lnTo>
                  <a:lnTo>
                    <a:pt x="156" y="276"/>
                  </a:lnTo>
                  <a:lnTo>
                    <a:pt x="152" y="272"/>
                  </a:lnTo>
                  <a:lnTo>
                    <a:pt x="146" y="268"/>
                  </a:lnTo>
                  <a:lnTo>
                    <a:pt x="142" y="266"/>
                  </a:lnTo>
                  <a:lnTo>
                    <a:pt x="138" y="266"/>
                  </a:lnTo>
                  <a:lnTo>
                    <a:pt x="136" y="268"/>
                  </a:lnTo>
                  <a:lnTo>
                    <a:pt x="138" y="268"/>
                  </a:lnTo>
                  <a:lnTo>
                    <a:pt x="138" y="266"/>
                  </a:lnTo>
                  <a:lnTo>
                    <a:pt x="128" y="268"/>
                  </a:lnTo>
                  <a:lnTo>
                    <a:pt x="118" y="270"/>
                  </a:lnTo>
                  <a:lnTo>
                    <a:pt x="108" y="276"/>
                  </a:lnTo>
                  <a:lnTo>
                    <a:pt x="102" y="280"/>
                  </a:lnTo>
                  <a:lnTo>
                    <a:pt x="102" y="282"/>
                  </a:lnTo>
                  <a:lnTo>
                    <a:pt x="100" y="284"/>
                  </a:lnTo>
                  <a:lnTo>
                    <a:pt x="102" y="286"/>
                  </a:lnTo>
                  <a:lnTo>
                    <a:pt x="102" y="288"/>
                  </a:lnTo>
                  <a:lnTo>
                    <a:pt x="100" y="290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4"/>
                  </a:lnTo>
                  <a:lnTo>
                    <a:pt x="86" y="298"/>
                  </a:lnTo>
                  <a:lnTo>
                    <a:pt x="84" y="308"/>
                  </a:lnTo>
                  <a:lnTo>
                    <a:pt x="84" y="316"/>
                  </a:lnTo>
                  <a:lnTo>
                    <a:pt x="82" y="320"/>
                  </a:lnTo>
                  <a:lnTo>
                    <a:pt x="84" y="320"/>
                  </a:lnTo>
                  <a:lnTo>
                    <a:pt x="60" y="330"/>
                  </a:lnTo>
                  <a:lnTo>
                    <a:pt x="60" y="344"/>
                  </a:lnTo>
                  <a:lnTo>
                    <a:pt x="60" y="354"/>
                  </a:lnTo>
                  <a:lnTo>
                    <a:pt x="62" y="354"/>
                  </a:lnTo>
                  <a:lnTo>
                    <a:pt x="60" y="354"/>
                  </a:lnTo>
                  <a:lnTo>
                    <a:pt x="60" y="358"/>
                  </a:lnTo>
                  <a:lnTo>
                    <a:pt x="52" y="352"/>
                  </a:lnTo>
                  <a:lnTo>
                    <a:pt x="44" y="342"/>
                  </a:lnTo>
                  <a:lnTo>
                    <a:pt x="42" y="344"/>
                  </a:lnTo>
                  <a:lnTo>
                    <a:pt x="30" y="352"/>
                  </a:lnTo>
                  <a:lnTo>
                    <a:pt x="26" y="354"/>
                  </a:lnTo>
                  <a:lnTo>
                    <a:pt x="24" y="356"/>
                  </a:lnTo>
                  <a:lnTo>
                    <a:pt x="26" y="358"/>
                  </a:lnTo>
                  <a:lnTo>
                    <a:pt x="26" y="360"/>
                  </a:lnTo>
                  <a:lnTo>
                    <a:pt x="32" y="362"/>
                  </a:lnTo>
                  <a:lnTo>
                    <a:pt x="34" y="364"/>
                  </a:lnTo>
                  <a:lnTo>
                    <a:pt x="36" y="368"/>
                  </a:lnTo>
                  <a:lnTo>
                    <a:pt x="38" y="374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0" y="376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40" y="376"/>
                  </a:lnTo>
                  <a:lnTo>
                    <a:pt x="44" y="380"/>
                  </a:lnTo>
                  <a:lnTo>
                    <a:pt x="52" y="392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2" y="392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2" y="392"/>
                  </a:lnTo>
                  <a:lnTo>
                    <a:pt x="54" y="392"/>
                  </a:lnTo>
                  <a:lnTo>
                    <a:pt x="52" y="392"/>
                  </a:lnTo>
                  <a:lnTo>
                    <a:pt x="46" y="400"/>
                  </a:lnTo>
                  <a:lnTo>
                    <a:pt x="44" y="404"/>
                  </a:lnTo>
                  <a:lnTo>
                    <a:pt x="42" y="404"/>
                  </a:lnTo>
                  <a:lnTo>
                    <a:pt x="40" y="398"/>
                  </a:lnTo>
                  <a:lnTo>
                    <a:pt x="38" y="404"/>
                  </a:lnTo>
                  <a:lnTo>
                    <a:pt x="36" y="414"/>
                  </a:lnTo>
                  <a:lnTo>
                    <a:pt x="36" y="422"/>
                  </a:lnTo>
                  <a:lnTo>
                    <a:pt x="36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2" y="426"/>
                  </a:lnTo>
                  <a:lnTo>
                    <a:pt x="30" y="426"/>
                  </a:lnTo>
                  <a:lnTo>
                    <a:pt x="30" y="434"/>
                  </a:lnTo>
                  <a:lnTo>
                    <a:pt x="30" y="436"/>
                  </a:lnTo>
                  <a:lnTo>
                    <a:pt x="32" y="440"/>
                  </a:lnTo>
                  <a:lnTo>
                    <a:pt x="36" y="448"/>
                  </a:lnTo>
                  <a:lnTo>
                    <a:pt x="40" y="452"/>
                  </a:lnTo>
                  <a:lnTo>
                    <a:pt x="42" y="454"/>
                  </a:lnTo>
                  <a:lnTo>
                    <a:pt x="50" y="454"/>
                  </a:lnTo>
                  <a:lnTo>
                    <a:pt x="52" y="456"/>
                  </a:lnTo>
                  <a:lnTo>
                    <a:pt x="52" y="460"/>
                  </a:lnTo>
                  <a:lnTo>
                    <a:pt x="52" y="464"/>
                  </a:lnTo>
                  <a:lnTo>
                    <a:pt x="52" y="472"/>
                  </a:lnTo>
                  <a:lnTo>
                    <a:pt x="52" y="476"/>
                  </a:lnTo>
                  <a:lnTo>
                    <a:pt x="52" y="478"/>
                  </a:lnTo>
                  <a:lnTo>
                    <a:pt x="50" y="480"/>
                  </a:lnTo>
                  <a:lnTo>
                    <a:pt x="42" y="484"/>
                  </a:lnTo>
                  <a:lnTo>
                    <a:pt x="30" y="488"/>
                  </a:lnTo>
                  <a:lnTo>
                    <a:pt x="28" y="488"/>
                  </a:lnTo>
                  <a:lnTo>
                    <a:pt x="30" y="488"/>
                  </a:lnTo>
                  <a:lnTo>
                    <a:pt x="28" y="488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6" y="488"/>
                  </a:lnTo>
                  <a:lnTo>
                    <a:pt x="22" y="494"/>
                  </a:lnTo>
                  <a:lnTo>
                    <a:pt x="16" y="504"/>
                  </a:lnTo>
                  <a:lnTo>
                    <a:pt x="14" y="510"/>
                  </a:lnTo>
                  <a:lnTo>
                    <a:pt x="8" y="530"/>
                  </a:lnTo>
                  <a:lnTo>
                    <a:pt x="12" y="538"/>
                  </a:lnTo>
                  <a:lnTo>
                    <a:pt x="14" y="542"/>
                  </a:lnTo>
                  <a:lnTo>
                    <a:pt x="14" y="544"/>
                  </a:lnTo>
                  <a:lnTo>
                    <a:pt x="14" y="542"/>
                  </a:lnTo>
                  <a:lnTo>
                    <a:pt x="14" y="544"/>
                  </a:lnTo>
                  <a:lnTo>
                    <a:pt x="14" y="542"/>
                  </a:lnTo>
                  <a:lnTo>
                    <a:pt x="14" y="544"/>
                  </a:lnTo>
                  <a:lnTo>
                    <a:pt x="14" y="542"/>
                  </a:lnTo>
                  <a:lnTo>
                    <a:pt x="14" y="544"/>
                  </a:lnTo>
                  <a:lnTo>
                    <a:pt x="14" y="542"/>
                  </a:lnTo>
                  <a:lnTo>
                    <a:pt x="14" y="546"/>
                  </a:lnTo>
                  <a:lnTo>
                    <a:pt x="36" y="556"/>
                  </a:lnTo>
                  <a:lnTo>
                    <a:pt x="70" y="556"/>
                  </a:lnTo>
                  <a:lnTo>
                    <a:pt x="86" y="566"/>
                  </a:lnTo>
                  <a:lnTo>
                    <a:pt x="90" y="572"/>
                  </a:lnTo>
                  <a:lnTo>
                    <a:pt x="90" y="584"/>
                  </a:lnTo>
                  <a:lnTo>
                    <a:pt x="86" y="592"/>
                  </a:lnTo>
                  <a:lnTo>
                    <a:pt x="72" y="594"/>
                  </a:lnTo>
                  <a:lnTo>
                    <a:pt x="62" y="606"/>
                  </a:lnTo>
                  <a:lnTo>
                    <a:pt x="48" y="608"/>
                  </a:lnTo>
                  <a:lnTo>
                    <a:pt x="38" y="614"/>
                  </a:lnTo>
                  <a:lnTo>
                    <a:pt x="32" y="624"/>
                  </a:lnTo>
                  <a:lnTo>
                    <a:pt x="20" y="636"/>
                  </a:lnTo>
                  <a:lnTo>
                    <a:pt x="18" y="650"/>
                  </a:lnTo>
                  <a:lnTo>
                    <a:pt x="8" y="654"/>
                  </a:lnTo>
                  <a:lnTo>
                    <a:pt x="0" y="660"/>
                  </a:lnTo>
                  <a:lnTo>
                    <a:pt x="0" y="680"/>
                  </a:lnTo>
                  <a:lnTo>
                    <a:pt x="8" y="686"/>
                  </a:lnTo>
                  <a:lnTo>
                    <a:pt x="20" y="688"/>
                  </a:lnTo>
                  <a:lnTo>
                    <a:pt x="20" y="698"/>
                  </a:lnTo>
                  <a:lnTo>
                    <a:pt x="26" y="718"/>
                  </a:lnTo>
                  <a:lnTo>
                    <a:pt x="28" y="718"/>
                  </a:lnTo>
                  <a:lnTo>
                    <a:pt x="34" y="720"/>
                  </a:lnTo>
                  <a:lnTo>
                    <a:pt x="46" y="724"/>
                  </a:lnTo>
                  <a:lnTo>
                    <a:pt x="58" y="726"/>
                  </a:lnTo>
                  <a:lnTo>
                    <a:pt x="66" y="726"/>
                  </a:lnTo>
                  <a:lnTo>
                    <a:pt x="82" y="726"/>
                  </a:lnTo>
                  <a:lnTo>
                    <a:pt x="98" y="712"/>
                  </a:lnTo>
                  <a:lnTo>
                    <a:pt x="108" y="712"/>
                  </a:lnTo>
                  <a:lnTo>
                    <a:pt x="122" y="704"/>
                  </a:lnTo>
                  <a:lnTo>
                    <a:pt x="124" y="704"/>
                  </a:lnTo>
                  <a:lnTo>
                    <a:pt x="126" y="704"/>
                  </a:lnTo>
                  <a:lnTo>
                    <a:pt x="132" y="704"/>
                  </a:lnTo>
                  <a:lnTo>
                    <a:pt x="140" y="708"/>
                  </a:lnTo>
                  <a:lnTo>
                    <a:pt x="142" y="708"/>
                  </a:lnTo>
                  <a:lnTo>
                    <a:pt x="150" y="706"/>
                  </a:lnTo>
                  <a:lnTo>
                    <a:pt x="160" y="704"/>
                  </a:lnTo>
                  <a:lnTo>
                    <a:pt x="166" y="706"/>
                  </a:lnTo>
                  <a:lnTo>
                    <a:pt x="170" y="708"/>
                  </a:lnTo>
                  <a:lnTo>
                    <a:pt x="174" y="718"/>
                  </a:lnTo>
                  <a:lnTo>
                    <a:pt x="180" y="728"/>
                  </a:lnTo>
                  <a:lnTo>
                    <a:pt x="186" y="738"/>
                  </a:lnTo>
                  <a:lnTo>
                    <a:pt x="188" y="738"/>
                  </a:lnTo>
                  <a:lnTo>
                    <a:pt x="186" y="736"/>
                  </a:lnTo>
                  <a:lnTo>
                    <a:pt x="176" y="744"/>
                  </a:lnTo>
                  <a:lnTo>
                    <a:pt x="166" y="758"/>
                  </a:lnTo>
                  <a:lnTo>
                    <a:pt x="158" y="770"/>
                  </a:lnTo>
                  <a:lnTo>
                    <a:pt x="150" y="770"/>
                  </a:lnTo>
                  <a:lnTo>
                    <a:pt x="148" y="770"/>
                  </a:lnTo>
                  <a:lnTo>
                    <a:pt x="148" y="772"/>
                  </a:lnTo>
                  <a:lnTo>
                    <a:pt x="150" y="772"/>
                  </a:lnTo>
                  <a:lnTo>
                    <a:pt x="148" y="772"/>
                  </a:lnTo>
                  <a:lnTo>
                    <a:pt x="150" y="772"/>
                  </a:lnTo>
                  <a:lnTo>
                    <a:pt x="150" y="770"/>
                  </a:lnTo>
                  <a:lnTo>
                    <a:pt x="150" y="772"/>
                  </a:lnTo>
                  <a:lnTo>
                    <a:pt x="150" y="770"/>
                  </a:lnTo>
                  <a:lnTo>
                    <a:pt x="140" y="768"/>
                  </a:lnTo>
                  <a:lnTo>
                    <a:pt x="114" y="754"/>
                  </a:lnTo>
                  <a:lnTo>
                    <a:pt x="104" y="758"/>
                  </a:lnTo>
                  <a:lnTo>
                    <a:pt x="104" y="778"/>
                  </a:lnTo>
                  <a:lnTo>
                    <a:pt x="96" y="792"/>
                  </a:lnTo>
                  <a:lnTo>
                    <a:pt x="74" y="802"/>
                  </a:lnTo>
                  <a:lnTo>
                    <a:pt x="66" y="822"/>
                  </a:lnTo>
                  <a:lnTo>
                    <a:pt x="68" y="822"/>
                  </a:lnTo>
                  <a:lnTo>
                    <a:pt x="68" y="820"/>
                  </a:lnTo>
                  <a:lnTo>
                    <a:pt x="52" y="824"/>
                  </a:lnTo>
                  <a:lnTo>
                    <a:pt x="42" y="824"/>
                  </a:lnTo>
                  <a:lnTo>
                    <a:pt x="34" y="824"/>
                  </a:lnTo>
                  <a:lnTo>
                    <a:pt x="32" y="824"/>
                  </a:lnTo>
                  <a:lnTo>
                    <a:pt x="28" y="832"/>
                  </a:lnTo>
                  <a:lnTo>
                    <a:pt x="26" y="840"/>
                  </a:lnTo>
                  <a:lnTo>
                    <a:pt x="26" y="850"/>
                  </a:lnTo>
                  <a:lnTo>
                    <a:pt x="24" y="856"/>
                  </a:lnTo>
                  <a:lnTo>
                    <a:pt x="22" y="860"/>
                  </a:lnTo>
                  <a:lnTo>
                    <a:pt x="20" y="864"/>
                  </a:lnTo>
                  <a:lnTo>
                    <a:pt x="18" y="864"/>
                  </a:lnTo>
                  <a:lnTo>
                    <a:pt x="12" y="884"/>
                  </a:lnTo>
                  <a:lnTo>
                    <a:pt x="6" y="892"/>
                  </a:lnTo>
                  <a:lnTo>
                    <a:pt x="26" y="908"/>
                  </a:lnTo>
                  <a:lnTo>
                    <a:pt x="28" y="906"/>
                  </a:lnTo>
                  <a:lnTo>
                    <a:pt x="26" y="906"/>
                  </a:lnTo>
                  <a:lnTo>
                    <a:pt x="26" y="910"/>
                  </a:lnTo>
                  <a:lnTo>
                    <a:pt x="26" y="922"/>
                  </a:lnTo>
                  <a:lnTo>
                    <a:pt x="26" y="942"/>
                  </a:lnTo>
                  <a:lnTo>
                    <a:pt x="26" y="944"/>
                  </a:lnTo>
                  <a:lnTo>
                    <a:pt x="36" y="956"/>
                  </a:lnTo>
                  <a:lnTo>
                    <a:pt x="38" y="956"/>
                  </a:lnTo>
                  <a:lnTo>
                    <a:pt x="40" y="956"/>
                  </a:lnTo>
                  <a:lnTo>
                    <a:pt x="42" y="958"/>
                  </a:lnTo>
                  <a:lnTo>
                    <a:pt x="42" y="962"/>
                  </a:lnTo>
                  <a:lnTo>
                    <a:pt x="42" y="980"/>
                  </a:lnTo>
                  <a:lnTo>
                    <a:pt x="42" y="990"/>
                  </a:lnTo>
                  <a:lnTo>
                    <a:pt x="42" y="992"/>
                  </a:lnTo>
                  <a:lnTo>
                    <a:pt x="58" y="990"/>
                  </a:lnTo>
                  <a:lnTo>
                    <a:pt x="66" y="980"/>
                  </a:lnTo>
                  <a:lnTo>
                    <a:pt x="88" y="984"/>
                  </a:lnTo>
                  <a:lnTo>
                    <a:pt x="88" y="994"/>
                  </a:lnTo>
                  <a:lnTo>
                    <a:pt x="88" y="998"/>
                  </a:lnTo>
                  <a:lnTo>
                    <a:pt x="92" y="996"/>
                  </a:lnTo>
                  <a:lnTo>
                    <a:pt x="94" y="996"/>
                  </a:lnTo>
                  <a:lnTo>
                    <a:pt x="100" y="996"/>
                  </a:lnTo>
                  <a:lnTo>
                    <a:pt x="102" y="996"/>
                  </a:lnTo>
                  <a:lnTo>
                    <a:pt x="102" y="1010"/>
                  </a:lnTo>
                  <a:lnTo>
                    <a:pt x="102" y="1012"/>
                  </a:lnTo>
                  <a:lnTo>
                    <a:pt x="108" y="1020"/>
                  </a:lnTo>
                  <a:lnTo>
                    <a:pt x="126" y="1020"/>
                  </a:lnTo>
                  <a:lnTo>
                    <a:pt x="144" y="1020"/>
                  </a:lnTo>
                  <a:lnTo>
                    <a:pt x="144" y="1018"/>
                  </a:lnTo>
                  <a:lnTo>
                    <a:pt x="142" y="1020"/>
                  </a:lnTo>
                  <a:lnTo>
                    <a:pt x="152" y="1024"/>
                  </a:lnTo>
                  <a:lnTo>
                    <a:pt x="156" y="1024"/>
                  </a:lnTo>
                  <a:lnTo>
                    <a:pt x="156" y="1022"/>
                  </a:lnTo>
                  <a:lnTo>
                    <a:pt x="156" y="1024"/>
                  </a:lnTo>
                  <a:lnTo>
                    <a:pt x="170" y="1026"/>
                  </a:lnTo>
                  <a:lnTo>
                    <a:pt x="176" y="1028"/>
                  </a:lnTo>
                  <a:lnTo>
                    <a:pt x="176" y="1046"/>
                  </a:lnTo>
                  <a:lnTo>
                    <a:pt x="176" y="1048"/>
                  </a:lnTo>
                  <a:lnTo>
                    <a:pt x="178" y="1046"/>
                  </a:lnTo>
                  <a:lnTo>
                    <a:pt x="176" y="1048"/>
                  </a:lnTo>
                  <a:lnTo>
                    <a:pt x="178" y="1046"/>
                  </a:lnTo>
                  <a:lnTo>
                    <a:pt x="176" y="1048"/>
                  </a:lnTo>
                  <a:lnTo>
                    <a:pt x="176" y="1050"/>
                  </a:lnTo>
                  <a:lnTo>
                    <a:pt x="174" y="1052"/>
                  </a:lnTo>
                  <a:lnTo>
                    <a:pt x="172" y="1054"/>
                  </a:lnTo>
                  <a:lnTo>
                    <a:pt x="174" y="1056"/>
                  </a:lnTo>
                  <a:lnTo>
                    <a:pt x="172" y="1062"/>
                  </a:lnTo>
                  <a:lnTo>
                    <a:pt x="172" y="1064"/>
                  </a:lnTo>
                  <a:lnTo>
                    <a:pt x="172" y="1108"/>
                  </a:lnTo>
                  <a:lnTo>
                    <a:pt x="162" y="1112"/>
                  </a:lnTo>
                  <a:lnTo>
                    <a:pt x="152" y="1122"/>
                  </a:lnTo>
                  <a:lnTo>
                    <a:pt x="152" y="1138"/>
                  </a:lnTo>
                  <a:lnTo>
                    <a:pt x="146" y="1154"/>
                  </a:lnTo>
                  <a:lnTo>
                    <a:pt x="152" y="1150"/>
                  </a:lnTo>
                  <a:lnTo>
                    <a:pt x="154" y="1148"/>
                  </a:lnTo>
                  <a:lnTo>
                    <a:pt x="154" y="1146"/>
                  </a:lnTo>
                  <a:lnTo>
                    <a:pt x="156" y="1140"/>
                  </a:lnTo>
                  <a:lnTo>
                    <a:pt x="154" y="1138"/>
                  </a:lnTo>
                  <a:lnTo>
                    <a:pt x="156" y="1140"/>
                  </a:lnTo>
                  <a:lnTo>
                    <a:pt x="156" y="1138"/>
                  </a:lnTo>
                  <a:lnTo>
                    <a:pt x="160" y="1132"/>
                  </a:lnTo>
                  <a:lnTo>
                    <a:pt x="164" y="1126"/>
                  </a:lnTo>
                  <a:lnTo>
                    <a:pt x="168" y="1124"/>
                  </a:lnTo>
                  <a:lnTo>
                    <a:pt x="170" y="1124"/>
                  </a:lnTo>
                  <a:lnTo>
                    <a:pt x="172" y="1124"/>
                  </a:lnTo>
                  <a:lnTo>
                    <a:pt x="186" y="1124"/>
                  </a:lnTo>
                  <a:lnTo>
                    <a:pt x="186" y="1122"/>
                  </a:lnTo>
                  <a:lnTo>
                    <a:pt x="184" y="1124"/>
                  </a:lnTo>
                  <a:lnTo>
                    <a:pt x="190" y="1128"/>
                  </a:lnTo>
                  <a:lnTo>
                    <a:pt x="200" y="1136"/>
                  </a:lnTo>
                  <a:lnTo>
                    <a:pt x="208" y="1140"/>
                  </a:lnTo>
                  <a:lnTo>
                    <a:pt x="212" y="1142"/>
                  </a:lnTo>
                  <a:lnTo>
                    <a:pt x="228" y="1140"/>
                  </a:lnTo>
                  <a:lnTo>
                    <a:pt x="240" y="1138"/>
                  </a:lnTo>
                  <a:lnTo>
                    <a:pt x="240" y="1136"/>
                  </a:lnTo>
                  <a:lnTo>
                    <a:pt x="240" y="1138"/>
                  </a:lnTo>
                  <a:lnTo>
                    <a:pt x="258" y="1138"/>
                  </a:lnTo>
                  <a:lnTo>
                    <a:pt x="262" y="1136"/>
                  </a:lnTo>
                  <a:lnTo>
                    <a:pt x="264" y="1134"/>
                  </a:lnTo>
                  <a:lnTo>
                    <a:pt x="262" y="1130"/>
                  </a:lnTo>
                  <a:lnTo>
                    <a:pt x="260" y="1128"/>
                  </a:lnTo>
                  <a:lnTo>
                    <a:pt x="258" y="1126"/>
                  </a:lnTo>
                  <a:lnTo>
                    <a:pt x="260" y="1128"/>
                  </a:lnTo>
                  <a:lnTo>
                    <a:pt x="262" y="1122"/>
                  </a:lnTo>
                  <a:lnTo>
                    <a:pt x="266" y="1110"/>
                  </a:lnTo>
                  <a:lnTo>
                    <a:pt x="266" y="1108"/>
                  </a:lnTo>
                  <a:lnTo>
                    <a:pt x="266" y="1110"/>
                  </a:lnTo>
                  <a:lnTo>
                    <a:pt x="266" y="1108"/>
                  </a:lnTo>
                  <a:lnTo>
                    <a:pt x="266" y="1110"/>
                  </a:lnTo>
                  <a:lnTo>
                    <a:pt x="266" y="1108"/>
                  </a:lnTo>
                  <a:lnTo>
                    <a:pt x="266" y="1110"/>
                  </a:lnTo>
                  <a:lnTo>
                    <a:pt x="266" y="1108"/>
                  </a:lnTo>
                  <a:lnTo>
                    <a:pt x="266" y="1110"/>
                  </a:lnTo>
                  <a:lnTo>
                    <a:pt x="268" y="1114"/>
                  </a:lnTo>
                  <a:lnTo>
                    <a:pt x="272" y="1120"/>
                  </a:lnTo>
                  <a:lnTo>
                    <a:pt x="276" y="1122"/>
                  </a:lnTo>
                  <a:lnTo>
                    <a:pt x="280" y="1122"/>
                  </a:lnTo>
                  <a:lnTo>
                    <a:pt x="284" y="1122"/>
                  </a:lnTo>
                  <a:lnTo>
                    <a:pt x="286" y="1120"/>
                  </a:lnTo>
                  <a:lnTo>
                    <a:pt x="284" y="1118"/>
                  </a:lnTo>
                  <a:lnTo>
                    <a:pt x="286" y="1120"/>
                  </a:lnTo>
                  <a:lnTo>
                    <a:pt x="298" y="1114"/>
                  </a:lnTo>
                  <a:lnTo>
                    <a:pt x="304" y="1110"/>
                  </a:lnTo>
                  <a:lnTo>
                    <a:pt x="308" y="1106"/>
                  </a:lnTo>
                  <a:lnTo>
                    <a:pt x="308" y="1104"/>
                  </a:lnTo>
                  <a:lnTo>
                    <a:pt x="312" y="1104"/>
                  </a:lnTo>
                  <a:lnTo>
                    <a:pt x="306" y="1088"/>
                  </a:lnTo>
                  <a:lnTo>
                    <a:pt x="298" y="1088"/>
                  </a:lnTo>
                  <a:lnTo>
                    <a:pt x="284" y="1080"/>
                  </a:lnTo>
                  <a:lnTo>
                    <a:pt x="282" y="1068"/>
                  </a:lnTo>
                  <a:lnTo>
                    <a:pt x="280" y="1064"/>
                  </a:lnTo>
                  <a:lnTo>
                    <a:pt x="282" y="1060"/>
                  </a:lnTo>
                  <a:lnTo>
                    <a:pt x="282" y="1058"/>
                  </a:lnTo>
                  <a:lnTo>
                    <a:pt x="284" y="1058"/>
                  </a:lnTo>
                  <a:lnTo>
                    <a:pt x="286" y="1058"/>
                  </a:lnTo>
                  <a:lnTo>
                    <a:pt x="294" y="1058"/>
                  </a:lnTo>
                  <a:lnTo>
                    <a:pt x="296" y="1058"/>
                  </a:lnTo>
                  <a:lnTo>
                    <a:pt x="308" y="1056"/>
                  </a:lnTo>
                  <a:lnTo>
                    <a:pt x="314" y="1050"/>
                  </a:lnTo>
                  <a:lnTo>
                    <a:pt x="322" y="1048"/>
                  </a:lnTo>
                  <a:lnTo>
                    <a:pt x="328" y="1040"/>
                  </a:lnTo>
                  <a:lnTo>
                    <a:pt x="330" y="1050"/>
                  </a:lnTo>
                  <a:lnTo>
                    <a:pt x="330" y="1056"/>
                  </a:lnTo>
                  <a:lnTo>
                    <a:pt x="330" y="1058"/>
                  </a:lnTo>
                  <a:lnTo>
                    <a:pt x="334" y="1062"/>
                  </a:lnTo>
                  <a:lnTo>
                    <a:pt x="334" y="1064"/>
                  </a:lnTo>
                  <a:lnTo>
                    <a:pt x="340" y="1072"/>
                  </a:lnTo>
                  <a:lnTo>
                    <a:pt x="340" y="1076"/>
                  </a:lnTo>
                  <a:lnTo>
                    <a:pt x="342" y="1076"/>
                  </a:lnTo>
                  <a:lnTo>
                    <a:pt x="342" y="1074"/>
                  </a:lnTo>
                  <a:lnTo>
                    <a:pt x="338" y="1076"/>
                  </a:lnTo>
                  <a:lnTo>
                    <a:pt x="332" y="1084"/>
                  </a:lnTo>
                  <a:lnTo>
                    <a:pt x="330" y="1088"/>
                  </a:lnTo>
                  <a:lnTo>
                    <a:pt x="328" y="1088"/>
                  </a:lnTo>
                  <a:lnTo>
                    <a:pt x="328" y="1090"/>
                  </a:lnTo>
                  <a:lnTo>
                    <a:pt x="330" y="1090"/>
                  </a:lnTo>
                  <a:lnTo>
                    <a:pt x="330" y="1092"/>
                  </a:lnTo>
                  <a:lnTo>
                    <a:pt x="332" y="1092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6"/>
                  </a:lnTo>
                  <a:lnTo>
                    <a:pt x="334" y="1098"/>
                  </a:lnTo>
                  <a:lnTo>
                    <a:pt x="334" y="1096"/>
                  </a:lnTo>
                  <a:lnTo>
                    <a:pt x="332" y="1098"/>
                  </a:lnTo>
                  <a:lnTo>
                    <a:pt x="340" y="1104"/>
                  </a:lnTo>
                  <a:lnTo>
                    <a:pt x="342" y="1110"/>
                  </a:lnTo>
                  <a:lnTo>
                    <a:pt x="344" y="1112"/>
                  </a:lnTo>
                  <a:lnTo>
                    <a:pt x="356" y="1118"/>
                  </a:lnTo>
                  <a:lnTo>
                    <a:pt x="358" y="1118"/>
                  </a:lnTo>
                  <a:lnTo>
                    <a:pt x="360" y="1118"/>
                  </a:lnTo>
                  <a:lnTo>
                    <a:pt x="370" y="1094"/>
                  </a:lnTo>
                  <a:lnTo>
                    <a:pt x="384" y="1080"/>
                  </a:lnTo>
                  <a:lnTo>
                    <a:pt x="394" y="1070"/>
                  </a:lnTo>
                  <a:lnTo>
                    <a:pt x="394" y="1064"/>
                  </a:lnTo>
                  <a:lnTo>
                    <a:pt x="398" y="1060"/>
                  </a:lnTo>
                  <a:lnTo>
                    <a:pt x="410" y="1054"/>
                  </a:lnTo>
                  <a:lnTo>
                    <a:pt x="410" y="1034"/>
                  </a:lnTo>
                  <a:lnTo>
                    <a:pt x="416" y="1024"/>
                  </a:lnTo>
                  <a:lnTo>
                    <a:pt x="410" y="1018"/>
                  </a:lnTo>
                  <a:lnTo>
                    <a:pt x="414" y="1010"/>
                  </a:lnTo>
                  <a:lnTo>
                    <a:pt x="420" y="994"/>
                  </a:lnTo>
                  <a:lnTo>
                    <a:pt x="420" y="960"/>
                  </a:lnTo>
                  <a:lnTo>
                    <a:pt x="424" y="956"/>
                  </a:lnTo>
                  <a:lnTo>
                    <a:pt x="424" y="954"/>
                  </a:lnTo>
                  <a:lnTo>
                    <a:pt x="424" y="948"/>
                  </a:lnTo>
                  <a:lnTo>
                    <a:pt x="420" y="942"/>
                  </a:lnTo>
                  <a:lnTo>
                    <a:pt x="414" y="924"/>
                  </a:lnTo>
                  <a:lnTo>
                    <a:pt x="414" y="910"/>
                  </a:lnTo>
                  <a:lnTo>
                    <a:pt x="424" y="890"/>
                  </a:lnTo>
                  <a:lnTo>
                    <a:pt x="424" y="876"/>
                  </a:lnTo>
                  <a:lnTo>
                    <a:pt x="428" y="870"/>
                  </a:lnTo>
                  <a:lnTo>
                    <a:pt x="430" y="870"/>
                  </a:lnTo>
                  <a:lnTo>
                    <a:pt x="430" y="860"/>
                  </a:lnTo>
                  <a:lnTo>
                    <a:pt x="438" y="846"/>
                  </a:lnTo>
                  <a:lnTo>
                    <a:pt x="442" y="846"/>
                  </a:lnTo>
                  <a:lnTo>
                    <a:pt x="444" y="846"/>
                  </a:lnTo>
                  <a:lnTo>
                    <a:pt x="450" y="836"/>
                  </a:lnTo>
                  <a:lnTo>
                    <a:pt x="454" y="830"/>
                  </a:lnTo>
                  <a:lnTo>
                    <a:pt x="454" y="820"/>
                  </a:lnTo>
                  <a:lnTo>
                    <a:pt x="460" y="810"/>
                  </a:lnTo>
                  <a:lnTo>
                    <a:pt x="444" y="794"/>
                  </a:lnTo>
                  <a:lnTo>
                    <a:pt x="450" y="780"/>
                  </a:lnTo>
                  <a:lnTo>
                    <a:pt x="444" y="770"/>
                  </a:lnTo>
                  <a:lnTo>
                    <a:pt x="444" y="764"/>
                  </a:lnTo>
                  <a:lnTo>
                    <a:pt x="434" y="758"/>
                  </a:lnTo>
                  <a:lnTo>
                    <a:pt x="428" y="748"/>
                  </a:lnTo>
                  <a:lnTo>
                    <a:pt x="418" y="748"/>
                  </a:lnTo>
                  <a:lnTo>
                    <a:pt x="398" y="738"/>
                  </a:lnTo>
                  <a:lnTo>
                    <a:pt x="392" y="738"/>
                  </a:lnTo>
                  <a:lnTo>
                    <a:pt x="394" y="736"/>
                  </a:lnTo>
                  <a:lnTo>
                    <a:pt x="406" y="736"/>
                  </a:lnTo>
                  <a:lnTo>
                    <a:pt x="412" y="746"/>
                  </a:lnTo>
                  <a:lnTo>
                    <a:pt x="426" y="746"/>
                  </a:lnTo>
                  <a:lnTo>
                    <a:pt x="442" y="758"/>
                  </a:lnTo>
                  <a:lnTo>
                    <a:pt x="450" y="750"/>
                  </a:lnTo>
                  <a:lnTo>
                    <a:pt x="454" y="740"/>
                  </a:lnTo>
                  <a:lnTo>
                    <a:pt x="454" y="734"/>
                  </a:lnTo>
                  <a:lnTo>
                    <a:pt x="454" y="732"/>
                  </a:lnTo>
                  <a:lnTo>
                    <a:pt x="448" y="732"/>
                  </a:lnTo>
                  <a:lnTo>
                    <a:pt x="428" y="718"/>
                  </a:lnTo>
                  <a:lnTo>
                    <a:pt x="418" y="708"/>
                  </a:lnTo>
                  <a:lnTo>
                    <a:pt x="410" y="704"/>
                  </a:lnTo>
                  <a:lnTo>
                    <a:pt x="410" y="690"/>
                  </a:lnTo>
                  <a:lnTo>
                    <a:pt x="404" y="678"/>
                  </a:lnTo>
                  <a:lnTo>
                    <a:pt x="394" y="674"/>
                  </a:lnTo>
                  <a:lnTo>
                    <a:pt x="388" y="674"/>
                  </a:lnTo>
                  <a:lnTo>
                    <a:pt x="384" y="670"/>
                  </a:lnTo>
                  <a:lnTo>
                    <a:pt x="384" y="666"/>
                  </a:lnTo>
                  <a:lnTo>
                    <a:pt x="384" y="664"/>
                  </a:lnTo>
                  <a:lnTo>
                    <a:pt x="378" y="664"/>
                  </a:lnTo>
                  <a:lnTo>
                    <a:pt x="362" y="668"/>
                  </a:lnTo>
                  <a:lnTo>
                    <a:pt x="358" y="668"/>
                  </a:lnTo>
                  <a:lnTo>
                    <a:pt x="340" y="662"/>
                  </a:lnTo>
                  <a:lnTo>
                    <a:pt x="340" y="684"/>
                  </a:lnTo>
                  <a:lnTo>
                    <a:pt x="336" y="700"/>
                  </a:lnTo>
                  <a:lnTo>
                    <a:pt x="332" y="714"/>
                  </a:lnTo>
                  <a:lnTo>
                    <a:pt x="328" y="716"/>
                  </a:lnTo>
                  <a:lnTo>
                    <a:pt x="334" y="700"/>
                  </a:lnTo>
                  <a:lnTo>
                    <a:pt x="334" y="690"/>
                  </a:lnTo>
                  <a:lnTo>
                    <a:pt x="334" y="686"/>
                  </a:lnTo>
                  <a:lnTo>
                    <a:pt x="316" y="704"/>
                  </a:lnTo>
                  <a:lnTo>
                    <a:pt x="308" y="708"/>
                  </a:lnTo>
                  <a:lnTo>
                    <a:pt x="292" y="712"/>
                  </a:lnTo>
                  <a:lnTo>
                    <a:pt x="280" y="712"/>
                  </a:lnTo>
                  <a:lnTo>
                    <a:pt x="288" y="712"/>
                  </a:lnTo>
                  <a:lnTo>
                    <a:pt x="294" y="706"/>
                  </a:lnTo>
                  <a:lnTo>
                    <a:pt x="300" y="694"/>
                  </a:lnTo>
                  <a:lnTo>
                    <a:pt x="294" y="688"/>
                  </a:lnTo>
                  <a:lnTo>
                    <a:pt x="290" y="684"/>
                  </a:lnTo>
                  <a:lnTo>
                    <a:pt x="286" y="680"/>
                  </a:lnTo>
                  <a:lnTo>
                    <a:pt x="290" y="676"/>
                  </a:lnTo>
                  <a:lnTo>
                    <a:pt x="294" y="672"/>
                  </a:lnTo>
                  <a:lnTo>
                    <a:pt x="300" y="666"/>
                  </a:lnTo>
                  <a:lnTo>
                    <a:pt x="302" y="664"/>
                  </a:lnTo>
                  <a:lnTo>
                    <a:pt x="282" y="664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6" y="688"/>
                  </a:lnTo>
                  <a:lnTo>
                    <a:pt x="268" y="692"/>
                  </a:lnTo>
                  <a:lnTo>
                    <a:pt x="264" y="692"/>
                  </a:lnTo>
                  <a:lnTo>
                    <a:pt x="262" y="692"/>
                  </a:lnTo>
                  <a:lnTo>
                    <a:pt x="260" y="696"/>
                  </a:lnTo>
                  <a:lnTo>
                    <a:pt x="260" y="638"/>
                  </a:lnTo>
                  <a:lnTo>
                    <a:pt x="254" y="638"/>
                  </a:lnTo>
                  <a:lnTo>
                    <a:pt x="252" y="638"/>
                  </a:lnTo>
                  <a:lnTo>
                    <a:pt x="234" y="644"/>
                  </a:lnTo>
                  <a:lnTo>
                    <a:pt x="214" y="644"/>
                  </a:lnTo>
                  <a:lnTo>
                    <a:pt x="210" y="638"/>
                  </a:lnTo>
                  <a:lnTo>
                    <a:pt x="196" y="630"/>
                  </a:lnTo>
                  <a:lnTo>
                    <a:pt x="200" y="616"/>
                  </a:lnTo>
                  <a:lnTo>
                    <a:pt x="220" y="602"/>
                  </a:lnTo>
                  <a:lnTo>
                    <a:pt x="224" y="602"/>
                  </a:lnTo>
                  <a:lnTo>
                    <a:pt x="240" y="586"/>
                  </a:lnTo>
                  <a:lnTo>
                    <a:pt x="244" y="576"/>
                  </a:lnTo>
                  <a:lnTo>
                    <a:pt x="250" y="572"/>
                  </a:lnTo>
                  <a:lnTo>
                    <a:pt x="254" y="572"/>
                  </a:lnTo>
                  <a:lnTo>
                    <a:pt x="264" y="568"/>
                  </a:lnTo>
                  <a:lnTo>
                    <a:pt x="300" y="532"/>
                  </a:lnTo>
                  <a:lnTo>
                    <a:pt x="304" y="518"/>
                  </a:lnTo>
                  <a:lnTo>
                    <a:pt x="314" y="512"/>
                  </a:lnTo>
                  <a:lnTo>
                    <a:pt x="314" y="496"/>
                  </a:lnTo>
                  <a:lnTo>
                    <a:pt x="324" y="492"/>
                  </a:lnTo>
                  <a:lnTo>
                    <a:pt x="330" y="488"/>
                  </a:lnTo>
                  <a:lnTo>
                    <a:pt x="330" y="486"/>
                  </a:lnTo>
                  <a:lnTo>
                    <a:pt x="330" y="482"/>
                  </a:lnTo>
                  <a:lnTo>
                    <a:pt x="332" y="482"/>
                  </a:lnTo>
                  <a:lnTo>
                    <a:pt x="334" y="482"/>
                  </a:lnTo>
                  <a:lnTo>
                    <a:pt x="340" y="472"/>
                  </a:lnTo>
                  <a:lnTo>
                    <a:pt x="350" y="462"/>
                  </a:lnTo>
                  <a:lnTo>
                    <a:pt x="364" y="442"/>
                  </a:lnTo>
                  <a:lnTo>
                    <a:pt x="368" y="442"/>
                  </a:lnTo>
                  <a:lnTo>
                    <a:pt x="384" y="428"/>
                  </a:lnTo>
                  <a:lnTo>
                    <a:pt x="388" y="418"/>
                  </a:lnTo>
                  <a:lnTo>
                    <a:pt x="392" y="418"/>
                  </a:lnTo>
                  <a:lnTo>
                    <a:pt x="394" y="418"/>
                  </a:lnTo>
                  <a:lnTo>
                    <a:pt x="404" y="412"/>
                  </a:lnTo>
                  <a:lnTo>
                    <a:pt x="410" y="408"/>
                  </a:lnTo>
                  <a:lnTo>
                    <a:pt x="420" y="392"/>
                  </a:lnTo>
                  <a:lnTo>
                    <a:pt x="420" y="382"/>
                  </a:lnTo>
                  <a:lnTo>
                    <a:pt x="430" y="368"/>
                  </a:lnTo>
                  <a:lnTo>
                    <a:pt x="458" y="342"/>
                  </a:lnTo>
                  <a:lnTo>
                    <a:pt x="478" y="312"/>
                  </a:lnTo>
                  <a:lnTo>
                    <a:pt x="488" y="302"/>
                  </a:lnTo>
                  <a:lnTo>
                    <a:pt x="504" y="294"/>
                  </a:lnTo>
                  <a:lnTo>
                    <a:pt x="528" y="284"/>
                  </a:lnTo>
                  <a:lnTo>
                    <a:pt x="568" y="278"/>
                  </a:lnTo>
                  <a:lnTo>
                    <a:pt x="598" y="278"/>
                  </a:lnTo>
                  <a:lnTo>
                    <a:pt x="612" y="274"/>
                  </a:lnTo>
                  <a:lnTo>
                    <a:pt x="616" y="278"/>
                  </a:lnTo>
                  <a:lnTo>
                    <a:pt x="640" y="278"/>
                  </a:lnTo>
                  <a:lnTo>
                    <a:pt x="640" y="292"/>
                  </a:lnTo>
                  <a:lnTo>
                    <a:pt x="646" y="298"/>
                  </a:lnTo>
                  <a:lnTo>
                    <a:pt x="658" y="292"/>
                  </a:lnTo>
                  <a:lnTo>
                    <a:pt x="658" y="286"/>
                  </a:lnTo>
                  <a:lnTo>
                    <a:pt x="662" y="274"/>
                  </a:lnTo>
                  <a:lnTo>
                    <a:pt x="676" y="278"/>
                  </a:lnTo>
                  <a:lnTo>
                    <a:pt x="676" y="264"/>
                  </a:lnTo>
                  <a:lnTo>
                    <a:pt x="678" y="258"/>
                  </a:lnTo>
                  <a:lnTo>
                    <a:pt x="688" y="254"/>
                  </a:lnTo>
                  <a:lnTo>
                    <a:pt x="688" y="230"/>
                  </a:lnTo>
                  <a:lnTo>
                    <a:pt x="686" y="222"/>
                  </a:lnTo>
                  <a:lnTo>
                    <a:pt x="684" y="220"/>
                  </a:lnTo>
                  <a:lnTo>
                    <a:pt x="684" y="222"/>
                  </a:lnTo>
                  <a:lnTo>
                    <a:pt x="682" y="224"/>
                  </a:lnTo>
                  <a:lnTo>
                    <a:pt x="684" y="232"/>
                  </a:lnTo>
                  <a:lnTo>
                    <a:pt x="684" y="250"/>
                  </a:lnTo>
                  <a:lnTo>
                    <a:pt x="676" y="254"/>
                  </a:lnTo>
                  <a:lnTo>
                    <a:pt x="672" y="264"/>
                  </a:lnTo>
                  <a:lnTo>
                    <a:pt x="672" y="272"/>
                  </a:lnTo>
                  <a:lnTo>
                    <a:pt x="660" y="270"/>
                  </a:lnTo>
                  <a:lnTo>
                    <a:pt x="654" y="286"/>
                  </a:lnTo>
                  <a:lnTo>
                    <a:pt x="654" y="290"/>
                  </a:lnTo>
                  <a:lnTo>
                    <a:pt x="648" y="294"/>
                  </a:lnTo>
                  <a:lnTo>
                    <a:pt x="644" y="290"/>
                  </a:lnTo>
                  <a:lnTo>
                    <a:pt x="644" y="274"/>
                  </a:lnTo>
                  <a:lnTo>
                    <a:pt x="618" y="274"/>
                  </a:lnTo>
                  <a:lnTo>
                    <a:pt x="614" y="270"/>
                  </a:lnTo>
                  <a:lnTo>
                    <a:pt x="612" y="270"/>
                  </a:lnTo>
                  <a:lnTo>
                    <a:pt x="596" y="274"/>
                  </a:lnTo>
                  <a:lnTo>
                    <a:pt x="566" y="274"/>
                  </a:lnTo>
                  <a:lnTo>
                    <a:pt x="526" y="280"/>
                  </a:lnTo>
                  <a:lnTo>
                    <a:pt x="502" y="290"/>
                  </a:lnTo>
                  <a:lnTo>
                    <a:pt x="486" y="300"/>
                  </a:lnTo>
                  <a:lnTo>
                    <a:pt x="476" y="310"/>
                  </a:lnTo>
                  <a:lnTo>
                    <a:pt x="456" y="340"/>
                  </a:lnTo>
                  <a:lnTo>
                    <a:pt x="426" y="364"/>
                  </a:lnTo>
                  <a:lnTo>
                    <a:pt x="416" y="380"/>
                  </a:lnTo>
                  <a:lnTo>
                    <a:pt x="416" y="390"/>
                  </a:lnTo>
                  <a:lnTo>
                    <a:pt x="406" y="404"/>
                  </a:lnTo>
                  <a:lnTo>
                    <a:pt x="402" y="410"/>
                  </a:lnTo>
                  <a:lnTo>
                    <a:pt x="392" y="414"/>
                  </a:lnTo>
                  <a:lnTo>
                    <a:pt x="388" y="414"/>
                  </a:lnTo>
                  <a:lnTo>
                    <a:pt x="386" y="414"/>
                  </a:lnTo>
                  <a:lnTo>
                    <a:pt x="382" y="424"/>
                  </a:lnTo>
                  <a:lnTo>
                    <a:pt x="366" y="438"/>
                  </a:lnTo>
                  <a:lnTo>
                    <a:pt x="362" y="438"/>
                  </a:lnTo>
                  <a:lnTo>
                    <a:pt x="346" y="460"/>
                  </a:lnTo>
                  <a:lnTo>
                    <a:pt x="336" y="470"/>
                  </a:lnTo>
                  <a:lnTo>
                    <a:pt x="332" y="478"/>
                  </a:lnTo>
                  <a:lnTo>
                    <a:pt x="328" y="478"/>
                  </a:lnTo>
                  <a:lnTo>
                    <a:pt x="326" y="478"/>
                  </a:lnTo>
                  <a:lnTo>
                    <a:pt x="326" y="484"/>
                  </a:lnTo>
                  <a:lnTo>
                    <a:pt x="322" y="490"/>
                  </a:lnTo>
                  <a:lnTo>
                    <a:pt x="310" y="494"/>
                  </a:lnTo>
                  <a:lnTo>
                    <a:pt x="310" y="510"/>
                  </a:lnTo>
                  <a:lnTo>
                    <a:pt x="302" y="514"/>
                  </a:lnTo>
                  <a:lnTo>
                    <a:pt x="296" y="530"/>
                  </a:lnTo>
                  <a:lnTo>
                    <a:pt x="262" y="564"/>
                  </a:lnTo>
                  <a:lnTo>
                    <a:pt x="252" y="568"/>
                  </a:lnTo>
                  <a:lnTo>
                    <a:pt x="248" y="568"/>
                  </a:lnTo>
                  <a:lnTo>
                    <a:pt x="242" y="574"/>
                  </a:lnTo>
                  <a:lnTo>
                    <a:pt x="236" y="584"/>
                  </a:lnTo>
                  <a:lnTo>
                    <a:pt x="222" y="598"/>
                  </a:lnTo>
                  <a:lnTo>
                    <a:pt x="218" y="598"/>
                  </a:lnTo>
                  <a:lnTo>
                    <a:pt x="196" y="614"/>
                  </a:lnTo>
                  <a:lnTo>
                    <a:pt x="192" y="630"/>
                  </a:lnTo>
                  <a:lnTo>
                    <a:pt x="208" y="642"/>
                  </a:lnTo>
                  <a:lnTo>
                    <a:pt x="212" y="646"/>
                  </a:lnTo>
                  <a:lnTo>
                    <a:pt x="212" y="648"/>
                  </a:lnTo>
                  <a:lnTo>
                    <a:pt x="234" y="648"/>
                  </a:lnTo>
                  <a:lnTo>
                    <a:pt x="254" y="642"/>
                  </a:lnTo>
                  <a:lnTo>
                    <a:pt x="256" y="642"/>
                  </a:lnTo>
                  <a:lnTo>
                    <a:pt x="256" y="704"/>
                  </a:lnTo>
                  <a:lnTo>
                    <a:pt x="260" y="706"/>
                  </a:lnTo>
                  <a:lnTo>
                    <a:pt x="264" y="696"/>
                  </a:lnTo>
                  <a:lnTo>
                    <a:pt x="268" y="696"/>
                  </a:lnTo>
                  <a:lnTo>
                    <a:pt x="280" y="692"/>
                  </a:lnTo>
                  <a:lnTo>
                    <a:pt x="280" y="684"/>
                  </a:lnTo>
                  <a:lnTo>
                    <a:pt x="276" y="676"/>
                  </a:lnTo>
                  <a:lnTo>
                    <a:pt x="284" y="668"/>
                  </a:lnTo>
                  <a:lnTo>
                    <a:pt x="294" y="668"/>
                  </a:lnTo>
                  <a:lnTo>
                    <a:pt x="292" y="668"/>
                  </a:lnTo>
                  <a:lnTo>
                    <a:pt x="286" y="674"/>
                  </a:lnTo>
                  <a:lnTo>
                    <a:pt x="282" y="678"/>
                  </a:lnTo>
                  <a:lnTo>
                    <a:pt x="280" y="680"/>
                  </a:lnTo>
                  <a:lnTo>
                    <a:pt x="286" y="686"/>
                  </a:lnTo>
                  <a:lnTo>
                    <a:pt x="292" y="692"/>
                  </a:lnTo>
                  <a:lnTo>
                    <a:pt x="296" y="696"/>
                  </a:lnTo>
                  <a:lnTo>
                    <a:pt x="292" y="704"/>
                  </a:lnTo>
                  <a:lnTo>
                    <a:pt x="288" y="708"/>
                  </a:lnTo>
                  <a:lnTo>
                    <a:pt x="278" y="708"/>
                  </a:lnTo>
                  <a:lnTo>
                    <a:pt x="276" y="708"/>
                  </a:lnTo>
                  <a:lnTo>
                    <a:pt x="276" y="714"/>
                  </a:lnTo>
                  <a:lnTo>
                    <a:pt x="276" y="716"/>
                  </a:lnTo>
                  <a:lnTo>
                    <a:pt x="294" y="716"/>
                  </a:lnTo>
                  <a:lnTo>
                    <a:pt x="308" y="712"/>
                  </a:lnTo>
                  <a:lnTo>
                    <a:pt x="320" y="706"/>
                  </a:lnTo>
                  <a:lnTo>
                    <a:pt x="330" y="694"/>
                  </a:lnTo>
                  <a:lnTo>
                    <a:pt x="330" y="700"/>
                  </a:lnTo>
                  <a:lnTo>
                    <a:pt x="318" y="724"/>
                  </a:lnTo>
                  <a:lnTo>
                    <a:pt x="334" y="716"/>
                  </a:lnTo>
                  <a:lnTo>
                    <a:pt x="340" y="700"/>
                  </a:lnTo>
                  <a:lnTo>
                    <a:pt x="344" y="686"/>
                  </a:lnTo>
                  <a:lnTo>
                    <a:pt x="344" y="668"/>
                  </a:lnTo>
                  <a:lnTo>
                    <a:pt x="358" y="672"/>
                  </a:lnTo>
                  <a:lnTo>
                    <a:pt x="362" y="672"/>
                  </a:lnTo>
                  <a:lnTo>
                    <a:pt x="364" y="672"/>
                  </a:lnTo>
                  <a:lnTo>
                    <a:pt x="378" y="668"/>
                  </a:lnTo>
                  <a:lnTo>
                    <a:pt x="380" y="668"/>
                  </a:lnTo>
                  <a:lnTo>
                    <a:pt x="380" y="670"/>
                  </a:lnTo>
                  <a:lnTo>
                    <a:pt x="386" y="678"/>
                  </a:lnTo>
                  <a:lnTo>
                    <a:pt x="392" y="678"/>
                  </a:lnTo>
                  <a:lnTo>
                    <a:pt x="402" y="682"/>
                  </a:lnTo>
                  <a:lnTo>
                    <a:pt x="406" y="690"/>
                  </a:lnTo>
                  <a:lnTo>
                    <a:pt x="406" y="706"/>
                  </a:lnTo>
                  <a:lnTo>
                    <a:pt x="416" y="712"/>
                  </a:lnTo>
                  <a:lnTo>
                    <a:pt x="426" y="722"/>
                  </a:lnTo>
                  <a:lnTo>
                    <a:pt x="446" y="736"/>
                  </a:lnTo>
                  <a:lnTo>
                    <a:pt x="450" y="736"/>
                  </a:lnTo>
                  <a:lnTo>
                    <a:pt x="450" y="740"/>
                  </a:lnTo>
                  <a:lnTo>
                    <a:pt x="446" y="748"/>
                  </a:lnTo>
                  <a:lnTo>
                    <a:pt x="442" y="752"/>
                  </a:lnTo>
                  <a:lnTo>
                    <a:pt x="428" y="742"/>
                  </a:lnTo>
                  <a:lnTo>
                    <a:pt x="414" y="742"/>
                  </a:lnTo>
                  <a:lnTo>
                    <a:pt x="408" y="732"/>
                  </a:lnTo>
                  <a:lnTo>
                    <a:pt x="392" y="732"/>
                  </a:lnTo>
                  <a:lnTo>
                    <a:pt x="382" y="742"/>
                  </a:lnTo>
                  <a:lnTo>
                    <a:pt x="398" y="742"/>
                  </a:lnTo>
                  <a:lnTo>
                    <a:pt x="418" y="752"/>
                  </a:lnTo>
                  <a:lnTo>
                    <a:pt x="426" y="752"/>
                  </a:lnTo>
                  <a:lnTo>
                    <a:pt x="432" y="762"/>
                  </a:lnTo>
                  <a:lnTo>
                    <a:pt x="440" y="766"/>
                  </a:lnTo>
                  <a:lnTo>
                    <a:pt x="440" y="770"/>
                  </a:lnTo>
                  <a:lnTo>
                    <a:pt x="446" y="780"/>
                  </a:lnTo>
                  <a:lnTo>
                    <a:pt x="440" y="796"/>
                  </a:lnTo>
                  <a:lnTo>
                    <a:pt x="456" y="810"/>
                  </a:lnTo>
                  <a:lnTo>
                    <a:pt x="450" y="818"/>
                  </a:lnTo>
                  <a:lnTo>
                    <a:pt x="450" y="828"/>
                  </a:lnTo>
                  <a:lnTo>
                    <a:pt x="446" y="832"/>
                  </a:lnTo>
                  <a:lnTo>
                    <a:pt x="446" y="834"/>
                  </a:lnTo>
                  <a:lnTo>
                    <a:pt x="442" y="842"/>
                  </a:lnTo>
                  <a:lnTo>
                    <a:pt x="438" y="842"/>
                  </a:lnTo>
                  <a:lnTo>
                    <a:pt x="436" y="842"/>
                  </a:lnTo>
                  <a:lnTo>
                    <a:pt x="426" y="858"/>
                  </a:lnTo>
                  <a:lnTo>
                    <a:pt x="426" y="868"/>
                  </a:lnTo>
                  <a:lnTo>
                    <a:pt x="422" y="872"/>
                  </a:lnTo>
                  <a:lnTo>
                    <a:pt x="420" y="874"/>
                  </a:lnTo>
                  <a:lnTo>
                    <a:pt x="420" y="888"/>
                  </a:lnTo>
                  <a:lnTo>
                    <a:pt x="410" y="908"/>
                  </a:lnTo>
                  <a:lnTo>
                    <a:pt x="410" y="924"/>
                  </a:lnTo>
                  <a:lnTo>
                    <a:pt x="416" y="944"/>
                  </a:lnTo>
                  <a:lnTo>
                    <a:pt x="420" y="950"/>
                  </a:lnTo>
                  <a:lnTo>
                    <a:pt x="420" y="954"/>
                  </a:lnTo>
                  <a:lnTo>
                    <a:pt x="416" y="958"/>
                  </a:lnTo>
                  <a:lnTo>
                    <a:pt x="416" y="994"/>
                  </a:lnTo>
                  <a:lnTo>
                    <a:pt x="410" y="1008"/>
                  </a:lnTo>
                  <a:lnTo>
                    <a:pt x="406" y="1020"/>
                  </a:lnTo>
                  <a:lnTo>
                    <a:pt x="410" y="1024"/>
                  </a:lnTo>
                  <a:lnTo>
                    <a:pt x="406" y="1034"/>
                  </a:lnTo>
                  <a:lnTo>
                    <a:pt x="406" y="1052"/>
                  </a:lnTo>
                  <a:lnTo>
                    <a:pt x="396" y="1056"/>
                  </a:lnTo>
                  <a:lnTo>
                    <a:pt x="392" y="1062"/>
                  </a:lnTo>
                  <a:lnTo>
                    <a:pt x="390" y="1062"/>
                  </a:lnTo>
                  <a:lnTo>
                    <a:pt x="390" y="1068"/>
                  </a:lnTo>
                  <a:lnTo>
                    <a:pt x="382" y="1078"/>
                  </a:lnTo>
                  <a:lnTo>
                    <a:pt x="366" y="1092"/>
                  </a:lnTo>
                  <a:lnTo>
                    <a:pt x="358" y="1114"/>
                  </a:lnTo>
                  <a:lnTo>
                    <a:pt x="356" y="1114"/>
                  </a:lnTo>
                  <a:lnTo>
                    <a:pt x="356" y="1116"/>
                  </a:lnTo>
                  <a:lnTo>
                    <a:pt x="358" y="1114"/>
                  </a:lnTo>
                  <a:lnTo>
                    <a:pt x="346" y="1108"/>
                  </a:lnTo>
                  <a:lnTo>
                    <a:pt x="344" y="1102"/>
                  </a:lnTo>
                  <a:lnTo>
                    <a:pt x="342" y="1102"/>
                  </a:lnTo>
                  <a:lnTo>
                    <a:pt x="336" y="1094"/>
                  </a:lnTo>
                  <a:lnTo>
                    <a:pt x="334" y="1094"/>
                  </a:lnTo>
                  <a:lnTo>
                    <a:pt x="334" y="1096"/>
                  </a:lnTo>
                  <a:lnTo>
                    <a:pt x="336" y="1094"/>
                  </a:lnTo>
                  <a:lnTo>
                    <a:pt x="334" y="1094"/>
                  </a:lnTo>
                  <a:lnTo>
                    <a:pt x="334" y="1096"/>
                  </a:lnTo>
                  <a:lnTo>
                    <a:pt x="336" y="1094"/>
                  </a:lnTo>
                  <a:lnTo>
                    <a:pt x="334" y="1094"/>
                  </a:lnTo>
                  <a:lnTo>
                    <a:pt x="336" y="1094"/>
                  </a:lnTo>
                  <a:lnTo>
                    <a:pt x="334" y="1094"/>
                  </a:lnTo>
                  <a:lnTo>
                    <a:pt x="336" y="1094"/>
                  </a:lnTo>
                  <a:lnTo>
                    <a:pt x="334" y="1094"/>
                  </a:lnTo>
                  <a:lnTo>
                    <a:pt x="334" y="1090"/>
                  </a:lnTo>
                  <a:lnTo>
                    <a:pt x="334" y="1088"/>
                  </a:lnTo>
                  <a:lnTo>
                    <a:pt x="332" y="1086"/>
                  </a:lnTo>
                  <a:lnTo>
                    <a:pt x="330" y="1088"/>
                  </a:lnTo>
                  <a:lnTo>
                    <a:pt x="330" y="1090"/>
                  </a:lnTo>
                  <a:lnTo>
                    <a:pt x="332" y="1088"/>
                  </a:lnTo>
                  <a:lnTo>
                    <a:pt x="330" y="1088"/>
                  </a:lnTo>
                  <a:lnTo>
                    <a:pt x="330" y="1090"/>
                  </a:lnTo>
                  <a:lnTo>
                    <a:pt x="332" y="1088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2" y="1088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0" y="1090"/>
                  </a:lnTo>
                  <a:lnTo>
                    <a:pt x="332" y="1090"/>
                  </a:lnTo>
                  <a:lnTo>
                    <a:pt x="334" y="1088"/>
                  </a:lnTo>
                  <a:lnTo>
                    <a:pt x="342" y="1080"/>
                  </a:lnTo>
                  <a:lnTo>
                    <a:pt x="344" y="1078"/>
                  </a:lnTo>
                  <a:lnTo>
                    <a:pt x="344" y="1076"/>
                  </a:lnTo>
                  <a:lnTo>
                    <a:pt x="344" y="1070"/>
                  </a:lnTo>
                  <a:lnTo>
                    <a:pt x="338" y="1060"/>
                  </a:lnTo>
                  <a:lnTo>
                    <a:pt x="334" y="1056"/>
                  </a:lnTo>
                  <a:lnTo>
                    <a:pt x="334" y="1050"/>
                  </a:lnTo>
                  <a:lnTo>
                    <a:pt x="328" y="1032"/>
                  </a:lnTo>
                  <a:lnTo>
                    <a:pt x="320" y="1044"/>
                  </a:lnTo>
                  <a:lnTo>
                    <a:pt x="312" y="1046"/>
                  </a:lnTo>
                  <a:lnTo>
                    <a:pt x="310" y="1046"/>
                  </a:lnTo>
                  <a:lnTo>
                    <a:pt x="306" y="1054"/>
                  </a:lnTo>
                  <a:lnTo>
                    <a:pt x="294" y="1054"/>
                  </a:lnTo>
                  <a:lnTo>
                    <a:pt x="286" y="1054"/>
                  </a:lnTo>
                  <a:lnTo>
                    <a:pt x="286" y="1056"/>
                  </a:lnTo>
                  <a:lnTo>
                    <a:pt x="288" y="1056"/>
                  </a:lnTo>
                  <a:lnTo>
                    <a:pt x="282" y="1054"/>
                  </a:lnTo>
                  <a:lnTo>
                    <a:pt x="280" y="1054"/>
                  </a:lnTo>
                  <a:lnTo>
                    <a:pt x="278" y="1058"/>
                  </a:lnTo>
                  <a:lnTo>
                    <a:pt x="276" y="1064"/>
                  </a:lnTo>
                  <a:lnTo>
                    <a:pt x="278" y="1070"/>
                  </a:lnTo>
                  <a:lnTo>
                    <a:pt x="280" y="1068"/>
                  </a:lnTo>
                  <a:lnTo>
                    <a:pt x="278" y="1070"/>
                  </a:lnTo>
                  <a:lnTo>
                    <a:pt x="282" y="1082"/>
                  </a:lnTo>
                  <a:lnTo>
                    <a:pt x="296" y="1092"/>
                  </a:lnTo>
                  <a:lnTo>
                    <a:pt x="304" y="1092"/>
                  </a:lnTo>
                  <a:lnTo>
                    <a:pt x="306" y="1104"/>
                  </a:lnTo>
                  <a:lnTo>
                    <a:pt x="308" y="1102"/>
                  </a:lnTo>
                  <a:lnTo>
                    <a:pt x="308" y="1100"/>
                  </a:lnTo>
                  <a:lnTo>
                    <a:pt x="306" y="1102"/>
                  </a:lnTo>
                  <a:lnTo>
                    <a:pt x="300" y="1106"/>
                  </a:lnTo>
                  <a:lnTo>
                    <a:pt x="296" y="1112"/>
                  </a:lnTo>
                  <a:lnTo>
                    <a:pt x="296" y="1114"/>
                  </a:lnTo>
                  <a:lnTo>
                    <a:pt x="296" y="1112"/>
                  </a:lnTo>
                  <a:lnTo>
                    <a:pt x="284" y="1116"/>
                  </a:lnTo>
                  <a:lnTo>
                    <a:pt x="284" y="1118"/>
                  </a:lnTo>
                  <a:lnTo>
                    <a:pt x="280" y="1118"/>
                  </a:lnTo>
                  <a:lnTo>
                    <a:pt x="276" y="1118"/>
                  </a:lnTo>
                  <a:lnTo>
                    <a:pt x="272" y="1110"/>
                  </a:lnTo>
                  <a:lnTo>
                    <a:pt x="270" y="1108"/>
                  </a:lnTo>
                  <a:lnTo>
                    <a:pt x="268" y="1106"/>
                  </a:lnTo>
                  <a:lnTo>
                    <a:pt x="266" y="1106"/>
                  </a:lnTo>
                  <a:lnTo>
                    <a:pt x="264" y="1106"/>
                  </a:lnTo>
                  <a:lnTo>
                    <a:pt x="262" y="1108"/>
                  </a:lnTo>
                  <a:lnTo>
                    <a:pt x="256" y="1126"/>
                  </a:lnTo>
                  <a:lnTo>
                    <a:pt x="254" y="1128"/>
                  </a:lnTo>
                  <a:lnTo>
                    <a:pt x="256" y="1128"/>
                  </a:lnTo>
                  <a:lnTo>
                    <a:pt x="258" y="1132"/>
                  </a:lnTo>
                  <a:lnTo>
                    <a:pt x="260" y="1134"/>
                  </a:lnTo>
                  <a:lnTo>
                    <a:pt x="258" y="1134"/>
                  </a:lnTo>
                  <a:lnTo>
                    <a:pt x="240" y="1134"/>
                  </a:lnTo>
                  <a:lnTo>
                    <a:pt x="228" y="1138"/>
                  </a:lnTo>
                  <a:lnTo>
                    <a:pt x="212" y="1138"/>
                  </a:lnTo>
                  <a:lnTo>
                    <a:pt x="212" y="1140"/>
                  </a:lnTo>
                  <a:lnTo>
                    <a:pt x="214" y="1138"/>
                  </a:lnTo>
                  <a:lnTo>
                    <a:pt x="210" y="1138"/>
                  </a:lnTo>
                  <a:lnTo>
                    <a:pt x="204" y="1132"/>
                  </a:lnTo>
                  <a:lnTo>
                    <a:pt x="192" y="1124"/>
                  </a:lnTo>
                  <a:lnTo>
                    <a:pt x="186" y="1120"/>
                  </a:lnTo>
                  <a:lnTo>
                    <a:pt x="172" y="1120"/>
                  </a:lnTo>
                  <a:lnTo>
                    <a:pt x="172" y="1122"/>
                  </a:lnTo>
                  <a:lnTo>
                    <a:pt x="172" y="1120"/>
                  </a:lnTo>
                  <a:lnTo>
                    <a:pt x="170" y="1120"/>
                  </a:lnTo>
                  <a:lnTo>
                    <a:pt x="166" y="1120"/>
                  </a:lnTo>
                  <a:lnTo>
                    <a:pt x="162" y="1124"/>
                  </a:lnTo>
                  <a:lnTo>
                    <a:pt x="154" y="1134"/>
                  </a:lnTo>
                  <a:lnTo>
                    <a:pt x="152" y="1138"/>
                  </a:lnTo>
                  <a:lnTo>
                    <a:pt x="150" y="1146"/>
                  </a:lnTo>
                  <a:lnTo>
                    <a:pt x="152" y="1146"/>
                  </a:lnTo>
                  <a:lnTo>
                    <a:pt x="152" y="1144"/>
                  </a:lnTo>
                  <a:lnTo>
                    <a:pt x="150" y="1144"/>
                  </a:lnTo>
                  <a:lnTo>
                    <a:pt x="150" y="1146"/>
                  </a:lnTo>
                  <a:lnTo>
                    <a:pt x="150" y="1148"/>
                  </a:lnTo>
                  <a:lnTo>
                    <a:pt x="152" y="1148"/>
                  </a:lnTo>
                  <a:lnTo>
                    <a:pt x="156" y="1138"/>
                  </a:lnTo>
                  <a:lnTo>
                    <a:pt x="156" y="1124"/>
                  </a:lnTo>
                  <a:lnTo>
                    <a:pt x="164" y="1114"/>
                  </a:lnTo>
                  <a:lnTo>
                    <a:pt x="176" y="1110"/>
                  </a:lnTo>
                  <a:lnTo>
                    <a:pt x="176" y="1064"/>
                  </a:lnTo>
                  <a:lnTo>
                    <a:pt x="182" y="1050"/>
                  </a:lnTo>
                  <a:lnTo>
                    <a:pt x="172" y="1052"/>
                  </a:lnTo>
                  <a:lnTo>
                    <a:pt x="174" y="1054"/>
                  </a:lnTo>
                  <a:lnTo>
                    <a:pt x="174" y="1056"/>
                  </a:lnTo>
                  <a:lnTo>
                    <a:pt x="176" y="1054"/>
                  </a:lnTo>
                  <a:lnTo>
                    <a:pt x="174" y="1054"/>
                  </a:lnTo>
                  <a:lnTo>
                    <a:pt x="176" y="1054"/>
                  </a:lnTo>
                  <a:lnTo>
                    <a:pt x="180" y="1052"/>
                  </a:lnTo>
                  <a:lnTo>
                    <a:pt x="180" y="1048"/>
                  </a:lnTo>
                  <a:lnTo>
                    <a:pt x="180" y="1046"/>
                  </a:lnTo>
                  <a:lnTo>
                    <a:pt x="178" y="1046"/>
                  </a:lnTo>
                  <a:lnTo>
                    <a:pt x="180" y="1046"/>
                  </a:lnTo>
                  <a:lnTo>
                    <a:pt x="180" y="1024"/>
                  </a:lnTo>
                  <a:lnTo>
                    <a:pt x="170" y="1022"/>
                  </a:lnTo>
                  <a:lnTo>
                    <a:pt x="156" y="1020"/>
                  </a:lnTo>
                  <a:lnTo>
                    <a:pt x="150" y="1020"/>
                  </a:lnTo>
                  <a:lnTo>
                    <a:pt x="146" y="1018"/>
                  </a:lnTo>
                  <a:lnTo>
                    <a:pt x="144" y="1016"/>
                  </a:lnTo>
                  <a:lnTo>
                    <a:pt x="128" y="1016"/>
                  </a:lnTo>
                  <a:lnTo>
                    <a:pt x="110" y="1016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6" y="1010"/>
                  </a:lnTo>
                  <a:lnTo>
                    <a:pt x="106" y="996"/>
                  </a:lnTo>
                  <a:lnTo>
                    <a:pt x="106" y="994"/>
                  </a:lnTo>
                  <a:lnTo>
                    <a:pt x="102" y="992"/>
                  </a:lnTo>
                  <a:lnTo>
                    <a:pt x="100" y="992"/>
                  </a:lnTo>
                  <a:lnTo>
                    <a:pt x="90" y="994"/>
                  </a:lnTo>
                  <a:lnTo>
                    <a:pt x="92" y="994"/>
                  </a:lnTo>
                  <a:lnTo>
                    <a:pt x="92" y="982"/>
                  </a:lnTo>
                  <a:lnTo>
                    <a:pt x="64" y="976"/>
                  </a:lnTo>
                  <a:lnTo>
                    <a:pt x="56" y="986"/>
                  </a:lnTo>
                  <a:lnTo>
                    <a:pt x="46" y="988"/>
                  </a:lnTo>
                  <a:lnTo>
                    <a:pt x="46" y="980"/>
                  </a:lnTo>
                  <a:lnTo>
                    <a:pt x="44" y="980"/>
                  </a:lnTo>
                  <a:lnTo>
                    <a:pt x="46" y="980"/>
                  </a:lnTo>
                  <a:lnTo>
                    <a:pt x="46" y="962"/>
                  </a:lnTo>
                  <a:lnTo>
                    <a:pt x="46" y="956"/>
                  </a:lnTo>
                  <a:lnTo>
                    <a:pt x="44" y="954"/>
                  </a:lnTo>
                  <a:lnTo>
                    <a:pt x="40" y="952"/>
                  </a:lnTo>
                  <a:lnTo>
                    <a:pt x="38" y="952"/>
                  </a:lnTo>
                  <a:lnTo>
                    <a:pt x="36" y="952"/>
                  </a:lnTo>
                  <a:lnTo>
                    <a:pt x="36" y="954"/>
                  </a:lnTo>
                  <a:lnTo>
                    <a:pt x="38" y="952"/>
                  </a:lnTo>
                  <a:lnTo>
                    <a:pt x="30" y="942"/>
                  </a:lnTo>
                  <a:lnTo>
                    <a:pt x="28" y="942"/>
                  </a:lnTo>
                  <a:lnTo>
                    <a:pt x="30" y="942"/>
                  </a:lnTo>
                  <a:lnTo>
                    <a:pt x="30" y="922"/>
                  </a:lnTo>
                  <a:lnTo>
                    <a:pt x="30" y="906"/>
                  </a:lnTo>
                  <a:lnTo>
                    <a:pt x="30" y="904"/>
                  </a:lnTo>
                  <a:lnTo>
                    <a:pt x="12" y="892"/>
                  </a:lnTo>
                  <a:lnTo>
                    <a:pt x="16" y="886"/>
                  </a:lnTo>
                  <a:lnTo>
                    <a:pt x="22" y="866"/>
                  </a:lnTo>
                  <a:lnTo>
                    <a:pt x="20" y="866"/>
                  </a:lnTo>
                  <a:lnTo>
                    <a:pt x="22" y="868"/>
                  </a:lnTo>
                  <a:lnTo>
                    <a:pt x="26" y="862"/>
                  </a:lnTo>
                  <a:lnTo>
                    <a:pt x="28" y="858"/>
                  </a:lnTo>
                  <a:lnTo>
                    <a:pt x="30" y="850"/>
                  </a:lnTo>
                  <a:lnTo>
                    <a:pt x="30" y="842"/>
                  </a:lnTo>
                  <a:lnTo>
                    <a:pt x="32" y="834"/>
                  </a:lnTo>
                  <a:lnTo>
                    <a:pt x="34" y="828"/>
                  </a:lnTo>
                  <a:lnTo>
                    <a:pt x="36" y="826"/>
                  </a:lnTo>
                  <a:lnTo>
                    <a:pt x="34" y="826"/>
                  </a:lnTo>
                  <a:lnTo>
                    <a:pt x="34" y="828"/>
                  </a:lnTo>
                  <a:lnTo>
                    <a:pt x="42" y="828"/>
                  </a:lnTo>
                  <a:lnTo>
                    <a:pt x="52" y="828"/>
                  </a:lnTo>
                  <a:lnTo>
                    <a:pt x="68" y="824"/>
                  </a:lnTo>
                  <a:lnTo>
                    <a:pt x="70" y="824"/>
                  </a:lnTo>
                  <a:lnTo>
                    <a:pt x="78" y="806"/>
                  </a:lnTo>
                  <a:lnTo>
                    <a:pt x="98" y="796"/>
                  </a:lnTo>
                  <a:lnTo>
                    <a:pt x="108" y="778"/>
                  </a:lnTo>
                  <a:lnTo>
                    <a:pt x="108" y="760"/>
                  </a:lnTo>
                  <a:lnTo>
                    <a:pt x="114" y="758"/>
                  </a:lnTo>
                  <a:lnTo>
                    <a:pt x="114" y="756"/>
                  </a:lnTo>
                  <a:lnTo>
                    <a:pt x="112" y="758"/>
                  </a:lnTo>
                  <a:lnTo>
                    <a:pt x="140" y="772"/>
                  </a:lnTo>
                  <a:lnTo>
                    <a:pt x="150" y="774"/>
                  </a:lnTo>
                  <a:lnTo>
                    <a:pt x="152" y="774"/>
                  </a:lnTo>
                  <a:lnTo>
                    <a:pt x="152" y="772"/>
                  </a:lnTo>
                  <a:lnTo>
                    <a:pt x="150" y="772"/>
                  </a:lnTo>
                  <a:lnTo>
                    <a:pt x="150" y="774"/>
                  </a:lnTo>
                  <a:lnTo>
                    <a:pt x="158" y="774"/>
                  </a:lnTo>
                  <a:lnTo>
                    <a:pt x="160" y="774"/>
                  </a:lnTo>
                  <a:lnTo>
                    <a:pt x="168" y="760"/>
                  </a:lnTo>
                  <a:lnTo>
                    <a:pt x="178" y="746"/>
                  </a:lnTo>
                  <a:lnTo>
                    <a:pt x="190" y="738"/>
                  </a:lnTo>
                  <a:lnTo>
                    <a:pt x="190" y="736"/>
                  </a:lnTo>
                  <a:lnTo>
                    <a:pt x="188" y="734"/>
                  </a:lnTo>
                  <a:lnTo>
                    <a:pt x="180" y="722"/>
                  </a:lnTo>
                  <a:lnTo>
                    <a:pt x="174" y="708"/>
                  </a:lnTo>
                  <a:lnTo>
                    <a:pt x="172" y="704"/>
                  </a:lnTo>
                  <a:lnTo>
                    <a:pt x="168" y="702"/>
                  </a:lnTo>
                  <a:lnTo>
                    <a:pt x="160" y="700"/>
                  </a:lnTo>
                  <a:lnTo>
                    <a:pt x="146" y="702"/>
                  </a:lnTo>
                  <a:lnTo>
                    <a:pt x="140" y="704"/>
                  </a:lnTo>
                  <a:lnTo>
                    <a:pt x="140" y="706"/>
                  </a:lnTo>
                  <a:lnTo>
                    <a:pt x="140" y="704"/>
                  </a:lnTo>
                  <a:lnTo>
                    <a:pt x="132" y="700"/>
                  </a:lnTo>
                  <a:lnTo>
                    <a:pt x="126" y="700"/>
                  </a:lnTo>
                  <a:lnTo>
                    <a:pt x="122" y="700"/>
                  </a:lnTo>
                  <a:lnTo>
                    <a:pt x="120" y="702"/>
                  </a:lnTo>
                  <a:lnTo>
                    <a:pt x="122" y="702"/>
                  </a:lnTo>
                  <a:lnTo>
                    <a:pt x="120" y="702"/>
                  </a:lnTo>
                  <a:lnTo>
                    <a:pt x="108" y="708"/>
                  </a:lnTo>
                  <a:lnTo>
                    <a:pt x="98" y="708"/>
                  </a:lnTo>
                  <a:lnTo>
                    <a:pt x="96" y="708"/>
                  </a:lnTo>
                  <a:lnTo>
                    <a:pt x="80" y="722"/>
                  </a:lnTo>
                  <a:lnTo>
                    <a:pt x="82" y="724"/>
                  </a:lnTo>
                  <a:lnTo>
                    <a:pt x="82" y="722"/>
                  </a:lnTo>
                  <a:lnTo>
                    <a:pt x="66" y="722"/>
                  </a:lnTo>
                  <a:lnTo>
                    <a:pt x="60" y="722"/>
                  </a:lnTo>
                  <a:lnTo>
                    <a:pt x="48" y="720"/>
                  </a:lnTo>
                  <a:lnTo>
                    <a:pt x="28" y="714"/>
                  </a:lnTo>
                  <a:lnTo>
                    <a:pt x="28" y="716"/>
                  </a:lnTo>
                  <a:lnTo>
                    <a:pt x="30" y="716"/>
                  </a:lnTo>
                  <a:lnTo>
                    <a:pt x="24" y="698"/>
                  </a:lnTo>
                  <a:lnTo>
                    <a:pt x="24" y="686"/>
                  </a:lnTo>
                  <a:lnTo>
                    <a:pt x="10" y="682"/>
                  </a:lnTo>
                  <a:lnTo>
                    <a:pt x="4" y="678"/>
                  </a:lnTo>
                  <a:lnTo>
                    <a:pt x="4" y="662"/>
                  </a:lnTo>
                  <a:lnTo>
                    <a:pt x="10" y="656"/>
                  </a:lnTo>
                  <a:lnTo>
                    <a:pt x="22" y="654"/>
                  </a:lnTo>
                  <a:lnTo>
                    <a:pt x="24" y="638"/>
                  </a:lnTo>
                  <a:lnTo>
                    <a:pt x="34" y="626"/>
                  </a:lnTo>
                  <a:lnTo>
                    <a:pt x="40" y="616"/>
                  </a:lnTo>
                  <a:lnTo>
                    <a:pt x="50" y="612"/>
                  </a:lnTo>
                  <a:lnTo>
                    <a:pt x="64" y="608"/>
                  </a:lnTo>
                  <a:lnTo>
                    <a:pt x="74" y="598"/>
                  </a:lnTo>
                  <a:lnTo>
                    <a:pt x="88" y="596"/>
                  </a:lnTo>
                  <a:lnTo>
                    <a:pt x="94" y="586"/>
                  </a:lnTo>
                  <a:lnTo>
                    <a:pt x="94" y="572"/>
                  </a:lnTo>
                  <a:lnTo>
                    <a:pt x="88" y="562"/>
                  </a:lnTo>
                  <a:lnTo>
                    <a:pt x="72" y="552"/>
                  </a:lnTo>
                  <a:lnTo>
                    <a:pt x="36" y="552"/>
                  </a:lnTo>
                  <a:lnTo>
                    <a:pt x="14" y="544"/>
                  </a:lnTo>
                  <a:lnTo>
                    <a:pt x="14" y="546"/>
                  </a:lnTo>
                  <a:lnTo>
                    <a:pt x="16" y="546"/>
                  </a:lnTo>
                  <a:lnTo>
                    <a:pt x="18" y="542"/>
                  </a:lnTo>
                  <a:lnTo>
                    <a:pt x="16" y="536"/>
                  </a:lnTo>
                  <a:lnTo>
                    <a:pt x="12" y="528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8" y="512"/>
                  </a:lnTo>
                  <a:lnTo>
                    <a:pt x="16" y="510"/>
                  </a:lnTo>
                  <a:lnTo>
                    <a:pt x="18" y="512"/>
                  </a:lnTo>
                  <a:lnTo>
                    <a:pt x="20" y="506"/>
                  </a:lnTo>
                  <a:lnTo>
                    <a:pt x="26" y="496"/>
                  </a:lnTo>
                  <a:lnTo>
                    <a:pt x="30" y="490"/>
                  </a:lnTo>
                  <a:lnTo>
                    <a:pt x="28" y="488"/>
                  </a:lnTo>
                  <a:lnTo>
                    <a:pt x="26" y="490"/>
                  </a:lnTo>
                  <a:lnTo>
                    <a:pt x="30" y="492"/>
                  </a:lnTo>
                  <a:lnTo>
                    <a:pt x="42" y="488"/>
                  </a:lnTo>
                  <a:lnTo>
                    <a:pt x="48" y="486"/>
                  </a:lnTo>
                  <a:lnTo>
                    <a:pt x="54" y="484"/>
                  </a:lnTo>
                  <a:lnTo>
                    <a:pt x="56" y="480"/>
                  </a:lnTo>
                  <a:lnTo>
                    <a:pt x="56" y="476"/>
                  </a:lnTo>
                  <a:lnTo>
                    <a:pt x="56" y="470"/>
                  </a:lnTo>
                  <a:lnTo>
                    <a:pt x="56" y="464"/>
                  </a:lnTo>
                  <a:lnTo>
                    <a:pt x="56" y="460"/>
                  </a:lnTo>
                  <a:lnTo>
                    <a:pt x="54" y="454"/>
                  </a:lnTo>
                  <a:lnTo>
                    <a:pt x="54" y="452"/>
                  </a:lnTo>
                  <a:lnTo>
                    <a:pt x="50" y="450"/>
                  </a:lnTo>
                  <a:lnTo>
                    <a:pt x="44" y="450"/>
                  </a:lnTo>
                  <a:lnTo>
                    <a:pt x="42" y="448"/>
                  </a:lnTo>
                  <a:lnTo>
                    <a:pt x="40" y="446"/>
                  </a:lnTo>
                  <a:lnTo>
                    <a:pt x="36" y="438"/>
                  </a:lnTo>
                  <a:lnTo>
                    <a:pt x="34" y="436"/>
                  </a:lnTo>
                  <a:lnTo>
                    <a:pt x="34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30"/>
                  </a:lnTo>
                  <a:lnTo>
                    <a:pt x="38" y="430"/>
                  </a:lnTo>
                  <a:lnTo>
                    <a:pt x="42" y="430"/>
                  </a:lnTo>
                  <a:lnTo>
                    <a:pt x="40" y="428"/>
                  </a:lnTo>
                  <a:lnTo>
                    <a:pt x="40" y="422"/>
                  </a:lnTo>
                  <a:lnTo>
                    <a:pt x="40" y="416"/>
                  </a:lnTo>
                  <a:lnTo>
                    <a:pt x="42" y="406"/>
                  </a:lnTo>
                  <a:lnTo>
                    <a:pt x="40" y="404"/>
                  </a:lnTo>
                  <a:lnTo>
                    <a:pt x="38" y="406"/>
                  </a:lnTo>
                  <a:lnTo>
                    <a:pt x="40" y="406"/>
                  </a:lnTo>
                  <a:lnTo>
                    <a:pt x="42" y="408"/>
                  </a:lnTo>
                  <a:lnTo>
                    <a:pt x="46" y="406"/>
                  </a:lnTo>
                  <a:lnTo>
                    <a:pt x="50" y="402"/>
                  </a:lnTo>
                  <a:lnTo>
                    <a:pt x="56" y="394"/>
                  </a:lnTo>
                  <a:lnTo>
                    <a:pt x="56" y="392"/>
                  </a:lnTo>
                  <a:lnTo>
                    <a:pt x="54" y="390"/>
                  </a:lnTo>
                  <a:lnTo>
                    <a:pt x="48" y="378"/>
                  </a:lnTo>
                  <a:lnTo>
                    <a:pt x="44" y="374"/>
                  </a:lnTo>
                  <a:lnTo>
                    <a:pt x="42" y="372"/>
                  </a:lnTo>
                  <a:lnTo>
                    <a:pt x="40" y="372"/>
                  </a:lnTo>
                  <a:lnTo>
                    <a:pt x="40" y="374"/>
                  </a:lnTo>
                  <a:lnTo>
                    <a:pt x="40" y="372"/>
                  </a:lnTo>
                  <a:lnTo>
                    <a:pt x="40" y="374"/>
                  </a:lnTo>
                  <a:lnTo>
                    <a:pt x="40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0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2" y="374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0" y="366"/>
                  </a:lnTo>
                  <a:lnTo>
                    <a:pt x="36" y="360"/>
                  </a:lnTo>
                  <a:lnTo>
                    <a:pt x="32" y="356"/>
                  </a:lnTo>
                  <a:lnTo>
                    <a:pt x="28" y="356"/>
                  </a:lnTo>
                  <a:lnTo>
                    <a:pt x="28" y="358"/>
                  </a:lnTo>
                  <a:lnTo>
                    <a:pt x="28" y="356"/>
                  </a:lnTo>
                  <a:lnTo>
                    <a:pt x="28" y="358"/>
                  </a:lnTo>
                  <a:lnTo>
                    <a:pt x="34" y="354"/>
                  </a:lnTo>
                  <a:lnTo>
                    <a:pt x="46" y="346"/>
                  </a:lnTo>
                  <a:lnTo>
                    <a:pt x="44" y="344"/>
                  </a:lnTo>
                  <a:lnTo>
                    <a:pt x="42" y="346"/>
                  </a:lnTo>
                  <a:lnTo>
                    <a:pt x="48" y="354"/>
                  </a:lnTo>
                  <a:lnTo>
                    <a:pt x="60" y="364"/>
                  </a:lnTo>
                  <a:lnTo>
                    <a:pt x="64" y="356"/>
                  </a:lnTo>
                  <a:lnTo>
                    <a:pt x="64" y="354"/>
                  </a:lnTo>
                  <a:lnTo>
                    <a:pt x="64" y="344"/>
                  </a:lnTo>
                  <a:lnTo>
                    <a:pt x="64" y="330"/>
                  </a:lnTo>
                  <a:lnTo>
                    <a:pt x="62" y="330"/>
                  </a:lnTo>
                  <a:lnTo>
                    <a:pt x="62" y="332"/>
                  </a:lnTo>
                  <a:lnTo>
                    <a:pt x="86" y="322"/>
                  </a:lnTo>
                  <a:lnTo>
                    <a:pt x="86" y="318"/>
                  </a:lnTo>
                  <a:lnTo>
                    <a:pt x="88" y="308"/>
                  </a:lnTo>
                  <a:lnTo>
                    <a:pt x="90" y="300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4"/>
                  </a:lnTo>
                  <a:lnTo>
                    <a:pt x="90" y="296"/>
                  </a:lnTo>
                  <a:lnTo>
                    <a:pt x="98" y="296"/>
                  </a:lnTo>
                  <a:lnTo>
                    <a:pt x="102" y="294"/>
                  </a:lnTo>
                  <a:lnTo>
                    <a:pt x="106" y="292"/>
                  </a:lnTo>
                  <a:lnTo>
                    <a:pt x="106" y="288"/>
                  </a:lnTo>
                  <a:lnTo>
                    <a:pt x="106" y="284"/>
                  </a:lnTo>
                  <a:lnTo>
                    <a:pt x="104" y="284"/>
                  </a:lnTo>
                  <a:lnTo>
                    <a:pt x="112" y="278"/>
                  </a:lnTo>
                  <a:lnTo>
                    <a:pt x="120" y="274"/>
                  </a:lnTo>
                  <a:lnTo>
                    <a:pt x="128" y="272"/>
                  </a:lnTo>
                  <a:lnTo>
                    <a:pt x="136" y="270"/>
                  </a:lnTo>
                  <a:lnTo>
                    <a:pt x="138" y="270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40" y="270"/>
                  </a:lnTo>
                  <a:lnTo>
                    <a:pt x="138" y="270"/>
                  </a:lnTo>
                  <a:lnTo>
                    <a:pt x="140" y="270"/>
                  </a:lnTo>
                  <a:lnTo>
                    <a:pt x="142" y="270"/>
                  </a:lnTo>
                  <a:lnTo>
                    <a:pt x="144" y="270"/>
                  </a:lnTo>
                  <a:lnTo>
                    <a:pt x="148" y="274"/>
                  </a:lnTo>
                  <a:lnTo>
                    <a:pt x="154" y="280"/>
                  </a:lnTo>
                  <a:lnTo>
                    <a:pt x="160" y="282"/>
                  </a:lnTo>
                  <a:lnTo>
                    <a:pt x="166" y="282"/>
                  </a:lnTo>
                  <a:lnTo>
                    <a:pt x="166" y="280"/>
                  </a:lnTo>
                  <a:lnTo>
                    <a:pt x="166" y="282"/>
                  </a:lnTo>
                  <a:lnTo>
                    <a:pt x="170" y="284"/>
                  </a:lnTo>
                  <a:lnTo>
                    <a:pt x="182" y="288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78"/>
                  </a:lnTo>
                  <a:lnTo>
                    <a:pt x="194" y="276"/>
                  </a:lnTo>
                  <a:lnTo>
                    <a:pt x="192" y="276"/>
                  </a:lnTo>
                  <a:lnTo>
                    <a:pt x="192" y="274"/>
                  </a:lnTo>
                  <a:lnTo>
                    <a:pt x="196" y="272"/>
                  </a:lnTo>
                  <a:lnTo>
                    <a:pt x="202" y="268"/>
                  </a:lnTo>
                  <a:lnTo>
                    <a:pt x="220" y="262"/>
                  </a:lnTo>
                  <a:lnTo>
                    <a:pt x="220" y="260"/>
                  </a:lnTo>
                  <a:lnTo>
                    <a:pt x="220" y="262"/>
                  </a:lnTo>
                  <a:lnTo>
                    <a:pt x="242" y="264"/>
                  </a:lnTo>
                  <a:lnTo>
                    <a:pt x="264" y="260"/>
                  </a:lnTo>
                  <a:lnTo>
                    <a:pt x="274" y="258"/>
                  </a:lnTo>
                  <a:lnTo>
                    <a:pt x="282" y="254"/>
                  </a:lnTo>
                  <a:lnTo>
                    <a:pt x="284" y="252"/>
                  </a:lnTo>
                  <a:lnTo>
                    <a:pt x="286" y="248"/>
                  </a:lnTo>
                  <a:lnTo>
                    <a:pt x="284" y="246"/>
                  </a:lnTo>
                  <a:lnTo>
                    <a:pt x="282" y="244"/>
                  </a:lnTo>
                  <a:lnTo>
                    <a:pt x="280" y="244"/>
                  </a:lnTo>
                  <a:lnTo>
                    <a:pt x="280" y="246"/>
                  </a:lnTo>
                  <a:lnTo>
                    <a:pt x="280" y="244"/>
                  </a:lnTo>
                  <a:lnTo>
                    <a:pt x="280" y="246"/>
                  </a:lnTo>
                  <a:lnTo>
                    <a:pt x="280" y="244"/>
                  </a:lnTo>
                  <a:lnTo>
                    <a:pt x="280" y="246"/>
                  </a:lnTo>
                  <a:lnTo>
                    <a:pt x="282" y="244"/>
                  </a:lnTo>
                  <a:lnTo>
                    <a:pt x="280" y="244"/>
                  </a:lnTo>
                  <a:lnTo>
                    <a:pt x="280" y="246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2" y="246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2" y="246"/>
                  </a:lnTo>
                  <a:lnTo>
                    <a:pt x="280" y="246"/>
                  </a:lnTo>
                  <a:lnTo>
                    <a:pt x="282" y="248"/>
                  </a:lnTo>
                  <a:lnTo>
                    <a:pt x="282" y="246"/>
                  </a:lnTo>
                  <a:lnTo>
                    <a:pt x="280" y="246"/>
                  </a:lnTo>
                  <a:lnTo>
                    <a:pt x="282" y="248"/>
                  </a:lnTo>
                  <a:lnTo>
                    <a:pt x="286" y="244"/>
                  </a:lnTo>
                  <a:lnTo>
                    <a:pt x="292" y="240"/>
                  </a:lnTo>
                  <a:lnTo>
                    <a:pt x="300" y="238"/>
                  </a:lnTo>
                  <a:lnTo>
                    <a:pt x="306" y="236"/>
                  </a:lnTo>
                  <a:lnTo>
                    <a:pt x="308" y="236"/>
                  </a:lnTo>
                  <a:lnTo>
                    <a:pt x="308" y="234"/>
                  </a:lnTo>
                  <a:lnTo>
                    <a:pt x="306" y="236"/>
                  </a:lnTo>
                  <a:lnTo>
                    <a:pt x="312" y="250"/>
                  </a:lnTo>
                  <a:lnTo>
                    <a:pt x="314" y="246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6" y="232"/>
                  </a:lnTo>
                  <a:lnTo>
                    <a:pt x="316" y="228"/>
                  </a:lnTo>
                  <a:lnTo>
                    <a:pt x="314" y="220"/>
                  </a:lnTo>
                  <a:lnTo>
                    <a:pt x="314" y="218"/>
                  </a:lnTo>
                  <a:lnTo>
                    <a:pt x="314" y="216"/>
                  </a:lnTo>
                  <a:lnTo>
                    <a:pt x="312" y="216"/>
                  </a:lnTo>
                  <a:lnTo>
                    <a:pt x="310" y="216"/>
                  </a:lnTo>
                  <a:lnTo>
                    <a:pt x="310" y="218"/>
                  </a:lnTo>
                  <a:lnTo>
                    <a:pt x="310" y="220"/>
                  </a:lnTo>
                  <a:lnTo>
                    <a:pt x="310" y="218"/>
                  </a:lnTo>
                  <a:lnTo>
                    <a:pt x="310" y="220"/>
                  </a:lnTo>
                  <a:lnTo>
                    <a:pt x="310" y="218"/>
                  </a:lnTo>
                  <a:lnTo>
                    <a:pt x="312" y="220"/>
                  </a:lnTo>
                  <a:lnTo>
                    <a:pt x="310" y="218"/>
                  </a:lnTo>
                  <a:lnTo>
                    <a:pt x="312" y="220"/>
                  </a:lnTo>
                  <a:lnTo>
                    <a:pt x="310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0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4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4" y="218"/>
                  </a:lnTo>
                  <a:lnTo>
                    <a:pt x="312" y="220"/>
                  </a:lnTo>
                  <a:lnTo>
                    <a:pt x="314" y="220"/>
                  </a:lnTo>
                  <a:lnTo>
                    <a:pt x="314" y="218"/>
                  </a:lnTo>
                  <a:lnTo>
                    <a:pt x="312" y="220"/>
                  </a:lnTo>
                  <a:lnTo>
                    <a:pt x="314" y="220"/>
                  </a:lnTo>
                  <a:lnTo>
                    <a:pt x="314" y="212"/>
                  </a:lnTo>
                  <a:lnTo>
                    <a:pt x="316" y="200"/>
                  </a:lnTo>
                  <a:lnTo>
                    <a:pt x="316" y="198"/>
                  </a:lnTo>
                  <a:lnTo>
                    <a:pt x="316" y="192"/>
                  </a:lnTo>
                  <a:lnTo>
                    <a:pt x="316" y="188"/>
                  </a:lnTo>
                  <a:lnTo>
                    <a:pt x="318" y="188"/>
                  </a:lnTo>
                  <a:lnTo>
                    <a:pt x="320" y="184"/>
                  </a:lnTo>
                  <a:lnTo>
                    <a:pt x="322" y="176"/>
                  </a:lnTo>
                  <a:lnTo>
                    <a:pt x="322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2" y="170"/>
                  </a:lnTo>
                  <a:lnTo>
                    <a:pt x="322" y="164"/>
                  </a:lnTo>
                  <a:lnTo>
                    <a:pt x="322" y="160"/>
                  </a:lnTo>
                  <a:lnTo>
                    <a:pt x="320" y="160"/>
                  </a:lnTo>
                  <a:lnTo>
                    <a:pt x="320" y="158"/>
                  </a:lnTo>
                  <a:lnTo>
                    <a:pt x="318" y="158"/>
                  </a:lnTo>
                  <a:lnTo>
                    <a:pt x="318" y="160"/>
                  </a:lnTo>
                  <a:lnTo>
                    <a:pt x="318" y="158"/>
                  </a:lnTo>
                  <a:lnTo>
                    <a:pt x="318" y="160"/>
                  </a:lnTo>
                  <a:lnTo>
                    <a:pt x="318" y="158"/>
                  </a:lnTo>
                  <a:lnTo>
                    <a:pt x="318" y="160"/>
                  </a:lnTo>
                  <a:lnTo>
                    <a:pt x="320" y="160"/>
                  </a:lnTo>
                  <a:lnTo>
                    <a:pt x="318" y="158"/>
                  </a:lnTo>
                  <a:lnTo>
                    <a:pt x="318" y="160"/>
                  </a:lnTo>
                  <a:lnTo>
                    <a:pt x="320" y="160"/>
                  </a:lnTo>
                  <a:lnTo>
                    <a:pt x="320" y="152"/>
                  </a:lnTo>
                  <a:lnTo>
                    <a:pt x="318" y="136"/>
                  </a:lnTo>
                  <a:lnTo>
                    <a:pt x="318" y="134"/>
                  </a:lnTo>
                  <a:lnTo>
                    <a:pt x="316" y="134"/>
                  </a:lnTo>
                  <a:lnTo>
                    <a:pt x="316" y="136"/>
                  </a:lnTo>
                  <a:lnTo>
                    <a:pt x="316" y="134"/>
                  </a:lnTo>
                  <a:lnTo>
                    <a:pt x="316" y="136"/>
                  </a:lnTo>
                  <a:lnTo>
                    <a:pt x="318" y="136"/>
                  </a:lnTo>
                  <a:lnTo>
                    <a:pt x="316" y="136"/>
                  </a:lnTo>
                  <a:lnTo>
                    <a:pt x="318" y="136"/>
                  </a:lnTo>
                  <a:lnTo>
                    <a:pt x="318" y="134"/>
                  </a:lnTo>
                  <a:lnTo>
                    <a:pt x="322" y="128"/>
                  </a:lnTo>
                  <a:lnTo>
                    <a:pt x="324" y="124"/>
                  </a:lnTo>
                  <a:lnTo>
                    <a:pt x="324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4" y="122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4" y="122"/>
                  </a:lnTo>
                  <a:lnTo>
                    <a:pt x="322" y="122"/>
                  </a:lnTo>
                  <a:lnTo>
                    <a:pt x="324" y="122"/>
                  </a:lnTo>
                  <a:lnTo>
                    <a:pt x="322" y="122"/>
                  </a:lnTo>
                  <a:lnTo>
                    <a:pt x="324" y="122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24" y="122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22" y="122"/>
                  </a:lnTo>
                  <a:lnTo>
                    <a:pt x="324" y="124"/>
                  </a:lnTo>
                  <a:lnTo>
                    <a:pt x="330" y="118"/>
                  </a:lnTo>
                  <a:lnTo>
                    <a:pt x="342" y="106"/>
                  </a:lnTo>
                  <a:lnTo>
                    <a:pt x="340" y="104"/>
                  </a:lnTo>
                  <a:lnTo>
                    <a:pt x="342" y="106"/>
                  </a:lnTo>
                  <a:lnTo>
                    <a:pt x="354" y="98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6" y="90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2" y="92"/>
                  </a:lnTo>
                  <a:lnTo>
                    <a:pt x="374" y="82"/>
                  </a:lnTo>
                  <a:lnTo>
                    <a:pt x="378" y="60"/>
                  </a:lnTo>
                  <a:lnTo>
                    <a:pt x="376" y="58"/>
                  </a:lnTo>
                  <a:lnTo>
                    <a:pt x="378" y="60"/>
                  </a:lnTo>
                  <a:lnTo>
                    <a:pt x="378" y="56"/>
                  </a:lnTo>
                  <a:lnTo>
                    <a:pt x="382" y="46"/>
                  </a:lnTo>
                  <a:lnTo>
                    <a:pt x="384" y="42"/>
                  </a:lnTo>
                  <a:lnTo>
                    <a:pt x="386" y="40"/>
                  </a:lnTo>
                  <a:lnTo>
                    <a:pt x="392" y="38"/>
                  </a:lnTo>
                  <a:lnTo>
                    <a:pt x="394" y="34"/>
                  </a:lnTo>
                  <a:lnTo>
                    <a:pt x="398" y="30"/>
                  </a:lnTo>
                  <a:lnTo>
                    <a:pt x="396" y="28"/>
                  </a:lnTo>
                  <a:lnTo>
                    <a:pt x="398" y="30"/>
                  </a:lnTo>
                  <a:lnTo>
                    <a:pt x="406" y="20"/>
                  </a:lnTo>
                  <a:lnTo>
                    <a:pt x="402" y="16"/>
                  </a:lnTo>
                  <a:lnTo>
                    <a:pt x="402" y="12"/>
                  </a:lnTo>
                  <a:lnTo>
                    <a:pt x="406" y="8"/>
                  </a:lnTo>
                  <a:lnTo>
                    <a:pt x="416" y="6"/>
                  </a:lnTo>
                  <a:lnTo>
                    <a:pt x="422" y="6"/>
                  </a:lnTo>
                  <a:lnTo>
                    <a:pt x="426" y="6"/>
                  </a:lnTo>
                  <a:lnTo>
                    <a:pt x="428" y="6"/>
                  </a:lnTo>
                  <a:lnTo>
                    <a:pt x="428" y="8"/>
                  </a:lnTo>
                  <a:lnTo>
                    <a:pt x="430" y="6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40" y="12"/>
                  </a:lnTo>
                  <a:lnTo>
                    <a:pt x="442" y="14"/>
                  </a:lnTo>
                  <a:lnTo>
                    <a:pt x="444" y="12"/>
                  </a:lnTo>
                  <a:lnTo>
                    <a:pt x="442" y="12"/>
                  </a:lnTo>
                  <a:lnTo>
                    <a:pt x="444" y="12"/>
                  </a:lnTo>
                  <a:lnTo>
                    <a:pt x="442" y="12"/>
                  </a:lnTo>
                  <a:lnTo>
                    <a:pt x="442" y="14"/>
                  </a:lnTo>
                  <a:lnTo>
                    <a:pt x="444" y="22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6" y="34"/>
                  </a:lnTo>
                  <a:lnTo>
                    <a:pt x="452" y="40"/>
                  </a:lnTo>
                  <a:lnTo>
                    <a:pt x="462" y="46"/>
                  </a:lnTo>
                  <a:lnTo>
                    <a:pt x="470" y="50"/>
                  </a:lnTo>
                  <a:lnTo>
                    <a:pt x="478" y="50"/>
                  </a:lnTo>
                  <a:lnTo>
                    <a:pt x="492" y="42"/>
                  </a:lnTo>
                  <a:lnTo>
                    <a:pt x="504" y="58"/>
                  </a:lnTo>
                  <a:lnTo>
                    <a:pt x="514" y="40"/>
                  </a:lnTo>
                  <a:lnTo>
                    <a:pt x="514" y="38"/>
                  </a:lnTo>
                  <a:lnTo>
                    <a:pt x="516" y="38"/>
                  </a:lnTo>
                  <a:lnTo>
                    <a:pt x="518" y="40"/>
                  </a:lnTo>
                  <a:lnTo>
                    <a:pt x="518" y="38"/>
                  </a:lnTo>
                  <a:lnTo>
                    <a:pt x="518" y="40"/>
                  </a:lnTo>
                  <a:lnTo>
                    <a:pt x="518" y="38"/>
                  </a:lnTo>
                  <a:lnTo>
                    <a:pt x="518" y="40"/>
                  </a:lnTo>
                  <a:lnTo>
                    <a:pt x="518" y="38"/>
                  </a:lnTo>
                  <a:lnTo>
                    <a:pt x="518" y="40"/>
                  </a:lnTo>
                  <a:lnTo>
                    <a:pt x="518" y="38"/>
                  </a:lnTo>
                  <a:lnTo>
                    <a:pt x="518" y="40"/>
                  </a:lnTo>
                  <a:lnTo>
                    <a:pt x="518" y="42"/>
                  </a:lnTo>
                  <a:lnTo>
                    <a:pt x="520" y="42"/>
                  </a:lnTo>
                  <a:lnTo>
                    <a:pt x="524" y="42"/>
                  </a:lnTo>
                  <a:lnTo>
                    <a:pt x="542" y="42"/>
                  </a:lnTo>
                  <a:lnTo>
                    <a:pt x="542" y="40"/>
                  </a:lnTo>
                  <a:lnTo>
                    <a:pt x="540" y="42"/>
                  </a:lnTo>
                  <a:lnTo>
                    <a:pt x="542" y="58"/>
                  </a:lnTo>
                  <a:lnTo>
                    <a:pt x="562" y="66"/>
                  </a:lnTo>
                  <a:lnTo>
                    <a:pt x="576" y="64"/>
                  </a:lnTo>
                  <a:lnTo>
                    <a:pt x="578" y="60"/>
                  </a:lnTo>
                  <a:lnTo>
                    <a:pt x="584" y="54"/>
                  </a:lnTo>
                  <a:lnTo>
                    <a:pt x="590" y="52"/>
                  </a:lnTo>
                  <a:lnTo>
                    <a:pt x="592" y="48"/>
                  </a:lnTo>
                  <a:lnTo>
                    <a:pt x="594" y="44"/>
                  </a:lnTo>
                  <a:lnTo>
                    <a:pt x="592" y="42"/>
                  </a:lnTo>
                  <a:lnTo>
                    <a:pt x="592" y="44"/>
                  </a:lnTo>
                  <a:lnTo>
                    <a:pt x="602" y="44"/>
                  </a:lnTo>
                  <a:lnTo>
                    <a:pt x="616" y="44"/>
                  </a:lnTo>
                  <a:lnTo>
                    <a:pt x="622" y="42"/>
                  </a:lnTo>
                  <a:lnTo>
                    <a:pt x="628" y="48"/>
                  </a:lnTo>
                  <a:lnTo>
                    <a:pt x="634" y="52"/>
                  </a:lnTo>
                  <a:lnTo>
                    <a:pt x="634" y="50"/>
                  </a:lnTo>
                  <a:lnTo>
                    <a:pt x="634" y="52"/>
                  </a:lnTo>
                  <a:lnTo>
                    <a:pt x="634" y="50"/>
                  </a:lnTo>
                  <a:lnTo>
                    <a:pt x="634" y="52"/>
                  </a:lnTo>
                  <a:lnTo>
                    <a:pt x="636" y="52"/>
                  </a:lnTo>
                  <a:lnTo>
                    <a:pt x="636" y="54"/>
                  </a:lnTo>
                  <a:lnTo>
                    <a:pt x="642" y="64"/>
                  </a:lnTo>
                  <a:lnTo>
                    <a:pt x="644" y="72"/>
                  </a:lnTo>
                  <a:lnTo>
                    <a:pt x="646" y="72"/>
                  </a:lnTo>
                  <a:lnTo>
                    <a:pt x="656" y="76"/>
                  </a:lnTo>
                  <a:lnTo>
                    <a:pt x="662" y="84"/>
                  </a:lnTo>
                  <a:lnTo>
                    <a:pt x="662" y="90"/>
                  </a:lnTo>
                  <a:lnTo>
                    <a:pt x="662" y="92"/>
                  </a:lnTo>
                  <a:lnTo>
                    <a:pt x="670" y="102"/>
                  </a:lnTo>
                  <a:lnTo>
                    <a:pt x="668" y="114"/>
                  </a:lnTo>
                  <a:lnTo>
                    <a:pt x="668" y="116"/>
                  </a:lnTo>
                  <a:lnTo>
                    <a:pt x="668" y="114"/>
                  </a:lnTo>
                  <a:lnTo>
                    <a:pt x="668" y="116"/>
                  </a:lnTo>
                  <a:lnTo>
                    <a:pt x="668" y="114"/>
                  </a:lnTo>
                  <a:lnTo>
                    <a:pt x="668" y="116"/>
                  </a:lnTo>
                  <a:lnTo>
                    <a:pt x="666" y="120"/>
                  </a:lnTo>
                  <a:lnTo>
                    <a:pt x="662" y="128"/>
                  </a:lnTo>
                  <a:lnTo>
                    <a:pt x="660" y="132"/>
                  </a:lnTo>
                  <a:lnTo>
                    <a:pt x="656" y="142"/>
                  </a:lnTo>
                  <a:lnTo>
                    <a:pt x="656" y="148"/>
                  </a:lnTo>
                  <a:lnTo>
                    <a:pt x="658" y="148"/>
                  </a:lnTo>
                  <a:lnTo>
                    <a:pt x="658" y="146"/>
                  </a:lnTo>
                  <a:lnTo>
                    <a:pt x="654" y="148"/>
                  </a:lnTo>
                  <a:lnTo>
                    <a:pt x="648" y="150"/>
                  </a:lnTo>
                  <a:lnTo>
                    <a:pt x="640" y="152"/>
                  </a:lnTo>
                  <a:lnTo>
                    <a:pt x="640" y="154"/>
                  </a:lnTo>
                  <a:lnTo>
                    <a:pt x="634" y="158"/>
                  </a:lnTo>
                  <a:lnTo>
                    <a:pt x="624" y="162"/>
                  </a:lnTo>
                  <a:lnTo>
                    <a:pt x="620" y="172"/>
                  </a:lnTo>
                  <a:lnTo>
                    <a:pt x="620" y="174"/>
                  </a:lnTo>
                  <a:lnTo>
                    <a:pt x="620" y="180"/>
                  </a:lnTo>
                  <a:lnTo>
                    <a:pt x="622" y="192"/>
                  </a:lnTo>
                  <a:lnTo>
                    <a:pt x="628" y="192"/>
                  </a:lnTo>
                  <a:lnTo>
                    <a:pt x="628" y="194"/>
                  </a:lnTo>
                  <a:lnTo>
                    <a:pt x="628" y="196"/>
                  </a:lnTo>
                  <a:lnTo>
                    <a:pt x="658" y="196"/>
                  </a:lnTo>
                  <a:lnTo>
                    <a:pt x="660" y="204"/>
                  </a:lnTo>
                  <a:lnTo>
                    <a:pt x="660" y="210"/>
                  </a:lnTo>
                  <a:lnTo>
                    <a:pt x="660" y="212"/>
                  </a:lnTo>
                  <a:lnTo>
                    <a:pt x="666" y="220"/>
                  </a:lnTo>
                  <a:lnTo>
                    <a:pt x="670" y="220"/>
                  </a:lnTo>
                  <a:lnTo>
                    <a:pt x="684" y="224"/>
                  </a:lnTo>
                  <a:lnTo>
                    <a:pt x="684" y="222"/>
                  </a:lnTo>
                  <a:lnTo>
                    <a:pt x="682" y="224"/>
                  </a:lnTo>
                  <a:lnTo>
                    <a:pt x="684" y="22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6" name="Freeform 156"/>
            <p:cNvSpPr>
              <a:spLocks/>
            </p:cNvSpPr>
            <p:nvPr/>
          </p:nvSpPr>
          <p:spPr bwMode="auto">
            <a:xfrm>
              <a:off x="4152" y="2062"/>
              <a:ext cx="2360" cy="1886"/>
            </a:xfrm>
            <a:custGeom>
              <a:avLst/>
              <a:gdLst>
                <a:gd name="T0" fmla="*/ 2354 w 2360"/>
                <a:gd name="T1" fmla="*/ 648 h 1886"/>
                <a:gd name="T2" fmla="*/ 2266 w 2360"/>
                <a:gd name="T3" fmla="*/ 478 h 1886"/>
                <a:gd name="T4" fmla="*/ 2042 w 2360"/>
                <a:gd name="T5" fmla="*/ 430 h 1886"/>
                <a:gd name="T6" fmla="*/ 1862 w 2360"/>
                <a:gd name="T7" fmla="*/ 334 h 1886"/>
                <a:gd name="T8" fmla="*/ 1748 w 2360"/>
                <a:gd name="T9" fmla="*/ 234 h 1886"/>
                <a:gd name="T10" fmla="*/ 1478 w 2360"/>
                <a:gd name="T11" fmla="*/ 210 h 1886"/>
                <a:gd name="T12" fmla="*/ 1378 w 2360"/>
                <a:gd name="T13" fmla="*/ 374 h 1886"/>
                <a:gd name="T14" fmla="*/ 1220 w 2360"/>
                <a:gd name="T15" fmla="*/ 360 h 1886"/>
                <a:gd name="T16" fmla="*/ 1086 w 2360"/>
                <a:gd name="T17" fmla="*/ 434 h 1886"/>
                <a:gd name="T18" fmla="*/ 990 w 2360"/>
                <a:gd name="T19" fmla="*/ 344 h 1886"/>
                <a:gd name="T20" fmla="*/ 996 w 2360"/>
                <a:gd name="T21" fmla="*/ 180 h 1886"/>
                <a:gd name="T22" fmla="*/ 886 w 2360"/>
                <a:gd name="T23" fmla="*/ 80 h 1886"/>
                <a:gd name="T24" fmla="*/ 762 w 2360"/>
                <a:gd name="T25" fmla="*/ 36 h 1886"/>
                <a:gd name="T26" fmla="*/ 612 w 2360"/>
                <a:gd name="T27" fmla="*/ 146 h 1886"/>
                <a:gd name="T28" fmla="*/ 438 w 2360"/>
                <a:gd name="T29" fmla="*/ 50 h 1886"/>
                <a:gd name="T30" fmla="*/ 318 w 2360"/>
                <a:gd name="T31" fmla="*/ 40 h 1886"/>
                <a:gd name="T32" fmla="*/ 190 w 2360"/>
                <a:gd name="T33" fmla="*/ 76 h 1886"/>
                <a:gd name="T34" fmla="*/ 228 w 2360"/>
                <a:gd name="T35" fmla="*/ 200 h 1886"/>
                <a:gd name="T36" fmla="*/ 272 w 2360"/>
                <a:gd name="T37" fmla="*/ 352 h 1886"/>
                <a:gd name="T38" fmla="*/ 188 w 2360"/>
                <a:gd name="T39" fmla="*/ 456 h 1886"/>
                <a:gd name="T40" fmla="*/ 42 w 2360"/>
                <a:gd name="T41" fmla="*/ 586 h 1886"/>
                <a:gd name="T42" fmla="*/ 20 w 2360"/>
                <a:gd name="T43" fmla="*/ 852 h 1886"/>
                <a:gd name="T44" fmla="*/ 20 w 2360"/>
                <a:gd name="T45" fmla="*/ 960 h 1886"/>
                <a:gd name="T46" fmla="*/ 22 w 2360"/>
                <a:gd name="T47" fmla="*/ 1050 h 1886"/>
                <a:gd name="T48" fmla="*/ 28 w 2360"/>
                <a:gd name="T49" fmla="*/ 1128 h 1886"/>
                <a:gd name="T50" fmla="*/ 110 w 2360"/>
                <a:gd name="T51" fmla="*/ 1208 h 1886"/>
                <a:gd name="T52" fmla="*/ 182 w 2360"/>
                <a:gd name="T53" fmla="*/ 1320 h 1886"/>
                <a:gd name="T54" fmla="*/ 214 w 2360"/>
                <a:gd name="T55" fmla="*/ 1426 h 1886"/>
                <a:gd name="T56" fmla="*/ 182 w 2360"/>
                <a:gd name="T57" fmla="*/ 1522 h 1886"/>
                <a:gd name="T58" fmla="*/ 232 w 2360"/>
                <a:gd name="T59" fmla="*/ 1596 h 1886"/>
                <a:gd name="T60" fmla="*/ 340 w 2360"/>
                <a:gd name="T61" fmla="*/ 1578 h 1886"/>
                <a:gd name="T62" fmla="*/ 390 w 2360"/>
                <a:gd name="T63" fmla="*/ 1518 h 1886"/>
                <a:gd name="T64" fmla="*/ 482 w 2360"/>
                <a:gd name="T65" fmla="*/ 1520 h 1886"/>
                <a:gd name="T66" fmla="*/ 576 w 2360"/>
                <a:gd name="T67" fmla="*/ 1656 h 1886"/>
                <a:gd name="T68" fmla="*/ 606 w 2360"/>
                <a:gd name="T69" fmla="*/ 1776 h 1886"/>
                <a:gd name="T70" fmla="*/ 794 w 2360"/>
                <a:gd name="T71" fmla="*/ 1842 h 1886"/>
                <a:gd name="T72" fmla="*/ 994 w 2360"/>
                <a:gd name="T73" fmla="*/ 1868 h 1886"/>
                <a:gd name="T74" fmla="*/ 1096 w 2360"/>
                <a:gd name="T75" fmla="*/ 1802 h 1886"/>
                <a:gd name="T76" fmla="*/ 1084 w 2360"/>
                <a:gd name="T77" fmla="*/ 1732 h 1886"/>
                <a:gd name="T78" fmla="*/ 1078 w 2360"/>
                <a:gd name="T79" fmla="*/ 1670 h 1886"/>
                <a:gd name="T80" fmla="*/ 1150 w 2360"/>
                <a:gd name="T81" fmla="*/ 1606 h 1886"/>
                <a:gd name="T82" fmla="*/ 1234 w 2360"/>
                <a:gd name="T83" fmla="*/ 1600 h 1886"/>
                <a:gd name="T84" fmla="*/ 1330 w 2360"/>
                <a:gd name="T85" fmla="*/ 1560 h 1886"/>
                <a:gd name="T86" fmla="*/ 1366 w 2360"/>
                <a:gd name="T87" fmla="*/ 1502 h 1886"/>
                <a:gd name="T88" fmla="*/ 1414 w 2360"/>
                <a:gd name="T89" fmla="*/ 1404 h 1886"/>
                <a:gd name="T90" fmla="*/ 1448 w 2360"/>
                <a:gd name="T91" fmla="*/ 1326 h 1886"/>
                <a:gd name="T92" fmla="*/ 1510 w 2360"/>
                <a:gd name="T93" fmla="*/ 1362 h 1886"/>
                <a:gd name="T94" fmla="*/ 1626 w 2360"/>
                <a:gd name="T95" fmla="*/ 1374 h 1886"/>
                <a:gd name="T96" fmla="*/ 1650 w 2360"/>
                <a:gd name="T97" fmla="*/ 1296 h 1886"/>
                <a:gd name="T98" fmla="*/ 1634 w 2360"/>
                <a:gd name="T99" fmla="*/ 1242 h 1886"/>
                <a:gd name="T100" fmla="*/ 1680 w 2360"/>
                <a:gd name="T101" fmla="*/ 1152 h 1886"/>
                <a:gd name="T102" fmla="*/ 1732 w 2360"/>
                <a:gd name="T103" fmla="*/ 1166 h 1886"/>
                <a:gd name="T104" fmla="*/ 1784 w 2360"/>
                <a:gd name="T105" fmla="*/ 1120 h 1886"/>
                <a:gd name="T106" fmla="*/ 1834 w 2360"/>
                <a:gd name="T107" fmla="*/ 1136 h 1886"/>
                <a:gd name="T108" fmla="*/ 1890 w 2360"/>
                <a:gd name="T109" fmla="*/ 1130 h 1886"/>
                <a:gd name="T110" fmla="*/ 1942 w 2360"/>
                <a:gd name="T111" fmla="*/ 1058 h 1886"/>
                <a:gd name="T112" fmla="*/ 1980 w 2360"/>
                <a:gd name="T113" fmla="*/ 1004 h 1886"/>
                <a:gd name="T114" fmla="*/ 2016 w 2360"/>
                <a:gd name="T115" fmla="*/ 968 h 1886"/>
                <a:gd name="T116" fmla="*/ 2050 w 2360"/>
                <a:gd name="T117" fmla="*/ 954 h 1886"/>
                <a:gd name="T118" fmla="*/ 2082 w 2360"/>
                <a:gd name="T119" fmla="*/ 964 h 1886"/>
                <a:gd name="T120" fmla="*/ 2126 w 2360"/>
                <a:gd name="T121" fmla="*/ 970 h 1886"/>
                <a:gd name="T122" fmla="*/ 2188 w 2360"/>
                <a:gd name="T123" fmla="*/ 946 h 1886"/>
                <a:gd name="T124" fmla="*/ 2178 w 2360"/>
                <a:gd name="T125" fmla="*/ 766 h 1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0"/>
                <a:gd name="T190" fmla="*/ 0 h 1886"/>
                <a:gd name="T191" fmla="*/ 2360 w 2360"/>
                <a:gd name="T192" fmla="*/ 1886 h 1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0" h="1886">
                  <a:moveTo>
                    <a:pt x="2186" y="746"/>
                  </a:moveTo>
                  <a:lnTo>
                    <a:pt x="2186" y="746"/>
                  </a:lnTo>
                  <a:lnTo>
                    <a:pt x="2234" y="742"/>
                  </a:lnTo>
                  <a:lnTo>
                    <a:pt x="2268" y="738"/>
                  </a:lnTo>
                  <a:lnTo>
                    <a:pt x="2300" y="732"/>
                  </a:lnTo>
                  <a:lnTo>
                    <a:pt x="2330" y="724"/>
                  </a:lnTo>
                  <a:lnTo>
                    <a:pt x="2342" y="718"/>
                  </a:lnTo>
                  <a:lnTo>
                    <a:pt x="2350" y="712"/>
                  </a:lnTo>
                  <a:lnTo>
                    <a:pt x="2356" y="706"/>
                  </a:lnTo>
                  <a:lnTo>
                    <a:pt x="2360" y="698"/>
                  </a:lnTo>
                  <a:lnTo>
                    <a:pt x="2358" y="690"/>
                  </a:lnTo>
                  <a:lnTo>
                    <a:pt x="2352" y="682"/>
                  </a:lnTo>
                  <a:lnTo>
                    <a:pt x="2354" y="674"/>
                  </a:lnTo>
                  <a:lnTo>
                    <a:pt x="2356" y="672"/>
                  </a:lnTo>
                  <a:lnTo>
                    <a:pt x="2358" y="674"/>
                  </a:lnTo>
                  <a:lnTo>
                    <a:pt x="2358" y="668"/>
                  </a:lnTo>
                  <a:lnTo>
                    <a:pt x="2358" y="662"/>
                  </a:lnTo>
                  <a:lnTo>
                    <a:pt x="2354" y="648"/>
                  </a:lnTo>
                  <a:lnTo>
                    <a:pt x="2352" y="634"/>
                  </a:lnTo>
                  <a:lnTo>
                    <a:pt x="2352" y="618"/>
                  </a:lnTo>
                  <a:lnTo>
                    <a:pt x="2356" y="602"/>
                  </a:lnTo>
                  <a:lnTo>
                    <a:pt x="2346" y="598"/>
                  </a:lnTo>
                  <a:lnTo>
                    <a:pt x="2340" y="608"/>
                  </a:lnTo>
                  <a:lnTo>
                    <a:pt x="2336" y="618"/>
                  </a:lnTo>
                  <a:lnTo>
                    <a:pt x="2326" y="618"/>
                  </a:lnTo>
                  <a:lnTo>
                    <a:pt x="2330" y="604"/>
                  </a:lnTo>
                  <a:lnTo>
                    <a:pt x="2326" y="594"/>
                  </a:lnTo>
                  <a:lnTo>
                    <a:pt x="2320" y="598"/>
                  </a:lnTo>
                  <a:lnTo>
                    <a:pt x="2316" y="598"/>
                  </a:lnTo>
                  <a:lnTo>
                    <a:pt x="2310" y="588"/>
                  </a:lnTo>
                  <a:lnTo>
                    <a:pt x="2300" y="584"/>
                  </a:lnTo>
                  <a:lnTo>
                    <a:pt x="2296" y="578"/>
                  </a:lnTo>
                  <a:lnTo>
                    <a:pt x="2276" y="578"/>
                  </a:lnTo>
                  <a:lnTo>
                    <a:pt x="2276" y="568"/>
                  </a:lnTo>
                  <a:lnTo>
                    <a:pt x="2260" y="568"/>
                  </a:lnTo>
                  <a:lnTo>
                    <a:pt x="2260" y="558"/>
                  </a:lnTo>
                  <a:lnTo>
                    <a:pt x="2276" y="514"/>
                  </a:lnTo>
                  <a:lnTo>
                    <a:pt x="2276" y="494"/>
                  </a:lnTo>
                  <a:lnTo>
                    <a:pt x="2266" y="478"/>
                  </a:lnTo>
                  <a:lnTo>
                    <a:pt x="2266" y="474"/>
                  </a:lnTo>
                  <a:lnTo>
                    <a:pt x="2256" y="464"/>
                  </a:lnTo>
                  <a:lnTo>
                    <a:pt x="2250" y="454"/>
                  </a:lnTo>
                  <a:lnTo>
                    <a:pt x="2246" y="448"/>
                  </a:lnTo>
                  <a:lnTo>
                    <a:pt x="2240" y="440"/>
                  </a:lnTo>
                  <a:lnTo>
                    <a:pt x="2230" y="434"/>
                  </a:lnTo>
                  <a:lnTo>
                    <a:pt x="2226" y="424"/>
                  </a:lnTo>
                  <a:lnTo>
                    <a:pt x="2216" y="424"/>
                  </a:lnTo>
                  <a:lnTo>
                    <a:pt x="2186" y="420"/>
                  </a:lnTo>
                  <a:lnTo>
                    <a:pt x="2176" y="414"/>
                  </a:lnTo>
                  <a:lnTo>
                    <a:pt x="2156" y="414"/>
                  </a:lnTo>
                  <a:lnTo>
                    <a:pt x="2136" y="420"/>
                  </a:lnTo>
                  <a:lnTo>
                    <a:pt x="2116" y="414"/>
                  </a:lnTo>
                  <a:lnTo>
                    <a:pt x="2112" y="420"/>
                  </a:lnTo>
                  <a:lnTo>
                    <a:pt x="2106" y="424"/>
                  </a:lnTo>
                  <a:lnTo>
                    <a:pt x="2086" y="420"/>
                  </a:lnTo>
                  <a:lnTo>
                    <a:pt x="2082" y="424"/>
                  </a:lnTo>
                  <a:lnTo>
                    <a:pt x="2076" y="424"/>
                  </a:lnTo>
                  <a:lnTo>
                    <a:pt x="2056" y="420"/>
                  </a:lnTo>
                  <a:lnTo>
                    <a:pt x="2052" y="424"/>
                  </a:lnTo>
                  <a:lnTo>
                    <a:pt x="2042" y="430"/>
                  </a:lnTo>
                  <a:lnTo>
                    <a:pt x="1996" y="430"/>
                  </a:lnTo>
                  <a:lnTo>
                    <a:pt x="1976" y="440"/>
                  </a:lnTo>
                  <a:lnTo>
                    <a:pt x="1972" y="440"/>
                  </a:lnTo>
                  <a:lnTo>
                    <a:pt x="1966" y="444"/>
                  </a:lnTo>
                  <a:lnTo>
                    <a:pt x="1962" y="440"/>
                  </a:lnTo>
                  <a:lnTo>
                    <a:pt x="1946" y="424"/>
                  </a:lnTo>
                  <a:lnTo>
                    <a:pt x="1936" y="424"/>
                  </a:lnTo>
                  <a:lnTo>
                    <a:pt x="1932" y="420"/>
                  </a:lnTo>
                  <a:lnTo>
                    <a:pt x="1946" y="414"/>
                  </a:lnTo>
                  <a:lnTo>
                    <a:pt x="1952" y="410"/>
                  </a:lnTo>
                  <a:lnTo>
                    <a:pt x="1956" y="400"/>
                  </a:lnTo>
                  <a:lnTo>
                    <a:pt x="1926" y="374"/>
                  </a:lnTo>
                  <a:lnTo>
                    <a:pt x="1926" y="364"/>
                  </a:lnTo>
                  <a:lnTo>
                    <a:pt x="1922" y="360"/>
                  </a:lnTo>
                  <a:lnTo>
                    <a:pt x="1892" y="370"/>
                  </a:lnTo>
                  <a:lnTo>
                    <a:pt x="1886" y="370"/>
                  </a:lnTo>
                  <a:lnTo>
                    <a:pt x="1882" y="360"/>
                  </a:lnTo>
                  <a:lnTo>
                    <a:pt x="1882" y="354"/>
                  </a:lnTo>
                  <a:lnTo>
                    <a:pt x="1872" y="344"/>
                  </a:lnTo>
                  <a:lnTo>
                    <a:pt x="1868" y="334"/>
                  </a:lnTo>
                  <a:lnTo>
                    <a:pt x="1862" y="334"/>
                  </a:lnTo>
                  <a:lnTo>
                    <a:pt x="1848" y="330"/>
                  </a:lnTo>
                  <a:lnTo>
                    <a:pt x="1842" y="334"/>
                  </a:lnTo>
                  <a:lnTo>
                    <a:pt x="1832" y="334"/>
                  </a:lnTo>
                  <a:lnTo>
                    <a:pt x="1832" y="330"/>
                  </a:lnTo>
                  <a:lnTo>
                    <a:pt x="1812" y="330"/>
                  </a:lnTo>
                  <a:lnTo>
                    <a:pt x="1812" y="324"/>
                  </a:lnTo>
                  <a:lnTo>
                    <a:pt x="1828" y="304"/>
                  </a:lnTo>
                  <a:lnTo>
                    <a:pt x="1832" y="300"/>
                  </a:lnTo>
                  <a:lnTo>
                    <a:pt x="1842" y="304"/>
                  </a:lnTo>
                  <a:lnTo>
                    <a:pt x="1848" y="314"/>
                  </a:lnTo>
                  <a:lnTo>
                    <a:pt x="1858" y="304"/>
                  </a:lnTo>
                  <a:lnTo>
                    <a:pt x="1858" y="290"/>
                  </a:lnTo>
                  <a:lnTo>
                    <a:pt x="1848" y="264"/>
                  </a:lnTo>
                  <a:lnTo>
                    <a:pt x="1832" y="254"/>
                  </a:lnTo>
                  <a:lnTo>
                    <a:pt x="1822" y="250"/>
                  </a:lnTo>
                  <a:lnTo>
                    <a:pt x="1812" y="250"/>
                  </a:lnTo>
                  <a:lnTo>
                    <a:pt x="1808" y="244"/>
                  </a:lnTo>
                  <a:lnTo>
                    <a:pt x="1792" y="234"/>
                  </a:lnTo>
                  <a:lnTo>
                    <a:pt x="1778" y="240"/>
                  </a:lnTo>
                  <a:lnTo>
                    <a:pt x="1772" y="234"/>
                  </a:lnTo>
                  <a:lnTo>
                    <a:pt x="1748" y="234"/>
                  </a:lnTo>
                  <a:lnTo>
                    <a:pt x="1738" y="240"/>
                  </a:lnTo>
                  <a:lnTo>
                    <a:pt x="1722" y="234"/>
                  </a:lnTo>
                  <a:lnTo>
                    <a:pt x="1708" y="224"/>
                  </a:lnTo>
                  <a:lnTo>
                    <a:pt x="1698" y="224"/>
                  </a:lnTo>
                  <a:lnTo>
                    <a:pt x="1682" y="210"/>
                  </a:lnTo>
                  <a:lnTo>
                    <a:pt x="1678" y="210"/>
                  </a:lnTo>
                  <a:lnTo>
                    <a:pt x="1648" y="204"/>
                  </a:lnTo>
                  <a:lnTo>
                    <a:pt x="1628" y="194"/>
                  </a:lnTo>
                  <a:lnTo>
                    <a:pt x="1598" y="194"/>
                  </a:lnTo>
                  <a:lnTo>
                    <a:pt x="1588" y="190"/>
                  </a:lnTo>
                  <a:lnTo>
                    <a:pt x="1554" y="190"/>
                  </a:lnTo>
                  <a:lnTo>
                    <a:pt x="1508" y="184"/>
                  </a:lnTo>
                  <a:lnTo>
                    <a:pt x="1504" y="180"/>
                  </a:lnTo>
                  <a:lnTo>
                    <a:pt x="1494" y="170"/>
                  </a:lnTo>
                  <a:lnTo>
                    <a:pt x="1478" y="170"/>
                  </a:lnTo>
                  <a:lnTo>
                    <a:pt x="1474" y="180"/>
                  </a:lnTo>
                  <a:lnTo>
                    <a:pt x="1474" y="184"/>
                  </a:lnTo>
                  <a:lnTo>
                    <a:pt x="1478" y="190"/>
                  </a:lnTo>
                  <a:lnTo>
                    <a:pt x="1478" y="200"/>
                  </a:lnTo>
                  <a:lnTo>
                    <a:pt x="1488" y="204"/>
                  </a:lnTo>
                  <a:lnTo>
                    <a:pt x="1478" y="210"/>
                  </a:lnTo>
                  <a:lnTo>
                    <a:pt x="1474" y="214"/>
                  </a:lnTo>
                  <a:lnTo>
                    <a:pt x="1468" y="224"/>
                  </a:lnTo>
                  <a:lnTo>
                    <a:pt x="1464" y="244"/>
                  </a:lnTo>
                  <a:lnTo>
                    <a:pt x="1458" y="254"/>
                  </a:lnTo>
                  <a:lnTo>
                    <a:pt x="1454" y="260"/>
                  </a:lnTo>
                  <a:lnTo>
                    <a:pt x="1444" y="264"/>
                  </a:lnTo>
                  <a:lnTo>
                    <a:pt x="1434" y="274"/>
                  </a:lnTo>
                  <a:lnTo>
                    <a:pt x="1428" y="284"/>
                  </a:lnTo>
                  <a:lnTo>
                    <a:pt x="1428" y="290"/>
                  </a:lnTo>
                  <a:lnTo>
                    <a:pt x="1434" y="300"/>
                  </a:lnTo>
                  <a:lnTo>
                    <a:pt x="1434" y="304"/>
                  </a:lnTo>
                  <a:lnTo>
                    <a:pt x="1428" y="304"/>
                  </a:lnTo>
                  <a:lnTo>
                    <a:pt x="1428" y="330"/>
                  </a:lnTo>
                  <a:lnTo>
                    <a:pt x="1438" y="340"/>
                  </a:lnTo>
                  <a:lnTo>
                    <a:pt x="1438" y="360"/>
                  </a:lnTo>
                  <a:lnTo>
                    <a:pt x="1428" y="360"/>
                  </a:lnTo>
                  <a:lnTo>
                    <a:pt x="1414" y="350"/>
                  </a:lnTo>
                  <a:lnTo>
                    <a:pt x="1408" y="364"/>
                  </a:lnTo>
                  <a:lnTo>
                    <a:pt x="1398" y="360"/>
                  </a:lnTo>
                  <a:lnTo>
                    <a:pt x="1394" y="364"/>
                  </a:lnTo>
                  <a:lnTo>
                    <a:pt x="1378" y="374"/>
                  </a:lnTo>
                  <a:lnTo>
                    <a:pt x="1368" y="384"/>
                  </a:lnTo>
                  <a:lnTo>
                    <a:pt x="1368" y="394"/>
                  </a:lnTo>
                  <a:lnTo>
                    <a:pt x="1358" y="394"/>
                  </a:lnTo>
                  <a:lnTo>
                    <a:pt x="1354" y="400"/>
                  </a:lnTo>
                  <a:lnTo>
                    <a:pt x="1350" y="394"/>
                  </a:lnTo>
                  <a:lnTo>
                    <a:pt x="1344" y="394"/>
                  </a:lnTo>
                  <a:lnTo>
                    <a:pt x="1340" y="390"/>
                  </a:lnTo>
                  <a:lnTo>
                    <a:pt x="1340" y="380"/>
                  </a:lnTo>
                  <a:lnTo>
                    <a:pt x="1334" y="380"/>
                  </a:lnTo>
                  <a:lnTo>
                    <a:pt x="1330" y="370"/>
                  </a:lnTo>
                  <a:lnTo>
                    <a:pt x="1324" y="364"/>
                  </a:lnTo>
                  <a:lnTo>
                    <a:pt x="1320" y="364"/>
                  </a:lnTo>
                  <a:lnTo>
                    <a:pt x="1294" y="350"/>
                  </a:lnTo>
                  <a:lnTo>
                    <a:pt x="1290" y="350"/>
                  </a:lnTo>
                  <a:lnTo>
                    <a:pt x="1274" y="344"/>
                  </a:lnTo>
                  <a:lnTo>
                    <a:pt x="1270" y="340"/>
                  </a:lnTo>
                  <a:lnTo>
                    <a:pt x="1264" y="340"/>
                  </a:lnTo>
                  <a:lnTo>
                    <a:pt x="1254" y="334"/>
                  </a:lnTo>
                  <a:lnTo>
                    <a:pt x="1230" y="334"/>
                  </a:lnTo>
                  <a:lnTo>
                    <a:pt x="1224" y="350"/>
                  </a:lnTo>
                  <a:lnTo>
                    <a:pt x="1220" y="360"/>
                  </a:lnTo>
                  <a:lnTo>
                    <a:pt x="1224" y="370"/>
                  </a:lnTo>
                  <a:lnTo>
                    <a:pt x="1224" y="374"/>
                  </a:lnTo>
                  <a:lnTo>
                    <a:pt x="1214" y="364"/>
                  </a:lnTo>
                  <a:lnTo>
                    <a:pt x="1174" y="364"/>
                  </a:lnTo>
                  <a:lnTo>
                    <a:pt x="1164" y="350"/>
                  </a:lnTo>
                  <a:lnTo>
                    <a:pt x="1160" y="344"/>
                  </a:lnTo>
                  <a:lnTo>
                    <a:pt x="1150" y="330"/>
                  </a:lnTo>
                  <a:lnTo>
                    <a:pt x="1144" y="320"/>
                  </a:lnTo>
                  <a:lnTo>
                    <a:pt x="1140" y="304"/>
                  </a:lnTo>
                  <a:lnTo>
                    <a:pt x="1134" y="294"/>
                  </a:lnTo>
                  <a:lnTo>
                    <a:pt x="1134" y="290"/>
                  </a:lnTo>
                  <a:lnTo>
                    <a:pt x="1130" y="294"/>
                  </a:lnTo>
                  <a:lnTo>
                    <a:pt x="1124" y="304"/>
                  </a:lnTo>
                  <a:lnTo>
                    <a:pt x="1114" y="334"/>
                  </a:lnTo>
                  <a:lnTo>
                    <a:pt x="1110" y="344"/>
                  </a:lnTo>
                  <a:lnTo>
                    <a:pt x="1104" y="360"/>
                  </a:lnTo>
                  <a:lnTo>
                    <a:pt x="1104" y="394"/>
                  </a:lnTo>
                  <a:lnTo>
                    <a:pt x="1100" y="400"/>
                  </a:lnTo>
                  <a:lnTo>
                    <a:pt x="1096" y="414"/>
                  </a:lnTo>
                  <a:lnTo>
                    <a:pt x="1090" y="420"/>
                  </a:lnTo>
                  <a:lnTo>
                    <a:pt x="1086" y="434"/>
                  </a:lnTo>
                  <a:lnTo>
                    <a:pt x="1080" y="444"/>
                  </a:lnTo>
                  <a:lnTo>
                    <a:pt x="1076" y="454"/>
                  </a:lnTo>
                  <a:lnTo>
                    <a:pt x="1070" y="454"/>
                  </a:lnTo>
                  <a:lnTo>
                    <a:pt x="1060" y="430"/>
                  </a:lnTo>
                  <a:lnTo>
                    <a:pt x="1056" y="424"/>
                  </a:lnTo>
                  <a:lnTo>
                    <a:pt x="1056" y="434"/>
                  </a:lnTo>
                  <a:lnTo>
                    <a:pt x="1050" y="434"/>
                  </a:lnTo>
                  <a:lnTo>
                    <a:pt x="1046" y="430"/>
                  </a:lnTo>
                  <a:lnTo>
                    <a:pt x="1036" y="430"/>
                  </a:lnTo>
                  <a:lnTo>
                    <a:pt x="1030" y="420"/>
                  </a:lnTo>
                  <a:lnTo>
                    <a:pt x="1030" y="414"/>
                  </a:lnTo>
                  <a:lnTo>
                    <a:pt x="1026" y="410"/>
                  </a:lnTo>
                  <a:lnTo>
                    <a:pt x="1020" y="414"/>
                  </a:lnTo>
                  <a:lnTo>
                    <a:pt x="1016" y="410"/>
                  </a:lnTo>
                  <a:lnTo>
                    <a:pt x="1016" y="404"/>
                  </a:lnTo>
                  <a:lnTo>
                    <a:pt x="1010" y="394"/>
                  </a:lnTo>
                  <a:lnTo>
                    <a:pt x="1010" y="384"/>
                  </a:lnTo>
                  <a:lnTo>
                    <a:pt x="1000" y="384"/>
                  </a:lnTo>
                  <a:lnTo>
                    <a:pt x="1000" y="380"/>
                  </a:lnTo>
                  <a:lnTo>
                    <a:pt x="990" y="360"/>
                  </a:lnTo>
                  <a:lnTo>
                    <a:pt x="990" y="344"/>
                  </a:lnTo>
                  <a:lnTo>
                    <a:pt x="986" y="340"/>
                  </a:lnTo>
                  <a:lnTo>
                    <a:pt x="986" y="334"/>
                  </a:lnTo>
                  <a:lnTo>
                    <a:pt x="976" y="340"/>
                  </a:lnTo>
                  <a:lnTo>
                    <a:pt x="970" y="334"/>
                  </a:lnTo>
                  <a:lnTo>
                    <a:pt x="976" y="330"/>
                  </a:lnTo>
                  <a:lnTo>
                    <a:pt x="970" y="320"/>
                  </a:lnTo>
                  <a:lnTo>
                    <a:pt x="970" y="314"/>
                  </a:lnTo>
                  <a:lnTo>
                    <a:pt x="966" y="300"/>
                  </a:lnTo>
                  <a:lnTo>
                    <a:pt x="980" y="280"/>
                  </a:lnTo>
                  <a:lnTo>
                    <a:pt x="986" y="280"/>
                  </a:lnTo>
                  <a:lnTo>
                    <a:pt x="1000" y="264"/>
                  </a:lnTo>
                  <a:lnTo>
                    <a:pt x="996" y="264"/>
                  </a:lnTo>
                  <a:lnTo>
                    <a:pt x="1000" y="260"/>
                  </a:lnTo>
                  <a:lnTo>
                    <a:pt x="1000" y="250"/>
                  </a:lnTo>
                  <a:lnTo>
                    <a:pt x="1006" y="234"/>
                  </a:lnTo>
                  <a:lnTo>
                    <a:pt x="990" y="220"/>
                  </a:lnTo>
                  <a:lnTo>
                    <a:pt x="996" y="210"/>
                  </a:lnTo>
                  <a:lnTo>
                    <a:pt x="990" y="204"/>
                  </a:lnTo>
                  <a:lnTo>
                    <a:pt x="990" y="200"/>
                  </a:lnTo>
                  <a:lnTo>
                    <a:pt x="996" y="194"/>
                  </a:lnTo>
                  <a:lnTo>
                    <a:pt x="996" y="180"/>
                  </a:lnTo>
                  <a:lnTo>
                    <a:pt x="990" y="176"/>
                  </a:lnTo>
                  <a:lnTo>
                    <a:pt x="996" y="170"/>
                  </a:lnTo>
                  <a:lnTo>
                    <a:pt x="990" y="166"/>
                  </a:lnTo>
                  <a:lnTo>
                    <a:pt x="996" y="166"/>
                  </a:lnTo>
                  <a:lnTo>
                    <a:pt x="1000" y="160"/>
                  </a:lnTo>
                  <a:lnTo>
                    <a:pt x="1000" y="146"/>
                  </a:lnTo>
                  <a:lnTo>
                    <a:pt x="986" y="136"/>
                  </a:lnTo>
                  <a:lnTo>
                    <a:pt x="986" y="126"/>
                  </a:lnTo>
                  <a:lnTo>
                    <a:pt x="976" y="120"/>
                  </a:lnTo>
                  <a:lnTo>
                    <a:pt x="976" y="116"/>
                  </a:lnTo>
                  <a:lnTo>
                    <a:pt x="960" y="106"/>
                  </a:lnTo>
                  <a:lnTo>
                    <a:pt x="960" y="96"/>
                  </a:lnTo>
                  <a:lnTo>
                    <a:pt x="950" y="90"/>
                  </a:lnTo>
                  <a:lnTo>
                    <a:pt x="946" y="90"/>
                  </a:lnTo>
                  <a:lnTo>
                    <a:pt x="950" y="86"/>
                  </a:lnTo>
                  <a:lnTo>
                    <a:pt x="946" y="80"/>
                  </a:lnTo>
                  <a:lnTo>
                    <a:pt x="930" y="76"/>
                  </a:lnTo>
                  <a:lnTo>
                    <a:pt x="910" y="76"/>
                  </a:lnTo>
                  <a:lnTo>
                    <a:pt x="896" y="70"/>
                  </a:lnTo>
                  <a:lnTo>
                    <a:pt x="896" y="80"/>
                  </a:lnTo>
                  <a:lnTo>
                    <a:pt x="886" y="80"/>
                  </a:lnTo>
                  <a:lnTo>
                    <a:pt x="880" y="90"/>
                  </a:lnTo>
                  <a:lnTo>
                    <a:pt x="876" y="86"/>
                  </a:lnTo>
                  <a:lnTo>
                    <a:pt x="876" y="80"/>
                  </a:lnTo>
                  <a:lnTo>
                    <a:pt x="860" y="66"/>
                  </a:lnTo>
                  <a:lnTo>
                    <a:pt x="856" y="70"/>
                  </a:lnTo>
                  <a:lnTo>
                    <a:pt x="850" y="66"/>
                  </a:lnTo>
                  <a:lnTo>
                    <a:pt x="846" y="66"/>
                  </a:lnTo>
                  <a:lnTo>
                    <a:pt x="842" y="60"/>
                  </a:lnTo>
                  <a:lnTo>
                    <a:pt x="832" y="60"/>
                  </a:lnTo>
                  <a:lnTo>
                    <a:pt x="832" y="66"/>
                  </a:lnTo>
                  <a:lnTo>
                    <a:pt x="822" y="60"/>
                  </a:lnTo>
                  <a:lnTo>
                    <a:pt x="822" y="46"/>
                  </a:lnTo>
                  <a:lnTo>
                    <a:pt x="816" y="46"/>
                  </a:lnTo>
                  <a:lnTo>
                    <a:pt x="806" y="36"/>
                  </a:lnTo>
                  <a:lnTo>
                    <a:pt x="802" y="40"/>
                  </a:lnTo>
                  <a:lnTo>
                    <a:pt x="792" y="36"/>
                  </a:lnTo>
                  <a:lnTo>
                    <a:pt x="776" y="30"/>
                  </a:lnTo>
                  <a:lnTo>
                    <a:pt x="772" y="26"/>
                  </a:lnTo>
                  <a:lnTo>
                    <a:pt x="766" y="26"/>
                  </a:lnTo>
                  <a:lnTo>
                    <a:pt x="762" y="30"/>
                  </a:lnTo>
                  <a:lnTo>
                    <a:pt x="762" y="36"/>
                  </a:lnTo>
                  <a:lnTo>
                    <a:pt x="766" y="46"/>
                  </a:lnTo>
                  <a:lnTo>
                    <a:pt x="752" y="46"/>
                  </a:lnTo>
                  <a:lnTo>
                    <a:pt x="742" y="36"/>
                  </a:lnTo>
                  <a:lnTo>
                    <a:pt x="742" y="50"/>
                  </a:lnTo>
                  <a:lnTo>
                    <a:pt x="736" y="80"/>
                  </a:lnTo>
                  <a:lnTo>
                    <a:pt x="736" y="106"/>
                  </a:lnTo>
                  <a:lnTo>
                    <a:pt x="746" y="130"/>
                  </a:lnTo>
                  <a:lnTo>
                    <a:pt x="746" y="136"/>
                  </a:lnTo>
                  <a:lnTo>
                    <a:pt x="736" y="140"/>
                  </a:lnTo>
                  <a:lnTo>
                    <a:pt x="716" y="146"/>
                  </a:lnTo>
                  <a:lnTo>
                    <a:pt x="706" y="156"/>
                  </a:lnTo>
                  <a:lnTo>
                    <a:pt x="702" y="150"/>
                  </a:lnTo>
                  <a:lnTo>
                    <a:pt x="702" y="156"/>
                  </a:lnTo>
                  <a:lnTo>
                    <a:pt x="696" y="150"/>
                  </a:lnTo>
                  <a:lnTo>
                    <a:pt x="682" y="156"/>
                  </a:lnTo>
                  <a:lnTo>
                    <a:pt x="676" y="150"/>
                  </a:lnTo>
                  <a:lnTo>
                    <a:pt x="666" y="150"/>
                  </a:lnTo>
                  <a:lnTo>
                    <a:pt x="652" y="156"/>
                  </a:lnTo>
                  <a:lnTo>
                    <a:pt x="646" y="160"/>
                  </a:lnTo>
                  <a:lnTo>
                    <a:pt x="632" y="150"/>
                  </a:lnTo>
                  <a:lnTo>
                    <a:pt x="612" y="146"/>
                  </a:lnTo>
                  <a:lnTo>
                    <a:pt x="602" y="146"/>
                  </a:lnTo>
                  <a:lnTo>
                    <a:pt x="602" y="156"/>
                  </a:lnTo>
                  <a:lnTo>
                    <a:pt x="578" y="140"/>
                  </a:lnTo>
                  <a:lnTo>
                    <a:pt x="562" y="136"/>
                  </a:lnTo>
                  <a:lnTo>
                    <a:pt x="542" y="120"/>
                  </a:lnTo>
                  <a:lnTo>
                    <a:pt x="538" y="116"/>
                  </a:lnTo>
                  <a:lnTo>
                    <a:pt x="538" y="86"/>
                  </a:lnTo>
                  <a:lnTo>
                    <a:pt x="552" y="86"/>
                  </a:lnTo>
                  <a:lnTo>
                    <a:pt x="552" y="80"/>
                  </a:lnTo>
                  <a:lnTo>
                    <a:pt x="558" y="80"/>
                  </a:lnTo>
                  <a:lnTo>
                    <a:pt x="558" y="76"/>
                  </a:lnTo>
                  <a:lnTo>
                    <a:pt x="552" y="70"/>
                  </a:lnTo>
                  <a:lnTo>
                    <a:pt x="532" y="70"/>
                  </a:lnTo>
                  <a:lnTo>
                    <a:pt x="522" y="66"/>
                  </a:lnTo>
                  <a:lnTo>
                    <a:pt x="508" y="70"/>
                  </a:lnTo>
                  <a:lnTo>
                    <a:pt x="488" y="66"/>
                  </a:lnTo>
                  <a:lnTo>
                    <a:pt x="478" y="60"/>
                  </a:lnTo>
                  <a:lnTo>
                    <a:pt x="472" y="60"/>
                  </a:lnTo>
                  <a:lnTo>
                    <a:pt x="462" y="56"/>
                  </a:lnTo>
                  <a:lnTo>
                    <a:pt x="452" y="56"/>
                  </a:lnTo>
                  <a:lnTo>
                    <a:pt x="438" y="50"/>
                  </a:lnTo>
                  <a:lnTo>
                    <a:pt x="422" y="46"/>
                  </a:lnTo>
                  <a:lnTo>
                    <a:pt x="408" y="50"/>
                  </a:lnTo>
                  <a:lnTo>
                    <a:pt x="408" y="56"/>
                  </a:lnTo>
                  <a:lnTo>
                    <a:pt x="388" y="66"/>
                  </a:lnTo>
                  <a:lnTo>
                    <a:pt x="362" y="66"/>
                  </a:lnTo>
                  <a:lnTo>
                    <a:pt x="332" y="76"/>
                  </a:lnTo>
                  <a:lnTo>
                    <a:pt x="348" y="96"/>
                  </a:lnTo>
                  <a:lnTo>
                    <a:pt x="348" y="106"/>
                  </a:lnTo>
                  <a:lnTo>
                    <a:pt x="342" y="106"/>
                  </a:lnTo>
                  <a:lnTo>
                    <a:pt x="328" y="120"/>
                  </a:lnTo>
                  <a:lnTo>
                    <a:pt x="318" y="116"/>
                  </a:lnTo>
                  <a:lnTo>
                    <a:pt x="318" y="110"/>
                  </a:lnTo>
                  <a:lnTo>
                    <a:pt x="328" y="110"/>
                  </a:lnTo>
                  <a:lnTo>
                    <a:pt x="332" y="106"/>
                  </a:lnTo>
                  <a:lnTo>
                    <a:pt x="318" y="100"/>
                  </a:lnTo>
                  <a:lnTo>
                    <a:pt x="324" y="90"/>
                  </a:lnTo>
                  <a:lnTo>
                    <a:pt x="318" y="86"/>
                  </a:lnTo>
                  <a:lnTo>
                    <a:pt x="328" y="66"/>
                  </a:lnTo>
                  <a:lnTo>
                    <a:pt x="328" y="56"/>
                  </a:lnTo>
                  <a:lnTo>
                    <a:pt x="324" y="46"/>
                  </a:lnTo>
                  <a:lnTo>
                    <a:pt x="318" y="40"/>
                  </a:lnTo>
                  <a:lnTo>
                    <a:pt x="318" y="30"/>
                  </a:lnTo>
                  <a:lnTo>
                    <a:pt x="314" y="20"/>
                  </a:lnTo>
                  <a:lnTo>
                    <a:pt x="304" y="0"/>
                  </a:lnTo>
                  <a:lnTo>
                    <a:pt x="308" y="20"/>
                  </a:lnTo>
                  <a:lnTo>
                    <a:pt x="304" y="36"/>
                  </a:lnTo>
                  <a:lnTo>
                    <a:pt x="298" y="46"/>
                  </a:lnTo>
                  <a:lnTo>
                    <a:pt x="254" y="46"/>
                  </a:lnTo>
                  <a:lnTo>
                    <a:pt x="238" y="30"/>
                  </a:lnTo>
                  <a:lnTo>
                    <a:pt x="238" y="20"/>
                  </a:lnTo>
                  <a:lnTo>
                    <a:pt x="236" y="16"/>
                  </a:lnTo>
                  <a:lnTo>
                    <a:pt x="232" y="20"/>
                  </a:lnTo>
                  <a:lnTo>
                    <a:pt x="224" y="22"/>
                  </a:lnTo>
                  <a:lnTo>
                    <a:pt x="210" y="34"/>
                  </a:lnTo>
                  <a:lnTo>
                    <a:pt x="224" y="38"/>
                  </a:lnTo>
                  <a:lnTo>
                    <a:pt x="226" y="48"/>
                  </a:lnTo>
                  <a:lnTo>
                    <a:pt x="224" y="50"/>
                  </a:lnTo>
                  <a:lnTo>
                    <a:pt x="216" y="54"/>
                  </a:lnTo>
                  <a:lnTo>
                    <a:pt x="206" y="72"/>
                  </a:lnTo>
                  <a:lnTo>
                    <a:pt x="200" y="72"/>
                  </a:lnTo>
                  <a:lnTo>
                    <a:pt x="190" y="76"/>
                  </a:lnTo>
                  <a:lnTo>
                    <a:pt x="188" y="102"/>
                  </a:lnTo>
                  <a:lnTo>
                    <a:pt x="192" y="102"/>
                  </a:lnTo>
                  <a:lnTo>
                    <a:pt x="194" y="104"/>
                  </a:lnTo>
                  <a:lnTo>
                    <a:pt x="196" y="106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200" y="130"/>
                  </a:lnTo>
                  <a:lnTo>
                    <a:pt x="208" y="140"/>
                  </a:lnTo>
                  <a:lnTo>
                    <a:pt x="212" y="142"/>
                  </a:lnTo>
                  <a:lnTo>
                    <a:pt x="202" y="160"/>
                  </a:lnTo>
                  <a:lnTo>
                    <a:pt x="202" y="172"/>
                  </a:lnTo>
                  <a:lnTo>
                    <a:pt x="214" y="188"/>
                  </a:lnTo>
                  <a:lnTo>
                    <a:pt x="222" y="192"/>
                  </a:lnTo>
                  <a:lnTo>
                    <a:pt x="226" y="196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6" y="214"/>
                  </a:lnTo>
                  <a:lnTo>
                    <a:pt x="220" y="226"/>
                  </a:lnTo>
                  <a:lnTo>
                    <a:pt x="242" y="232"/>
                  </a:lnTo>
                  <a:lnTo>
                    <a:pt x="246" y="242"/>
                  </a:lnTo>
                  <a:lnTo>
                    <a:pt x="246" y="254"/>
                  </a:lnTo>
                  <a:lnTo>
                    <a:pt x="256" y="254"/>
                  </a:lnTo>
                  <a:lnTo>
                    <a:pt x="260" y="274"/>
                  </a:lnTo>
                  <a:lnTo>
                    <a:pt x="260" y="284"/>
                  </a:lnTo>
                  <a:lnTo>
                    <a:pt x="260" y="308"/>
                  </a:lnTo>
                  <a:lnTo>
                    <a:pt x="262" y="320"/>
                  </a:lnTo>
                  <a:lnTo>
                    <a:pt x="262" y="340"/>
                  </a:lnTo>
                  <a:lnTo>
                    <a:pt x="258" y="344"/>
                  </a:lnTo>
                  <a:lnTo>
                    <a:pt x="258" y="346"/>
                  </a:lnTo>
                  <a:lnTo>
                    <a:pt x="262" y="348"/>
                  </a:lnTo>
                  <a:lnTo>
                    <a:pt x="272" y="352"/>
                  </a:lnTo>
                  <a:lnTo>
                    <a:pt x="280" y="364"/>
                  </a:lnTo>
                  <a:lnTo>
                    <a:pt x="282" y="372"/>
                  </a:lnTo>
                  <a:lnTo>
                    <a:pt x="282" y="376"/>
                  </a:lnTo>
                  <a:lnTo>
                    <a:pt x="280" y="382"/>
                  </a:lnTo>
                  <a:lnTo>
                    <a:pt x="278" y="400"/>
                  </a:lnTo>
                  <a:lnTo>
                    <a:pt x="274" y="410"/>
                  </a:lnTo>
                  <a:lnTo>
                    <a:pt x="264" y="414"/>
                  </a:lnTo>
                  <a:lnTo>
                    <a:pt x="250" y="416"/>
                  </a:lnTo>
                  <a:lnTo>
                    <a:pt x="242" y="434"/>
                  </a:lnTo>
                  <a:lnTo>
                    <a:pt x="234" y="434"/>
                  </a:lnTo>
                  <a:lnTo>
                    <a:pt x="210" y="436"/>
                  </a:lnTo>
                  <a:lnTo>
                    <a:pt x="198" y="442"/>
                  </a:lnTo>
                  <a:lnTo>
                    <a:pt x="188" y="444"/>
                  </a:lnTo>
                  <a:lnTo>
                    <a:pt x="188" y="446"/>
                  </a:lnTo>
                  <a:lnTo>
                    <a:pt x="186" y="454"/>
                  </a:lnTo>
                  <a:lnTo>
                    <a:pt x="186" y="458"/>
                  </a:lnTo>
                  <a:lnTo>
                    <a:pt x="188" y="456"/>
                  </a:lnTo>
                  <a:lnTo>
                    <a:pt x="186" y="462"/>
                  </a:lnTo>
                  <a:lnTo>
                    <a:pt x="182" y="478"/>
                  </a:lnTo>
                  <a:lnTo>
                    <a:pt x="164" y="482"/>
                  </a:lnTo>
                  <a:lnTo>
                    <a:pt x="156" y="482"/>
                  </a:lnTo>
                  <a:lnTo>
                    <a:pt x="156" y="498"/>
                  </a:lnTo>
                  <a:lnTo>
                    <a:pt x="154" y="504"/>
                  </a:lnTo>
                  <a:lnTo>
                    <a:pt x="148" y="514"/>
                  </a:lnTo>
                  <a:lnTo>
                    <a:pt x="148" y="528"/>
                  </a:lnTo>
                  <a:lnTo>
                    <a:pt x="144" y="548"/>
                  </a:lnTo>
                  <a:lnTo>
                    <a:pt x="134" y="550"/>
                  </a:lnTo>
                  <a:lnTo>
                    <a:pt x="118" y="550"/>
                  </a:lnTo>
                  <a:lnTo>
                    <a:pt x="112" y="550"/>
                  </a:lnTo>
                  <a:lnTo>
                    <a:pt x="100" y="558"/>
                  </a:lnTo>
                  <a:lnTo>
                    <a:pt x="94" y="564"/>
                  </a:lnTo>
                  <a:lnTo>
                    <a:pt x="78" y="570"/>
                  </a:lnTo>
                  <a:lnTo>
                    <a:pt x="62" y="572"/>
                  </a:lnTo>
                  <a:lnTo>
                    <a:pt x="52" y="586"/>
                  </a:lnTo>
                  <a:lnTo>
                    <a:pt x="42" y="586"/>
                  </a:lnTo>
                  <a:lnTo>
                    <a:pt x="30" y="592"/>
                  </a:lnTo>
                  <a:lnTo>
                    <a:pt x="26" y="598"/>
                  </a:lnTo>
                  <a:lnTo>
                    <a:pt x="24" y="612"/>
                  </a:lnTo>
                  <a:lnTo>
                    <a:pt x="24" y="616"/>
                  </a:lnTo>
                  <a:lnTo>
                    <a:pt x="28" y="634"/>
                  </a:lnTo>
                  <a:lnTo>
                    <a:pt x="34" y="648"/>
                  </a:lnTo>
                  <a:lnTo>
                    <a:pt x="42" y="668"/>
                  </a:lnTo>
                  <a:lnTo>
                    <a:pt x="42" y="674"/>
                  </a:lnTo>
                  <a:lnTo>
                    <a:pt x="46" y="706"/>
                  </a:lnTo>
                  <a:lnTo>
                    <a:pt x="42" y="736"/>
                  </a:lnTo>
                  <a:lnTo>
                    <a:pt x="42" y="750"/>
                  </a:lnTo>
                  <a:lnTo>
                    <a:pt x="40" y="760"/>
                  </a:lnTo>
                  <a:lnTo>
                    <a:pt x="36" y="778"/>
                  </a:lnTo>
                  <a:lnTo>
                    <a:pt x="38" y="784"/>
                  </a:lnTo>
                  <a:lnTo>
                    <a:pt x="40" y="814"/>
                  </a:lnTo>
                  <a:lnTo>
                    <a:pt x="44" y="824"/>
                  </a:lnTo>
                  <a:lnTo>
                    <a:pt x="38" y="834"/>
                  </a:lnTo>
                  <a:lnTo>
                    <a:pt x="26" y="850"/>
                  </a:lnTo>
                  <a:lnTo>
                    <a:pt x="20" y="852"/>
                  </a:lnTo>
                  <a:lnTo>
                    <a:pt x="14" y="854"/>
                  </a:lnTo>
                  <a:lnTo>
                    <a:pt x="12" y="854"/>
                  </a:lnTo>
                  <a:lnTo>
                    <a:pt x="12" y="856"/>
                  </a:lnTo>
                  <a:lnTo>
                    <a:pt x="12" y="858"/>
                  </a:lnTo>
                  <a:lnTo>
                    <a:pt x="14" y="858"/>
                  </a:lnTo>
                  <a:lnTo>
                    <a:pt x="12" y="862"/>
                  </a:lnTo>
                  <a:lnTo>
                    <a:pt x="4" y="874"/>
                  </a:lnTo>
                  <a:lnTo>
                    <a:pt x="0" y="878"/>
                  </a:lnTo>
                  <a:lnTo>
                    <a:pt x="8" y="896"/>
                  </a:lnTo>
                  <a:lnTo>
                    <a:pt x="18" y="908"/>
                  </a:lnTo>
                  <a:lnTo>
                    <a:pt x="20" y="912"/>
                  </a:lnTo>
                  <a:lnTo>
                    <a:pt x="20" y="922"/>
                  </a:lnTo>
                  <a:lnTo>
                    <a:pt x="20" y="940"/>
                  </a:lnTo>
                  <a:lnTo>
                    <a:pt x="20" y="954"/>
                  </a:lnTo>
                  <a:lnTo>
                    <a:pt x="20" y="960"/>
                  </a:lnTo>
                  <a:lnTo>
                    <a:pt x="20" y="964"/>
                  </a:lnTo>
                  <a:lnTo>
                    <a:pt x="22" y="966"/>
                  </a:lnTo>
                  <a:lnTo>
                    <a:pt x="24" y="968"/>
                  </a:lnTo>
                  <a:lnTo>
                    <a:pt x="26" y="974"/>
                  </a:lnTo>
                  <a:lnTo>
                    <a:pt x="28" y="990"/>
                  </a:lnTo>
                  <a:lnTo>
                    <a:pt x="28" y="996"/>
                  </a:lnTo>
                  <a:lnTo>
                    <a:pt x="34" y="1010"/>
                  </a:lnTo>
                  <a:lnTo>
                    <a:pt x="42" y="1018"/>
                  </a:lnTo>
                  <a:lnTo>
                    <a:pt x="44" y="1020"/>
                  </a:lnTo>
                  <a:lnTo>
                    <a:pt x="46" y="1024"/>
                  </a:lnTo>
                  <a:lnTo>
                    <a:pt x="46" y="1026"/>
                  </a:lnTo>
                  <a:lnTo>
                    <a:pt x="42" y="1032"/>
                  </a:lnTo>
                  <a:lnTo>
                    <a:pt x="34" y="1038"/>
                  </a:lnTo>
                  <a:lnTo>
                    <a:pt x="24" y="1044"/>
                  </a:lnTo>
                  <a:lnTo>
                    <a:pt x="22" y="1050"/>
                  </a:lnTo>
                  <a:lnTo>
                    <a:pt x="22" y="1058"/>
                  </a:lnTo>
                  <a:lnTo>
                    <a:pt x="24" y="1062"/>
                  </a:lnTo>
                  <a:lnTo>
                    <a:pt x="22" y="1066"/>
                  </a:lnTo>
                  <a:lnTo>
                    <a:pt x="18" y="1070"/>
                  </a:lnTo>
                  <a:lnTo>
                    <a:pt x="8" y="1078"/>
                  </a:lnTo>
                  <a:lnTo>
                    <a:pt x="2" y="1094"/>
                  </a:lnTo>
                  <a:lnTo>
                    <a:pt x="2" y="1098"/>
                  </a:lnTo>
                  <a:lnTo>
                    <a:pt x="2" y="1106"/>
                  </a:lnTo>
                  <a:lnTo>
                    <a:pt x="0" y="1118"/>
                  </a:lnTo>
                  <a:lnTo>
                    <a:pt x="0" y="1122"/>
                  </a:lnTo>
                  <a:lnTo>
                    <a:pt x="2" y="1126"/>
                  </a:lnTo>
                  <a:lnTo>
                    <a:pt x="8" y="1128"/>
                  </a:lnTo>
                  <a:lnTo>
                    <a:pt x="14" y="1130"/>
                  </a:lnTo>
                  <a:lnTo>
                    <a:pt x="22" y="1130"/>
                  </a:lnTo>
                  <a:lnTo>
                    <a:pt x="28" y="1128"/>
                  </a:lnTo>
                  <a:lnTo>
                    <a:pt x="34" y="1128"/>
                  </a:lnTo>
                  <a:lnTo>
                    <a:pt x="50" y="1136"/>
                  </a:lnTo>
                  <a:lnTo>
                    <a:pt x="62" y="1142"/>
                  </a:lnTo>
                  <a:lnTo>
                    <a:pt x="94" y="1152"/>
                  </a:lnTo>
                  <a:lnTo>
                    <a:pt x="106" y="1152"/>
                  </a:lnTo>
                  <a:lnTo>
                    <a:pt x="122" y="1148"/>
                  </a:lnTo>
                  <a:lnTo>
                    <a:pt x="124" y="1158"/>
                  </a:lnTo>
                  <a:lnTo>
                    <a:pt x="116" y="1168"/>
                  </a:lnTo>
                  <a:lnTo>
                    <a:pt x="116" y="1176"/>
                  </a:lnTo>
                  <a:lnTo>
                    <a:pt x="112" y="1186"/>
                  </a:lnTo>
                  <a:lnTo>
                    <a:pt x="110" y="1188"/>
                  </a:lnTo>
                  <a:lnTo>
                    <a:pt x="106" y="1192"/>
                  </a:lnTo>
                  <a:lnTo>
                    <a:pt x="106" y="1194"/>
                  </a:lnTo>
                  <a:lnTo>
                    <a:pt x="106" y="1198"/>
                  </a:lnTo>
                  <a:lnTo>
                    <a:pt x="104" y="1198"/>
                  </a:lnTo>
                  <a:lnTo>
                    <a:pt x="106" y="1200"/>
                  </a:lnTo>
                  <a:lnTo>
                    <a:pt x="110" y="1208"/>
                  </a:lnTo>
                  <a:lnTo>
                    <a:pt x="126" y="1214"/>
                  </a:lnTo>
                  <a:lnTo>
                    <a:pt x="138" y="1218"/>
                  </a:lnTo>
                  <a:lnTo>
                    <a:pt x="156" y="1218"/>
                  </a:lnTo>
                  <a:lnTo>
                    <a:pt x="156" y="1226"/>
                  </a:lnTo>
                  <a:lnTo>
                    <a:pt x="156" y="1242"/>
                  </a:lnTo>
                  <a:lnTo>
                    <a:pt x="158" y="1252"/>
                  </a:lnTo>
                  <a:lnTo>
                    <a:pt x="160" y="1264"/>
                  </a:lnTo>
                  <a:lnTo>
                    <a:pt x="164" y="1274"/>
                  </a:lnTo>
                  <a:lnTo>
                    <a:pt x="168" y="1274"/>
                  </a:lnTo>
                  <a:lnTo>
                    <a:pt x="170" y="1274"/>
                  </a:lnTo>
                  <a:lnTo>
                    <a:pt x="170" y="1278"/>
                  </a:lnTo>
                  <a:lnTo>
                    <a:pt x="170" y="1288"/>
                  </a:lnTo>
                  <a:lnTo>
                    <a:pt x="162" y="1310"/>
                  </a:lnTo>
                  <a:lnTo>
                    <a:pt x="164" y="1318"/>
                  </a:lnTo>
                  <a:lnTo>
                    <a:pt x="176" y="1318"/>
                  </a:lnTo>
                  <a:lnTo>
                    <a:pt x="182" y="1320"/>
                  </a:lnTo>
                  <a:lnTo>
                    <a:pt x="182" y="1328"/>
                  </a:lnTo>
                  <a:lnTo>
                    <a:pt x="196" y="1328"/>
                  </a:lnTo>
                  <a:lnTo>
                    <a:pt x="196" y="1348"/>
                  </a:lnTo>
                  <a:lnTo>
                    <a:pt x="190" y="1364"/>
                  </a:lnTo>
                  <a:lnTo>
                    <a:pt x="180" y="1372"/>
                  </a:lnTo>
                  <a:lnTo>
                    <a:pt x="178" y="1372"/>
                  </a:lnTo>
                  <a:lnTo>
                    <a:pt x="174" y="1374"/>
                  </a:lnTo>
                  <a:lnTo>
                    <a:pt x="174" y="1376"/>
                  </a:lnTo>
                  <a:lnTo>
                    <a:pt x="174" y="1382"/>
                  </a:lnTo>
                  <a:lnTo>
                    <a:pt x="178" y="1386"/>
                  </a:lnTo>
                  <a:lnTo>
                    <a:pt x="180" y="1388"/>
                  </a:lnTo>
                  <a:lnTo>
                    <a:pt x="184" y="1390"/>
                  </a:lnTo>
                  <a:lnTo>
                    <a:pt x="186" y="1394"/>
                  </a:lnTo>
                  <a:lnTo>
                    <a:pt x="188" y="1398"/>
                  </a:lnTo>
                  <a:lnTo>
                    <a:pt x="190" y="1426"/>
                  </a:lnTo>
                  <a:lnTo>
                    <a:pt x="214" y="1426"/>
                  </a:lnTo>
                  <a:lnTo>
                    <a:pt x="216" y="1428"/>
                  </a:lnTo>
                  <a:lnTo>
                    <a:pt x="218" y="1430"/>
                  </a:lnTo>
                  <a:lnTo>
                    <a:pt x="218" y="1434"/>
                  </a:lnTo>
                  <a:lnTo>
                    <a:pt x="218" y="1442"/>
                  </a:lnTo>
                  <a:lnTo>
                    <a:pt x="216" y="1446"/>
                  </a:lnTo>
                  <a:lnTo>
                    <a:pt x="214" y="1450"/>
                  </a:lnTo>
                  <a:lnTo>
                    <a:pt x="210" y="1462"/>
                  </a:lnTo>
                  <a:lnTo>
                    <a:pt x="208" y="1468"/>
                  </a:lnTo>
                  <a:lnTo>
                    <a:pt x="204" y="1474"/>
                  </a:lnTo>
                  <a:lnTo>
                    <a:pt x="204" y="1478"/>
                  </a:lnTo>
                  <a:lnTo>
                    <a:pt x="202" y="1484"/>
                  </a:lnTo>
                  <a:lnTo>
                    <a:pt x="198" y="1492"/>
                  </a:lnTo>
                  <a:lnTo>
                    <a:pt x="190" y="1500"/>
                  </a:lnTo>
                  <a:lnTo>
                    <a:pt x="190" y="1504"/>
                  </a:lnTo>
                  <a:lnTo>
                    <a:pt x="186" y="1512"/>
                  </a:lnTo>
                  <a:lnTo>
                    <a:pt x="182" y="1522"/>
                  </a:lnTo>
                  <a:lnTo>
                    <a:pt x="178" y="1530"/>
                  </a:lnTo>
                  <a:lnTo>
                    <a:pt x="176" y="1540"/>
                  </a:lnTo>
                  <a:lnTo>
                    <a:pt x="174" y="1546"/>
                  </a:lnTo>
                  <a:lnTo>
                    <a:pt x="170" y="1552"/>
                  </a:lnTo>
                  <a:lnTo>
                    <a:pt x="170" y="1556"/>
                  </a:lnTo>
                  <a:lnTo>
                    <a:pt x="170" y="1574"/>
                  </a:lnTo>
                  <a:lnTo>
                    <a:pt x="170" y="1588"/>
                  </a:lnTo>
                  <a:lnTo>
                    <a:pt x="168" y="1590"/>
                  </a:lnTo>
                  <a:lnTo>
                    <a:pt x="168" y="1594"/>
                  </a:lnTo>
                  <a:lnTo>
                    <a:pt x="172" y="1596"/>
                  </a:lnTo>
                  <a:lnTo>
                    <a:pt x="192" y="1610"/>
                  </a:lnTo>
                  <a:lnTo>
                    <a:pt x="202" y="1612"/>
                  </a:lnTo>
                  <a:lnTo>
                    <a:pt x="210" y="1612"/>
                  </a:lnTo>
                  <a:lnTo>
                    <a:pt x="226" y="1600"/>
                  </a:lnTo>
                  <a:lnTo>
                    <a:pt x="228" y="1598"/>
                  </a:lnTo>
                  <a:lnTo>
                    <a:pt x="232" y="1596"/>
                  </a:lnTo>
                  <a:lnTo>
                    <a:pt x="236" y="1594"/>
                  </a:lnTo>
                  <a:lnTo>
                    <a:pt x="260" y="1592"/>
                  </a:lnTo>
                  <a:lnTo>
                    <a:pt x="266" y="1590"/>
                  </a:lnTo>
                  <a:lnTo>
                    <a:pt x="280" y="1586"/>
                  </a:lnTo>
                  <a:lnTo>
                    <a:pt x="288" y="1576"/>
                  </a:lnTo>
                  <a:lnTo>
                    <a:pt x="290" y="1590"/>
                  </a:lnTo>
                  <a:lnTo>
                    <a:pt x="302" y="1592"/>
                  </a:lnTo>
                  <a:lnTo>
                    <a:pt x="300" y="1608"/>
                  </a:lnTo>
                  <a:lnTo>
                    <a:pt x="296" y="1614"/>
                  </a:lnTo>
                  <a:lnTo>
                    <a:pt x="312" y="1618"/>
                  </a:lnTo>
                  <a:lnTo>
                    <a:pt x="312" y="1606"/>
                  </a:lnTo>
                  <a:lnTo>
                    <a:pt x="314" y="1600"/>
                  </a:lnTo>
                  <a:lnTo>
                    <a:pt x="326" y="1596"/>
                  </a:lnTo>
                  <a:lnTo>
                    <a:pt x="340" y="1590"/>
                  </a:lnTo>
                  <a:lnTo>
                    <a:pt x="340" y="1578"/>
                  </a:lnTo>
                  <a:lnTo>
                    <a:pt x="338" y="1578"/>
                  </a:lnTo>
                  <a:lnTo>
                    <a:pt x="340" y="1572"/>
                  </a:lnTo>
                  <a:lnTo>
                    <a:pt x="346" y="1568"/>
                  </a:lnTo>
                  <a:lnTo>
                    <a:pt x="354" y="1566"/>
                  </a:lnTo>
                  <a:lnTo>
                    <a:pt x="360" y="1564"/>
                  </a:lnTo>
                  <a:lnTo>
                    <a:pt x="362" y="1562"/>
                  </a:lnTo>
                  <a:lnTo>
                    <a:pt x="362" y="1560"/>
                  </a:lnTo>
                  <a:lnTo>
                    <a:pt x="362" y="1556"/>
                  </a:lnTo>
                  <a:lnTo>
                    <a:pt x="366" y="1550"/>
                  </a:lnTo>
                  <a:lnTo>
                    <a:pt x="368" y="1544"/>
                  </a:lnTo>
                  <a:lnTo>
                    <a:pt x="372" y="1546"/>
                  </a:lnTo>
                  <a:lnTo>
                    <a:pt x="374" y="1544"/>
                  </a:lnTo>
                  <a:lnTo>
                    <a:pt x="378" y="1538"/>
                  </a:lnTo>
                  <a:lnTo>
                    <a:pt x="382" y="1530"/>
                  </a:lnTo>
                  <a:lnTo>
                    <a:pt x="386" y="1524"/>
                  </a:lnTo>
                  <a:lnTo>
                    <a:pt x="390" y="1518"/>
                  </a:lnTo>
                  <a:lnTo>
                    <a:pt x="398" y="1510"/>
                  </a:lnTo>
                  <a:lnTo>
                    <a:pt x="412" y="1496"/>
                  </a:lnTo>
                  <a:lnTo>
                    <a:pt x="404" y="1492"/>
                  </a:lnTo>
                  <a:lnTo>
                    <a:pt x="404" y="1490"/>
                  </a:lnTo>
                  <a:lnTo>
                    <a:pt x="416" y="1488"/>
                  </a:lnTo>
                  <a:lnTo>
                    <a:pt x="442" y="1490"/>
                  </a:lnTo>
                  <a:lnTo>
                    <a:pt x="448" y="1490"/>
                  </a:lnTo>
                  <a:lnTo>
                    <a:pt x="462" y="1498"/>
                  </a:lnTo>
                  <a:lnTo>
                    <a:pt x="466" y="1498"/>
                  </a:lnTo>
                  <a:lnTo>
                    <a:pt x="470" y="1500"/>
                  </a:lnTo>
                  <a:lnTo>
                    <a:pt x="472" y="1504"/>
                  </a:lnTo>
                  <a:lnTo>
                    <a:pt x="474" y="1512"/>
                  </a:lnTo>
                  <a:lnTo>
                    <a:pt x="478" y="1516"/>
                  </a:lnTo>
                  <a:lnTo>
                    <a:pt x="482" y="1520"/>
                  </a:lnTo>
                  <a:lnTo>
                    <a:pt x="484" y="1520"/>
                  </a:lnTo>
                  <a:lnTo>
                    <a:pt x="484" y="1526"/>
                  </a:lnTo>
                  <a:lnTo>
                    <a:pt x="486" y="1538"/>
                  </a:lnTo>
                  <a:lnTo>
                    <a:pt x="490" y="1548"/>
                  </a:lnTo>
                  <a:lnTo>
                    <a:pt x="494" y="1560"/>
                  </a:lnTo>
                  <a:lnTo>
                    <a:pt x="494" y="1574"/>
                  </a:lnTo>
                  <a:lnTo>
                    <a:pt x="512" y="1582"/>
                  </a:lnTo>
                  <a:lnTo>
                    <a:pt x="524" y="1580"/>
                  </a:lnTo>
                  <a:lnTo>
                    <a:pt x="532" y="1580"/>
                  </a:lnTo>
                  <a:lnTo>
                    <a:pt x="548" y="1578"/>
                  </a:lnTo>
                  <a:lnTo>
                    <a:pt x="550" y="1580"/>
                  </a:lnTo>
                  <a:lnTo>
                    <a:pt x="550" y="1588"/>
                  </a:lnTo>
                  <a:lnTo>
                    <a:pt x="550" y="1596"/>
                  </a:lnTo>
                  <a:lnTo>
                    <a:pt x="550" y="1630"/>
                  </a:lnTo>
                  <a:lnTo>
                    <a:pt x="556" y="1636"/>
                  </a:lnTo>
                  <a:lnTo>
                    <a:pt x="576" y="1656"/>
                  </a:lnTo>
                  <a:lnTo>
                    <a:pt x="578" y="1656"/>
                  </a:lnTo>
                  <a:lnTo>
                    <a:pt x="578" y="1658"/>
                  </a:lnTo>
                  <a:lnTo>
                    <a:pt x="576" y="1666"/>
                  </a:lnTo>
                  <a:lnTo>
                    <a:pt x="570" y="1688"/>
                  </a:lnTo>
                  <a:lnTo>
                    <a:pt x="570" y="1722"/>
                  </a:lnTo>
                  <a:lnTo>
                    <a:pt x="578" y="1734"/>
                  </a:lnTo>
                  <a:lnTo>
                    <a:pt x="582" y="1732"/>
                  </a:lnTo>
                  <a:lnTo>
                    <a:pt x="584" y="1732"/>
                  </a:lnTo>
                  <a:lnTo>
                    <a:pt x="586" y="1734"/>
                  </a:lnTo>
                  <a:lnTo>
                    <a:pt x="588" y="1744"/>
                  </a:lnTo>
                  <a:lnTo>
                    <a:pt x="588" y="1748"/>
                  </a:lnTo>
                  <a:lnTo>
                    <a:pt x="594" y="1754"/>
                  </a:lnTo>
                  <a:lnTo>
                    <a:pt x="598" y="1760"/>
                  </a:lnTo>
                  <a:lnTo>
                    <a:pt x="602" y="1764"/>
                  </a:lnTo>
                  <a:lnTo>
                    <a:pt x="606" y="1776"/>
                  </a:lnTo>
                  <a:lnTo>
                    <a:pt x="610" y="1782"/>
                  </a:lnTo>
                  <a:lnTo>
                    <a:pt x="632" y="1772"/>
                  </a:lnTo>
                  <a:lnTo>
                    <a:pt x="666" y="1772"/>
                  </a:lnTo>
                  <a:lnTo>
                    <a:pt x="672" y="1774"/>
                  </a:lnTo>
                  <a:lnTo>
                    <a:pt x="676" y="1778"/>
                  </a:lnTo>
                  <a:lnTo>
                    <a:pt x="680" y="1780"/>
                  </a:lnTo>
                  <a:lnTo>
                    <a:pt x="684" y="1786"/>
                  </a:lnTo>
                  <a:lnTo>
                    <a:pt x="690" y="1792"/>
                  </a:lnTo>
                  <a:lnTo>
                    <a:pt x="698" y="1796"/>
                  </a:lnTo>
                  <a:lnTo>
                    <a:pt x="726" y="1792"/>
                  </a:lnTo>
                  <a:lnTo>
                    <a:pt x="756" y="1814"/>
                  </a:lnTo>
                  <a:lnTo>
                    <a:pt x="772" y="1820"/>
                  </a:lnTo>
                  <a:lnTo>
                    <a:pt x="768" y="1824"/>
                  </a:lnTo>
                  <a:lnTo>
                    <a:pt x="768" y="1826"/>
                  </a:lnTo>
                  <a:lnTo>
                    <a:pt x="772" y="1828"/>
                  </a:lnTo>
                  <a:lnTo>
                    <a:pt x="782" y="1834"/>
                  </a:lnTo>
                  <a:lnTo>
                    <a:pt x="794" y="1842"/>
                  </a:lnTo>
                  <a:lnTo>
                    <a:pt x="808" y="1852"/>
                  </a:lnTo>
                  <a:lnTo>
                    <a:pt x="816" y="1858"/>
                  </a:lnTo>
                  <a:lnTo>
                    <a:pt x="824" y="1856"/>
                  </a:lnTo>
                  <a:lnTo>
                    <a:pt x="832" y="1858"/>
                  </a:lnTo>
                  <a:lnTo>
                    <a:pt x="842" y="1860"/>
                  </a:lnTo>
                  <a:lnTo>
                    <a:pt x="854" y="1866"/>
                  </a:lnTo>
                  <a:lnTo>
                    <a:pt x="864" y="1868"/>
                  </a:lnTo>
                  <a:lnTo>
                    <a:pt x="874" y="1868"/>
                  </a:lnTo>
                  <a:lnTo>
                    <a:pt x="896" y="1868"/>
                  </a:lnTo>
                  <a:lnTo>
                    <a:pt x="914" y="1868"/>
                  </a:lnTo>
                  <a:lnTo>
                    <a:pt x="952" y="1868"/>
                  </a:lnTo>
                  <a:lnTo>
                    <a:pt x="976" y="1886"/>
                  </a:lnTo>
                  <a:lnTo>
                    <a:pt x="984" y="1876"/>
                  </a:lnTo>
                  <a:lnTo>
                    <a:pt x="984" y="1870"/>
                  </a:lnTo>
                  <a:lnTo>
                    <a:pt x="994" y="1868"/>
                  </a:lnTo>
                  <a:lnTo>
                    <a:pt x="1002" y="1866"/>
                  </a:lnTo>
                  <a:lnTo>
                    <a:pt x="1030" y="1864"/>
                  </a:lnTo>
                  <a:lnTo>
                    <a:pt x="1048" y="1862"/>
                  </a:lnTo>
                  <a:lnTo>
                    <a:pt x="1060" y="1862"/>
                  </a:lnTo>
                  <a:lnTo>
                    <a:pt x="1062" y="1862"/>
                  </a:lnTo>
                  <a:lnTo>
                    <a:pt x="1062" y="1860"/>
                  </a:lnTo>
                  <a:lnTo>
                    <a:pt x="1060" y="1854"/>
                  </a:lnTo>
                  <a:lnTo>
                    <a:pt x="1056" y="1846"/>
                  </a:lnTo>
                  <a:lnTo>
                    <a:pt x="1062" y="1828"/>
                  </a:lnTo>
                  <a:lnTo>
                    <a:pt x="1064" y="1824"/>
                  </a:lnTo>
                  <a:lnTo>
                    <a:pt x="1070" y="1812"/>
                  </a:lnTo>
                  <a:lnTo>
                    <a:pt x="1074" y="1806"/>
                  </a:lnTo>
                  <a:lnTo>
                    <a:pt x="1076" y="1808"/>
                  </a:lnTo>
                  <a:lnTo>
                    <a:pt x="1088" y="1804"/>
                  </a:lnTo>
                  <a:lnTo>
                    <a:pt x="1096" y="1802"/>
                  </a:lnTo>
                  <a:lnTo>
                    <a:pt x="1100" y="1798"/>
                  </a:lnTo>
                  <a:lnTo>
                    <a:pt x="1100" y="1794"/>
                  </a:lnTo>
                  <a:lnTo>
                    <a:pt x="1100" y="1788"/>
                  </a:lnTo>
                  <a:lnTo>
                    <a:pt x="1100" y="1782"/>
                  </a:lnTo>
                  <a:lnTo>
                    <a:pt x="1100" y="1778"/>
                  </a:lnTo>
                  <a:lnTo>
                    <a:pt x="1098" y="1774"/>
                  </a:lnTo>
                  <a:lnTo>
                    <a:pt x="1096" y="1770"/>
                  </a:lnTo>
                  <a:lnTo>
                    <a:pt x="1090" y="1770"/>
                  </a:lnTo>
                  <a:lnTo>
                    <a:pt x="1086" y="1768"/>
                  </a:lnTo>
                  <a:lnTo>
                    <a:pt x="1084" y="1764"/>
                  </a:lnTo>
                  <a:lnTo>
                    <a:pt x="1080" y="1756"/>
                  </a:lnTo>
                  <a:lnTo>
                    <a:pt x="1078" y="1752"/>
                  </a:lnTo>
                  <a:lnTo>
                    <a:pt x="1078" y="1746"/>
                  </a:lnTo>
                  <a:lnTo>
                    <a:pt x="1084" y="1746"/>
                  </a:lnTo>
                  <a:lnTo>
                    <a:pt x="1084" y="1744"/>
                  </a:lnTo>
                  <a:lnTo>
                    <a:pt x="1084" y="1732"/>
                  </a:lnTo>
                  <a:lnTo>
                    <a:pt x="1086" y="1722"/>
                  </a:lnTo>
                  <a:lnTo>
                    <a:pt x="1088" y="1724"/>
                  </a:lnTo>
                  <a:lnTo>
                    <a:pt x="1090" y="1722"/>
                  </a:lnTo>
                  <a:lnTo>
                    <a:pt x="1094" y="1718"/>
                  </a:lnTo>
                  <a:lnTo>
                    <a:pt x="1100" y="1710"/>
                  </a:lnTo>
                  <a:lnTo>
                    <a:pt x="1100" y="1708"/>
                  </a:lnTo>
                  <a:lnTo>
                    <a:pt x="1092" y="1696"/>
                  </a:lnTo>
                  <a:lnTo>
                    <a:pt x="1088" y="1692"/>
                  </a:lnTo>
                  <a:lnTo>
                    <a:pt x="1084" y="1684"/>
                  </a:lnTo>
                  <a:lnTo>
                    <a:pt x="1082" y="1680"/>
                  </a:lnTo>
                  <a:lnTo>
                    <a:pt x="1078" y="1678"/>
                  </a:lnTo>
                  <a:lnTo>
                    <a:pt x="1074" y="1676"/>
                  </a:lnTo>
                  <a:lnTo>
                    <a:pt x="1074" y="1674"/>
                  </a:lnTo>
                  <a:lnTo>
                    <a:pt x="1078" y="1670"/>
                  </a:lnTo>
                  <a:lnTo>
                    <a:pt x="1090" y="1662"/>
                  </a:lnTo>
                  <a:lnTo>
                    <a:pt x="1096" y="1670"/>
                  </a:lnTo>
                  <a:lnTo>
                    <a:pt x="1106" y="1678"/>
                  </a:lnTo>
                  <a:lnTo>
                    <a:pt x="1108" y="1672"/>
                  </a:lnTo>
                  <a:lnTo>
                    <a:pt x="1108" y="1662"/>
                  </a:lnTo>
                  <a:lnTo>
                    <a:pt x="1108" y="1648"/>
                  </a:lnTo>
                  <a:lnTo>
                    <a:pt x="1130" y="1638"/>
                  </a:lnTo>
                  <a:lnTo>
                    <a:pt x="1132" y="1636"/>
                  </a:lnTo>
                  <a:lnTo>
                    <a:pt x="1132" y="1626"/>
                  </a:lnTo>
                  <a:lnTo>
                    <a:pt x="1134" y="1618"/>
                  </a:lnTo>
                  <a:lnTo>
                    <a:pt x="1136" y="1612"/>
                  </a:lnTo>
                  <a:lnTo>
                    <a:pt x="1144" y="1612"/>
                  </a:lnTo>
                  <a:lnTo>
                    <a:pt x="1148" y="1610"/>
                  </a:lnTo>
                  <a:lnTo>
                    <a:pt x="1150" y="1608"/>
                  </a:lnTo>
                  <a:lnTo>
                    <a:pt x="1150" y="1606"/>
                  </a:lnTo>
                  <a:lnTo>
                    <a:pt x="1150" y="1604"/>
                  </a:lnTo>
                  <a:lnTo>
                    <a:pt x="1148" y="1602"/>
                  </a:lnTo>
                  <a:lnTo>
                    <a:pt x="1150" y="1600"/>
                  </a:lnTo>
                  <a:lnTo>
                    <a:pt x="1156" y="1594"/>
                  </a:lnTo>
                  <a:lnTo>
                    <a:pt x="1166" y="1590"/>
                  </a:lnTo>
                  <a:lnTo>
                    <a:pt x="1174" y="1588"/>
                  </a:lnTo>
                  <a:lnTo>
                    <a:pt x="1184" y="1586"/>
                  </a:lnTo>
                  <a:lnTo>
                    <a:pt x="1188" y="1586"/>
                  </a:lnTo>
                  <a:lnTo>
                    <a:pt x="1190" y="1586"/>
                  </a:lnTo>
                  <a:lnTo>
                    <a:pt x="1196" y="1590"/>
                  </a:lnTo>
                  <a:lnTo>
                    <a:pt x="1202" y="1596"/>
                  </a:lnTo>
                  <a:lnTo>
                    <a:pt x="1208" y="1598"/>
                  </a:lnTo>
                  <a:lnTo>
                    <a:pt x="1212" y="1598"/>
                  </a:lnTo>
                  <a:lnTo>
                    <a:pt x="1222" y="1602"/>
                  </a:lnTo>
                  <a:lnTo>
                    <a:pt x="1228" y="1604"/>
                  </a:lnTo>
                  <a:lnTo>
                    <a:pt x="1232" y="1602"/>
                  </a:lnTo>
                  <a:lnTo>
                    <a:pt x="1234" y="1600"/>
                  </a:lnTo>
                  <a:lnTo>
                    <a:pt x="1238" y="1594"/>
                  </a:lnTo>
                  <a:lnTo>
                    <a:pt x="1236" y="1592"/>
                  </a:lnTo>
                  <a:lnTo>
                    <a:pt x="1238" y="1588"/>
                  </a:lnTo>
                  <a:lnTo>
                    <a:pt x="1248" y="1584"/>
                  </a:lnTo>
                  <a:lnTo>
                    <a:pt x="1266" y="1578"/>
                  </a:lnTo>
                  <a:lnTo>
                    <a:pt x="1288" y="1580"/>
                  </a:lnTo>
                  <a:lnTo>
                    <a:pt x="1310" y="1576"/>
                  </a:lnTo>
                  <a:lnTo>
                    <a:pt x="1320" y="1574"/>
                  </a:lnTo>
                  <a:lnTo>
                    <a:pt x="1326" y="1570"/>
                  </a:lnTo>
                  <a:lnTo>
                    <a:pt x="1330" y="1570"/>
                  </a:lnTo>
                  <a:lnTo>
                    <a:pt x="1330" y="1566"/>
                  </a:lnTo>
                  <a:lnTo>
                    <a:pt x="1328" y="1564"/>
                  </a:lnTo>
                  <a:lnTo>
                    <a:pt x="1330" y="1560"/>
                  </a:lnTo>
                  <a:lnTo>
                    <a:pt x="1338" y="1556"/>
                  </a:lnTo>
                  <a:lnTo>
                    <a:pt x="1346" y="1554"/>
                  </a:lnTo>
                  <a:lnTo>
                    <a:pt x="1354" y="1552"/>
                  </a:lnTo>
                  <a:lnTo>
                    <a:pt x="1358" y="1562"/>
                  </a:lnTo>
                  <a:lnTo>
                    <a:pt x="1362" y="1550"/>
                  </a:lnTo>
                  <a:lnTo>
                    <a:pt x="1360" y="1548"/>
                  </a:lnTo>
                  <a:lnTo>
                    <a:pt x="1358" y="1544"/>
                  </a:lnTo>
                  <a:lnTo>
                    <a:pt x="1358" y="1538"/>
                  </a:lnTo>
                  <a:lnTo>
                    <a:pt x="1358" y="1536"/>
                  </a:lnTo>
                  <a:lnTo>
                    <a:pt x="1358" y="1528"/>
                  </a:lnTo>
                  <a:lnTo>
                    <a:pt x="1360" y="1516"/>
                  </a:lnTo>
                  <a:lnTo>
                    <a:pt x="1360" y="1510"/>
                  </a:lnTo>
                  <a:lnTo>
                    <a:pt x="1360" y="1506"/>
                  </a:lnTo>
                  <a:lnTo>
                    <a:pt x="1364" y="1504"/>
                  </a:lnTo>
                  <a:lnTo>
                    <a:pt x="1366" y="1502"/>
                  </a:lnTo>
                  <a:lnTo>
                    <a:pt x="1366" y="1494"/>
                  </a:lnTo>
                  <a:lnTo>
                    <a:pt x="1366" y="1488"/>
                  </a:lnTo>
                  <a:lnTo>
                    <a:pt x="1366" y="1482"/>
                  </a:lnTo>
                  <a:lnTo>
                    <a:pt x="1364" y="1470"/>
                  </a:lnTo>
                  <a:lnTo>
                    <a:pt x="1362" y="1454"/>
                  </a:lnTo>
                  <a:lnTo>
                    <a:pt x="1362" y="1450"/>
                  </a:lnTo>
                  <a:lnTo>
                    <a:pt x="1366" y="1444"/>
                  </a:lnTo>
                  <a:lnTo>
                    <a:pt x="1368" y="1440"/>
                  </a:lnTo>
                  <a:lnTo>
                    <a:pt x="1374" y="1434"/>
                  </a:lnTo>
                  <a:lnTo>
                    <a:pt x="1386" y="1422"/>
                  </a:lnTo>
                  <a:lnTo>
                    <a:pt x="1398" y="1414"/>
                  </a:lnTo>
                  <a:lnTo>
                    <a:pt x="1414" y="1404"/>
                  </a:lnTo>
                  <a:lnTo>
                    <a:pt x="1414" y="1410"/>
                  </a:lnTo>
                  <a:lnTo>
                    <a:pt x="1416" y="1410"/>
                  </a:lnTo>
                  <a:lnTo>
                    <a:pt x="1418" y="1398"/>
                  </a:lnTo>
                  <a:lnTo>
                    <a:pt x="1422" y="1376"/>
                  </a:lnTo>
                  <a:lnTo>
                    <a:pt x="1424" y="1368"/>
                  </a:lnTo>
                  <a:lnTo>
                    <a:pt x="1428" y="1360"/>
                  </a:lnTo>
                  <a:lnTo>
                    <a:pt x="1432" y="1356"/>
                  </a:lnTo>
                  <a:lnTo>
                    <a:pt x="1436" y="1354"/>
                  </a:lnTo>
                  <a:lnTo>
                    <a:pt x="1440" y="1352"/>
                  </a:lnTo>
                  <a:lnTo>
                    <a:pt x="1442" y="1346"/>
                  </a:lnTo>
                  <a:lnTo>
                    <a:pt x="1450" y="1338"/>
                  </a:lnTo>
                  <a:lnTo>
                    <a:pt x="1448" y="1338"/>
                  </a:lnTo>
                  <a:lnTo>
                    <a:pt x="1446" y="1334"/>
                  </a:lnTo>
                  <a:lnTo>
                    <a:pt x="1446" y="1332"/>
                  </a:lnTo>
                  <a:lnTo>
                    <a:pt x="1446" y="1328"/>
                  </a:lnTo>
                  <a:lnTo>
                    <a:pt x="1448" y="1326"/>
                  </a:lnTo>
                  <a:lnTo>
                    <a:pt x="1452" y="1324"/>
                  </a:lnTo>
                  <a:lnTo>
                    <a:pt x="1462" y="1322"/>
                  </a:lnTo>
                  <a:lnTo>
                    <a:pt x="1468" y="1322"/>
                  </a:lnTo>
                  <a:lnTo>
                    <a:pt x="1474" y="1322"/>
                  </a:lnTo>
                  <a:lnTo>
                    <a:pt x="1478" y="1320"/>
                  </a:lnTo>
                  <a:lnTo>
                    <a:pt x="1480" y="1320"/>
                  </a:lnTo>
                  <a:lnTo>
                    <a:pt x="1484" y="1322"/>
                  </a:lnTo>
                  <a:lnTo>
                    <a:pt x="1488" y="1328"/>
                  </a:lnTo>
                  <a:lnTo>
                    <a:pt x="1490" y="1330"/>
                  </a:lnTo>
                  <a:lnTo>
                    <a:pt x="1492" y="1338"/>
                  </a:lnTo>
                  <a:lnTo>
                    <a:pt x="1492" y="1346"/>
                  </a:lnTo>
                  <a:lnTo>
                    <a:pt x="1492" y="1348"/>
                  </a:lnTo>
                  <a:lnTo>
                    <a:pt x="1494" y="1352"/>
                  </a:lnTo>
                  <a:lnTo>
                    <a:pt x="1500" y="1356"/>
                  </a:lnTo>
                  <a:lnTo>
                    <a:pt x="1510" y="1362"/>
                  </a:lnTo>
                  <a:lnTo>
                    <a:pt x="1518" y="1366"/>
                  </a:lnTo>
                  <a:lnTo>
                    <a:pt x="1524" y="1366"/>
                  </a:lnTo>
                  <a:lnTo>
                    <a:pt x="1538" y="1356"/>
                  </a:lnTo>
                  <a:lnTo>
                    <a:pt x="1550" y="1372"/>
                  </a:lnTo>
                  <a:lnTo>
                    <a:pt x="1558" y="1356"/>
                  </a:lnTo>
                  <a:lnTo>
                    <a:pt x="1558" y="1354"/>
                  </a:lnTo>
                  <a:lnTo>
                    <a:pt x="1560" y="1354"/>
                  </a:lnTo>
                  <a:lnTo>
                    <a:pt x="1564" y="1354"/>
                  </a:lnTo>
                  <a:lnTo>
                    <a:pt x="1566" y="1358"/>
                  </a:lnTo>
                  <a:lnTo>
                    <a:pt x="1570" y="1358"/>
                  </a:lnTo>
                  <a:lnTo>
                    <a:pt x="1588" y="1358"/>
                  </a:lnTo>
                  <a:lnTo>
                    <a:pt x="1590" y="1374"/>
                  </a:lnTo>
                  <a:lnTo>
                    <a:pt x="1608" y="1382"/>
                  </a:lnTo>
                  <a:lnTo>
                    <a:pt x="1620" y="1380"/>
                  </a:lnTo>
                  <a:lnTo>
                    <a:pt x="1622" y="1376"/>
                  </a:lnTo>
                  <a:lnTo>
                    <a:pt x="1626" y="1374"/>
                  </a:lnTo>
                  <a:lnTo>
                    <a:pt x="1630" y="1370"/>
                  </a:lnTo>
                  <a:lnTo>
                    <a:pt x="1634" y="1368"/>
                  </a:lnTo>
                  <a:lnTo>
                    <a:pt x="1636" y="1366"/>
                  </a:lnTo>
                  <a:lnTo>
                    <a:pt x="1638" y="1360"/>
                  </a:lnTo>
                  <a:lnTo>
                    <a:pt x="1636" y="1358"/>
                  </a:lnTo>
                  <a:lnTo>
                    <a:pt x="1634" y="1352"/>
                  </a:lnTo>
                  <a:lnTo>
                    <a:pt x="1636" y="1348"/>
                  </a:lnTo>
                  <a:lnTo>
                    <a:pt x="1638" y="1344"/>
                  </a:lnTo>
                  <a:lnTo>
                    <a:pt x="1642" y="1338"/>
                  </a:lnTo>
                  <a:lnTo>
                    <a:pt x="1644" y="1336"/>
                  </a:lnTo>
                  <a:lnTo>
                    <a:pt x="1644" y="1332"/>
                  </a:lnTo>
                  <a:lnTo>
                    <a:pt x="1642" y="1316"/>
                  </a:lnTo>
                  <a:lnTo>
                    <a:pt x="1650" y="1314"/>
                  </a:lnTo>
                  <a:lnTo>
                    <a:pt x="1648" y="1300"/>
                  </a:lnTo>
                  <a:lnTo>
                    <a:pt x="1650" y="1296"/>
                  </a:lnTo>
                  <a:lnTo>
                    <a:pt x="1654" y="1296"/>
                  </a:lnTo>
                  <a:lnTo>
                    <a:pt x="1656" y="1294"/>
                  </a:lnTo>
                  <a:lnTo>
                    <a:pt x="1656" y="1290"/>
                  </a:lnTo>
                  <a:lnTo>
                    <a:pt x="1656" y="1280"/>
                  </a:lnTo>
                  <a:lnTo>
                    <a:pt x="1654" y="1276"/>
                  </a:lnTo>
                  <a:lnTo>
                    <a:pt x="1652" y="1274"/>
                  </a:lnTo>
                  <a:lnTo>
                    <a:pt x="1648" y="1274"/>
                  </a:lnTo>
                  <a:lnTo>
                    <a:pt x="1640" y="1268"/>
                  </a:lnTo>
                  <a:lnTo>
                    <a:pt x="1640" y="1264"/>
                  </a:lnTo>
                  <a:lnTo>
                    <a:pt x="1640" y="1260"/>
                  </a:lnTo>
                  <a:lnTo>
                    <a:pt x="1642" y="1258"/>
                  </a:lnTo>
                  <a:lnTo>
                    <a:pt x="1644" y="1256"/>
                  </a:lnTo>
                  <a:lnTo>
                    <a:pt x="1644" y="1252"/>
                  </a:lnTo>
                  <a:lnTo>
                    <a:pt x="1640" y="1246"/>
                  </a:lnTo>
                  <a:lnTo>
                    <a:pt x="1640" y="1244"/>
                  </a:lnTo>
                  <a:lnTo>
                    <a:pt x="1634" y="1242"/>
                  </a:lnTo>
                  <a:lnTo>
                    <a:pt x="1642" y="1238"/>
                  </a:lnTo>
                  <a:lnTo>
                    <a:pt x="1644" y="1236"/>
                  </a:lnTo>
                  <a:lnTo>
                    <a:pt x="1644" y="1232"/>
                  </a:lnTo>
                  <a:lnTo>
                    <a:pt x="1642" y="1224"/>
                  </a:lnTo>
                  <a:lnTo>
                    <a:pt x="1640" y="1216"/>
                  </a:lnTo>
                  <a:lnTo>
                    <a:pt x="1646" y="1212"/>
                  </a:lnTo>
                  <a:lnTo>
                    <a:pt x="1650" y="1210"/>
                  </a:lnTo>
                  <a:lnTo>
                    <a:pt x="1654" y="1206"/>
                  </a:lnTo>
                  <a:lnTo>
                    <a:pt x="1656" y="1204"/>
                  </a:lnTo>
                  <a:lnTo>
                    <a:pt x="1654" y="1196"/>
                  </a:lnTo>
                  <a:lnTo>
                    <a:pt x="1654" y="1186"/>
                  </a:lnTo>
                  <a:lnTo>
                    <a:pt x="1658" y="1178"/>
                  </a:lnTo>
                  <a:lnTo>
                    <a:pt x="1666" y="1178"/>
                  </a:lnTo>
                  <a:lnTo>
                    <a:pt x="1672" y="1174"/>
                  </a:lnTo>
                  <a:lnTo>
                    <a:pt x="1680" y="1164"/>
                  </a:lnTo>
                  <a:lnTo>
                    <a:pt x="1680" y="1152"/>
                  </a:lnTo>
                  <a:lnTo>
                    <a:pt x="1692" y="1156"/>
                  </a:lnTo>
                  <a:lnTo>
                    <a:pt x="1696" y="1154"/>
                  </a:lnTo>
                  <a:lnTo>
                    <a:pt x="1708" y="1154"/>
                  </a:lnTo>
                  <a:lnTo>
                    <a:pt x="1716" y="1162"/>
                  </a:lnTo>
                  <a:lnTo>
                    <a:pt x="1718" y="1166"/>
                  </a:lnTo>
                  <a:lnTo>
                    <a:pt x="1720" y="1166"/>
                  </a:lnTo>
                  <a:lnTo>
                    <a:pt x="1720" y="1164"/>
                  </a:lnTo>
                  <a:lnTo>
                    <a:pt x="1722" y="1160"/>
                  </a:lnTo>
                  <a:lnTo>
                    <a:pt x="1726" y="1148"/>
                  </a:lnTo>
                  <a:lnTo>
                    <a:pt x="1728" y="1146"/>
                  </a:lnTo>
                  <a:lnTo>
                    <a:pt x="1730" y="1148"/>
                  </a:lnTo>
                  <a:lnTo>
                    <a:pt x="1732" y="1154"/>
                  </a:lnTo>
                  <a:lnTo>
                    <a:pt x="1732" y="1160"/>
                  </a:lnTo>
                  <a:lnTo>
                    <a:pt x="1732" y="1164"/>
                  </a:lnTo>
                  <a:lnTo>
                    <a:pt x="1732" y="1166"/>
                  </a:lnTo>
                  <a:lnTo>
                    <a:pt x="1736" y="1170"/>
                  </a:lnTo>
                  <a:lnTo>
                    <a:pt x="1738" y="1172"/>
                  </a:lnTo>
                  <a:lnTo>
                    <a:pt x="1740" y="1172"/>
                  </a:lnTo>
                  <a:lnTo>
                    <a:pt x="1750" y="1168"/>
                  </a:lnTo>
                  <a:lnTo>
                    <a:pt x="1754" y="1166"/>
                  </a:lnTo>
                  <a:lnTo>
                    <a:pt x="1756" y="1164"/>
                  </a:lnTo>
                  <a:lnTo>
                    <a:pt x="1756" y="1162"/>
                  </a:lnTo>
                  <a:lnTo>
                    <a:pt x="1756" y="1152"/>
                  </a:lnTo>
                  <a:lnTo>
                    <a:pt x="1758" y="1148"/>
                  </a:lnTo>
                  <a:lnTo>
                    <a:pt x="1760" y="1140"/>
                  </a:lnTo>
                  <a:lnTo>
                    <a:pt x="1760" y="1134"/>
                  </a:lnTo>
                  <a:lnTo>
                    <a:pt x="1760" y="1126"/>
                  </a:lnTo>
                  <a:lnTo>
                    <a:pt x="1764" y="1112"/>
                  </a:lnTo>
                  <a:lnTo>
                    <a:pt x="1770" y="1116"/>
                  </a:lnTo>
                  <a:lnTo>
                    <a:pt x="1778" y="1120"/>
                  </a:lnTo>
                  <a:lnTo>
                    <a:pt x="1784" y="1120"/>
                  </a:lnTo>
                  <a:lnTo>
                    <a:pt x="1786" y="1122"/>
                  </a:lnTo>
                  <a:lnTo>
                    <a:pt x="1802" y="1124"/>
                  </a:lnTo>
                  <a:lnTo>
                    <a:pt x="1808" y="1124"/>
                  </a:lnTo>
                  <a:lnTo>
                    <a:pt x="1812" y="1124"/>
                  </a:lnTo>
                  <a:lnTo>
                    <a:pt x="1820" y="1120"/>
                  </a:lnTo>
                  <a:lnTo>
                    <a:pt x="1824" y="1118"/>
                  </a:lnTo>
                  <a:lnTo>
                    <a:pt x="1828" y="1120"/>
                  </a:lnTo>
                  <a:lnTo>
                    <a:pt x="1830" y="1120"/>
                  </a:lnTo>
                  <a:lnTo>
                    <a:pt x="1832" y="1120"/>
                  </a:lnTo>
                  <a:lnTo>
                    <a:pt x="1836" y="1122"/>
                  </a:lnTo>
                  <a:lnTo>
                    <a:pt x="1836" y="1124"/>
                  </a:lnTo>
                  <a:lnTo>
                    <a:pt x="1834" y="1126"/>
                  </a:lnTo>
                  <a:lnTo>
                    <a:pt x="1834" y="1132"/>
                  </a:lnTo>
                  <a:lnTo>
                    <a:pt x="1834" y="1136"/>
                  </a:lnTo>
                  <a:lnTo>
                    <a:pt x="1836" y="1138"/>
                  </a:lnTo>
                  <a:lnTo>
                    <a:pt x="1838" y="1144"/>
                  </a:lnTo>
                  <a:lnTo>
                    <a:pt x="1840" y="1146"/>
                  </a:lnTo>
                  <a:lnTo>
                    <a:pt x="1842" y="1146"/>
                  </a:lnTo>
                  <a:lnTo>
                    <a:pt x="1848" y="1150"/>
                  </a:lnTo>
                  <a:lnTo>
                    <a:pt x="1854" y="1150"/>
                  </a:lnTo>
                  <a:lnTo>
                    <a:pt x="1864" y="1148"/>
                  </a:lnTo>
                  <a:lnTo>
                    <a:pt x="1866" y="1146"/>
                  </a:lnTo>
                  <a:lnTo>
                    <a:pt x="1864" y="1144"/>
                  </a:lnTo>
                  <a:lnTo>
                    <a:pt x="1864" y="1140"/>
                  </a:lnTo>
                  <a:lnTo>
                    <a:pt x="1864" y="1136"/>
                  </a:lnTo>
                  <a:lnTo>
                    <a:pt x="1872" y="1134"/>
                  </a:lnTo>
                  <a:lnTo>
                    <a:pt x="1884" y="1136"/>
                  </a:lnTo>
                  <a:lnTo>
                    <a:pt x="1890" y="1130"/>
                  </a:lnTo>
                  <a:lnTo>
                    <a:pt x="1904" y="1128"/>
                  </a:lnTo>
                  <a:lnTo>
                    <a:pt x="1918" y="1124"/>
                  </a:lnTo>
                  <a:lnTo>
                    <a:pt x="1920" y="1130"/>
                  </a:lnTo>
                  <a:lnTo>
                    <a:pt x="1924" y="1134"/>
                  </a:lnTo>
                  <a:lnTo>
                    <a:pt x="1934" y="1136"/>
                  </a:lnTo>
                  <a:lnTo>
                    <a:pt x="1936" y="1128"/>
                  </a:lnTo>
                  <a:lnTo>
                    <a:pt x="1936" y="1124"/>
                  </a:lnTo>
                  <a:lnTo>
                    <a:pt x="1936" y="1110"/>
                  </a:lnTo>
                  <a:lnTo>
                    <a:pt x="1944" y="1106"/>
                  </a:lnTo>
                  <a:lnTo>
                    <a:pt x="1948" y="1100"/>
                  </a:lnTo>
                  <a:lnTo>
                    <a:pt x="1944" y="1092"/>
                  </a:lnTo>
                  <a:lnTo>
                    <a:pt x="1940" y="1084"/>
                  </a:lnTo>
                  <a:lnTo>
                    <a:pt x="1940" y="1074"/>
                  </a:lnTo>
                  <a:lnTo>
                    <a:pt x="1940" y="1066"/>
                  </a:lnTo>
                  <a:lnTo>
                    <a:pt x="1942" y="1058"/>
                  </a:lnTo>
                  <a:lnTo>
                    <a:pt x="1944" y="1056"/>
                  </a:lnTo>
                  <a:lnTo>
                    <a:pt x="1948" y="1054"/>
                  </a:lnTo>
                  <a:lnTo>
                    <a:pt x="1952" y="1052"/>
                  </a:lnTo>
                  <a:lnTo>
                    <a:pt x="1956" y="1050"/>
                  </a:lnTo>
                  <a:lnTo>
                    <a:pt x="1962" y="1050"/>
                  </a:lnTo>
                  <a:lnTo>
                    <a:pt x="1976" y="1040"/>
                  </a:lnTo>
                  <a:lnTo>
                    <a:pt x="1980" y="1040"/>
                  </a:lnTo>
                  <a:lnTo>
                    <a:pt x="1982" y="1038"/>
                  </a:lnTo>
                  <a:lnTo>
                    <a:pt x="1982" y="1036"/>
                  </a:lnTo>
                  <a:lnTo>
                    <a:pt x="1980" y="1030"/>
                  </a:lnTo>
                  <a:lnTo>
                    <a:pt x="1980" y="1020"/>
                  </a:lnTo>
                  <a:lnTo>
                    <a:pt x="1980" y="1004"/>
                  </a:lnTo>
                  <a:lnTo>
                    <a:pt x="1980" y="994"/>
                  </a:lnTo>
                  <a:lnTo>
                    <a:pt x="1992" y="992"/>
                  </a:lnTo>
                  <a:lnTo>
                    <a:pt x="1994" y="994"/>
                  </a:lnTo>
                  <a:lnTo>
                    <a:pt x="2000" y="996"/>
                  </a:lnTo>
                  <a:lnTo>
                    <a:pt x="2004" y="998"/>
                  </a:lnTo>
                  <a:lnTo>
                    <a:pt x="2008" y="996"/>
                  </a:lnTo>
                  <a:lnTo>
                    <a:pt x="2010" y="996"/>
                  </a:lnTo>
                  <a:lnTo>
                    <a:pt x="2012" y="996"/>
                  </a:lnTo>
                  <a:lnTo>
                    <a:pt x="2012" y="992"/>
                  </a:lnTo>
                  <a:lnTo>
                    <a:pt x="2008" y="982"/>
                  </a:lnTo>
                  <a:lnTo>
                    <a:pt x="2010" y="980"/>
                  </a:lnTo>
                  <a:lnTo>
                    <a:pt x="2014" y="980"/>
                  </a:lnTo>
                  <a:lnTo>
                    <a:pt x="2018" y="980"/>
                  </a:lnTo>
                  <a:lnTo>
                    <a:pt x="2018" y="974"/>
                  </a:lnTo>
                  <a:lnTo>
                    <a:pt x="2018" y="970"/>
                  </a:lnTo>
                  <a:lnTo>
                    <a:pt x="2016" y="968"/>
                  </a:lnTo>
                  <a:lnTo>
                    <a:pt x="2014" y="968"/>
                  </a:lnTo>
                  <a:lnTo>
                    <a:pt x="2014" y="966"/>
                  </a:lnTo>
                  <a:lnTo>
                    <a:pt x="2012" y="962"/>
                  </a:lnTo>
                  <a:lnTo>
                    <a:pt x="2012" y="954"/>
                  </a:lnTo>
                  <a:lnTo>
                    <a:pt x="2024" y="954"/>
                  </a:lnTo>
                  <a:lnTo>
                    <a:pt x="2032" y="956"/>
                  </a:lnTo>
                  <a:lnTo>
                    <a:pt x="2036" y="956"/>
                  </a:lnTo>
                  <a:lnTo>
                    <a:pt x="2038" y="960"/>
                  </a:lnTo>
                  <a:lnTo>
                    <a:pt x="2040" y="962"/>
                  </a:lnTo>
                  <a:lnTo>
                    <a:pt x="2042" y="962"/>
                  </a:lnTo>
                  <a:lnTo>
                    <a:pt x="2044" y="958"/>
                  </a:lnTo>
                  <a:lnTo>
                    <a:pt x="2046" y="954"/>
                  </a:lnTo>
                  <a:lnTo>
                    <a:pt x="2048" y="952"/>
                  </a:lnTo>
                  <a:lnTo>
                    <a:pt x="2050" y="954"/>
                  </a:lnTo>
                  <a:lnTo>
                    <a:pt x="2052" y="956"/>
                  </a:lnTo>
                  <a:lnTo>
                    <a:pt x="2056" y="962"/>
                  </a:lnTo>
                  <a:lnTo>
                    <a:pt x="2060" y="964"/>
                  </a:lnTo>
                  <a:lnTo>
                    <a:pt x="2064" y="966"/>
                  </a:lnTo>
                  <a:lnTo>
                    <a:pt x="2066" y="966"/>
                  </a:lnTo>
                  <a:lnTo>
                    <a:pt x="2068" y="964"/>
                  </a:lnTo>
                  <a:lnTo>
                    <a:pt x="2068" y="960"/>
                  </a:lnTo>
                  <a:lnTo>
                    <a:pt x="2070" y="956"/>
                  </a:lnTo>
                  <a:lnTo>
                    <a:pt x="2072" y="956"/>
                  </a:lnTo>
                  <a:lnTo>
                    <a:pt x="2078" y="958"/>
                  </a:lnTo>
                  <a:lnTo>
                    <a:pt x="2080" y="964"/>
                  </a:lnTo>
                  <a:lnTo>
                    <a:pt x="2080" y="966"/>
                  </a:lnTo>
                  <a:lnTo>
                    <a:pt x="2082" y="966"/>
                  </a:lnTo>
                  <a:lnTo>
                    <a:pt x="2082" y="964"/>
                  </a:lnTo>
                  <a:lnTo>
                    <a:pt x="2096" y="964"/>
                  </a:lnTo>
                  <a:lnTo>
                    <a:pt x="2098" y="962"/>
                  </a:lnTo>
                  <a:lnTo>
                    <a:pt x="2100" y="962"/>
                  </a:lnTo>
                  <a:lnTo>
                    <a:pt x="2102" y="960"/>
                  </a:lnTo>
                  <a:lnTo>
                    <a:pt x="2106" y="958"/>
                  </a:lnTo>
                  <a:lnTo>
                    <a:pt x="2108" y="954"/>
                  </a:lnTo>
                  <a:lnTo>
                    <a:pt x="2110" y="952"/>
                  </a:lnTo>
                  <a:lnTo>
                    <a:pt x="2112" y="952"/>
                  </a:lnTo>
                  <a:lnTo>
                    <a:pt x="2112" y="954"/>
                  </a:lnTo>
                  <a:lnTo>
                    <a:pt x="2116" y="956"/>
                  </a:lnTo>
                  <a:lnTo>
                    <a:pt x="2116" y="958"/>
                  </a:lnTo>
                  <a:lnTo>
                    <a:pt x="2116" y="956"/>
                  </a:lnTo>
                  <a:lnTo>
                    <a:pt x="2120" y="964"/>
                  </a:lnTo>
                  <a:lnTo>
                    <a:pt x="2126" y="970"/>
                  </a:lnTo>
                  <a:lnTo>
                    <a:pt x="2126" y="978"/>
                  </a:lnTo>
                  <a:lnTo>
                    <a:pt x="2126" y="982"/>
                  </a:lnTo>
                  <a:lnTo>
                    <a:pt x="2128" y="984"/>
                  </a:lnTo>
                  <a:lnTo>
                    <a:pt x="2136" y="984"/>
                  </a:lnTo>
                  <a:lnTo>
                    <a:pt x="2140" y="982"/>
                  </a:lnTo>
                  <a:lnTo>
                    <a:pt x="2144" y="976"/>
                  </a:lnTo>
                  <a:lnTo>
                    <a:pt x="2146" y="974"/>
                  </a:lnTo>
                  <a:lnTo>
                    <a:pt x="2150" y="970"/>
                  </a:lnTo>
                  <a:lnTo>
                    <a:pt x="2156" y="968"/>
                  </a:lnTo>
                  <a:lnTo>
                    <a:pt x="2164" y="966"/>
                  </a:lnTo>
                  <a:lnTo>
                    <a:pt x="2168" y="962"/>
                  </a:lnTo>
                  <a:lnTo>
                    <a:pt x="2178" y="962"/>
                  </a:lnTo>
                  <a:lnTo>
                    <a:pt x="2186" y="960"/>
                  </a:lnTo>
                  <a:lnTo>
                    <a:pt x="2188" y="946"/>
                  </a:lnTo>
                  <a:lnTo>
                    <a:pt x="2184" y="936"/>
                  </a:lnTo>
                  <a:lnTo>
                    <a:pt x="2180" y="926"/>
                  </a:lnTo>
                  <a:lnTo>
                    <a:pt x="2180" y="916"/>
                  </a:lnTo>
                  <a:lnTo>
                    <a:pt x="2182" y="906"/>
                  </a:lnTo>
                  <a:lnTo>
                    <a:pt x="2190" y="888"/>
                  </a:lnTo>
                  <a:lnTo>
                    <a:pt x="2192" y="880"/>
                  </a:lnTo>
                  <a:lnTo>
                    <a:pt x="2192" y="870"/>
                  </a:lnTo>
                  <a:lnTo>
                    <a:pt x="2188" y="858"/>
                  </a:lnTo>
                  <a:lnTo>
                    <a:pt x="2180" y="846"/>
                  </a:lnTo>
                  <a:lnTo>
                    <a:pt x="2166" y="840"/>
                  </a:lnTo>
                  <a:lnTo>
                    <a:pt x="2152" y="836"/>
                  </a:lnTo>
                  <a:lnTo>
                    <a:pt x="2152" y="824"/>
                  </a:lnTo>
                  <a:lnTo>
                    <a:pt x="2152" y="814"/>
                  </a:lnTo>
                  <a:lnTo>
                    <a:pt x="2160" y="806"/>
                  </a:lnTo>
                  <a:lnTo>
                    <a:pt x="2164" y="798"/>
                  </a:lnTo>
                  <a:lnTo>
                    <a:pt x="2172" y="782"/>
                  </a:lnTo>
                  <a:lnTo>
                    <a:pt x="2178" y="766"/>
                  </a:lnTo>
                  <a:lnTo>
                    <a:pt x="2186" y="7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7" name="Freeform 157"/>
            <p:cNvSpPr>
              <a:spLocks/>
            </p:cNvSpPr>
            <p:nvPr/>
          </p:nvSpPr>
          <p:spPr bwMode="auto">
            <a:xfrm>
              <a:off x="4150" y="2062"/>
              <a:ext cx="2364" cy="1890"/>
            </a:xfrm>
            <a:custGeom>
              <a:avLst/>
              <a:gdLst>
                <a:gd name="T0" fmla="*/ 2250 w 2364"/>
                <a:gd name="T1" fmla="*/ 448 h 1890"/>
                <a:gd name="T2" fmla="*/ 1474 w 2364"/>
                <a:gd name="T3" fmla="*/ 186 h 1890"/>
                <a:gd name="T4" fmla="*/ 1076 w 2364"/>
                <a:gd name="T5" fmla="*/ 452 h 1890"/>
                <a:gd name="T6" fmla="*/ 880 w 2364"/>
                <a:gd name="T7" fmla="*/ 80 h 1890"/>
                <a:gd name="T8" fmla="*/ 322 w 2364"/>
                <a:gd name="T9" fmla="*/ 112 h 1890"/>
                <a:gd name="T10" fmla="*/ 244 w 2364"/>
                <a:gd name="T11" fmla="*/ 234 h 1890"/>
                <a:gd name="T12" fmla="*/ 188 w 2364"/>
                <a:gd name="T13" fmla="*/ 456 h 1890"/>
                <a:gd name="T14" fmla="*/ 14 w 2364"/>
                <a:gd name="T15" fmla="*/ 860 h 1890"/>
                <a:gd name="T16" fmla="*/ 26 w 2364"/>
                <a:gd name="T17" fmla="*/ 1042 h 1890"/>
                <a:gd name="T18" fmla="*/ 108 w 2364"/>
                <a:gd name="T19" fmla="*/ 1196 h 1890"/>
                <a:gd name="T20" fmla="*/ 216 w 2364"/>
                <a:gd name="T21" fmla="*/ 1428 h 1890"/>
                <a:gd name="T22" fmla="*/ 238 w 2364"/>
                <a:gd name="T23" fmla="*/ 1596 h 1890"/>
                <a:gd name="T24" fmla="*/ 410 w 2364"/>
                <a:gd name="T25" fmla="*/ 1492 h 1890"/>
                <a:gd name="T26" fmla="*/ 550 w 2364"/>
                <a:gd name="T27" fmla="*/ 1580 h 1890"/>
                <a:gd name="T28" fmla="*/ 680 w 2364"/>
                <a:gd name="T29" fmla="*/ 1782 h 1890"/>
                <a:gd name="T30" fmla="*/ 1090 w 2364"/>
                <a:gd name="T31" fmla="*/ 1806 h 1890"/>
                <a:gd name="T32" fmla="*/ 1090 w 2364"/>
                <a:gd name="T33" fmla="*/ 1692 h 1890"/>
                <a:gd name="T34" fmla="*/ 1152 w 2364"/>
                <a:gd name="T35" fmla="*/ 1602 h 1890"/>
                <a:gd name="T36" fmla="*/ 1330 w 2364"/>
                <a:gd name="T37" fmla="*/ 1562 h 1890"/>
                <a:gd name="T38" fmla="*/ 1362 w 2364"/>
                <a:gd name="T39" fmla="*/ 1530 h 1890"/>
                <a:gd name="T40" fmla="*/ 1368 w 2364"/>
                <a:gd name="T41" fmla="*/ 1478 h 1890"/>
                <a:gd name="T42" fmla="*/ 1378 w 2364"/>
                <a:gd name="T43" fmla="*/ 1436 h 1890"/>
                <a:gd name="T44" fmla="*/ 1492 w 2364"/>
                <a:gd name="T45" fmla="*/ 1342 h 1890"/>
                <a:gd name="T46" fmla="*/ 1648 w 2364"/>
                <a:gd name="T47" fmla="*/ 1332 h 1890"/>
                <a:gd name="T48" fmla="*/ 1656 w 2364"/>
                <a:gd name="T49" fmla="*/ 1196 h 1890"/>
                <a:gd name="T50" fmla="*/ 1752 w 2364"/>
                <a:gd name="T51" fmla="*/ 1170 h 1890"/>
                <a:gd name="T52" fmla="*/ 1832 w 2364"/>
                <a:gd name="T53" fmla="*/ 1120 h 1890"/>
                <a:gd name="T54" fmla="*/ 1872 w 2364"/>
                <a:gd name="T55" fmla="*/ 1136 h 1890"/>
                <a:gd name="T56" fmla="*/ 1984 w 2364"/>
                <a:gd name="T57" fmla="*/ 994 h 1890"/>
                <a:gd name="T58" fmla="*/ 2050 w 2364"/>
                <a:gd name="T59" fmla="*/ 954 h 1890"/>
                <a:gd name="T60" fmla="*/ 2112 w 2364"/>
                <a:gd name="T61" fmla="*/ 952 h 1890"/>
                <a:gd name="T62" fmla="*/ 2194 w 2364"/>
                <a:gd name="T63" fmla="*/ 860 h 1890"/>
                <a:gd name="T64" fmla="*/ 2152 w 2364"/>
                <a:gd name="T65" fmla="*/ 968 h 1890"/>
                <a:gd name="T66" fmla="*/ 2100 w 2364"/>
                <a:gd name="T67" fmla="*/ 960 h 1890"/>
                <a:gd name="T68" fmla="*/ 2042 w 2364"/>
                <a:gd name="T69" fmla="*/ 960 h 1890"/>
                <a:gd name="T70" fmla="*/ 1984 w 2364"/>
                <a:gd name="T71" fmla="*/ 1038 h 1890"/>
                <a:gd name="T72" fmla="*/ 1856 w 2364"/>
                <a:gd name="T73" fmla="*/ 1148 h 1890"/>
                <a:gd name="T74" fmla="*/ 1834 w 2364"/>
                <a:gd name="T75" fmla="*/ 1120 h 1890"/>
                <a:gd name="T76" fmla="*/ 1744 w 2364"/>
                <a:gd name="T77" fmla="*/ 1170 h 1890"/>
                <a:gd name="T78" fmla="*/ 1648 w 2364"/>
                <a:gd name="T79" fmla="*/ 1212 h 1890"/>
                <a:gd name="T80" fmla="*/ 1634 w 2364"/>
                <a:gd name="T81" fmla="*/ 1352 h 1890"/>
                <a:gd name="T82" fmla="*/ 1496 w 2364"/>
                <a:gd name="T83" fmla="*/ 1338 h 1890"/>
                <a:gd name="T84" fmla="*/ 1418 w 2364"/>
                <a:gd name="T85" fmla="*/ 1406 h 1890"/>
                <a:gd name="T86" fmla="*/ 1368 w 2364"/>
                <a:gd name="T87" fmla="*/ 1478 h 1890"/>
                <a:gd name="T88" fmla="*/ 1362 w 2364"/>
                <a:gd name="T89" fmla="*/ 1538 h 1890"/>
                <a:gd name="T90" fmla="*/ 1250 w 2364"/>
                <a:gd name="T91" fmla="*/ 1582 h 1890"/>
                <a:gd name="T92" fmla="*/ 1074 w 2364"/>
                <a:gd name="T93" fmla="*/ 1672 h 1890"/>
                <a:gd name="T94" fmla="*/ 1100 w 2364"/>
                <a:gd name="T95" fmla="*/ 1774 h 1890"/>
                <a:gd name="T96" fmla="*/ 820 w 2364"/>
                <a:gd name="T97" fmla="*/ 1858 h 1890"/>
                <a:gd name="T98" fmla="*/ 576 w 2364"/>
                <a:gd name="T99" fmla="*/ 1656 h 1890"/>
                <a:gd name="T100" fmla="*/ 372 w 2364"/>
                <a:gd name="T101" fmla="*/ 1544 h 1890"/>
                <a:gd name="T102" fmla="*/ 174 w 2364"/>
                <a:gd name="T103" fmla="*/ 1590 h 1890"/>
                <a:gd name="T104" fmla="*/ 186 w 2364"/>
                <a:gd name="T105" fmla="*/ 1320 h 1890"/>
                <a:gd name="T106" fmla="*/ 54 w 2364"/>
                <a:gd name="T107" fmla="*/ 1134 h 1890"/>
                <a:gd name="T108" fmla="*/ 48 w 2364"/>
                <a:gd name="T109" fmla="*/ 1018 h 1890"/>
                <a:gd name="T110" fmla="*/ 26 w 2364"/>
                <a:gd name="T111" fmla="*/ 616 h 1890"/>
                <a:gd name="T112" fmla="*/ 212 w 2364"/>
                <a:gd name="T113" fmla="*/ 438 h 1890"/>
                <a:gd name="T114" fmla="*/ 202 w 2364"/>
                <a:gd name="T115" fmla="*/ 124 h 1890"/>
                <a:gd name="T116" fmla="*/ 554 w 2364"/>
                <a:gd name="T117" fmla="*/ 78 h 1890"/>
                <a:gd name="T118" fmla="*/ 988 w 2364"/>
                <a:gd name="T119" fmla="*/ 164 h 1890"/>
                <a:gd name="T120" fmla="*/ 1228 w 2364"/>
                <a:gd name="T121" fmla="*/ 368 h 1890"/>
                <a:gd name="T122" fmla="*/ 1848 w 2364"/>
                <a:gd name="T123" fmla="*/ 266 h 1890"/>
                <a:gd name="T124" fmla="*/ 2344 w 2364"/>
                <a:gd name="T125" fmla="*/ 610 h 18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4"/>
                <a:gd name="T190" fmla="*/ 0 h 1890"/>
                <a:gd name="T191" fmla="*/ 2364 w 2364"/>
                <a:gd name="T192" fmla="*/ 1890 h 18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4" h="1890">
                  <a:moveTo>
                    <a:pt x="2188" y="746"/>
                  </a:moveTo>
                  <a:lnTo>
                    <a:pt x="2188" y="748"/>
                  </a:lnTo>
                  <a:lnTo>
                    <a:pt x="2230" y="744"/>
                  </a:lnTo>
                  <a:lnTo>
                    <a:pt x="2258" y="742"/>
                  </a:lnTo>
                  <a:lnTo>
                    <a:pt x="2288" y="736"/>
                  </a:lnTo>
                  <a:lnTo>
                    <a:pt x="2316" y="730"/>
                  </a:lnTo>
                  <a:lnTo>
                    <a:pt x="2340" y="722"/>
                  </a:lnTo>
                  <a:lnTo>
                    <a:pt x="2350" y="716"/>
                  </a:lnTo>
                  <a:lnTo>
                    <a:pt x="2356" y="712"/>
                  </a:lnTo>
                  <a:lnTo>
                    <a:pt x="2362" y="704"/>
                  </a:lnTo>
                  <a:lnTo>
                    <a:pt x="2364" y="698"/>
                  </a:lnTo>
                  <a:lnTo>
                    <a:pt x="2362" y="690"/>
                  </a:lnTo>
                  <a:lnTo>
                    <a:pt x="2356" y="680"/>
                  </a:lnTo>
                  <a:lnTo>
                    <a:pt x="2354" y="682"/>
                  </a:lnTo>
                  <a:lnTo>
                    <a:pt x="2356" y="682"/>
                  </a:lnTo>
                  <a:lnTo>
                    <a:pt x="2356" y="676"/>
                  </a:lnTo>
                  <a:lnTo>
                    <a:pt x="2358" y="674"/>
                  </a:lnTo>
                  <a:lnTo>
                    <a:pt x="2360" y="674"/>
                  </a:lnTo>
                  <a:lnTo>
                    <a:pt x="2362" y="672"/>
                  </a:lnTo>
                  <a:lnTo>
                    <a:pt x="2362" y="674"/>
                  </a:lnTo>
                  <a:lnTo>
                    <a:pt x="2362" y="672"/>
                  </a:lnTo>
                  <a:lnTo>
                    <a:pt x="2362" y="674"/>
                  </a:lnTo>
                  <a:lnTo>
                    <a:pt x="2362" y="672"/>
                  </a:lnTo>
                  <a:lnTo>
                    <a:pt x="2364" y="662"/>
                  </a:lnTo>
                  <a:lnTo>
                    <a:pt x="2362" y="660"/>
                  </a:lnTo>
                  <a:lnTo>
                    <a:pt x="2356" y="646"/>
                  </a:lnTo>
                  <a:lnTo>
                    <a:pt x="2356" y="632"/>
                  </a:lnTo>
                  <a:lnTo>
                    <a:pt x="2356" y="618"/>
                  </a:lnTo>
                  <a:lnTo>
                    <a:pt x="2360" y="602"/>
                  </a:lnTo>
                  <a:lnTo>
                    <a:pt x="2360" y="600"/>
                  </a:lnTo>
                  <a:lnTo>
                    <a:pt x="2346" y="596"/>
                  </a:lnTo>
                  <a:lnTo>
                    <a:pt x="2340" y="608"/>
                  </a:lnTo>
                  <a:lnTo>
                    <a:pt x="2336" y="616"/>
                  </a:lnTo>
                  <a:lnTo>
                    <a:pt x="2330" y="616"/>
                  </a:lnTo>
                  <a:lnTo>
                    <a:pt x="2334" y="604"/>
                  </a:lnTo>
                  <a:lnTo>
                    <a:pt x="2328" y="590"/>
                  </a:lnTo>
                  <a:lnTo>
                    <a:pt x="2322" y="596"/>
                  </a:lnTo>
                  <a:lnTo>
                    <a:pt x="2318" y="596"/>
                  </a:lnTo>
                  <a:lnTo>
                    <a:pt x="2314" y="586"/>
                  </a:lnTo>
                  <a:lnTo>
                    <a:pt x="2304" y="582"/>
                  </a:lnTo>
                  <a:lnTo>
                    <a:pt x="2298" y="578"/>
                  </a:lnTo>
                  <a:lnTo>
                    <a:pt x="2298" y="576"/>
                  </a:lnTo>
                  <a:lnTo>
                    <a:pt x="2280" y="576"/>
                  </a:lnTo>
                  <a:lnTo>
                    <a:pt x="2280" y="568"/>
                  </a:lnTo>
                  <a:lnTo>
                    <a:pt x="2280" y="566"/>
                  </a:lnTo>
                  <a:lnTo>
                    <a:pt x="2264" y="566"/>
                  </a:lnTo>
                  <a:lnTo>
                    <a:pt x="2264" y="558"/>
                  </a:lnTo>
                  <a:lnTo>
                    <a:pt x="2280" y="514"/>
                  </a:lnTo>
                  <a:lnTo>
                    <a:pt x="2280" y="494"/>
                  </a:lnTo>
                  <a:lnTo>
                    <a:pt x="2270" y="478"/>
                  </a:lnTo>
                  <a:lnTo>
                    <a:pt x="2270" y="474"/>
                  </a:lnTo>
                  <a:lnTo>
                    <a:pt x="2260" y="462"/>
                  </a:lnTo>
                  <a:lnTo>
                    <a:pt x="2254" y="452"/>
                  </a:lnTo>
                  <a:lnTo>
                    <a:pt x="2250" y="448"/>
                  </a:lnTo>
                  <a:lnTo>
                    <a:pt x="2244" y="438"/>
                  </a:lnTo>
                  <a:lnTo>
                    <a:pt x="2234" y="432"/>
                  </a:lnTo>
                  <a:lnTo>
                    <a:pt x="2228" y="422"/>
                  </a:lnTo>
                  <a:lnTo>
                    <a:pt x="2218" y="422"/>
                  </a:lnTo>
                  <a:lnTo>
                    <a:pt x="2188" y="418"/>
                  </a:lnTo>
                  <a:lnTo>
                    <a:pt x="2178" y="412"/>
                  </a:lnTo>
                  <a:lnTo>
                    <a:pt x="2158" y="412"/>
                  </a:lnTo>
                  <a:lnTo>
                    <a:pt x="2138" y="418"/>
                  </a:lnTo>
                  <a:lnTo>
                    <a:pt x="2118" y="412"/>
                  </a:lnTo>
                  <a:lnTo>
                    <a:pt x="2112" y="418"/>
                  </a:lnTo>
                  <a:lnTo>
                    <a:pt x="2108" y="422"/>
                  </a:lnTo>
                  <a:lnTo>
                    <a:pt x="2088" y="416"/>
                  </a:lnTo>
                  <a:lnTo>
                    <a:pt x="2082" y="422"/>
                  </a:lnTo>
                  <a:lnTo>
                    <a:pt x="2078" y="422"/>
                  </a:lnTo>
                  <a:lnTo>
                    <a:pt x="2058" y="416"/>
                  </a:lnTo>
                  <a:lnTo>
                    <a:pt x="2052" y="422"/>
                  </a:lnTo>
                  <a:lnTo>
                    <a:pt x="2042" y="428"/>
                  </a:lnTo>
                  <a:lnTo>
                    <a:pt x="1998" y="428"/>
                  </a:lnTo>
                  <a:lnTo>
                    <a:pt x="1978" y="438"/>
                  </a:lnTo>
                  <a:lnTo>
                    <a:pt x="1974" y="438"/>
                  </a:lnTo>
                  <a:lnTo>
                    <a:pt x="1972" y="438"/>
                  </a:lnTo>
                  <a:lnTo>
                    <a:pt x="1968" y="442"/>
                  </a:lnTo>
                  <a:lnTo>
                    <a:pt x="1966" y="438"/>
                  </a:lnTo>
                  <a:lnTo>
                    <a:pt x="1950" y="422"/>
                  </a:lnTo>
                  <a:lnTo>
                    <a:pt x="1940" y="422"/>
                  </a:lnTo>
                  <a:lnTo>
                    <a:pt x="1938" y="420"/>
                  </a:lnTo>
                  <a:lnTo>
                    <a:pt x="1950" y="416"/>
                  </a:lnTo>
                  <a:lnTo>
                    <a:pt x="1956" y="410"/>
                  </a:lnTo>
                  <a:lnTo>
                    <a:pt x="1962" y="398"/>
                  </a:lnTo>
                  <a:lnTo>
                    <a:pt x="1930" y="374"/>
                  </a:lnTo>
                  <a:lnTo>
                    <a:pt x="1930" y="364"/>
                  </a:lnTo>
                  <a:lnTo>
                    <a:pt x="1924" y="358"/>
                  </a:lnTo>
                  <a:lnTo>
                    <a:pt x="1894" y="368"/>
                  </a:lnTo>
                  <a:lnTo>
                    <a:pt x="1890" y="368"/>
                  </a:lnTo>
                  <a:lnTo>
                    <a:pt x="1886" y="358"/>
                  </a:lnTo>
                  <a:lnTo>
                    <a:pt x="1886" y="354"/>
                  </a:lnTo>
                  <a:lnTo>
                    <a:pt x="1876" y="344"/>
                  </a:lnTo>
                  <a:lnTo>
                    <a:pt x="1870" y="332"/>
                  </a:lnTo>
                  <a:lnTo>
                    <a:pt x="1864" y="332"/>
                  </a:lnTo>
                  <a:lnTo>
                    <a:pt x="1848" y="328"/>
                  </a:lnTo>
                  <a:lnTo>
                    <a:pt x="1844" y="332"/>
                  </a:lnTo>
                  <a:lnTo>
                    <a:pt x="1836" y="332"/>
                  </a:lnTo>
                  <a:lnTo>
                    <a:pt x="1836" y="330"/>
                  </a:lnTo>
                  <a:lnTo>
                    <a:pt x="1836" y="328"/>
                  </a:lnTo>
                  <a:lnTo>
                    <a:pt x="1816" y="328"/>
                  </a:lnTo>
                  <a:lnTo>
                    <a:pt x="1816" y="326"/>
                  </a:lnTo>
                  <a:lnTo>
                    <a:pt x="1830" y="306"/>
                  </a:lnTo>
                  <a:lnTo>
                    <a:pt x="1834" y="302"/>
                  </a:lnTo>
                  <a:lnTo>
                    <a:pt x="1842" y="306"/>
                  </a:lnTo>
                  <a:lnTo>
                    <a:pt x="1848" y="318"/>
                  </a:lnTo>
                  <a:lnTo>
                    <a:pt x="1862" y="306"/>
                  </a:lnTo>
                  <a:lnTo>
                    <a:pt x="1862" y="290"/>
                  </a:lnTo>
                  <a:lnTo>
                    <a:pt x="1850" y="264"/>
                  </a:lnTo>
                  <a:lnTo>
                    <a:pt x="1836" y="252"/>
                  </a:lnTo>
                  <a:lnTo>
                    <a:pt x="1824" y="248"/>
                  </a:lnTo>
                  <a:lnTo>
                    <a:pt x="1816" y="248"/>
                  </a:lnTo>
                  <a:lnTo>
                    <a:pt x="1810" y="244"/>
                  </a:lnTo>
                  <a:lnTo>
                    <a:pt x="1794" y="232"/>
                  </a:lnTo>
                  <a:lnTo>
                    <a:pt x="1780" y="238"/>
                  </a:lnTo>
                  <a:lnTo>
                    <a:pt x="1776" y="234"/>
                  </a:lnTo>
                  <a:lnTo>
                    <a:pt x="1776" y="232"/>
                  </a:lnTo>
                  <a:lnTo>
                    <a:pt x="1750" y="232"/>
                  </a:lnTo>
                  <a:lnTo>
                    <a:pt x="1740" y="238"/>
                  </a:lnTo>
                  <a:lnTo>
                    <a:pt x="1726" y="232"/>
                  </a:lnTo>
                  <a:lnTo>
                    <a:pt x="1710" y="222"/>
                  </a:lnTo>
                  <a:lnTo>
                    <a:pt x="1700" y="222"/>
                  </a:lnTo>
                  <a:lnTo>
                    <a:pt x="1686" y="208"/>
                  </a:lnTo>
                  <a:lnTo>
                    <a:pt x="1680" y="208"/>
                  </a:lnTo>
                  <a:lnTo>
                    <a:pt x="1650" y="202"/>
                  </a:lnTo>
                  <a:lnTo>
                    <a:pt x="1630" y="192"/>
                  </a:lnTo>
                  <a:lnTo>
                    <a:pt x="1600" y="192"/>
                  </a:lnTo>
                  <a:lnTo>
                    <a:pt x="1590" y="188"/>
                  </a:lnTo>
                  <a:lnTo>
                    <a:pt x="1556" y="188"/>
                  </a:lnTo>
                  <a:lnTo>
                    <a:pt x="1512" y="184"/>
                  </a:lnTo>
                  <a:lnTo>
                    <a:pt x="1506" y="178"/>
                  </a:lnTo>
                  <a:lnTo>
                    <a:pt x="1496" y="168"/>
                  </a:lnTo>
                  <a:lnTo>
                    <a:pt x="1480" y="168"/>
                  </a:lnTo>
                  <a:lnTo>
                    <a:pt x="1474" y="180"/>
                  </a:lnTo>
                  <a:lnTo>
                    <a:pt x="1474" y="184"/>
                  </a:lnTo>
                  <a:lnTo>
                    <a:pt x="1474" y="186"/>
                  </a:lnTo>
                  <a:lnTo>
                    <a:pt x="1478" y="190"/>
                  </a:lnTo>
                  <a:lnTo>
                    <a:pt x="1478" y="200"/>
                  </a:lnTo>
                  <a:lnTo>
                    <a:pt x="1478" y="202"/>
                  </a:lnTo>
                  <a:lnTo>
                    <a:pt x="1486" y="204"/>
                  </a:lnTo>
                  <a:lnTo>
                    <a:pt x="1480" y="208"/>
                  </a:lnTo>
                  <a:lnTo>
                    <a:pt x="1474" y="214"/>
                  </a:lnTo>
                  <a:lnTo>
                    <a:pt x="1468" y="224"/>
                  </a:lnTo>
                  <a:lnTo>
                    <a:pt x="1464" y="244"/>
                  </a:lnTo>
                  <a:lnTo>
                    <a:pt x="1458" y="254"/>
                  </a:lnTo>
                  <a:lnTo>
                    <a:pt x="1454" y="258"/>
                  </a:lnTo>
                  <a:lnTo>
                    <a:pt x="1444" y="264"/>
                  </a:lnTo>
                  <a:lnTo>
                    <a:pt x="1434" y="274"/>
                  </a:lnTo>
                  <a:lnTo>
                    <a:pt x="1428" y="284"/>
                  </a:lnTo>
                  <a:lnTo>
                    <a:pt x="1428" y="290"/>
                  </a:lnTo>
                  <a:lnTo>
                    <a:pt x="1434" y="300"/>
                  </a:lnTo>
                  <a:lnTo>
                    <a:pt x="1434" y="302"/>
                  </a:lnTo>
                  <a:lnTo>
                    <a:pt x="1430" y="302"/>
                  </a:lnTo>
                  <a:lnTo>
                    <a:pt x="1428" y="302"/>
                  </a:lnTo>
                  <a:lnTo>
                    <a:pt x="1428" y="330"/>
                  </a:lnTo>
                  <a:lnTo>
                    <a:pt x="1438" y="340"/>
                  </a:lnTo>
                  <a:lnTo>
                    <a:pt x="1438" y="358"/>
                  </a:lnTo>
                  <a:lnTo>
                    <a:pt x="1432" y="358"/>
                  </a:lnTo>
                  <a:lnTo>
                    <a:pt x="1414" y="346"/>
                  </a:lnTo>
                  <a:lnTo>
                    <a:pt x="1410" y="362"/>
                  </a:lnTo>
                  <a:lnTo>
                    <a:pt x="1400" y="356"/>
                  </a:lnTo>
                  <a:lnTo>
                    <a:pt x="1394" y="362"/>
                  </a:lnTo>
                  <a:lnTo>
                    <a:pt x="1380" y="372"/>
                  </a:lnTo>
                  <a:lnTo>
                    <a:pt x="1368" y="384"/>
                  </a:lnTo>
                  <a:lnTo>
                    <a:pt x="1368" y="392"/>
                  </a:lnTo>
                  <a:lnTo>
                    <a:pt x="1360" y="392"/>
                  </a:lnTo>
                  <a:lnTo>
                    <a:pt x="1356" y="396"/>
                  </a:lnTo>
                  <a:lnTo>
                    <a:pt x="1352" y="392"/>
                  </a:lnTo>
                  <a:lnTo>
                    <a:pt x="1346" y="392"/>
                  </a:lnTo>
                  <a:lnTo>
                    <a:pt x="1344" y="388"/>
                  </a:lnTo>
                  <a:lnTo>
                    <a:pt x="1344" y="380"/>
                  </a:lnTo>
                  <a:lnTo>
                    <a:pt x="1344" y="378"/>
                  </a:lnTo>
                  <a:lnTo>
                    <a:pt x="1338" y="378"/>
                  </a:lnTo>
                  <a:lnTo>
                    <a:pt x="1332" y="368"/>
                  </a:lnTo>
                  <a:lnTo>
                    <a:pt x="1328" y="362"/>
                  </a:lnTo>
                  <a:lnTo>
                    <a:pt x="1326" y="362"/>
                  </a:lnTo>
                  <a:lnTo>
                    <a:pt x="1322" y="362"/>
                  </a:lnTo>
                  <a:lnTo>
                    <a:pt x="1296" y="348"/>
                  </a:lnTo>
                  <a:lnTo>
                    <a:pt x="1292" y="348"/>
                  </a:lnTo>
                  <a:lnTo>
                    <a:pt x="1278" y="342"/>
                  </a:lnTo>
                  <a:lnTo>
                    <a:pt x="1272" y="338"/>
                  </a:lnTo>
                  <a:lnTo>
                    <a:pt x="1266" y="338"/>
                  </a:lnTo>
                  <a:lnTo>
                    <a:pt x="1256" y="332"/>
                  </a:lnTo>
                  <a:lnTo>
                    <a:pt x="1230" y="332"/>
                  </a:lnTo>
                  <a:lnTo>
                    <a:pt x="1224" y="348"/>
                  </a:lnTo>
                  <a:lnTo>
                    <a:pt x="1220" y="360"/>
                  </a:lnTo>
                  <a:lnTo>
                    <a:pt x="1224" y="370"/>
                  </a:lnTo>
                  <a:lnTo>
                    <a:pt x="1224" y="374"/>
                  </a:lnTo>
                  <a:lnTo>
                    <a:pt x="1226" y="374"/>
                  </a:lnTo>
                  <a:lnTo>
                    <a:pt x="1228" y="372"/>
                  </a:lnTo>
                  <a:lnTo>
                    <a:pt x="1218" y="362"/>
                  </a:lnTo>
                  <a:lnTo>
                    <a:pt x="1178" y="362"/>
                  </a:lnTo>
                  <a:lnTo>
                    <a:pt x="1168" y="348"/>
                  </a:lnTo>
                  <a:lnTo>
                    <a:pt x="1164" y="344"/>
                  </a:lnTo>
                  <a:lnTo>
                    <a:pt x="1154" y="328"/>
                  </a:lnTo>
                  <a:lnTo>
                    <a:pt x="1148" y="318"/>
                  </a:lnTo>
                  <a:lnTo>
                    <a:pt x="1144" y="304"/>
                  </a:lnTo>
                  <a:lnTo>
                    <a:pt x="1138" y="294"/>
                  </a:lnTo>
                  <a:lnTo>
                    <a:pt x="1138" y="290"/>
                  </a:lnTo>
                  <a:lnTo>
                    <a:pt x="1138" y="284"/>
                  </a:lnTo>
                  <a:lnTo>
                    <a:pt x="1130" y="294"/>
                  </a:lnTo>
                  <a:lnTo>
                    <a:pt x="1126" y="304"/>
                  </a:lnTo>
                  <a:lnTo>
                    <a:pt x="1116" y="334"/>
                  </a:lnTo>
                  <a:lnTo>
                    <a:pt x="1110" y="344"/>
                  </a:lnTo>
                  <a:lnTo>
                    <a:pt x="1104" y="360"/>
                  </a:lnTo>
                  <a:lnTo>
                    <a:pt x="1104" y="394"/>
                  </a:lnTo>
                  <a:lnTo>
                    <a:pt x="1100" y="398"/>
                  </a:lnTo>
                  <a:lnTo>
                    <a:pt x="1096" y="414"/>
                  </a:lnTo>
                  <a:lnTo>
                    <a:pt x="1090" y="418"/>
                  </a:lnTo>
                  <a:lnTo>
                    <a:pt x="1086" y="434"/>
                  </a:lnTo>
                  <a:lnTo>
                    <a:pt x="1080" y="444"/>
                  </a:lnTo>
                  <a:lnTo>
                    <a:pt x="1076" y="452"/>
                  </a:lnTo>
                  <a:lnTo>
                    <a:pt x="1074" y="452"/>
                  </a:lnTo>
                  <a:lnTo>
                    <a:pt x="1064" y="428"/>
                  </a:lnTo>
                  <a:lnTo>
                    <a:pt x="1058" y="422"/>
                  </a:lnTo>
                  <a:lnTo>
                    <a:pt x="1056" y="420"/>
                  </a:lnTo>
                  <a:lnTo>
                    <a:pt x="1056" y="432"/>
                  </a:lnTo>
                  <a:lnTo>
                    <a:pt x="1054" y="432"/>
                  </a:lnTo>
                  <a:lnTo>
                    <a:pt x="1048" y="428"/>
                  </a:lnTo>
                  <a:lnTo>
                    <a:pt x="1038" y="428"/>
                  </a:lnTo>
                  <a:lnTo>
                    <a:pt x="1034" y="418"/>
                  </a:lnTo>
                  <a:lnTo>
                    <a:pt x="1034" y="414"/>
                  </a:lnTo>
                  <a:lnTo>
                    <a:pt x="1028" y="406"/>
                  </a:lnTo>
                  <a:lnTo>
                    <a:pt x="1022" y="412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4" y="394"/>
                  </a:lnTo>
                  <a:lnTo>
                    <a:pt x="1014" y="384"/>
                  </a:lnTo>
                  <a:lnTo>
                    <a:pt x="1014" y="382"/>
                  </a:lnTo>
                  <a:lnTo>
                    <a:pt x="1004" y="382"/>
                  </a:lnTo>
                  <a:lnTo>
                    <a:pt x="1004" y="380"/>
                  </a:lnTo>
                  <a:lnTo>
                    <a:pt x="1004" y="378"/>
                  </a:lnTo>
                  <a:lnTo>
                    <a:pt x="994" y="358"/>
                  </a:lnTo>
                  <a:lnTo>
                    <a:pt x="994" y="344"/>
                  </a:lnTo>
                  <a:lnTo>
                    <a:pt x="990" y="338"/>
                  </a:lnTo>
                  <a:lnTo>
                    <a:pt x="990" y="334"/>
                  </a:lnTo>
                  <a:lnTo>
                    <a:pt x="990" y="332"/>
                  </a:lnTo>
                  <a:lnTo>
                    <a:pt x="978" y="336"/>
                  </a:lnTo>
                  <a:lnTo>
                    <a:pt x="976" y="334"/>
                  </a:lnTo>
                  <a:lnTo>
                    <a:pt x="978" y="330"/>
                  </a:lnTo>
                  <a:lnTo>
                    <a:pt x="980" y="330"/>
                  </a:lnTo>
                  <a:lnTo>
                    <a:pt x="974" y="320"/>
                  </a:lnTo>
                  <a:lnTo>
                    <a:pt x="974" y="314"/>
                  </a:lnTo>
                  <a:lnTo>
                    <a:pt x="970" y="300"/>
                  </a:lnTo>
                  <a:lnTo>
                    <a:pt x="984" y="282"/>
                  </a:lnTo>
                  <a:lnTo>
                    <a:pt x="988" y="282"/>
                  </a:lnTo>
                  <a:lnTo>
                    <a:pt x="1008" y="262"/>
                  </a:lnTo>
                  <a:lnTo>
                    <a:pt x="1002" y="262"/>
                  </a:lnTo>
                  <a:lnTo>
                    <a:pt x="1004" y="262"/>
                  </a:lnTo>
                  <a:lnTo>
                    <a:pt x="1004" y="260"/>
                  </a:lnTo>
                  <a:lnTo>
                    <a:pt x="1004" y="250"/>
                  </a:lnTo>
                  <a:lnTo>
                    <a:pt x="1010" y="234"/>
                  </a:lnTo>
                  <a:lnTo>
                    <a:pt x="994" y="220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4" y="200"/>
                  </a:lnTo>
                  <a:lnTo>
                    <a:pt x="998" y="196"/>
                  </a:lnTo>
                  <a:lnTo>
                    <a:pt x="1000" y="196"/>
                  </a:lnTo>
                  <a:lnTo>
                    <a:pt x="1000" y="180"/>
                  </a:lnTo>
                  <a:lnTo>
                    <a:pt x="996" y="176"/>
                  </a:lnTo>
                  <a:lnTo>
                    <a:pt x="998" y="172"/>
                  </a:lnTo>
                  <a:lnTo>
                    <a:pt x="1000" y="170"/>
                  </a:lnTo>
                  <a:lnTo>
                    <a:pt x="998" y="168"/>
                  </a:lnTo>
                  <a:lnTo>
                    <a:pt x="1004" y="160"/>
                  </a:lnTo>
                  <a:lnTo>
                    <a:pt x="1004" y="144"/>
                  </a:lnTo>
                  <a:lnTo>
                    <a:pt x="990" y="134"/>
                  </a:lnTo>
                  <a:lnTo>
                    <a:pt x="990" y="126"/>
                  </a:lnTo>
                  <a:lnTo>
                    <a:pt x="990" y="124"/>
                  </a:lnTo>
                  <a:lnTo>
                    <a:pt x="980" y="120"/>
                  </a:lnTo>
                  <a:lnTo>
                    <a:pt x="980" y="116"/>
                  </a:lnTo>
                  <a:lnTo>
                    <a:pt x="980" y="114"/>
                  </a:lnTo>
                  <a:lnTo>
                    <a:pt x="964" y="104"/>
                  </a:lnTo>
                  <a:lnTo>
                    <a:pt x="964" y="96"/>
                  </a:lnTo>
                  <a:lnTo>
                    <a:pt x="964" y="94"/>
                  </a:lnTo>
                  <a:lnTo>
                    <a:pt x="954" y="88"/>
                  </a:lnTo>
                  <a:lnTo>
                    <a:pt x="952" y="88"/>
                  </a:lnTo>
                  <a:lnTo>
                    <a:pt x="954" y="86"/>
                  </a:lnTo>
                  <a:lnTo>
                    <a:pt x="956" y="86"/>
                  </a:lnTo>
                  <a:lnTo>
                    <a:pt x="948" y="78"/>
                  </a:lnTo>
                  <a:lnTo>
                    <a:pt x="932" y="74"/>
                  </a:lnTo>
                  <a:lnTo>
                    <a:pt x="914" y="74"/>
                  </a:lnTo>
                  <a:lnTo>
                    <a:pt x="896" y="68"/>
                  </a:lnTo>
                  <a:lnTo>
                    <a:pt x="896" y="78"/>
                  </a:lnTo>
                  <a:lnTo>
                    <a:pt x="888" y="78"/>
                  </a:lnTo>
                  <a:lnTo>
                    <a:pt x="886" y="78"/>
                  </a:lnTo>
                  <a:lnTo>
                    <a:pt x="882" y="86"/>
                  </a:lnTo>
                  <a:lnTo>
                    <a:pt x="880" y="84"/>
                  </a:lnTo>
                  <a:lnTo>
                    <a:pt x="880" y="80"/>
                  </a:lnTo>
                  <a:lnTo>
                    <a:pt x="862" y="62"/>
                  </a:lnTo>
                  <a:lnTo>
                    <a:pt x="858" y="68"/>
                  </a:lnTo>
                  <a:lnTo>
                    <a:pt x="854" y="64"/>
                  </a:lnTo>
                  <a:lnTo>
                    <a:pt x="848" y="64"/>
                  </a:lnTo>
                  <a:lnTo>
                    <a:pt x="844" y="60"/>
                  </a:lnTo>
                  <a:lnTo>
                    <a:pt x="844" y="58"/>
                  </a:lnTo>
                  <a:lnTo>
                    <a:pt x="832" y="58"/>
                  </a:lnTo>
                  <a:lnTo>
                    <a:pt x="832" y="62"/>
                  </a:lnTo>
                  <a:lnTo>
                    <a:pt x="826" y="60"/>
                  </a:lnTo>
                  <a:lnTo>
                    <a:pt x="826" y="44"/>
                  </a:lnTo>
                  <a:lnTo>
                    <a:pt x="818" y="44"/>
                  </a:lnTo>
                  <a:lnTo>
                    <a:pt x="808" y="32"/>
                  </a:lnTo>
                  <a:lnTo>
                    <a:pt x="802" y="38"/>
                  </a:lnTo>
                  <a:lnTo>
                    <a:pt x="794" y="34"/>
                  </a:lnTo>
                  <a:lnTo>
                    <a:pt x="780" y="28"/>
                  </a:lnTo>
                  <a:lnTo>
                    <a:pt x="774" y="24"/>
                  </a:lnTo>
                  <a:lnTo>
                    <a:pt x="768" y="24"/>
                  </a:lnTo>
                  <a:lnTo>
                    <a:pt x="762" y="30"/>
                  </a:lnTo>
                  <a:lnTo>
                    <a:pt x="762" y="36"/>
                  </a:lnTo>
                  <a:lnTo>
                    <a:pt x="766" y="44"/>
                  </a:lnTo>
                  <a:lnTo>
                    <a:pt x="754" y="44"/>
                  </a:lnTo>
                  <a:lnTo>
                    <a:pt x="742" y="30"/>
                  </a:lnTo>
                  <a:lnTo>
                    <a:pt x="742" y="50"/>
                  </a:lnTo>
                  <a:lnTo>
                    <a:pt x="736" y="80"/>
                  </a:lnTo>
                  <a:lnTo>
                    <a:pt x="736" y="106"/>
                  </a:lnTo>
                  <a:lnTo>
                    <a:pt x="746" y="130"/>
                  </a:lnTo>
                  <a:lnTo>
                    <a:pt x="746" y="134"/>
                  </a:lnTo>
                  <a:lnTo>
                    <a:pt x="738" y="138"/>
                  </a:lnTo>
                  <a:lnTo>
                    <a:pt x="718" y="144"/>
                  </a:lnTo>
                  <a:lnTo>
                    <a:pt x="708" y="152"/>
                  </a:lnTo>
                  <a:lnTo>
                    <a:pt x="704" y="148"/>
                  </a:lnTo>
                  <a:lnTo>
                    <a:pt x="702" y="146"/>
                  </a:lnTo>
                  <a:lnTo>
                    <a:pt x="702" y="150"/>
                  </a:lnTo>
                  <a:lnTo>
                    <a:pt x="700" y="148"/>
                  </a:lnTo>
                  <a:lnTo>
                    <a:pt x="684" y="152"/>
                  </a:lnTo>
                  <a:lnTo>
                    <a:pt x="680" y="148"/>
                  </a:lnTo>
                  <a:lnTo>
                    <a:pt x="668" y="148"/>
                  </a:lnTo>
                  <a:lnTo>
                    <a:pt x="652" y="154"/>
                  </a:lnTo>
                  <a:lnTo>
                    <a:pt x="648" y="158"/>
                  </a:lnTo>
                  <a:lnTo>
                    <a:pt x="634" y="148"/>
                  </a:lnTo>
                  <a:lnTo>
                    <a:pt x="614" y="144"/>
                  </a:lnTo>
                  <a:lnTo>
                    <a:pt x="604" y="144"/>
                  </a:lnTo>
                  <a:lnTo>
                    <a:pt x="602" y="144"/>
                  </a:lnTo>
                  <a:lnTo>
                    <a:pt x="602" y="152"/>
                  </a:lnTo>
                  <a:lnTo>
                    <a:pt x="580" y="138"/>
                  </a:lnTo>
                  <a:lnTo>
                    <a:pt x="566" y="134"/>
                  </a:lnTo>
                  <a:lnTo>
                    <a:pt x="546" y="118"/>
                  </a:lnTo>
                  <a:lnTo>
                    <a:pt x="542" y="114"/>
                  </a:lnTo>
                  <a:lnTo>
                    <a:pt x="542" y="88"/>
                  </a:lnTo>
                  <a:lnTo>
                    <a:pt x="556" y="88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2" y="82"/>
                  </a:lnTo>
                  <a:lnTo>
                    <a:pt x="562" y="76"/>
                  </a:lnTo>
                  <a:lnTo>
                    <a:pt x="562" y="74"/>
                  </a:lnTo>
                  <a:lnTo>
                    <a:pt x="554" y="68"/>
                  </a:lnTo>
                  <a:lnTo>
                    <a:pt x="534" y="68"/>
                  </a:lnTo>
                  <a:lnTo>
                    <a:pt x="524" y="64"/>
                  </a:lnTo>
                  <a:lnTo>
                    <a:pt x="510" y="68"/>
                  </a:lnTo>
                  <a:lnTo>
                    <a:pt x="490" y="64"/>
                  </a:lnTo>
                  <a:lnTo>
                    <a:pt x="480" y="58"/>
                  </a:lnTo>
                  <a:lnTo>
                    <a:pt x="474" y="58"/>
                  </a:lnTo>
                  <a:lnTo>
                    <a:pt x="464" y="54"/>
                  </a:lnTo>
                  <a:lnTo>
                    <a:pt x="454" y="54"/>
                  </a:lnTo>
                  <a:lnTo>
                    <a:pt x="440" y="48"/>
                  </a:lnTo>
                  <a:lnTo>
                    <a:pt x="424" y="44"/>
                  </a:lnTo>
                  <a:lnTo>
                    <a:pt x="408" y="50"/>
                  </a:lnTo>
                  <a:lnTo>
                    <a:pt x="408" y="54"/>
                  </a:lnTo>
                  <a:lnTo>
                    <a:pt x="390" y="64"/>
                  </a:lnTo>
                  <a:lnTo>
                    <a:pt x="364" y="64"/>
                  </a:lnTo>
                  <a:lnTo>
                    <a:pt x="332" y="74"/>
                  </a:lnTo>
                  <a:lnTo>
                    <a:pt x="348" y="96"/>
                  </a:lnTo>
                  <a:lnTo>
                    <a:pt x="348" y="104"/>
                  </a:lnTo>
                  <a:lnTo>
                    <a:pt x="344" y="104"/>
                  </a:lnTo>
                  <a:lnTo>
                    <a:pt x="330" y="118"/>
                  </a:lnTo>
                  <a:lnTo>
                    <a:pt x="322" y="114"/>
                  </a:lnTo>
                  <a:lnTo>
                    <a:pt x="322" y="112"/>
                  </a:lnTo>
                  <a:lnTo>
                    <a:pt x="330" y="112"/>
                  </a:lnTo>
                  <a:lnTo>
                    <a:pt x="338" y="104"/>
                  </a:lnTo>
                  <a:lnTo>
                    <a:pt x="322" y="100"/>
                  </a:lnTo>
                  <a:lnTo>
                    <a:pt x="328" y="90"/>
                  </a:lnTo>
                  <a:lnTo>
                    <a:pt x="322" y="84"/>
                  </a:lnTo>
                  <a:lnTo>
                    <a:pt x="332" y="66"/>
                  </a:lnTo>
                  <a:lnTo>
                    <a:pt x="332" y="56"/>
                  </a:lnTo>
                  <a:lnTo>
                    <a:pt x="326" y="44"/>
                  </a:lnTo>
                  <a:lnTo>
                    <a:pt x="322" y="40"/>
                  </a:lnTo>
                  <a:lnTo>
                    <a:pt x="322" y="30"/>
                  </a:lnTo>
                  <a:lnTo>
                    <a:pt x="316" y="20"/>
                  </a:lnTo>
                  <a:lnTo>
                    <a:pt x="306" y="0"/>
                  </a:lnTo>
                  <a:lnTo>
                    <a:pt x="304" y="2"/>
                  </a:lnTo>
                  <a:lnTo>
                    <a:pt x="308" y="20"/>
                  </a:lnTo>
                  <a:lnTo>
                    <a:pt x="304" y="34"/>
                  </a:lnTo>
                  <a:lnTo>
                    <a:pt x="298" y="44"/>
                  </a:lnTo>
                  <a:lnTo>
                    <a:pt x="256" y="44"/>
                  </a:lnTo>
                  <a:lnTo>
                    <a:pt x="242" y="30"/>
                  </a:lnTo>
                  <a:lnTo>
                    <a:pt x="242" y="20"/>
                  </a:lnTo>
                  <a:lnTo>
                    <a:pt x="240" y="14"/>
                  </a:lnTo>
                  <a:lnTo>
                    <a:pt x="238" y="12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08" y="36"/>
                  </a:lnTo>
                  <a:lnTo>
                    <a:pt x="224" y="40"/>
                  </a:lnTo>
                  <a:lnTo>
                    <a:pt x="226" y="48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2" y="50"/>
                  </a:lnTo>
                  <a:lnTo>
                    <a:pt x="216" y="52"/>
                  </a:lnTo>
                  <a:lnTo>
                    <a:pt x="206" y="70"/>
                  </a:lnTo>
                  <a:lnTo>
                    <a:pt x="202" y="70"/>
                  </a:lnTo>
                  <a:lnTo>
                    <a:pt x="190" y="76"/>
                  </a:lnTo>
                  <a:lnTo>
                    <a:pt x="188" y="106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6" y="106"/>
                  </a:lnTo>
                  <a:lnTo>
                    <a:pt x="198" y="124"/>
                  </a:lnTo>
                  <a:lnTo>
                    <a:pt x="200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8" y="128"/>
                  </a:lnTo>
                  <a:lnTo>
                    <a:pt x="200" y="132"/>
                  </a:lnTo>
                  <a:lnTo>
                    <a:pt x="208" y="140"/>
                  </a:lnTo>
                  <a:lnTo>
                    <a:pt x="212" y="144"/>
                  </a:lnTo>
                  <a:lnTo>
                    <a:pt x="214" y="142"/>
                  </a:lnTo>
                  <a:lnTo>
                    <a:pt x="212" y="142"/>
                  </a:lnTo>
                  <a:lnTo>
                    <a:pt x="202" y="160"/>
                  </a:lnTo>
                  <a:lnTo>
                    <a:pt x="202" y="174"/>
                  </a:lnTo>
                  <a:lnTo>
                    <a:pt x="214" y="190"/>
                  </a:lnTo>
                  <a:lnTo>
                    <a:pt x="216" y="190"/>
                  </a:lnTo>
                  <a:lnTo>
                    <a:pt x="218" y="192"/>
                  </a:lnTo>
                  <a:lnTo>
                    <a:pt x="224" y="196"/>
                  </a:lnTo>
                  <a:lnTo>
                    <a:pt x="228" y="198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6" y="214"/>
                  </a:lnTo>
                  <a:lnTo>
                    <a:pt x="228" y="214"/>
                  </a:lnTo>
                  <a:lnTo>
                    <a:pt x="226" y="214"/>
                  </a:lnTo>
                  <a:lnTo>
                    <a:pt x="220" y="228"/>
                  </a:lnTo>
                  <a:lnTo>
                    <a:pt x="222" y="228"/>
                  </a:lnTo>
                  <a:lnTo>
                    <a:pt x="244" y="234"/>
                  </a:lnTo>
                  <a:lnTo>
                    <a:pt x="244" y="232"/>
                  </a:lnTo>
                  <a:lnTo>
                    <a:pt x="242" y="234"/>
                  </a:lnTo>
                  <a:lnTo>
                    <a:pt x="246" y="244"/>
                  </a:lnTo>
                  <a:lnTo>
                    <a:pt x="246" y="256"/>
                  </a:lnTo>
                  <a:lnTo>
                    <a:pt x="256" y="256"/>
                  </a:lnTo>
                  <a:lnTo>
                    <a:pt x="260" y="276"/>
                  </a:lnTo>
                  <a:lnTo>
                    <a:pt x="262" y="274"/>
                  </a:lnTo>
                  <a:lnTo>
                    <a:pt x="260" y="274"/>
                  </a:lnTo>
                  <a:lnTo>
                    <a:pt x="260" y="284"/>
                  </a:lnTo>
                  <a:lnTo>
                    <a:pt x="260" y="308"/>
                  </a:lnTo>
                  <a:lnTo>
                    <a:pt x="260" y="310"/>
                  </a:lnTo>
                  <a:lnTo>
                    <a:pt x="262" y="322"/>
                  </a:lnTo>
                  <a:lnTo>
                    <a:pt x="262" y="340"/>
                  </a:lnTo>
                  <a:lnTo>
                    <a:pt x="264" y="340"/>
                  </a:lnTo>
                  <a:lnTo>
                    <a:pt x="260" y="340"/>
                  </a:lnTo>
                  <a:lnTo>
                    <a:pt x="258" y="342"/>
                  </a:lnTo>
                  <a:lnTo>
                    <a:pt x="258" y="346"/>
                  </a:lnTo>
                  <a:lnTo>
                    <a:pt x="260" y="348"/>
                  </a:lnTo>
                  <a:lnTo>
                    <a:pt x="264" y="350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2" y="354"/>
                  </a:lnTo>
                  <a:lnTo>
                    <a:pt x="280" y="366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6"/>
                  </a:lnTo>
                  <a:lnTo>
                    <a:pt x="280" y="382"/>
                  </a:lnTo>
                  <a:lnTo>
                    <a:pt x="278" y="398"/>
                  </a:lnTo>
                  <a:lnTo>
                    <a:pt x="274" y="410"/>
                  </a:lnTo>
                  <a:lnTo>
                    <a:pt x="276" y="410"/>
                  </a:lnTo>
                  <a:lnTo>
                    <a:pt x="266" y="412"/>
                  </a:lnTo>
                  <a:lnTo>
                    <a:pt x="250" y="416"/>
                  </a:lnTo>
                  <a:lnTo>
                    <a:pt x="242" y="432"/>
                  </a:lnTo>
                  <a:lnTo>
                    <a:pt x="236" y="432"/>
                  </a:lnTo>
                  <a:lnTo>
                    <a:pt x="212" y="434"/>
                  </a:lnTo>
                  <a:lnTo>
                    <a:pt x="200" y="440"/>
                  </a:lnTo>
                  <a:lnTo>
                    <a:pt x="190" y="444"/>
                  </a:lnTo>
                  <a:lnTo>
                    <a:pt x="188" y="444"/>
                  </a:lnTo>
                  <a:lnTo>
                    <a:pt x="188" y="446"/>
                  </a:lnTo>
                  <a:lnTo>
                    <a:pt x="186" y="454"/>
                  </a:lnTo>
                  <a:lnTo>
                    <a:pt x="186" y="458"/>
                  </a:lnTo>
                  <a:lnTo>
                    <a:pt x="188" y="460"/>
                  </a:lnTo>
                  <a:lnTo>
                    <a:pt x="190" y="458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0" y="458"/>
                  </a:lnTo>
                  <a:lnTo>
                    <a:pt x="192" y="456"/>
                  </a:lnTo>
                  <a:lnTo>
                    <a:pt x="190" y="456"/>
                  </a:lnTo>
                  <a:lnTo>
                    <a:pt x="190" y="458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8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86" y="462"/>
                  </a:lnTo>
                  <a:lnTo>
                    <a:pt x="182" y="478"/>
                  </a:lnTo>
                  <a:lnTo>
                    <a:pt x="184" y="478"/>
                  </a:lnTo>
                  <a:lnTo>
                    <a:pt x="184" y="476"/>
                  </a:lnTo>
                  <a:lnTo>
                    <a:pt x="166" y="480"/>
                  </a:lnTo>
                  <a:lnTo>
                    <a:pt x="158" y="480"/>
                  </a:lnTo>
                  <a:lnTo>
                    <a:pt x="156" y="480"/>
                  </a:lnTo>
                  <a:lnTo>
                    <a:pt x="156" y="498"/>
                  </a:lnTo>
                  <a:lnTo>
                    <a:pt x="154" y="504"/>
                  </a:lnTo>
                  <a:lnTo>
                    <a:pt x="148" y="514"/>
                  </a:lnTo>
                  <a:lnTo>
                    <a:pt x="148" y="528"/>
                  </a:lnTo>
                  <a:lnTo>
                    <a:pt x="144" y="548"/>
                  </a:lnTo>
                  <a:lnTo>
                    <a:pt x="136" y="548"/>
                  </a:lnTo>
                  <a:lnTo>
                    <a:pt x="136" y="550"/>
                  </a:lnTo>
                  <a:lnTo>
                    <a:pt x="136" y="548"/>
                  </a:lnTo>
                  <a:lnTo>
                    <a:pt x="120" y="548"/>
                  </a:lnTo>
                  <a:lnTo>
                    <a:pt x="114" y="548"/>
                  </a:lnTo>
                  <a:lnTo>
                    <a:pt x="100" y="558"/>
                  </a:lnTo>
                  <a:lnTo>
                    <a:pt x="94" y="564"/>
                  </a:lnTo>
                  <a:lnTo>
                    <a:pt x="80" y="568"/>
                  </a:lnTo>
                  <a:lnTo>
                    <a:pt x="62" y="572"/>
                  </a:lnTo>
                  <a:lnTo>
                    <a:pt x="52" y="584"/>
                  </a:lnTo>
                  <a:lnTo>
                    <a:pt x="44" y="584"/>
                  </a:lnTo>
                  <a:lnTo>
                    <a:pt x="30" y="592"/>
                  </a:lnTo>
                  <a:lnTo>
                    <a:pt x="26" y="598"/>
                  </a:lnTo>
                  <a:lnTo>
                    <a:pt x="24" y="612"/>
                  </a:lnTo>
                  <a:lnTo>
                    <a:pt x="24" y="616"/>
                  </a:lnTo>
                  <a:lnTo>
                    <a:pt x="24" y="618"/>
                  </a:lnTo>
                  <a:lnTo>
                    <a:pt x="28" y="636"/>
                  </a:lnTo>
                  <a:lnTo>
                    <a:pt x="34" y="650"/>
                  </a:lnTo>
                  <a:lnTo>
                    <a:pt x="42" y="670"/>
                  </a:lnTo>
                  <a:lnTo>
                    <a:pt x="42" y="674"/>
                  </a:lnTo>
                  <a:lnTo>
                    <a:pt x="42" y="676"/>
                  </a:lnTo>
                  <a:lnTo>
                    <a:pt x="46" y="706"/>
                  </a:lnTo>
                  <a:lnTo>
                    <a:pt x="42" y="736"/>
                  </a:lnTo>
                  <a:lnTo>
                    <a:pt x="42" y="750"/>
                  </a:lnTo>
                  <a:lnTo>
                    <a:pt x="40" y="760"/>
                  </a:lnTo>
                  <a:lnTo>
                    <a:pt x="36" y="778"/>
                  </a:lnTo>
                  <a:lnTo>
                    <a:pt x="38" y="786"/>
                  </a:lnTo>
                  <a:lnTo>
                    <a:pt x="40" y="816"/>
                  </a:lnTo>
                  <a:lnTo>
                    <a:pt x="44" y="824"/>
                  </a:lnTo>
                  <a:lnTo>
                    <a:pt x="38" y="834"/>
                  </a:lnTo>
                  <a:lnTo>
                    <a:pt x="26" y="850"/>
                  </a:lnTo>
                  <a:lnTo>
                    <a:pt x="28" y="850"/>
                  </a:lnTo>
                  <a:lnTo>
                    <a:pt x="28" y="848"/>
                  </a:lnTo>
                  <a:lnTo>
                    <a:pt x="20" y="850"/>
                  </a:lnTo>
                  <a:lnTo>
                    <a:pt x="16" y="852"/>
                  </a:lnTo>
                  <a:lnTo>
                    <a:pt x="12" y="854"/>
                  </a:lnTo>
                  <a:lnTo>
                    <a:pt x="12" y="856"/>
                  </a:lnTo>
                  <a:lnTo>
                    <a:pt x="12" y="860"/>
                  </a:lnTo>
                  <a:lnTo>
                    <a:pt x="14" y="860"/>
                  </a:lnTo>
                  <a:lnTo>
                    <a:pt x="18" y="860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6" y="860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4" y="858"/>
                  </a:lnTo>
                  <a:lnTo>
                    <a:pt x="12" y="862"/>
                  </a:lnTo>
                  <a:lnTo>
                    <a:pt x="4" y="874"/>
                  </a:lnTo>
                  <a:lnTo>
                    <a:pt x="2" y="876"/>
                  </a:lnTo>
                  <a:lnTo>
                    <a:pt x="0" y="878"/>
                  </a:lnTo>
                  <a:lnTo>
                    <a:pt x="8" y="898"/>
                  </a:lnTo>
                  <a:lnTo>
                    <a:pt x="18" y="910"/>
                  </a:lnTo>
                  <a:lnTo>
                    <a:pt x="20" y="908"/>
                  </a:lnTo>
                  <a:lnTo>
                    <a:pt x="18" y="910"/>
                  </a:lnTo>
                  <a:lnTo>
                    <a:pt x="20" y="922"/>
                  </a:lnTo>
                  <a:lnTo>
                    <a:pt x="20" y="940"/>
                  </a:lnTo>
                  <a:lnTo>
                    <a:pt x="20" y="954"/>
                  </a:lnTo>
                  <a:lnTo>
                    <a:pt x="20" y="960"/>
                  </a:lnTo>
                  <a:lnTo>
                    <a:pt x="20" y="964"/>
                  </a:lnTo>
                  <a:lnTo>
                    <a:pt x="24" y="968"/>
                  </a:lnTo>
                  <a:lnTo>
                    <a:pt x="26" y="976"/>
                  </a:lnTo>
                  <a:lnTo>
                    <a:pt x="28" y="990"/>
                  </a:lnTo>
                  <a:lnTo>
                    <a:pt x="28" y="996"/>
                  </a:lnTo>
                  <a:lnTo>
                    <a:pt x="28" y="998"/>
                  </a:lnTo>
                  <a:lnTo>
                    <a:pt x="34" y="1012"/>
                  </a:lnTo>
                  <a:lnTo>
                    <a:pt x="42" y="1020"/>
                  </a:lnTo>
                  <a:lnTo>
                    <a:pt x="44" y="1020"/>
                  </a:lnTo>
                  <a:lnTo>
                    <a:pt x="46" y="1022"/>
                  </a:lnTo>
                  <a:lnTo>
                    <a:pt x="46" y="1024"/>
                  </a:lnTo>
                  <a:lnTo>
                    <a:pt x="46" y="1026"/>
                  </a:lnTo>
                  <a:lnTo>
                    <a:pt x="42" y="1030"/>
                  </a:lnTo>
                  <a:lnTo>
                    <a:pt x="32" y="1040"/>
                  </a:lnTo>
                  <a:lnTo>
                    <a:pt x="24" y="1044"/>
                  </a:lnTo>
                  <a:lnTo>
                    <a:pt x="26" y="1044"/>
                  </a:lnTo>
                  <a:lnTo>
                    <a:pt x="28" y="1044"/>
                  </a:lnTo>
                  <a:lnTo>
                    <a:pt x="26" y="1042"/>
                  </a:lnTo>
                  <a:lnTo>
                    <a:pt x="24" y="1044"/>
                  </a:lnTo>
                  <a:lnTo>
                    <a:pt x="22" y="1046"/>
                  </a:lnTo>
                  <a:lnTo>
                    <a:pt x="22" y="1050"/>
                  </a:lnTo>
                  <a:lnTo>
                    <a:pt x="22" y="1058"/>
                  </a:lnTo>
                  <a:lnTo>
                    <a:pt x="24" y="1062"/>
                  </a:lnTo>
                  <a:lnTo>
                    <a:pt x="22" y="1066"/>
                  </a:lnTo>
                  <a:lnTo>
                    <a:pt x="18" y="1070"/>
                  </a:lnTo>
                  <a:lnTo>
                    <a:pt x="8" y="1078"/>
                  </a:lnTo>
                  <a:lnTo>
                    <a:pt x="2" y="1094"/>
                  </a:lnTo>
                  <a:lnTo>
                    <a:pt x="2" y="1096"/>
                  </a:lnTo>
                  <a:lnTo>
                    <a:pt x="2" y="1100"/>
                  </a:lnTo>
                  <a:lnTo>
                    <a:pt x="2" y="1106"/>
                  </a:lnTo>
                  <a:lnTo>
                    <a:pt x="0" y="1118"/>
                  </a:lnTo>
                  <a:lnTo>
                    <a:pt x="0" y="1122"/>
                  </a:lnTo>
                  <a:lnTo>
                    <a:pt x="0" y="1124"/>
                  </a:lnTo>
                  <a:lnTo>
                    <a:pt x="2" y="1126"/>
                  </a:lnTo>
                  <a:lnTo>
                    <a:pt x="10" y="1130"/>
                  </a:lnTo>
                  <a:lnTo>
                    <a:pt x="16" y="1132"/>
                  </a:lnTo>
                  <a:lnTo>
                    <a:pt x="22" y="1132"/>
                  </a:lnTo>
                  <a:lnTo>
                    <a:pt x="32" y="1130"/>
                  </a:lnTo>
                  <a:lnTo>
                    <a:pt x="36" y="1130"/>
                  </a:lnTo>
                  <a:lnTo>
                    <a:pt x="52" y="1138"/>
                  </a:lnTo>
                  <a:lnTo>
                    <a:pt x="64" y="1144"/>
                  </a:lnTo>
                  <a:lnTo>
                    <a:pt x="96" y="1154"/>
                  </a:lnTo>
                  <a:lnTo>
                    <a:pt x="108" y="1154"/>
                  </a:lnTo>
                  <a:lnTo>
                    <a:pt x="122" y="1152"/>
                  </a:lnTo>
                  <a:lnTo>
                    <a:pt x="124" y="1158"/>
                  </a:lnTo>
                  <a:lnTo>
                    <a:pt x="116" y="1168"/>
                  </a:lnTo>
                  <a:lnTo>
                    <a:pt x="116" y="1176"/>
                  </a:lnTo>
                  <a:lnTo>
                    <a:pt x="112" y="1186"/>
                  </a:lnTo>
                  <a:lnTo>
                    <a:pt x="114" y="1186"/>
                  </a:lnTo>
                  <a:lnTo>
                    <a:pt x="114" y="1184"/>
                  </a:lnTo>
                  <a:lnTo>
                    <a:pt x="110" y="1188"/>
                  </a:lnTo>
                  <a:lnTo>
                    <a:pt x="108" y="1190"/>
                  </a:lnTo>
                  <a:lnTo>
                    <a:pt x="106" y="1194"/>
                  </a:lnTo>
                  <a:lnTo>
                    <a:pt x="106" y="1196"/>
                  </a:lnTo>
                  <a:lnTo>
                    <a:pt x="108" y="1196"/>
                  </a:lnTo>
                  <a:lnTo>
                    <a:pt x="106" y="1196"/>
                  </a:lnTo>
                  <a:lnTo>
                    <a:pt x="108" y="1196"/>
                  </a:lnTo>
                  <a:lnTo>
                    <a:pt x="106" y="1196"/>
                  </a:lnTo>
                  <a:lnTo>
                    <a:pt x="104" y="1196"/>
                  </a:lnTo>
                  <a:lnTo>
                    <a:pt x="104" y="1198"/>
                  </a:lnTo>
                  <a:lnTo>
                    <a:pt x="106" y="1202"/>
                  </a:lnTo>
                  <a:lnTo>
                    <a:pt x="110" y="1210"/>
                  </a:lnTo>
                  <a:lnTo>
                    <a:pt x="128" y="1216"/>
                  </a:lnTo>
                  <a:lnTo>
                    <a:pt x="140" y="1220"/>
                  </a:lnTo>
                  <a:lnTo>
                    <a:pt x="158" y="1220"/>
                  </a:lnTo>
                  <a:lnTo>
                    <a:pt x="158" y="1218"/>
                  </a:lnTo>
                  <a:lnTo>
                    <a:pt x="156" y="1218"/>
                  </a:lnTo>
                  <a:lnTo>
                    <a:pt x="156" y="1226"/>
                  </a:lnTo>
                  <a:lnTo>
                    <a:pt x="156" y="1242"/>
                  </a:lnTo>
                  <a:lnTo>
                    <a:pt x="158" y="1254"/>
                  </a:lnTo>
                  <a:lnTo>
                    <a:pt x="160" y="1264"/>
                  </a:lnTo>
                  <a:lnTo>
                    <a:pt x="164" y="1276"/>
                  </a:lnTo>
                  <a:lnTo>
                    <a:pt x="166" y="1278"/>
                  </a:lnTo>
                  <a:lnTo>
                    <a:pt x="168" y="1276"/>
                  </a:lnTo>
                  <a:lnTo>
                    <a:pt x="170" y="1276"/>
                  </a:lnTo>
                  <a:lnTo>
                    <a:pt x="170" y="1274"/>
                  </a:lnTo>
                  <a:lnTo>
                    <a:pt x="170" y="1276"/>
                  </a:lnTo>
                  <a:lnTo>
                    <a:pt x="170" y="1274"/>
                  </a:lnTo>
                  <a:lnTo>
                    <a:pt x="170" y="1276"/>
                  </a:lnTo>
                  <a:lnTo>
                    <a:pt x="170" y="1278"/>
                  </a:lnTo>
                  <a:lnTo>
                    <a:pt x="170" y="1288"/>
                  </a:lnTo>
                  <a:lnTo>
                    <a:pt x="172" y="1288"/>
                  </a:lnTo>
                  <a:lnTo>
                    <a:pt x="170" y="1288"/>
                  </a:lnTo>
                  <a:lnTo>
                    <a:pt x="162" y="1310"/>
                  </a:lnTo>
                  <a:lnTo>
                    <a:pt x="164" y="1320"/>
                  </a:lnTo>
                  <a:lnTo>
                    <a:pt x="178" y="1320"/>
                  </a:lnTo>
                  <a:lnTo>
                    <a:pt x="182" y="1322"/>
                  </a:lnTo>
                  <a:lnTo>
                    <a:pt x="182" y="1328"/>
                  </a:lnTo>
                  <a:lnTo>
                    <a:pt x="182" y="1330"/>
                  </a:lnTo>
                  <a:lnTo>
                    <a:pt x="196" y="1330"/>
                  </a:lnTo>
                  <a:lnTo>
                    <a:pt x="196" y="1348"/>
                  </a:lnTo>
                  <a:lnTo>
                    <a:pt x="190" y="1364"/>
                  </a:lnTo>
                  <a:lnTo>
                    <a:pt x="180" y="1372"/>
                  </a:lnTo>
                  <a:lnTo>
                    <a:pt x="182" y="1372"/>
                  </a:lnTo>
                  <a:lnTo>
                    <a:pt x="182" y="1370"/>
                  </a:lnTo>
                  <a:lnTo>
                    <a:pt x="180" y="1370"/>
                  </a:lnTo>
                  <a:lnTo>
                    <a:pt x="176" y="1372"/>
                  </a:lnTo>
                  <a:lnTo>
                    <a:pt x="174" y="1374"/>
                  </a:lnTo>
                  <a:lnTo>
                    <a:pt x="174" y="1376"/>
                  </a:lnTo>
                  <a:lnTo>
                    <a:pt x="176" y="1382"/>
                  </a:lnTo>
                  <a:lnTo>
                    <a:pt x="178" y="1386"/>
                  </a:lnTo>
                  <a:lnTo>
                    <a:pt x="180" y="1390"/>
                  </a:lnTo>
                  <a:lnTo>
                    <a:pt x="182" y="1390"/>
                  </a:lnTo>
                  <a:lnTo>
                    <a:pt x="186" y="1392"/>
                  </a:lnTo>
                  <a:lnTo>
                    <a:pt x="188" y="1394"/>
                  </a:lnTo>
                  <a:lnTo>
                    <a:pt x="188" y="1398"/>
                  </a:lnTo>
                  <a:lnTo>
                    <a:pt x="190" y="1428"/>
                  </a:lnTo>
                  <a:lnTo>
                    <a:pt x="216" y="1428"/>
                  </a:lnTo>
                  <a:lnTo>
                    <a:pt x="218" y="1430"/>
                  </a:lnTo>
                  <a:lnTo>
                    <a:pt x="218" y="1434"/>
                  </a:lnTo>
                  <a:lnTo>
                    <a:pt x="216" y="1446"/>
                  </a:lnTo>
                  <a:lnTo>
                    <a:pt x="214" y="1448"/>
                  </a:lnTo>
                  <a:lnTo>
                    <a:pt x="214" y="1450"/>
                  </a:lnTo>
                  <a:lnTo>
                    <a:pt x="210" y="1462"/>
                  </a:lnTo>
                  <a:lnTo>
                    <a:pt x="212" y="1462"/>
                  </a:lnTo>
                  <a:lnTo>
                    <a:pt x="210" y="1462"/>
                  </a:lnTo>
                  <a:lnTo>
                    <a:pt x="208" y="1468"/>
                  </a:lnTo>
                  <a:lnTo>
                    <a:pt x="206" y="1474"/>
                  </a:lnTo>
                  <a:lnTo>
                    <a:pt x="204" y="1478"/>
                  </a:lnTo>
                  <a:lnTo>
                    <a:pt x="202" y="1484"/>
                  </a:lnTo>
                  <a:lnTo>
                    <a:pt x="194" y="1494"/>
                  </a:lnTo>
                  <a:lnTo>
                    <a:pt x="190" y="1500"/>
                  </a:lnTo>
                  <a:lnTo>
                    <a:pt x="190" y="1502"/>
                  </a:lnTo>
                  <a:lnTo>
                    <a:pt x="192" y="1502"/>
                  </a:lnTo>
                  <a:lnTo>
                    <a:pt x="190" y="1502"/>
                  </a:lnTo>
                  <a:lnTo>
                    <a:pt x="192" y="1502"/>
                  </a:lnTo>
                  <a:lnTo>
                    <a:pt x="190" y="1502"/>
                  </a:lnTo>
                  <a:lnTo>
                    <a:pt x="190" y="1506"/>
                  </a:lnTo>
                  <a:lnTo>
                    <a:pt x="186" y="1512"/>
                  </a:lnTo>
                  <a:lnTo>
                    <a:pt x="182" y="1520"/>
                  </a:lnTo>
                  <a:lnTo>
                    <a:pt x="178" y="1530"/>
                  </a:lnTo>
                  <a:lnTo>
                    <a:pt x="176" y="1540"/>
                  </a:lnTo>
                  <a:lnTo>
                    <a:pt x="178" y="1540"/>
                  </a:lnTo>
                  <a:lnTo>
                    <a:pt x="176" y="1540"/>
                  </a:lnTo>
                  <a:lnTo>
                    <a:pt x="174" y="1546"/>
                  </a:lnTo>
                  <a:lnTo>
                    <a:pt x="172" y="1552"/>
                  </a:lnTo>
                  <a:lnTo>
                    <a:pt x="170" y="1556"/>
                  </a:lnTo>
                  <a:lnTo>
                    <a:pt x="170" y="1574"/>
                  </a:lnTo>
                  <a:lnTo>
                    <a:pt x="170" y="1588"/>
                  </a:lnTo>
                  <a:lnTo>
                    <a:pt x="172" y="1588"/>
                  </a:lnTo>
                  <a:lnTo>
                    <a:pt x="172" y="1586"/>
                  </a:lnTo>
                  <a:lnTo>
                    <a:pt x="170" y="1588"/>
                  </a:lnTo>
                  <a:lnTo>
                    <a:pt x="168" y="1590"/>
                  </a:lnTo>
                  <a:lnTo>
                    <a:pt x="168" y="1592"/>
                  </a:lnTo>
                  <a:lnTo>
                    <a:pt x="170" y="1594"/>
                  </a:lnTo>
                  <a:lnTo>
                    <a:pt x="172" y="1598"/>
                  </a:lnTo>
                  <a:lnTo>
                    <a:pt x="192" y="1612"/>
                  </a:lnTo>
                  <a:lnTo>
                    <a:pt x="194" y="1612"/>
                  </a:lnTo>
                  <a:lnTo>
                    <a:pt x="204" y="1614"/>
                  </a:lnTo>
                  <a:lnTo>
                    <a:pt x="212" y="1614"/>
                  </a:lnTo>
                  <a:lnTo>
                    <a:pt x="230" y="1602"/>
                  </a:lnTo>
                  <a:lnTo>
                    <a:pt x="232" y="1598"/>
                  </a:lnTo>
                  <a:lnTo>
                    <a:pt x="238" y="1596"/>
                  </a:lnTo>
                  <a:lnTo>
                    <a:pt x="262" y="1594"/>
                  </a:lnTo>
                  <a:lnTo>
                    <a:pt x="268" y="1592"/>
                  </a:lnTo>
                  <a:lnTo>
                    <a:pt x="282" y="1588"/>
                  </a:lnTo>
                  <a:lnTo>
                    <a:pt x="284" y="1588"/>
                  </a:lnTo>
                  <a:lnTo>
                    <a:pt x="288" y="1582"/>
                  </a:lnTo>
                  <a:lnTo>
                    <a:pt x="290" y="1592"/>
                  </a:lnTo>
                  <a:lnTo>
                    <a:pt x="302" y="1594"/>
                  </a:lnTo>
                  <a:lnTo>
                    <a:pt x="300" y="1608"/>
                  </a:lnTo>
                  <a:lnTo>
                    <a:pt x="296" y="1614"/>
                  </a:lnTo>
                  <a:lnTo>
                    <a:pt x="294" y="1616"/>
                  </a:lnTo>
                  <a:lnTo>
                    <a:pt x="316" y="1622"/>
                  </a:lnTo>
                  <a:lnTo>
                    <a:pt x="316" y="1608"/>
                  </a:lnTo>
                  <a:lnTo>
                    <a:pt x="318" y="1602"/>
                  </a:lnTo>
                  <a:lnTo>
                    <a:pt x="316" y="1600"/>
                  </a:lnTo>
                  <a:lnTo>
                    <a:pt x="316" y="1602"/>
                  </a:lnTo>
                  <a:lnTo>
                    <a:pt x="328" y="1598"/>
                  </a:lnTo>
                  <a:lnTo>
                    <a:pt x="342" y="1592"/>
                  </a:lnTo>
                  <a:lnTo>
                    <a:pt x="344" y="1592"/>
                  </a:lnTo>
                  <a:lnTo>
                    <a:pt x="344" y="1576"/>
                  </a:lnTo>
                  <a:lnTo>
                    <a:pt x="342" y="1576"/>
                  </a:lnTo>
                  <a:lnTo>
                    <a:pt x="340" y="1578"/>
                  </a:lnTo>
                  <a:lnTo>
                    <a:pt x="342" y="1578"/>
                  </a:lnTo>
                  <a:lnTo>
                    <a:pt x="340" y="1578"/>
                  </a:lnTo>
                  <a:lnTo>
                    <a:pt x="342" y="1578"/>
                  </a:lnTo>
                  <a:lnTo>
                    <a:pt x="340" y="1578"/>
                  </a:lnTo>
                  <a:lnTo>
                    <a:pt x="342" y="1578"/>
                  </a:lnTo>
                  <a:lnTo>
                    <a:pt x="340" y="1578"/>
                  </a:lnTo>
                  <a:lnTo>
                    <a:pt x="342" y="1578"/>
                  </a:lnTo>
                  <a:lnTo>
                    <a:pt x="344" y="1574"/>
                  </a:lnTo>
                  <a:lnTo>
                    <a:pt x="348" y="1570"/>
                  </a:lnTo>
                  <a:lnTo>
                    <a:pt x="356" y="1568"/>
                  </a:lnTo>
                  <a:lnTo>
                    <a:pt x="362" y="1566"/>
                  </a:lnTo>
                  <a:lnTo>
                    <a:pt x="364" y="1564"/>
                  </a:lnTo>
                  <a:lnTo>
                    <a:pt x="366" y="1560"/>
                  </a:lnTo>
                  <a:lnTo>
                    <a:pt x="368" y="1552"/>
                  </a:lnTo>
                  <a:lnTo>
                    <a:pt x="370" y="1548"/>
                  </a:lnTo>
                  <a:lnTo>
                    <a:pt x="372" y="1546"/>
                  </a:lnTo>
                  <a:lnTo>
                    <a:pt x="370" y="1544"/>
                  </a:lnTo>
                  <a:lnTo>
                    <a:pt x="368" y="1546"/>
                  </a:lnTo>
                  <a:lnTo>
                    <a:pt x="370" y="1548"/>
                  </a:lnTo>
                  <a:lnTo>
                    <a:pt x="374" y="1548"/>
                  </a:lnTo>
                  <a:lnTo>
                    <a:pt x="378" y="1546"/>
                  </a:lnTo>
                  <a:lnTo>
                    <a:pt x="382" y="1540"/>
                  </a:lnTo>
                  <a:lnTo>
                    <a:pt x="386" y="1532"/>
                  </a:lnTo>
                  <a:lnTo>
                    <a:pt x="390" y="1526"/>
                  </a:lnTo>
                  <a:lnTo>
                    <a:pt x="392" y="1522"/>
                  </a:lnTo>
                  <a:lnTo>
                    <a:pt x="394" y="1520"/>
                  </a:lnTo>
                  <a:lnTo>
                    <a:pt x="402" y="1512"/>
                  </a:lnTo>
                  <a:lnTo>
                    <a:pt x="416" y="1498"/>
                  </a:lnTo>
                  <a:lnTo>
                    <a:pt x="418" y="1496"/>
                  </a:lnTo>
                  <a:lnTo>
                    <a:pt x="414" y="1494"/>
                  </a:lnTo>
                  <a:lnTo>
                    <a:pt x="410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06" y="1492"/>
                  </a:lnTo>
                  <a:lnTo>
                    <a:pt x="408" y="1492"/>
                  </a:lnTo>
                  <a:lnTo>
                    <a:pt x="410" y="1492"/>
                  </a:lnTo>
                  <a:lnTo>
                    <a:pt x="418" y="1490"/>
                  </a:lnTo>
                  <a:lnTo>
                    <a:pt x="444" y="1492"/>
                  </a:lnTo>
                  <a:lnTo>
                    <a:pt x="448" y="1492"/>
                  </a:lnTo>
                  <a:lnTo>
                    <a:pt x="450" y="1492"/>
                  </a:lnTo>
                  <a:lnTo>
                    <a:pt x="450" y="1490"/>
                  </a:lnTo>
                  <a:lnTo>
                    <a:pt x="450" y="1492"/>
                  </a:lnTo>
                  <a:lnTo>
                    <a:pt x="464" y="1502"/>
                  </a:lnTo>
                  <a:lnTo>
                    <a:pt x="464" y="1500"/>
                  </a:lnTo>
                  <a:lnTo>
                    <a:pt x="468" y="1500"/>
                  </a:lnTo>
                  <a:lnTo>
                    <a:pt x="470" y="1500"/>
                  </a:lnTo>
                  <a:lnTo>
                    <a:pt x="472" y="1506"/>
                  </a:lnTo>
                  <a:lnTo>
                    <a:pt x="474" y="1512"/>
                  </a:lnTo>
                  <a:lnTo>
                    <a:pt x="478" y="1518"/>
                  </a:lnTo>
                  <a:lnTo>
                    <a:pt x="482" y="1522"/>
                  </a:lnTo>
                  <a:lnTo>
                    <a:pt x="486" y="1524"/>
                  </a:lnTo>
                  <a:lnTo>
                    <a:pt x="486" y="1522"/>
                  </a:lnTo>
                  <a:lnTo>
                    <a:pt x="486" y="1520"/>
                  </a:lnTo>
                  <a:lnTo>
                    <a:pt x="486" y="1522"/>
                  </a:lnTo>
                  <a:lnTo>
                    <a:pt x="486" y="1520"/>
                  </a:lnTo>
                  <a:lnTo>
                    <a:pt x="486" y="1522"/>
                  </a:lnTo>
                  <a:lnTo>
                    <a:pt x="486" y="1520"/>
                  </a:lnTo>
                  <a:lnTo>
                    <a:pt x="484" y="1520"/>
                  </a:lnTo>
                  <a:lnTo>
                    <a:pt x="486" y="1522"/>
                  </a:lnTo>
                  <a:lnTo>
                    <a:pt x="486" y="1520"/>
                  </a:lnTo>
                  <a:lnTo>
                    <a:pt x="484" y="1520"/>
                  </a:lnTo>
                  <a:lnTo>
                    <a:pt x="484" y="1526"/>
                  </a:lnTo>
                  <a:lnTo>
                    <a:pt x="486" y="1538"/>
                  </a:lnTo>
                  <a:lnTo>
                    <a:pt x="490" y="1550"/>
                  </a:lnTo>
                  <a:lnTo>
                    <a:pt x="494" y="1562"/>
                  </a:lnTo>
                  <a:lnTo>
                    <a:pt x="496" y="1560"/>
                  </a:lnTo>
                  <a:lnTo>
                    <a:pt x="494" y="1560"/>
                  </a:lnTo>
                  <a:lnTo>
                    <a:pt x="494" y="1576"/>
                  </a:lnTo>
                  <a:lnTo>
                    <a:pt x="514" y="1584"/>
                  </a:lnTo>
                  <a:lnTo>
                    <a:pt x="526" y="1582"/>
                  </a:lnTo>
                  <a:lnTo>
                    <a:pt x="534" y="1582"/>
                  </a:lnTo>
                  <a:lnTo>
                    <a:pt x="550" y="1580"/>
                  </a:lnTo>
                  <a:lnTo>
                    <a:pt x="550" y="1578"/>
                  </a:lnTo>
                  <a:lnTo>
                    <a:pt x="548" y="1580"/>
                  </a:lnTo>
                  <a:lnTo>
                    <a:pt x="550" y="1580"/>
                  </a:lnTo>
                  <a:lnTo>
                    <a:pt x="548" y="1580"/>
                  </a:lnTo>
                  <a:lnTo>
                    <a:pt x="550" y="1580"/>
                  </a:lnTo>
                  <a:lnTo>
                    <a:pt x="548" y="1580"/>
                  </a:lnTo>
                  <a:lnTo>
                    <a:pt x="550" y="1582"/>
                  </a:lnTo>
                  <a:lnTo>
                    <a:pt x="550" y="1588"/>
                  </a:lnTo>
                  <a:lnTo>
                    <a:pt x="550" y="1596"/>
                  </a:lnTo>
                  <a:lnTo>
                    <a:pt x="550" y="1632"/>
                  </a:lnTo>
                  <a:lnTo>
                    <a:pt x="556" y="1638"/>
                  </a:lnTo>
                  <a:lnTo>
                    <a:pt x="576" y="1658"/>
                  </a:lnTo>
                  <a:lnTo>
                    <a:pt x="578" y="1660"/>
                  </a:lnTo>
                  <a:lnTo>
                    <a:pt x="580" y="1658"/>
                  </a:lnTo>
                  <a:lnTo>
                    <a:pt x="580" y="1656"/>
                  </a:lnTo>
                  <a:lnTo>
                    <a:pt x="580" y="1658"/>
                  </a:lnTo>
                  <a:lnTo>
                    <a:pt x="580" y="1656"/>
                  </a:lnTo>
                  <a:lnTo>
                    <a:pt x="580" y="1658"/>
                  </a:lnTo>
                  <a:lnTo>
                    <a:pt x="580" y="1656"/>
                  </a:lnTo>
                  <a:lnTo>
                    <a:pt x="578" y="1658"/>
                  </a:lnTo>
                  <a:lnTo>
                    <a:pt x="580" y="1658"/>
                  </a:lnTo>
                  <a:lnTo>
                    <a:pt x="580" y="1656"/>
                  </a:lnTo>
                  <a:lnTo>
                    <a:pt x="578" y="1658"/>
                  </a:lnTo>
                  <a:lnTo>
                    <a:pt x="580" y="1656"/>
                  </a:lnTo>
                  <a:lnTo>
                    <a:pt x="578" y="1656"/>
                  </a:lnTo>
                  <a:lnTo>
                    <a:pt x="578" y="1658"/>
                  </a:lnTo>
                  <a:lnTo>
                    <a:pt x="580" y="1656"/>
                  </a:lnTo>
                  <a:lnTo>
                    <a:pt x="578" y="1656"/>
                  </a:lnTo>
                  <a:lnTo>
                    <a:pt x="578" y="1658"/>
                  </a:lnTo>
                  <a:lnTo>
                    <a:pt x="576" y="1666"/>
                  </a:lnTo>
                  <a:lnTo>
                    <a:pt x="572" y="1684"/>
                  </a:lnTo>
                  <a:lnTo>
                    <a:pt x="570" y="1688"/>
                  </a:lnTo>
                  <a:lnTo>
                    <a:pt x="570" y="1724"/>
                  </a:lnTo>
                  <a:lnTo>
                    <a:pt x="580" y="1738"/>
                  </a:lnTo>
                  <a:lnTo>
                    <a:pt x="582" y="1736"/>
                  </a:lnTo>
                  <a:lnTo>
                    <a:pt x="584" y="1734"/>
                  </a:lnTo>
                  <a:lnTo>
                    <a:pt x="586" y="1734"/>
                  </a:lnTo>
                  <a:lnTo>
                    <a:pt x="588" y="1744"/>
                  </a:lnTo>
                  <a:lnTo>
                    <a:pt x="588" y="1750"/>
                  </a:lnTo>
                  <a:lnTo>
                    <a:pt x="590" y="1752"/>
                  </a:lnTo>
                  <a:lnTo>
                    <a:pt x="598" y="1758"/>
                  </a:lnTo>
                  <a:lnTo>
                    <a:pt x="602" y="1766"/>
                  </a:lnTo>
                  <a:lnTo>
                    <a:pt x="606" y="1778"/>
                  </a:lnTo>
                  <a:lnTo>
                    <a:pt x="610" y="1784"/>
                  </a:lnTo>
                  <a:lnTo>
                    <a:pt x="612" y="1786"/>
                  </a:lnTo>
                  <a:lnTo>
                    <a:pt x="634" y="1774"/>
                  </a:lnTo>
                  <a:lnTo>
                    <a:pt x="668" y="1774"/>
                  </a:lnTo>
                  <a:lnTo>
                    <a:pt x="668" y="1772"/>
                  </a:lnTo>
                  <a:lnTo>
                    <a:pt x="668" y="1774"/>
                  </a:lnTo>
                  <a:lnTo>
                    <a:pt x="670" y="1776"/>
                  </a:lnTo>
                  <a:lnTo>
                    <a:pt x="676" y="1778"/>
                  </a:lnTo>
                  <a:lnTo>
                    <a:pt x="680" y="1782"/>
                  </a:lnTo>
                  <a:lnTo>
                    <a:pt x="684" y="1788"/>
                  </a:lnTo>
                  <a:lnTo>
                    <a:pt x="694" y="1796"/>
                  </a:lnTo>
                  <a:lnTo>
                    <a:pt x="698" y="1798"/>
                  </a:lnTo>
                  <a:lnTo>
                    <a:pt x="700" y="1798"/>
                  </a:lnTo>
                  <a:lnTo>
                    <a:pt x="728" y="1794"/>
                  </a:lnTo>
                  <a:lnTo>
                    <a:pt x="758" y="1816"/>
                  </a:lnTo>
                  <a:lnTo>
                    <a:pt x="774" y="1822"/>
                  </a:lnTo>
                  <a:lnTo>
                    <a:pt x="774" y="1820"/>
                  </a:lnTo>
                  <a:lnTo>
                    <a:pt x="770" y="1820"/>
                  </a:lnTo>
                  <a:lnTo>
                    <a:pt x="768" y="1822"/>
                  </a:lnTo>
                  <a:lnTo>
                    <a:pt x="768" y="1826"/>
                  </a:lnTo>
                  <a:lnTo>
                    <a:pt x="770" y="1828"/>
                  </a:lnTo>
                  <a:lnTo>
                    <a:pt x="774" y="1830"/>
                  </a:lnTo>
                  <a:lnTo>
                    <a:pt x="782" y="1836"/>
                  </a:lnTo>
                  <a:lnTo>
                    <a:pt x="794" y="1844"/>
                  </a:lnTo>
                  <a:lnTo>
                    <a:pt x="808" y="1854"/>
                  </a:lnTo>
                  <a:lnTo>
                    <a:pt x="816" y="1860"/>
                  </a:lnTo>
                  <a:lnTo>
                    <a:pt x="818" y="1862"/>
                  </a:lnTo>
                  <a:lnTo>
                    <a:pt x="820" y="1860"/>
                  </a:lnTo>
                  <a:lnTo>
                    <a:pt x="822" y="1860"/>
                  </a:lnTo>
                  <a:lnTo>
                    <a:pt x="828" y="1858"/>
                  </a:lnTo>
                  <a:lnTo>
                    <a:pt x="834" y="1860"/>
                  </a:lnTo>
                  <a:lnTo>
                    <a:pt x="844" y="1862"/>
                  </a:lnTo>
                  <a:lnTo>
                    <a:pt x="856" y="1868"/>
                  </a:lnTo>
                  <a:lnTo>
                    <a:pt x="866" y="1870"/>
                  </a:lnTo>
                  <a:lnTo>
                    <a:pt x="876" y="1870"/>
                  </a:lnTo>
                  <a:lnTo>
                    <a:pt x="898" y="1870"/>
                  </a:lnTo>
                  <a:lnTo>
                    <a:pt x="916" y="1870"/>
                  </a:lnTo>
                  <a:lnTo>
                    <a:pt x="954" y="1870"/>
                  </a:lnTo>
                  <a:lnTo>
                    <a:pt x="954" y="1868"/>
                  </a:lnTo>
                  <a:lnTo>
                    <a:pt x="952" y="1870"/>
                  </a:lnTo>
                  <a:lnTo>
                    <a:pt x="976" y="1888"/>
                  </a:lnTo>
                  <a:lnTo>
                    <a:pt x="978" y="1890"/>
                  </a:lnTo>
                  <a:lnTo>
                    <a:pt x="988" y="1878"/>
                  </a:lnTo>
                  <a:lnTo>
                    <a:pt x="988" y="1872"/>
                  </a:lnTo>
                  <a:lnTo>
                    <a:pt x="996" y="1870"/>
                  </a:lnTo>
                  <a:lnTo>
                    <a:pt x="1004" y="1868"/>
                  </a:lnTo>
                  <a:lnTo>
                    <a:pt x="1032" y="1866"/>
                  </a:lnTo>
                  <a:lnTo>
                    <a:pt x="1050" y="1864"/>
                  </a:lnTo>
                  <a:lnTo>
                    <a:pt x="1062" y="1864"/>
                  </a:lnTo>
                  <a:lnTo>
                    <a:pt x="1064" y="1864"/>
                  </a:lnTo>
                  <a:lnTo>
                    <a:pt x="1066" y="1860"/>
                  </a:lnTo>
                  <a:lnTo>
                    <a:pt x="1064" y="1854"/>
                  </a:lnTo>
                  <a:lnTo>
                    <a:pt x="1060" y="1846"/>
                  </a:lnTo>
                  <a:lnTo>
                    <a:pt x="1058" y="1846"/>
                  </a:lnTo>
                  <a:lnTo>
                    <a:pt x="1060" y="1848"/>
                  </a:lnTo>
                  <a:lnTo>
                    <a:pt x="1066" y="1830"/>
                  </a:lnTo>
                  <a:lnTo>
                    <a:pt x="1064" y="1828"/>
                  </a:lnTo>
                  <a:lnTo>
                    <a:pt x="1066" y="1830"/>
                  </a:lnTo>
                  <a:lnTo>
                    <a:pt x="1068" y="1824"/>
                  </a:lnTo>
                  <a:lnTo>
                    <a:pt x="1074" y="1814"/>
                  </a:lnTo>
                  <a:lnTo>
                    <a:pt x="1078" y="1808"/>
                  </a:lnTo>
                  <a:lnTo>
                    <a:pt x="1076" y="1806"/>
                  </a:lnTo>
                  <a:lnTo>
                    <a:pt x="1074" y="1808"/>
                  </a:lnTo>
                  <a:lnTo>
                    <a:pt x="1078" y="1810"/>
                  </a:lnTo>
                  <a:lnTo>
                    <a:pt x="1090" y="1806"/>
                  </a:lnTo>
                  <a:lnTo>
                    <a:pt x="1096" y="1804"/>
                  </a:lnTo>
                  <a:lnTo>
                    <a:pt x="1102" y="1802"/>
                  </a:lnTo>
                  <a:lnTo>
                    <a:pt x="1104" y="1798"/>
                  </a:lnTo>
                  <a:lnTo>
                    <a:pt x="1104" y="1794"/>
                  </a:lnTo>
                  <a:lnTo>
                    <a:pt x="1104" y="1788"/>
                  </a:lnTo>
                  <a:lnTo>
                    <a:pt x="1104" y="1782"/>
                  </a:lnTo>
                  <a:lnTo>
                    <a:pt x="1104" y="1778"/>
                  </a:lnTo>
                  <a:lnTo>
                    <a:pt x="1102" y="1772"/>
                  </a:lnTo>
                  <a:lnTo>
                    <a:pt x="1102" y="1770"/>
                  </a:lnTo>
                  <a:lnTo>
                    <a:pt x="1098" y="1768"/>
                  </a:lnTo>
                  <a:lnTo>
                    <a:pt x="1092" y="1768"/>
                  </a:lnTo>
                  <a:lnTo>
                    <a:pt x="1090" y="1766"/>
                  </a:lnTo>
                  <a:lnTo>
                    <a:pt x="1088" y="1764"/>
                  </a:lnTo>
                  <a:lnTo>
                    <a:pt x="1084" y="1756"/>
                  </a:lnTo>
                  <a:lnTo>
                    <a:pt x="1082" y="1754"/>
                  </a:lnTo>
                  <a:lnTo>
                    <a:pt x="1082" y="1752"/>
                  </a:lnTo>
                  <a:lnTo>
                    <a:pt x="1080" y="1752"/>
                  </a:lnTo>
                  <a:lnTo>
                    <a:pt x="1082" y="1752"/>
                  </a:lnTo>
                  <a:lnTo>
                    <a:pt x="1082" y="1748"/>
                  </a:lnTo>
                  <a:lnTo>
                    <a:pt x="1086" y="1748"/>
                  </a:lnTo>
                  <a:lnTo>
                    <a:pt x="1090" y="1748"/>
                  </a:lnTo>
                  <a:lnTo>
                    <a:pt x="1088" y="1746"/>
                  </a:lnTo>
                  <a:lnTo>
                    <a:pt x="1088" y="1740"/>
                  </a:lnTo>
                  <a:lnTo>
                    <a:pt x="1088" y="1734"/>
                  </a:lnTo>
                  <a:lnTo>
                    <a:pt x="1090" y="1724"/>
                  </a:lnTo>
                  <a:lnTo>
                    <a:pt x="1088" y="1722"/>
                  </a:lnTo>
                  <a:lnTo>
                    <a:pt x="1086" y="1724"/>
                  </a:lnTo>
                  <a:lnTo>
                    <a:pt x="1088" y="1724"/>
                  </a:lnTo>
                  <a:lnTo>
                    <a:pt x="1090" y="1726"/>
                  </a:lnTo>
                  <a:lnTo>
                    <a:pt x="1094" y="1724"/>
                  </a:lnTo>
                  <a:lnTo>
                    <a:pt x="1098" y="1720"/>
                  </a:lnTo>
                  <a:lnTo>
                    <a:pt x="1104" y="1712"/>
                  </a:lnTo>
                  <a:lnTo>
                    <a:pt x="1104" y="1710"/>
                  </a:lnTo>
                  <a:lnTo>
                    <a:pt x="1102" y="1708"/>
                  </a:lnTo>
                  <a:lnTo>
                    <a:pt x="1096" y="1696"/>
                  </a:lnTo>
                  <a:lnTo>
                    <a:pt x="1092" y="1692"/>
                  </a:lnTo>
                  <a:lnTo>
                    <a:pt x="1090" y="1690"/>
                  </a:lnTo>
                  <a:lnTo>
                    <a:pt x="1088" y="1690"/>
                  </a:lnTo>
                  <a:lnTo>
                    <a:pt x="1088" y="1692"/>
                  </a:lnTo>
                  <a:lnTo>
                    <a:pt x="1088" y="1690"/>
                  </a:lnTo>
                  <a:lnTo>
                    <a:pt x="1088" y="1692"/>
                  </a:lnTo>
                  <a:lnTo>
                    <a:pt x="1088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88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90" y="1692"/>
                  </a:lnTo>
                  <a:lnTo>
                    <a:pt x="1090" y="1690"/>
                  </a:lnTo>
                  <a:lnTo>
                    <a:pt x="1090" y="1688"/>
                  </a:lnTo>
                  <a:lnTo>
                    <a:pt x="1088" y="1684"/>
                  </a:lnTo>
                  <a:lnTo>
                    <a:pt x="1084" y="1678"/>
                  </a:lnTo>
                  <a:lnTo>
                    <a:pt x="1080" y="1674"/>
                  </a:lnTo>
                  <a:lnTo>
                    <a:pt x="1076" y="1674"/>
                  </a:lnTo>
                  <a:lnTo>
                    <a:pt x="1076" y="1676"/>
                  </a:lnTo>
                  <a:lnTo>
                    <a:pt x="1076" y="1674"/>
                  </a:lnTo>
                  <a:lnTo>
                    <a:pt x="1076" y="1676"/>
                  </a:lnTo>
                  <a:lnTo>
                    <a:pt x="1082" y="1672"/>
                  </a:lnTo>
                  <a:lnTo>
                    <a:pt x="1094" y="1664"/>
                  </a:lnTo>
                  <a:lnTo>
                    <a:pt x="1092" y="1662"/>
                  </a:lnTo>
                  <a:lnTo>
                    <a:pt x="1090" y="1664"/>
                  </a:lnTo>
                  <a:lnTo>
                    <a:pt x="1096" y="1672"/>
                  </a:lnTo>
                  <a:lnTo>
                    <a:pt x="1108" y="1682"/>
                  </a:lnTo>
                  <a:lnTo>
                    <a:pt x="1112" y="1674"/>
                  </a:lnTo>
                  <a:lnTo>
                    <a:pt x="1112" y="1672"/>
                  </a:lnTo>
                  <a:lnTo>
                    <a:pt x="1112" y="1662"/>
                  </a:lnTo>
                  <a:lnTo>
                    <a:pt x="1112" y="1648"/>
                  </a:lnTo>
                  <a:lnTo>
                    <a:pt x="1110" y="1648"/>
                  </a:lnTo>
                  <a:lnTo>
                    <a:pt x="1110" y="1650"/>
                  </a:lnTo>
                  <a:lnTo>
                    <a:pt x="1134" y="1640"/>
                  </a:lnTo>
                  <a:lnTo>
                    <a:pt x="1134" y="1636"/>
                  </a:lnTo>
                  <a:lnTo>
                    <a:pt x="1136" y="1626"/>
                  </a:lnTo>
                  <a:lnTo>
                    <a:pt x="1138" y="1618"/>
                  </a:lnTo>
                  <a:lnTo>
                    <a:pt x="1140" y="1616"/>
                  </a:lnTo>
                  <a:lnTo>
                    <a:pt x="1140" y="1614"/>
                  </a:lnTo>
                  <a:lnTo>
                    <a:pt x="1138" y="1612"/>
                  </a:lnTo>
                  <a:lnTo>
                    <a:pt x="1138" y="1614"/>
                  </a:lnTo>
                  <a:lnTo>
                    <a:pt x="1146" y="1614"/>
                  </a:lnTo>
                  <a:lnTo>
                    <a:pt x="1150" y="1612"/>
                  </a:lnTo>
                  <a:lnTo>
                    <a:pt x="1154" y="1610"/>
                  </a:lnTo>
                  <a:lnTo>
                    <a:pt x="1154" y="1606"/>
                  </a:lnTo>
                  <a:lnTo>
                    <a:pt x="1154" y="1602"/>
                  </a:lnTo>
                  <a:lnTo>
                    <a:pt x="1152" y="1602"/>
                  </a:lnTo>
                  <a:lnTo>
                    <a:pt x="1160" y="1596"/>
                  </a:lnTo>
                  <a:lnTo>
                    <a:pt x="1168" y="1592"/>
                  </a:lnTo>
                  <a:lnTo>
                    <a:pt x="1176" y="1590"/>
                  </a:lnTo>
                  <a:lnTo>
                    <a:pt x="1184" y="1588"/>
                  </a:lnTo>
                  <a:lnTo>
                    <a:pt x="1186" y="1588"/>
                  </a:lnTo>
                  <a:lnTo>
                    <a:pt x="1188" y="1588"/>
                  </a:lnTo>
                  <a:lnTo>
                    <a:pt x="1186" y="1588"/>
                  </a:lnTo>
                  <a:lnTo>
                    <a:pt x="1188" y="1588"/>
                  </a:lnTo>
                  <a:lnTo>
                    <a:pt x="1186" y="1588"/>
                  </a:lnTo>
                  <a:lnTo>
                    <a:pt x="1188" y="1588"/>
                  </a:lnTo>
                  <a:lnTo>
                    <a:pt x="1190" y="1588"/>
                  </a:lnTo>
                  <a:lnTo>
                    <a:pt x="1192" y="1588"/>
                  </a:lnTo>
                  <a:lnTo>
                    <a:pt x="1196" y="1592"/>
                  </a:lnTo>
                  <a:lnTo>
                    <a:pt x="1202" y="1598"/>
                  </a:lnTo>
                  <a:lnTo>
                    <a:pt x="1208" y="1600"/>
                  </a:lnTo>
                  <a:lnTo>
                    <a:pt x="1214" y="1600"/>
                  </a:lnTo>
                  <a:lnTo>
                    <a:pt x="1214" y="1598"/>
                  </a:lnTo>
                  <a:lnTo>
                    <a:pt x="1214" y="1600"/>
                  </a:lnTo>
                  <a:lnTo>
                    <a:pt x="1218" y="1602"/>
                  </a:lnTo>
                  <a:lnTo>
                    <a:pt x="1230" y="1606"/>
                  </a:lnTo>
                  <a:lnTo>
                    <a:pt x="1234" y="1604"/>
                  </a:lnTo>
                  <a:lnTo>
                    <a:pt x="1238" y="1602"/>
                  </a:lnTo>
                  <a:lnTo>
                    <a:pt x="1242" y="1596"/>
                  </a:lnTo>
                  <a:lnTo>
                    <a:pt x="1242" y="1594"/>
                  </a:lnTo>
                  <a:lnTo>
                    <a:pt x="1240" y="1594"/>
                  </a:lnTo>
                  <a:lnTo>
                    <a:pt x="1240" y="1592"/>
                  </a:lnTo>
                  <a:lnTo>
                    <a:pt x="1244" y="1590"/>
                  </a:lnTo>
                  <a:lnTo>
                    <a:pt x="1250" y="1586"/>
                  </a:lnTo>
                  <a:lnTo>
                    <a:pt x="1268" y="1580"/>
                  </a:lnTo>
                  <a:lnTo>
                    <a:pt x="1268" y="1578"/>
                  </a:lnTo>
                  <a:lnTo>
                    <a:pt x="1268" y="1580"/>
                  </a:lnTo>
                  <a:lnTo>
                    <a:pt x="1290" y="1582"/>
                  </a:lnTo>
                  <a:lnTo>
                    <a:pt x="1312" y="1578"/>
                  </a:lnTo>
                  <a:lnTo>
                    <a:pt x="1322" y="1576"/>
                  </a:lnTo>
                  <a:lnTo>
                    <a:pt x="1330" y="1572"/>
                  </a:lnTo>
                  <a:lnTo>
                    <a:pt x="1332" y="1570"/>
                  </a:lnTo>
                  <a:lnTo>
                    <a:pt x="1334" y="1566"/>
                  </a:lnTo>
                  <a:lnTo>
                    <a:pt x="1332" y="1564"/>
                  </a:lnTo>
                  <a:lnTo>
                    <a:pt x="1330" y="1562"/>
                  </a:lnTo>
                  <a:lnTo>
                    <a:pt x="1328" y="1562"/>
                  </a:lnTo>
                  <a:lnTo>
                    <a:pt x="1328" y="1564"/>
                  </a:lnTo>
                  <a:lnTo>
                    <a:pt x="1328" y="1562"/>
                  </a:lnTo>
                  <a:lnTo>
                    <a:pt x="1328" y="1564"/>
                  </a:lnTo>
                  <a:lnTo>
                    <a:pt x="1328" y="1562"/>
                  </a:lnTo>
                  <a:lnTo>
                    <a:pt x="1328" y="1564"/>
                  </a:lnTo>
                  <a:lnTo>
                    <a:pt x="1330" y="1562"/>
                  </a:lnTo>
                  <a:lnTo>
                    <a:pt x="1328" y="1562"/>
                  </a:lnTo>
                  <a:lnTo>
                    <a:pt x="1328" y="1564"/>
                  </a:lnTo>
                  <a:lnTo>
                    <a:pt x="1330" y="1562"/>
                  </a:lnTo>
                  <a:lnTo>
                    <a:pt x="1328" y="1564"/>
                  </a:lnTo>
                  <a:lnTo>
                    <a:pt x="1330" y="1564"/>
                  </a:lnTo>
                  <a:lnTo>
                    <a:pt x="1330" y="1562"/>
                  </a:lnTo>
                  <a:lnTo>
                    <a:pt x="1328" y="1564"/>
                  </a:lnTo>
                  <a:lnTo>
                    <a:pt x="1330" y="1564"/>
                  </a:lnTo>
                  <a:lnTo>
                    <a:pt x="1328" y="1564"/>
                  </a:lnTo>
                  <a:lnTo>
                    <a:pt x="1330" y="1566"/>
                  </a:lnTo>
                  <a:lnTo>
                    <a:pt x="1330" y="1564"/>
                  </a:lnTo>
                  <a:lnTo>
                    <a:pt x="1328" y="1564"/>
                  </a:lnTo>
                  <a:lnTo>
                    <a:pt x="1330" y="1566"/>
                  </a:lnTo>
                  <a:lnTo>
                    <a:pt x="1334" y="1562"/>
                  </a:lnTo>
                  <a:lnTo>
                    <a:pt x="1340" y="1558"/>
                  </a:lnTo>
                  <a:lnTo>
                    <a:pt x="1348" y="1556"/>
                  </a:lnTo>
                  <a:lnTo>
                    <a:pt x="1354" y="1554"/>
                  </a:lnTo>
                  <a:lnTo>
                    <a:pt x="1356" y="1554"/>
                  </a:lnTo>
                  <a:lnTo>
                    <a:pt x="1356" y="1552"/>
                  </a:lnTo>
                  <a:lnTo>
                    <a:pt x="1354" y="1554"/>
                  </a:lnTo>
                  <a:lnTo>
                    <a:pt x="1360" y="1568"/>
                  </a:lnTo>
                  <a:lnTo>
                    <a:pt x="1362" y="1564"/>
                  </a:lnTo>
                  <a:lnTo>
                    <a:pt x="1366" y="1552"/>
                  </a:lnTo>
                  <a:lnTo>
                    <a:pt x="1366" y="1550"/>
                  </a:lnTo>
                  <a:lnTo>
                    <a:pt x="1364" y="1550"/>
                  </a:lnTo>
                  <a:lnTo>
                    <a:pt x="1364" y="1546"/>
                  </a:lnTo>
                  <a:lnTo>
                    <a:pt x="1362" y="1538"/>
                  </a:lnTo>
                  <a:lnTo>
                    <a:pt x="1362" y="1536"/>
                  </a:lnTo>
                  <a:lnTo>
                    <a:pt x="1362" y="1534"/>
                  </a:lnTo>
                  <a:lnTo>
                    <a:pt x="1360" y="1534"/>
                  </a:lnTo>
                  <a:lnTo>
                    <a:pt x="1358" y="1534"/>
                  </a:lnTo>
                  <a:lnTo>
                    <a:pt x="1358" y="1536"/>
                  </a:lnTo>
                  <a:lnTo>
                    <a:pt x="1358" y="1538"/>
                  </a:lnTo>
                  <a:lnTo>
                    <a:pt x="1358" y="1536"/>
                  </a:lnTo>
                  <a:lnTo>
                    <a:pt x="1358" y="1538"/>
                  </a:lnTo>
                  <a:lnTo>
                    <a:pt x="1358" y="1536"/>
                  </a:lnTo>
                  <a:lnTo>
                    <a:pt x="1360" y="1538"/>
                  </a:lnTo>
                  <a:lnTo>
                    <a:pt x="1358" y="1536"/>
                  </a:lnTo>
                  <a:lnTo>
                    <a:pt x="1360" y="1538"/>
                  </a:lnTo>
                  <a:lnTo>
                    <a:pt x="1358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58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2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2" y="1538"/>
                  </a:lnTo>
                  <a:lnTo>
                    <a:pt x="1360" y="1538"/>
                  </a:lnTo>
                  <a:lnTo>
                    <a:pt x="1362" y="1538"/>
                  </a:lnTo>
                  <a:lnTo>
                    <a:pt x="1360" y="1538"/>
                  </a:lnTo>
                  <a:lnTo>
                    <a:pt x="1362" y="1538"/>
                  </a:lnTo>
                  <a:lnTo>
                    <a:pt x="1362" y="1530"/>
                  </a:lnTo>
                  <a:lnTo>
                    <a:pt x="1364" y="1518"/>
                  </a:lnTo>
                  <a:lnTo>
                    <a:pt x="1364" y="1516"/>
                  </a:lnTo>
                  <a:lnTo>
                    <a:pt x="1364" y="1510"/>
                  </a:lnTo>
                  <a:lnTo>
                    <a:pt x="1364" y="1506"/>
                  </a:lnTo>
                  <a:lnTo>
                    <a:pt x="1366" y="1506"/>
                  </a:lnTo>
                  <a:lnTo>
                    <a:pt x="1368" y="1502"/>
                  </a:lnTo>
                  <a:lnTo>
                    <a:pt x="1370" y="1494"/>
                  </a:lnTo>
                  <a:lnTo>
                    <a:pt x="1370" y="1490"/>
                  </a:lnTo>
                  <a:lnTo>
                    <a:pt x="1368" y="1490"/>
                  </a:lnTo>
                  <a:lnTo>
                    <a:pt x="1370" y="1490"/>
                  </a:lnTo>
                  <a:lnTo>
                    <a:pt x="1368" y="1490"/>
                  </a:lnTo>
                  <a:lnTo>
                    <a:pt x="1370" y="1490"/>
                  </a:lnTo>
                  <a:lnTo>
                    <a:pt x="1368" y="1490"/>
                  </a:lnTo>
                  <a:lnTo>
                    <a:pt x="1370" y="1490"/>
                  </a:lnTo>
                  <a:lnTo>
                    <a:pt x="1368" y="1490"/>
                  </a:lnTo>
                  <a:lnTo>
                    <a:pt x="1370" y="1490"/>
                  </a:lnTo>
                  <a:lnTo>
                    <a:pt x="1370" y="1488"/>
                  </a:lnTo>
                  <a:lnTo>
                    <a:pt x="1370" y="1482"/>
                  </a:lnTo>
                  <a:lnTo>
                    <a:pt x="1370" y="1478"/>
                  </a:lnTo>
                  <a:lnTo>
                    <a:pt x="1368" y="1478"/>
                  </a:lnTo>
                  <a:lnTo>
                    <a:pt x="1368" y="1476"/>
                  </a:lnTo>
                  <a:lnTo>
                    <a:pt x="1366" y="1476"/>
                  </a:lnTo>
                  <a:lnTo>
                    <a:pt x="1366" y="1478"/>
                  </a:lnTo>
                  <a:lnTo>
                    <a:pt x="1366" y="1476"/>
                  </a:lnTo>
                  <a:lnTo>
                    <a:pt x="1366" y="1478"/>
                  </a:lnTo>
                  <a:lnTo>
                    <a:pt x="1366" y="1476"/>
                  </a:lnTo>
                  <a:lnTo>
                    <a:pt x="1366" y="1478"/>
                  </a:lnTo>
                  <a:lnTo>
                    <a:pt x="1368" y="1478"/>
                  </a:lnTo>
                  <a:lnTo>
                    <a:pt x="1366" y="1476"/>
                  </a:lnTo>
                  <a:lnTo>
                    <a:pt x="1366" y="1478"/>
                  </a:lnTo>
                  <a:lnTo>
                    <a:pt x="1368" y="1478"/>
                  </a:lnTo>
                  <a:lnTo>
                    <a:pt x="1368" y="1470"/>
                  </a:lnTo>
                  <a:lnTo>
                    <a:pt x="1366" y="1454"/>
                  </a:lnTo>
                  <a:lnTo>
                    <a:pt x="1366" y="1452"/>
                  </a:lnTo>
                  <a:lnTo>
                    <a:pt x="1364" y="1452"/>
                  </a:lnTo>
                  <a:lnTo>
                    <a:pt x="1364" y="1454"/>
                  </a:lnTo>
                  <a:lnTo>
                    <a:pt x="1364" y="1452"/>
                  </a:lnTo>
                  <a:lnTo>
                    <a:pt x="1364" y="1454"/>
                  </a:lnTo>
                  <a:lnTo>
                    <a:pt x="1366" y="1454"/>
                  </a:lnTo>
                  <a:lnTo>
                    <a:pt x="1364" y="1454"/>
                  </a:lnTo>
                  <a:lnTo>
                    <a:pt x="1366" y="1454"/>
                  </a:lnTo>
                  <a:lnTo>
                    <a:pt x="1366" y="1452"/>
                  </a:lnTo>
                  <a:lnTo>
                    <a:pt x="1370" y="1446"/>
                  </a:lnTo>
                  <a:lnTo>
                    <a:pt x="1372" y="1442"/>
                  </a:lnTo>
                  <a:lnTo>
                    <a:pt x="1372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2" y="1440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72" y="1440"/>
                  </a:lnTo>
                  <a:lnTo>
                    <a:pt x="1370" y="1440"/>
                  </a:lnTo>
                  <a:lnTo>
                    <a:pt x="1372" y="1440"/>
                  </a:lnTo>
                  <a:lnTo>
                    <a:pt x="1370" y="1440"/>
                  </a:lnTo>
                  <a:lnTo>
                    <a:pt x="1372" y="1440"/>
                  </a:lnTo>
                  <a:lnTo>
                    <a:pt x="1370" y="1440"/>
                  </a:lnTo>
                  <a:lnTo>
                    <a:pt x="1372" y="1442"/>
                  </a:lnTo>
                  <a:lnTo>
                    <a:pt x="1372" y="1440"/>
                  </a:lnTo>
                  <a:lnTo>
                    <a:pt x="1370" y="1440"/>
                  </a:lnTo>
                  <a:lnTo>
                    <a:pt x="1372" y="1442"/>
                  </a:lnTo>
                  <a:lnTo>
                    <a:pt x="1370" y="1440"/>
                  </a:lnTo>
                  <a:lnTo>
                    <a:pt x="1372" y="1442"/>
                  </a:lnTo>
                  <a:lnTo>
                    <a:pt x="1370" y="1440"/>
                  </a:lnTo>
                  <a:lnTo>
                    <a:pt x="1372" y="1442"/>
                  </a:lnTo>
                  <a:lnTo>
                    <a:pt x="1378" y="1436"/>
                  </a:lnTo>
                  <a:lnTo>
                    <a:pt x="1390" y="1424"/>
                  </a:lnTo>
                  <a:lnTo>
                    <a:pt x="1388" y="1422"/>
                  </a:lnTo>
                  <a:lnTo>
                    <a:pt x="1390" y="1424"/>
                  </a:lnTo>
                  <a:lnTo>
                    <a:pt x="1402" y="1416"/>
                  </a:lnTo>
                  <a:lnTo>
                    <a:pt x="1418" y="1406"/>
                  </a:lnTo>
                  <a:lnTo>
                    <a:pt x="1416" y="1404"/>
                  </a:lnTo>
                  <a:lnTo>
                    <a:pt x="1414" y="1404"/>
                  </a:lnTo>
                  <a:lnTo>
                    <a:pt x="1414" y="1408"/>
                  </a:lnTo>
                  <a:lnTo>
                    <a:pt x="1414" y="1410"/>
                  </a:lnTo>
                  <a:lnTo>
                    <a:pt x="1414" y="1412"/>
                  </a:lnTo>
                  <a:lnTo>
                    <a:pt x="1416" y="1412"/>
                  </a:lnTo>
                  <a:lnTo>
                    <a:pt x="1418" y="1412"/>
                  </a:lnTo>
                  <a:lnTo>
                    <a:pt x="1420" y="1410"/>
                  </a:lnTo>
                  <a:lnTo>
                    <a:pt x="1422" y="1400"/>
                  </a:lnTo>
                  <a:lnTo>
                    <a:pt x="1426" y="1378"/>
                  </a:lnTo>
                  <a:lnTo>
                    <a:pt x="1424" y="1376"/>
                  </a:lnTo>
                  <a:lnTo>
                    <a:pt x="1426" y="1378"/>
                  </a:lnTo>
                  <a:lnTo>
                    <a:pt x="1426" y="1374"/>
                  </a:lnTo>
                  <a:lnTo>
                    <a:pt x="1430" y="1364"/>
                  </a:lnTo>
                  <a:lnTo>
                    <a:pt x="1432" y="1360"/>
                  </a:lnTo>
                  <a:lnTo>
                    <a:pt x="1434" y="1358"/>
                  </a:lnTo>
                  <a:lnTo>
                    <a:pt x="1440" y="1356"/>
                  </a:lnTo>
                  <a:lnTo>
                    <a:pt x="1442" y="1352"/>
                  </a:lnTo>
                  <a:lnTo>
                    <a:pt x="1446" y="1348"/>
                  </a:lnTo>
                  <a:lnTo>
                    <a:pt x="1444" y="1346"/>
                  </a:lnTo>
                  <a:lnTo>
                    <a:pt x="1446" y="1348"/>
                  </a:lnTo>
                  <a:lnTo>
                    <a:pt x="1454" y="1338"/>
                  </a:lnTo>
                  <a:lnTo>
                    <a:pt x="1450" y="1334"/>
                  </a:lnTo>
                  <a:lnTo>
                    <a:pt x="1450" y="1330"/>
                  </a:lnTo>
                  <a:lnTo>
                    <a:pt x="1454" y="1326"/>
                  </a:lnTo>
                  <a:lnTo>
                    <a:pt x="1464" y="1324"/>
                  </a:lnTo>
                  <a:lnTo>
                    <a:pt x="1470" y="1324"/>
                  </a:lnTo>
                  <a:lnTo>
                    <a:pt x="1474" y="1324"/>
                  </a:lnTo>
                  <a:lnTo>
                    <a:pt x="1476" y="1324"/>
                  </a:lnTo>
                  <a:lnTo>
                    <a:pt x="1476" y="1326"/>
                  </a:lnTo>
                  <a:lnTo>
                    <a:pt x="1478" y="1324"/>
                  </a:lnTo>
                  <a:lnTo>
                    <a:pt x="1482" y="1322"/>
                  </a:lnTo>
                  <a:lnTo>
                    <a:pt x="1484" y="1324"/>
                  </a:lnTo>
                  <a:lnTo>
                    <a:pt x="1488" y="1330"/>
                  </a:lnTo>
                  <a:lnTo>
                    <a:pt x="1490" y="1332"/>
                  </a:lnTo>
                  <a:lnTo>
                    <a:pt x="1492" y="1330"/>
                  </a:lnTo>
                  <a:lnTo>
                    <a:pt x="1490" y="1330"/>
                  </a:lnTo>
                  <a:lnTo>
                    <a:pt x="1492" y="1330"/>
                  </a:lnTo>
                  <a:lnTo>
                    <a:pt x="1490" y="1330"/>
                  </a:lnTo>
                  <a:lnTo>
                    <a:pt x="1490" y="1332"/>
                  </a:lnTo>
                  <a:lnTo>
                    <a:pt x="1492" y="1340"/>
                  </a:lnTo>
                  <a:lnTo>
                    <a:pt x="1492" y="1342"/>
                  </a:lnTo>
                  <a:lnTo>
                    <a:pt x="1492" y="1348"/>
                  </a:lnTo>
                  <a:lnTo>
                    <a:pt x="1494" y="1352"/>
                  </a:lnTo>
                  <a:lnTo>
                    <a:pt x="1500" y="1358"/>
                  </a:lnTo>
                  <a:lnTo>
                    <a:pt x="1510" y="1364"/>
                  </a:lnTo>
                  <a:lnTo>
                    <a:pt x="1518" y="1368"/>
                  </a:lnTo>
                  <a:lnTo>
                    <a:pt x="1526" y="1368"/>
                  </a:lnTo>
                  <a:lnTo>
                    <a:pt x="1540" y="1360"/>
                  </a:lnTo>
                  <a:lnTo>
                    <a:pt x="1552" y="1376"/>
                  </a:lnTo>
                  <a:lnTo>
                    <a:pt x="1562" y="1358"/>
                  </a:lnTo>
                  <a:lnTo>
                    <a:pt x="1562" y="1356"/>
                  </a:lnTo>
                  <a:lnTo>
                    <a:pt x="1564" y="1356"/>
                  </a:lnTo>
                  <a:lnTo>
                    <a:pt x="1566" y="1358"/>
                  </a:lnTo>
                  <a:lnTo>
                    <a:pt x="1566" y="1356"/>
                  </a:lnTo>
                  <a:lnTo>
                    <a:pt x="1566" y="1358"/>
                  </a:lnTo>
                  <a:lnTo>
                    <a:pt x="1566" y="1356"/>
                  </a:lnTo>
                  <a:lnTo>
                    <a:pt x="1566" y="1358"/>
                  </a:lnTo>
                  <a:lnTo>
                    <a:pt x="1566" y="1356"/>
                  </a:lnTo>
                  <a:lnTo>
                    <a:pt x="1566" y="1358"/>
                  </a:lnTo>
                  <a:lnTo>
                    <a:pt x="1566" y="1356"/>
                  </a:lnTo>
                  <a:lnTo>
                    <a:pt x="1566" y="1358"/>
                  </a:lnTo>
                  <a:lnTo>
                    <a:pt x="1566" y="1360"/>
                  </a:lnTo>
                  <a:lnTo>
                    <a:pt x="1568" y="1360"/>
                  </a:lnTo>
                  <a:lnTo>
                    <a:pt x="1572" y="1360"/>
                  </a:lnTo>
                  <a:lnTo>
                    <a:pt x="1590" y="1360"/>
                  </a:lnTo>
                  <a:lnTo>
                    <a:pt x="1590" y="1358"/>
                  </a:lnTo>
                  <a:lnTo>
                    <a:pt x="1588" y="1360"/>
                  </a:lnTo>
                  <a:lnTo>
                    <a:pt x="1590" y="1376"/>
                  </a:lnTo>
                  <a:lnTo>
                    <a:pt x="1610" y="1384"/>
                  </a:lnTo>
                  <a:lnTo>
                    <a:pt x="1624" y="1382"/>
                  </a:lnTo>
                  <a:lnTo>
                    <a:pt x="1626" y="1378"/>
                  </a:lnTo>
                  <a:lnTo>
                    <a:pt x="1632" y="1372"/>
                  </a:lnTo>
                  <a:lnTo>
                    <a:pt x="1638" y="1370"/>
                  </a:lnTo>
                  <a:lnTo>
                    <a:pt x="1640" y="1366"/>
                  </a:lnTo>
                  <a:lnTo>
                    <a:pt x="1642" y="1362"/>
                  </a:lnTo>
                  <a:lnTo>
                    <a:pt x="1642" y="1360"/>
                  </a:lnTo>
                  <a:lnTo>
                    <a:pt x="1642" y="1358"/>
                  </a:lnTo>
                  <a:lnTo>
                    <a:pt x="1640" y="1356"/>
                  </a:lnTo>
                  <a:lnTo>
                    <a:pt x="1638" y="1352"/>
                  </a:lnTo>
                  <a:lnTo>
                    <a:pt x="1638" y="1348"/>
                  </a:lnTo>
                  <a:lnTo>
                    <a:pt x="1642" y="1344"/>
                  </a:lnTo>
                  <a:lnTo>
                    <a:pt x="1646" y="1340"/>
                  </a:lnTo>
                  <a:lnTo>
                    <a:pt x="1648" y="1338"/>
                  </a:lnTo>
                  <a:lnTo>
                    <a:pt x="1648" y="1332"/>
                  </a:lnTo>
                  <a:lnTo>
                    <a:pt x="1646" y="1318"/>
                  </a:lnTo>
                  <a:lnTo>
                    <a:pt x="1652" y="1316"/>
                  </a:lnTo>
                  <a:lnTo>
                    <a:pt x="1654" y="1316"/>
                  </a:lnTo>
                  <a:lnTo>
                    <a:pt x="1654" y="1314"/>
                  </a:lnTo>
                  <a:lnTo>
                    <a:pt x="1654" y="1310"/>
                  </a:lnTo>
                  <a:lnTo>
                    <a:pt x="1652" y="1300"/>
                  </a:lnTo>
                  <a:lnTo>
                    <a:pt x="1654" y="1298"/>
                  </a:lnTo>
                  <a:lnTo>
                    <a:pt x="1652" y="1298"/>
                  </a:lnTo>
                  <a:lnTo>
                    <a:pt x="1654" y="1298"/>
                  </a:lnTo>
                  <a:lnTo>
                    <a:pt x="1652" y="1298"/>
                  </a:lnTo>
                  <a:lnTo>
                    <a:pt x="1654" y="1298"/>
                  </a:lnTo>
                  <a:lnTo>
                    <a:pt x="1656" y="1298"/>
                  </a:lnTo>
                  <a:lnTo>
                    <a:pt x="1658" y="1296"/>
                  </a:lnTo>
                  <a:lnTo>
                    <a:pt x="1660" y="1296"/>
                  </a:lnTo>
                  <a:lnTo>
                    <a:pt x="1660" y="1292"/>
                  </a:lnTo>
                  <a:lnTo>
                    <a:pt x="1660" y="1280"/>
                  </a:lnTo>
                  <a:lnTo>
                    <a:pt x="1658" y="1276"/>
                  </a:lnTo>
                  <a:lnTo>
                    <a:pt x="1656" y="1274"/>
                  </a:lnTo>
                  <a:lnTo>
                    <a:pt x="1652" y="1272"/>
                  </a:lnTo>
                  <a:lnTo>
                    <a:pt x="1648" y="1272"/>
                  </a:lnTo>
                  <a:lnTo>
                    <a:pt x="1650" y="1274"/>
                  </a:lnTo>
                  <a:lnTo>
                    <a:pt x="1650" y="1272"/>
                  </a:lnTo>
                  <a:lnTo>
                    <a:pt x="1642" y="1266"/>
                  </a:lnTo>
                  <a:lnTo>
                    <a:pt x="1642" y="1268"/>
                  </a:lnTo>
                  <a:lnTo>
                    <a:pt x="1644" y="1268"/>
                  </a:lnTo>
                  <a:lnTo>
                    <a:pt x="1644" y="1264"/>
                  </a:lnTo>
                  <a:lnTo>
                    <a:pt x="1646" y="1260"/>
                  </a:lnTo>
                  <a:lnTo>
                    <a:pt x="1646" y="1258"/>
                  </a:lnTo>
                  <a:lnTo>
                    <a:pt x="1648" y="1254"/>
                  </a:lnTo>
                  <a:lnTo>
                    <a:pt x="1648" y="1252"/>
                  </a:lnTo>
                  <a:lnTo>
                    <a:pt x="1644" y="1244"/>
                  </a:lnTo>
                  <a:lnTo>
                    <a:pt x="1642" y="1242"/>
                  </a:lnTo>
                  <a:lnTo>
                    <a:pt x="1642" y="1244"/>
                  </a:lnTo>
                  <a:lnTo>
                    <a:pt x="1636" y="1240"/>
                  </a:lnTo>
                  <a:lnTo>
                    <a:pt x="1636" y="1242"/>
                  </a:lnTo>
                  <a:lnTo>
                    <a:pt x="1638" y="1244"/>
                  </a:lnTo>
                  <a:lnTo>
                    <a:pt x="1644" y="1240"/>
                  </a:lnTo>
                  <a:lnTo>
                    <a:pt x="1648" y="1238"/>
                  </a:lnTo>
                  <a:lnTo>
                    <a:pt x="1648" y="1234"/>
                  </a:lnTo>
                  <a:lnTo>
                    <a:pt x="1646" y="1228"/>
                  </a:lnTo>
                  <a:lnTo>
                    <a:pt x="1646" y="1224"/>
                  </a:lnTo>
                  <a:lnTo>
                    <a:pt x="1644" y="1224"/>
                  </a:lnTo>
                  <a:lnTo>
                    <a:pt x="1646" y="1224"/>
                  </a:lnTo>
                  <a:lnTo>
                    <a:pt x="1644" y="1218"/>
                  </a:lnTo>
                  <a:lnTo>
                    <a:pt x="1650" y="1214"/>
                  </a:lnTo>
                  <a:lnTo>
                    <a:pt x="1648" y="1212"/>
                  </a:lnTo>
                  <a:lnTo>
                    <a:pt x="1650" y="1214"/>
                  </a:lnTo>
                  <a:lnTo>
                    <a:pt x="1652" y="1212"/>
                  </a:lnTo>
                  <a:lnTo>
                    <a:pt x="1658" y="1208"/>
                  </a:lnTo>
                  <a:lnTo>
                    <a:pt x="1660" y="1204"/>
                  </a:lnTo>
                  <a:lnTo>
                    <a:pt x="1658" y="1194"/>
                  </a:lnTo>
                  <a:lnTo>
                    <a:pt x="1656" y="1196"/>
                  </a:lnTo>
                  <a:lnTo>
                    <a:pt x="1658" y="1196"/>
                  </a:lnTo>
                  <a:lnTo>
                    <a:pt x="1658" y="1186"/>
                  </a:lnTo>
                  <a:lnTo>
                    <a:pt x="1662" y="1180"/>
                  </a:lnTo>
                  <a:lnTo>
                    <a:pt x="1668" y="1180"/>
                  </a:lnTo>
                  <a:lnTo>
                    <a:pt x="1674" y="1176"/>
                  </a:lnTo>
                  <a:lnTo>
                    <a:pt x="1684" y="1164"/>
                  </a:lnTo>
                  <a:lnTo>
                    <a:pt x="1684" y="1154"/>
                  </a:lnTo>
                  <a:lnTo>
                    <a:pt x="1694" y="1158"/>
                  </a:lnTo>
                  <a:lnTo>
                    <a:pt x="1698" y="1156"/>
                  </a:lnTo>
                  <a:lnTo>
                    <a:pt x="1710" y="1156"/>
                  </a:lnTo>
                  <a:lnTo>
                    <a:pt x="1710" y="1154"/>
                  </a:lnTo>
                  <a:lnTo>
                    <a:pt x="1710" y="1156"/>
                  </a:lnTo>
                  <a:lnTo>
                    <a:pt x="1716" y="1164"/>
                  </a:lnTo>
                  <a:lnTo>
                    <a:pt x="1718" y="1166"/>
                  </a:lnTo>
                  <a:lnTo>
                    <a:pt x="1720" y="1168"/>
                  </a:lnTo>
                  <a:lnTo>
                    <a:pt x="1722" y="1168"/>
                  </a:lnTo>
                  <a:lnTo>
                    <a:pt x="1724" y="1166"/>
                  </a:lnTo>
                  <a:lnTo>
                    <a:pt x="1724" y="1164"/>
                  </a:lnTo>
                  <a:lnTo>
                    <a:pt x="1724" y="1162"/>
                  </a:lnTo>
                  <a:lnTo>
                    <a:pt x="1722" y="1164"/>
                  </a:lnTo>
                  <a:lnTo>
                    <a:pt x="1726" y="1162"/>
                  </a:lnTo>
                  <a:lnTo>
                    <a:pt x="1730" y="1150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0" y="1146"/>
                  </a:lnTo>
                  <a:lnTo>
                    <a:pt x="1730" y="1148"/>
                  </a:lnTo>
                  <a:lnTo>
                    <a:pt x="1732" y="1152"/>
                  </a:lnTo>
                  <a:lnTo>
                    <a:pt x="1732" y="1154"/>
                  </a:lnTo>
                  <a:lnTo>
                    <a:pt x="1734" y="1154"/>
                  </a:lnTo>
                  <a:lnTo>
                    <a:pt x="1732" y="1154"/>
                  </a:lnTo>
                  <a:lnTo>
                    <a:pt x="1732" y="1160"/>
                  </a:lnTo>
                  <a:lnTo>
                    <a:pt x="1730" y="1164"/>
                  </a:lnTo>
                  <a:lnTo>
                    <a:pt x="1732" y="1166"/>
                  </a:lnTo>
                  <a:lnTo>
                    <a:pt x="1734" y="1168"/>
                  </a:lnTo>
                  <a:lnTo>
                    <a:pt x="1736" y="1172"/>
                  </a:lnTo>
                  <a:lnTo>
                    <a:pt x="1738" y="1174"/>
                  </a:lnTo>
                  <a:lnTo>
                    <a:pt x="1740" y="1174"/>
                  </a:lnTo>
                  <a:lnTo>
                    <a:pt x="1746" y="1174"/>
                  </a:lnTo>
                  <a:lnTo>
                    <a:pt x="1752" y="1170"/>
                  </a:lnTo>
                  <a:lnTo>
                    <a:pt x="1760" y="1166"/>
                  </a:lnTo>
                  <a:lnTo>
                    <a:pt x="1760" y="1162"/>
                  </a:lnTo>
                  <a:lnTo>
                    <a:pt x="1758" y="1162"/>
                  </a:lnTo>
                  <a:lnTo>
                    <a:pt x="1760" y="1162"/>
                  </a:lnTo>
                  <a:lnTo>
                    <a:pt x="1760" y="1152"/>
                  </a:lnTo>
                  <a:lnTo>
                    <a:pt x="1758" y="1152"/>
                  </a:lnTo>
                  <a:lnTo>
                    <a:pt x="1760" y="1152"/>
                  </a:lnTo>
                  <a:lnTo>
                    <a:pt x="1762" y="1150"/>
                  </a:lnTo>
                  <a:lnTo>
                    <a:pt x="1764" y="1140"/>
                  </a:lnTo>
                  <a:lnTo>
                    <a:pt x="1764" y="1134"/>
                  </a:lnTo>
                  <a:lnTo>
                    <a:pt x="1764" y="1126"/>
                  </a:lnTo>
                  <a:lnTo>
                    <a:pt x="1768" y="1114"/>
                  </a:lnTo>
                  <a:lnTo>
                    <a:pt x="1766" y="1112"/>
                  </a:lnTo>
                  <a:lnTo>
                    <a:pt x="1766" y="1114"/>
                  </a:lnTo>
                  <a:lnTo>
                    <a:pt x="1770" y="1118"/>
                  </a:lnTo>
                  <a:lnTo>
                    <a:pt x="1776" y="1120"/>
                  </a:lnTo>
                  <a:lnTo>
                    <a:pt x="1780" y="1122"/>
                  </a:lnTo>
                  <a:lnTo>
                    <a:pt x="1784" y="1122"/>
                  </a:lnTo>
                  <a:lnTo>
                    <a:pt x="1786" y="1124"/>
                  </a:lnTo>
                  <a:lnTo>
                    <a:pt x="1788" y="1124"/>
                  </a:lnTo>
                  <a:lnTo>
                    <a:pt x="1804" y="1126"/>
                  </a:lnTo>
                  <a:lnTo>
                    <a:pt x="1810" y="1126"/>
                  </a:lnTo>
                  <a:lnTo>
                    <a:pt x="1812" y="1126"/>
                  </a:lnTo>
                  <a:lnTo>
                    <a:pt x="1814" y="1126"/>
                  </a:lnTo>
                  <a:lnTo>
                    <a:pt x="1824" y="1122"/>
                  </a:lnTo>
                  <a:lnTo>
                    <a:pt x="1826" y="1120"/>
                  </a:lnTo>
                  <a:lnTo>
                    <a:pt x="1826" y="1118"/>
                  </a:lnTo>
                  <a:lnTo>
                    <a:pt x="1826" y="1120"/>
                  </a:lnTo>
                  <a:lnTo>
                    <a:pt x="1826" y="1118"/>
                  </a:lnTo>
                  <a:lnTo>
                    <a:pt x="1826" y="1120"/>
                  </a:lnTo>
                  <a:lnTo>
                    <a:pt x="1826" y="1118"/>
                  </a:lnTo>
                  <a:lnTo>
                    <a:pt x="1824" y="1120"/>
                  </a:lnTo>
                  <a:lnTo>
                    <a:pt x="1826" y="1120"/>
                  </a:lnTo>
                  <a:lnTo>
                    <a:pt x="1826" y="1118"/>
                  </a:lnTo>
                  <a:lnTo>
                    <a:pt x="1824" y="1120"/>
                  </a:lnTo>
                  <a:lnTo>
                    <a:pt x="1826" y="1118"/>
                  </a:lnTo>
                  <a:lnTo>
                    <a:pt x="1824" y="1118"/>
                  </a:lnTo>
                  <a:lnTo>
                    <a:pt x="1824" y="1120"/>
                  </a:lnTo>
                  <a:lnTo>
                    <a:pt x="1826" y="1118"/>
                  </a:lnTo>
                  <a:lnTo>
                    <a:pt x="1824" y="1118"/>
                  </a:lnTo>
                  <a:lnTo>
                    <a:pt x="1826" y="1118"/>
                  </a:lnTo>
                  <a:lnTo>
                    <a:pt x="1824" y="1118"/>
                  </a:lnTo>
                  <a:lnTo>
                    <a:pt x="1826" y="1118"/>
                  </a:lnTo>
                  <a:lnTo>
                    <a:pt x="1824" y="1118"/>
                  </a:lnTo>
                  <a:lnTo>
                    <a:pt x="1826" y="1120"/>
                  </a:lnTo>
                  <a:lnTo>
                    <a:pt x="1830" y="1122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0" y="1120"/>
                  </a:lnTo>
                  <a:lnTo>
                    <a:pt x="1832" y="1122"/>
                  </a:lnTo>
                  <a:lnTo>
                    <a:pt x="1832" y="1120"/>
                  </a:lnTo>
                  <a:lnTo>
                    <a:pt x="1830" y="1120"/>
                  </a:lnTo>
                  <a:lnTo>
                    <a:pt x="1832" y="1120"/>
                  </a:lnTo>
                  <a:lnTo>
                    <a:pt x="1832" y="1118"/>
                  </a:lnTo>
                  <a:lnTo>
                    <a:pt x="1830" y="1120"/>
                  </a:lnTo>
                  <a:lnTo>
                    <a:pt x="1832" y="1120"/>
                  </a:lnTo>
                  <a:lnTo>
                    <a:pt x="1832" y="1118"/>
                  </a:lnTo>
                  <a:lnTo>
                    <a:pt x="1832" y="1120"/>
                  </a:lnTo>
                  <a:lnTo>
                    <a:pt x="1832" y="1118"/>
                  </a:lnTo>
                  <a:lnTo>
                    <a:pt x="1832" y="1120"/>
                  </a:lnTo>
                  <a:lnTo>
                    <a:pt x="1832" y="1118"/>
                  </a:lnTo>
                  <a:lnTo>
                    <a:pt x="1830" y="1118"/>
                  </a:lnTo>
                  <a:lnTo>
                    <a:pt x="1830" y="1120"/>
                  </a:lnTo>
                  <a:lnTo>
                    <a:pt x="1832" y="1122"/>
                  </a:lnTo>
                  <a:lnTo>
                    <a:pt x="1834" y="1122"/>
                  </a:lnTo>
                  <a:lnTo>
                    <a:pt x="1836" y="1124"/>
                  </a:lnTo>
                  <a:lnTo>
                    <a:pt x="1834" y="1124"/>
                  </a:lnTo>
                  <a:lnTo>
                    <a:pt x="1834" y="1126"/>
                  </a:lnTo>
                  <a:lnTo>
                    <a:pt x="1834" y="1132"/>
                  </a:lnTo>
                  <a:lnTo>
                    <a:pt x="1834" y="1138"/>
                  </a:lnTo>
                  <a:lnTo>
                    <a:pt x="1836" y="1140"/>
                  </a:lnTo>
                  <a:lnTo>
                    <a:pt x="1838" y="1138"/>
                  </a:lnTo>
                  <a:lnTo>
                    <a:pt x="1836" y="1140"/>
                  </a:lnTo>
                  <a:lnTo>
                    <a:pt x="1838" y="1144"/>
                  </a:lnTo>
                  <a:lnTo>
                    <a:pt x="1840" y="1146"/>
                  </a:lnTo>
                  <a:lnTo>
                    <a:pt x="1840" y="1148"/>
                  </a:lnTo>
                  <a:lnTo>
                    <a:pt x="1842" y="1148"/>
                  </a:lnTo>
                  <a:lnTo>
                    <a:pt x="1844" y="1146"/>
                  </a:lnTo>
                  <a:lnTo>
                    <a:pt x="1842" y="1146"/>
                  </a:lnTo>
                  <a:lnTo>
                    <a:pt x="1844" y="1146"/>
                  </a:lnTo>
                  <a:lnTo>
                    <a:pt x="1842" y="1146"/>
                  </a:lnTo>
                  <a:lnTo>
                    <a:pt x="1844" y="1146"/>
                  </a:lnTo>
                  <a:lnTo>
                    <a:pt x="1842" y="1146"/>
                  </a:lnTo>
                  <a:lnTo>
                    <a:pt x="1842" y="1148"/>
                  </a:lnTo>
                  <a:lnTo>
                    <a:pt x="1844" y="1146"/>
                  </a:lnTo>
                  <a:lnTo>
                    <a:pt x="1842" y="1146"/>
                  </a:lnTo>
                  <a:lnTo>
                    <a:pt x="1842" y="1148"/>
                  </a:lnTo>
                  <a:lnTo>
                    <a:pt x="1842" y="1146"/>
                  </a:lnTo>
                  <a:lnTo>
                    <a:pt x="1842" y="1148"/>
                  </a:lnTo>
                  <a:lnTo>
                    <a:pt x="1842" y="1146"/>
                  </a:lnTo>
                  <a:lnTo>
                    <a:pt x="1842" y="1148"/>
                  </a:lnTo>
                  <a:lnTo>
                    <a:pt x="1848" y="1152"/>
                  </a:lnTo>
                  <a:lnTo>
                    <a:pt x="1856" y="1152"/>
                  </a:lnTo>
                  <a:lnTo>
                    <a:pt x="1862" y="1152"/>
                  </a:lnTo>
                  <a:lnTo>
                    <a:pt x="1866" y="1150"/>
                  </a:lnTo>
                  <a:lnTo>
                    <a:pt x="1868" y="1148"/>
                  </a:lnTo>
                  <a:lnTo>
                    <a:pt x="1870" y="1146"/>
                  </a:lnTo>
                  <a:lnTo>
                    <a:pt x="1868" y="1140"/>
                  </a:lnTo>
                  <a:lnTo>
                    <a:pt x="1868" y="1138"/>
                  </a:lnTo>
                  <a:lnTo>
                    <a:pt x="1866" y="1140"/>
                  </a:lnTo>
                  <a:lnTo>
                    <a:pt x="1868" y="1140"/>
                  </a:lnTo>
                  <a:lnTo>
                    <a:pt x="1868" y="1138"/>
                  </a:lnTo>
                  <a:lnTo>
                    <a:pt x="1874" y="1136"/>
                  </a:lnTo>
                  <a:lnTo>
                    <a:pt x="1874" y="1134"/>
                  </a:lnTo>
                  <a:lnTo>
                    <a:pt x="1872" y="1136"/>
                  </a:lnTo>
                  <a:lnTo>
                    <a:pt x="1886" y="1138"/>
                  </a:lnTo>
                  <a:lnTo>
                    <a:pt x="1886" y="1140"/>
                  </a:lnTo>
                  <a:lnTo>
                    <a:pt x="1894" y="1132"/>
                  </a:lnTo>
                  <a:lnTo>
                    <a:pt x="1892" y="1130"/>
                  </a:lnTo>
                  <a:lnTo>
                    <a:pt x="1892" y="1132"/>
                  </a:lnTo>
                  <a:lnTo>
                    <a:pt x="1908" y="1130"/>
                  </a:lnTo>
                  <a:lnTo>
                    <a:pt x="1918" y="1128"/>
                  </a:lnTo>
                  <a:lnTo>
                    <a:pt x="1920" y="1132"/>
                  </a:lnTo>
                  <a:lnTo>
                    <a:pt x="1922" y="1132"/>
                  </a:lnTo>
                  <a:lnTo>
                    <a:pt x="1926" y="1136"/>
                  </a:lnTo>
                  <a:lnTo>
                    <a:pt x="1938" y="1140"/>
                  </a:lnTo>
                  <a:lnTo>
                    <a:pt x="1938" y="1138"/>
                  </a:lnTo>
                  <a:lnTo>
                    <a:pt x="1940" y="1128"/>
                  </a:lnTo>
                  <a:lnTo>
                    <a:pt x="1940" y="1124"/>
                  </a:lnTo>
                  <a:lnTo>
                    <a:pt x="1938" y="1124"/>
                  </a:lnTo>
                  <a:lnTo>
                    <a:pt x="1940" y="1124"/>
                  </a:lnTo>
                  <a:lnTo>
                    <a:pt x="1940" y="1112"/>
                  </a:lnTo>
                  <a:lnTo>
                    <a:pt x="1948" y="1108"/>
                  </a:lnTo>
                  <a:lnTo>
                    <a:pt x="1952" y="1102"/>
                  </a:lnTo>
                  <a:lnTo>
                    <a:pt x="1948" y="1090"/>
                  </a:lnTo>
                  <a:lnTo>
                    <a:pt x="1944" y="1082"/>
                  </a:lnTo>
                  <a:lnTo>
                    <a:pt x="1942" y="1084"/>
                  </a:lnTo>
                  <a:lnTo>
                    <a:pt x="1944" y="1084"/>
                  </a:lnTo>
                  <a:lnTo>
                    <a:pt x="1944" y="1074"/>
                  </a:lnTo>
                  <a:lnTo>
                    <a:pt x="1944" y="1066"/>
                  </a:lnTo>
                  <a:lnTo>
                    <a:pt x="1946" y="1058"/>
                  </a:lnTo>
                  <a:lnTo>
                    <a:pt x="1950" y="1056"/>
                  </a:lnTo>
                  <a:lnTo>
                    <a:pt x="1952" y="1054"/>
                  </a:lnTo>
                  <a:lnTo>
                    <a:pt x="1954" y="1054"/>
                  </a:lnTo>
                  <a:lnTo>
                    <a:pt x="1954" y="1052"/>
                  </a:lnTo>
                  <a:lnTo>
                    <a:pt x="1954" y="1054"/>
                  </a:lnTo>
                  <a:lnTo>
                    <a:pt x="1960" y="1052"/>
                  </a:lnTo>
                  <a:lnTo>
                    <a:pt x="1962" y="1052"/>
                  </a:lnTo>
                  <a:lnTo>
                    <a:pt x="1964" y="1050"/>
                  </a:lnTo>
                  <a:lnTo>
                    <a:pt x="1962" y="1050"/>
                  </a:lnTo>
                  <a:lnTo>
                    <a:pt x="1962" y="1052"/>
                  </a:lnTo>
                  <a:lnTo>
                    <a:pt x="1964" y="1050"/>
                  </a:lnTo>
                  <a:lnTo>
                    <a:pt x="1962" y="1050"/>
                  </a:lnTo>
                  <a:lnTo>
                    <a:pt x="1962" y="1054"/>
                  </a:lnTo>
                  <a:lnTo>
                    <a:pt x="1978" y="1042"/>
                  </a:lnTo>
                  <a:lnTo>
                    <a:pt x="1978" y="1040"/>
                  </a:lnTo>
                  <a:lnTo>
                    <a:pt x="1978" y="1042"/>
                  </a:lnTo>
                  <a:lnTo>
                    <a:pt x="1984" y="1042"/>
                  </a:lnTo>
                  <a:lnTo>
                    <a:pt x="1986" y="1040"/>
                  </a:lnTo>
                  <a:lnTo>
                    <a:pt x="1988" y="1038"/>
                  </a:lnTo>
                  <a:lnTo>
                    <a:pt x="1986" y="1034"/>
                  </a:lnTo>
                  <a:lnTo>
                    <a:pt x="1984" y="1030"/>
                  </a:lnTo>
                  <a:lnTo>
                    <a:pt x="1984" y="1020"/>
                  </a:lnTo>
                  <a:lnTo>
                    <a:pt x="1984" y="1014"/>
                  </a:lnTo>
                  <a:lnTo>
                    <a:pt x="1984" y="1004"/>
                  </a:lnTo>
                  <a:lnTo>
                    <a:pt x="1984" y="994"/>
                  </a:lnTo>
                  <a:lnTo>
                    <a:pt x="1982" y="994"/>
                  </a:lnTo>
                  <a:lnTo>
                    <a:pt x="1984" y="996"/>
                  </a:lnTo>
                  <a:lnTo>
                    <a:pt x="1994" y="994"/>
                  </a:lnTo>
                  <a:lnTo>
                    <a:pt x="1994" y="992"/>
                  </a:lnTo>
                  <a:lnTo>
                    <a:pt x="1992" y="992"/>
                  </a:lnTo>
                  <a:lnTo>
                    <a:pt x="1994" y="996"/>
                  </a:lnTo>
                  <a:lnTo>
                    <a:pt x="2000" y="998"/>
                  </a:lnTo>
                  <a:lnTo>
                    <a:pt x="2004" y="1000"/>
                  </a:lnTo>
                  <a:lnTo>
                    <a:pt x="2010" y="998"/>
                  </a:lnTo>
                  <a:lnTo>
                    <a:pt x="2014" y="998"/>
                  </a:lnTo>
                  <a:lnTo>
                    <a:pt x="2016" y="994"/>
                  </a:lnTo>
                  <a:lnTo>
                    <a:pt x="2014" y="988"/>
                  </a:lnTo>
                  <a:lnTo>
                    <a:pt x="2012" y="982"/>
                  </a:lnTo>
                  <a:lnTo>
                    <a:pt x="2014" y="982"/>
                  </a:lnTo>
                  <a:lnTo>
                    <a:pt x="2018" y="982"/>
                  </a:lnTo>
                  <a:lnTo>
                    <a:pt x="2020" y="982"/>
                  </a:lnTo>
                  <a:lnTo>
                    <a:pt x="2022" y="984"/>
                  </a:lnTo>
                  <a:lnTo>
                    <a:pt x="2022" y="982"/>
                  </a:lnTo>
                  <a:lnTo>
                    <a:pt x="2022" y="974"/>
                  </a:lnTo>
                  <a:lnTo>
                    <a:pt x="2022" y="970"/>
                  </a:lnTo>
                  <a:lnTo>
                    <a:pt x="2022" y="968"/>
                  </a:lnTo>
                  <a:lnTo>
                    <a:pt x="2018" y="966"/>
                  </a:lnTo>
                  <a:lnTo>
                    <a:pt x="2016" y="964"/>
                  </a:lnTo>
                  <a:lnTo>
                    <a:pt x="2016" y="962"/>
                  </a:lnTo>
                  <a:lnTo>
                    <a:pt x="2016" y="954"/>
                  </a:lnTo>
                  <a:lnTo>
                    <a:pt x="2014" y="954"/>
                  </a:lnTo>
                  <a:lnTo>
                    <a:pt x="2014" y="956"/>
                  </a:lnTo>
                  <a:lnTo>
                    <a:pt x="2018" y="956"/>
                  </a:lnTo>
                  <a:lnTo>
                    <a:pt x="2026" y="956"/>
                  </a:lnTo>
                  <a:lnTo>
                    <a:pt x="2034" y="958"/>
                  </a:lnTo>
                  <a:lnTo>
                    <a:pt x="2036" y="958"/>
                  </a:lnTo>
                  <a:lnTo>
                    <a:pt x="2038" y="956"/>
                  </a:lnTo>
                  <a:lnTo>
                    <a:pt x="2036" y="958"/>
                  </a:lnTo>
                  <a:lnTo>
                    <a:pt x="2038" y="962"/>
                  </a:lnTo>
                  <a:lnTo>
                    <a:pt x="2042" y="964"/>
                  </a:lnTo>
                  <a:lnTo>
                    <a:pt x="2044" y="964"/>
                  </a:lnTo>
                  <a:lnTo>
                    <a:pt x="2046" y="962"/>
                  </a:lnTo>
                  <a:lnTo>
                    <a:pt x="2048" y="960"/>
                  </a:lnTo>
                  <a:lnTo>
                    <a:pt x="2048" y="958"/>
                  </a:lnTo>
                  <a:lnTo>
                    <a:pt x="2050" y="954"/>
                  </a:lnTo>
                  <a:lnTo>
                    <a:pt x="2052" y="956"/>
                  </a:lnTo>
                  <a:lnTo>
                    <a:pt x="2054" y="956"/>
                  </a:lnTo>
                  <a:lnTo>
                    <a:pt x="2052" y="956"/>
                  </a:lnTo>
                  <a:lnTo>
                    <a:pt x="2056" y="964"/>
                  </a:lnTo>
                  <a:lnTo>
                    <a:pt x="2058" y="964"/>
                  </a:lnTo>
                  <a:lnTo>
                    <a:pt x="2062" y="966"/>
                  </a:lnTo>
                  <a:lnTo>
                    <a:pt x="2066" y="968"/>
                  </a:lnTo>
                  <a:lnTo>
                    <a:pt x="2070" y="968"/>
                  </a:lnTo>
                  <a:lnTo>
                    <a:pt x="2072" y="966"/>
                  </a:lnTo>
                  <a:lnTo>
                    <a:pt x="2072" y="964"/>
                  </a:lnTo>
                  <a:lnTo>
                    <a:pt x="2072" y="960"/>
                  </a:lnTo>
                  <a:lnTo>
                    <a:pt x="2074" y="958"/>
                  </a:lnTo>
                  <a:lnTo>
                    <a:pt x="2072" y="958"/>
                  </a:lnTo>
                  <a:lnTo>
                    <a:pt x="2074" y="958"/>
                  </a:lnTo>
                  <a:lnTo>
                    <a:pt x="2072" y="958"/>
                  </a:lnTo>
                  <a:lnTo>
                    <a:pt x="2074" y="958"/>
                  </a:lnTo>
                  <a:lnTo>
                    <a:pt x="2072" y="956"/>
                  </a:lnTo>
                  <a:lnTo>
                    <a:pt x="2072" y="958"/>
                  </a:lnTo>
                  <a:lnTo>
                    <a:pt x="2074" y="958"/>
                  </a:lnTo>
                  <a:lnTo>
                    <a:pt x="2072" y="956"/>
                  </a:lnTo>
                  <a:lnTo>
                    <a:pt x="2072" y="958"/>
                  </a:lnTo>
                  <a:lnTo>
                    <a:pt x="2072" y="956"/>
                  </a:lnTo>
                  <a:lnTo>
                    <a:pt x="2072" y="958"/>
                  </a:lnTo>
                  <a:lnTo>
                    <a:pt x="2072" y="956"/>
                  </a:lnTo>
                  <a:lnTo>
                    <a:pt x="2072" y="958"/>
                  </a:lnTo>
                  <a:lnTo>
                    <a:pt x="2080" y="960"/>
                  </a:lnTo>
                  <a:lnTo>
                    <a:pt x="2080" y="958"/>
                  </a:lnTo>
                  <a:lnTo>
                    <a:pt x="2078" y="958"/>
                  </a:lnTo>
                  <a:lnTo>
                    <a:pt x="2080" y="964"/>
                  </a:lnTo>
                  <a:lnTo>
                    <a:pt x="2080" y="966"/>
                  </a:lnTo>
                  <a:lnTo>
                    <a:pt x="2082" y="968"/>
                  </a:lnTo>
                  <a:lnTo>
                    <a:pt x="2084" y="966"/>
                  </a:lnTo>
                  <a:lnTo>
                    <a:pt x="2086" y="964"/>
                  </a:lnTo>
                  <a:lnTo>
                    <a:pt x="2084" y="964"/>
                  </a:lnTo>
                  <a:lnTo>
                    <a:pt x="2084" y="966"/>
                  </a:lnTo>
                  <a:lnTo>
                    <a:pt x="2098" y="966"/>
                  </a:lnTo>
                  <a:lnTo>
                    <a:pt x="2102" y="964"/>
                  </a:lnTo>
                  <a:lnTo>
                    <a:pt x="2104" y="962"/>
                  </a:lnTo>
                  <a:lnTo>
                    <a:pt x="2102" y="962"/>
                  </a:lnTo>
                  <a:lnTo>
                    <a:pt x="2102" y="964"/>
                  </a:lnTo>
                  <a:lnTo>
                    <a:pt x="2106" y="962"/>
                  </a:lnTo>
                  <a:lnTo>
                    <a:pt x="2108" y="960"/>
                  </a:lnTo>
                  <a:lnTo>
                    <a:pt x="2112" y="956"/>
                  </a:lnTo>
                  <a:lnTo>
                    <a:pt x="2114" y="954"/>
                  </a:lnTo>
                  <a:lnTo>
                    <a:pt x="2114" y="952"/>
                  </a:lnTo>
                  <a:lnTo>
                    <a:pt x="2114" y="954"/>
                  </a:lnTo>
                  <a:lnTo>
                    <a:pt x="2114" y="952"/>
                  </a:lnTo>
                  <a:lnTo>
                    <a:pt x="2114" y="954"/>
                  </a:lnTo>
                  <a:lnTo>
                    <a:pt x="2112" y="952"/>
                  </a:lnTo>
                  <a:lnTo>
                    <a:pt x="2112" y="954"/>
                  </a:lnTo>
                  <a:lnTo>
                    <a:pt x="2114" y="954"/>
                  </a:lnTo>
                  <a:lnTo>
                    <a:pt x="2112" y="952"/>
                  </a:lnTo>
                  <a:lnTo>
                    <a:pt x="2112" y="954"/>
                  </a:lnTo>
                  <a:lnTo>
                    <a:pt x="2112" y="952"/>
                  </a:lnTo>
                  <a:lnTo>
                    <a:pt x="2112" y="954"/>
                  </a:lnTo>
                  <a:lnTo>
                    <a:pt x="2112" y="952"/>
                  </a:lnTo>
                  <a:lnTo>
                    <a:pt x="2110" y="952"/>
                  </a:lnTo>
                  <a:lnTo>
                    <a:pt x="2112" y="952"/>
                  </a:lnTo>
                  <a:lnTo>
                    <a:pt x="2110" y="952"/>
                  </a:lnTo>
                  <a:lnTo>
                    <a:pt x="2112" y="956"/>
                  </a:lnTo>
                  <a:lnTo>
                    <a:pt x="2116" y="958"/>
                  </a:lnTo>
                  <a:lnTo>
                    <a:pt x="2118" y="960"/>
                  </a:lnTo>
                  <a:lnTo>
                    <a:pt x="2120" y="956"/>
                  </a:lnTo>
                  <a:lnTo>
                    <a:pt x="2118" y="956"/>
                  </a:lnTo>
                  <a:lnTo>
                    <a:pt x="2112" y="952"/>
                  </a:lnTo>
                  <a:lnTo>
                    <a:pt x="2116" y="958"/>
                  </a:lnTo>
                  <a:lnTo>
                    <a:pt x="2122" y="966"/>
                  </a:lnTo>
                  <a:lnTo>
                    <a:pt x="2124" y="970"/>
                  </a:lnTo>
                  <a:lnTo>
                    <a:pt x="2126" y="972"/>
                  </a:lnTo>
                  <a:lnTo>
                    <a:pt x="2128" y="972"/>
                  </a:lnTo>
                  <a:lnTo>
                    <a:pt x="2130" y="972"/>
                  </a:lnTo>
                  <a:lnTo>
                    <a:pt x="2130" y="970"/>
                  </a:lnTo>
                  <a:lnTo>
                    <a:pt x="2126" y="970"/>
                  </a:lnTo>
                  <a:lnTo>
                    <a:pt x="2126" y="978"/>
                  </a:lnTo>
                  <a:lnTo>
                    <a:pt x="2126" y="984"/>
                  </a:lnTo>
                  <a:lnTo>
                    <a:pt x="2128" y="986"/>
                  </a:lnTo>
                  <a:lnTo>
                    <a:pt x="2130" y="986"/>
                  </a:lnTo>
                  <a:lnTo>
                    <a:pt x="2132" y="984"/>
                  </a:lnTo>
                  <a:lnTo>
                    <a:pt x="2130" y="984"/>
                  </a:lnTo>
                  <a:lnTo>
                    <a:pt x="2130" y="986"/>
                  </a:lnTo>
                  <a:lnTo>
                    <a:pt x="2136" y="986"/>
                  </a:lnTo>
                  <a:lnTo>
                    <a:pt x="2138" y="986"/>
                  </a:lnTo>
                  <a:lnTo>
                    <a:pt x="2144" y="984"/>
                  </a:lnTo>
                  <a:lnTo>
                    <a:pt x="2148" y="978"/>
                  </a:lnTo>
                  <a:lnTo>
                    <a:pt x="2146" y="976"/>
                  </a:lnTo>
                  <a:lnTo>
                    <a:pt x="2148" y="978"/>
                  </a:lnTo>
                  <a:lnTo>
                    <a:pt x="2150" y="974"/>
                  </a:lnTo>
                  <a:lnTo>
                    <a:pt x="2154" y="972"/>
                  </a:lnTo>
                  <a:lnTo>
                    <a:pt x="2158" y="970"/>
                  </a:lnTo>
                  <a:lnTo>
                    <a:pt x="2168" y="968"/>
                  </a:lnTo>
                  <a:lnTo>
                    <a:pt x="2170" y="964"/>
                  </a:lnTo>
                  <a:lnTo>
                    <a:pt x="2180" y="964"/>
                  </a:lnTo>
                  <a:lnTo>
                    <a:pt x="2188" y="962"/>
                  </a:lnTo>
                  <a:lnTo>
                    <a:pt x="2190" y="962"/>
                  </a:lnTo>
                  <a:lnTo>
                    <a:pt x="2192" y="948"/>
                  </a:lnTo>
                  <a:lnTo>
                    <a:pt x="2192" y="946"/>
                  </a:lnTo>
                  <a:lnTo>
                    <a:pt x="2192" y="944"/>
                  </a:lnTo>
                  <a:lnTo>
                    <a:pt x="2188" y="936"/>
                  </a:lnTo>
                  <a:lnTo>
                    <a:pt x="2184" y="926"/>
                  </a:lnTo>
                  <a:lnTo>
                    <a:pt x="2184" y="920"/>
                  </a:lnTo>
                  <a:lnTo>
                    <a:pt x="2186" y="908"/>
                  </a:lnTo>
                  <a:lnTo>
                    <a:pt x="2190" y="898"/>
                  </a:lnTo>
                  <a:lnTo>
                    <a:pt x="2194" y="886"/>
                  </a:lnTo>
                  <a:lnTo>
                    <a:pt x="2196" y="874"/>
                  </a:lnTo>
                  <a:lnTo>
                    <a:pt x="2196" y="866"/>
                  </a:lnTo>
                  <a:lnTo>
                    <a:pt x="2194" y="860"/>
                  </a:lnTo>
                  <a:lnTo>
                    <a:pt x="2190" y="852"/>
                  </a:lnTo>
                  <a:lnTo>
                    <a:pt x="2184" y="844"/>
                  </a:lnTo>
                  <a:lnTo>
                    <a:pt x="2182" y="844"/>
                  </a:lnTo>
                  <a:lnTo>
                    <a:pt x="2168" y="838"/>
                  </a:lnTo>
                  <a:lnTo>
                    <a:pt x="2154" y="834"/>
                  </a:lnTo>
                  <a:lnTo>
                    <a:pt x="2154" y="836"/>
                  </a:lnTo>
                  <a:lnTo>
                    <a:pt x="2156" y="838"/>
                  </a:lnTo>
                  <a:lnTo>
                    <a:pt x="2156" y="832"/>
                  </a:lnTo>
                  <a:lnTo>
                    <a:pt x="2156" y="826"/>
                  </a:lnTo>
                  <a:lnTo>
                    <a:pt x="2156" y="818"/>
                  </a:lnTo>
                  <a:lnTo>
                    <a:pt x="2156" y="812"/>
                  </a:lnTo>
                  <a:lnTo>
                    <a:pt x="2154" y="814"/>
                  </a:lnTo>
                  <a:lnTo>
                    <a:pt x="2156" y="814"/>
                  </a:lnTo>
                  <a:lnTo>
                    <a:pt x="2162" y="806"/>
                  </a:lnTo>
                  <a:lnTo>
                    <a:pt x="2168" y="800"/>
                  </a:lnTo>
                  <a:lnTo>
                    <a:pt x="2176" y="784"/>
                  </a:lnTo>
                  <a:lnTo>
                    <a:pt x="2182" y="766"/>
                  </a:lnTo>
                  <a:lnTo>
                    <a:pt x="2190" y="748"/>
                  </a:lnTo>
                  <a:lnTo>
                    <a:pt x="2188" y="746"/>
                  </a:lnTo>
                  <a:lnTo>
                    <a:pt x="2188" y="748"/>
                  </a:lnTo>
                  <a:lnTo>
                    <a:pt x="2188" y="746"/>
                  </a:lnTo>
                  <a:lnTo>
                    <a:pt x="2186" y="746"/>
                  </a:lnTo>
                  <a:lnTo>
                    <a:pt x="2178" y="764"/>
                  </a:lnTo>
                  <a:lnTo>
                    <a:pt x="2172" y="782"/>
                  </a:lnTo>
                  <a:lnTo>
                    <a:pt x="2164" y="796"/>
                  </a:lnTo>
                  <a:lnTo>
                    <a:pt x="2160" y="804"/>
                  </a:lnTo>
                  <a:lnTo>
                    <a:pt x="2152" y="812"/>
                  </a:lnTo>
                  <a:lnTo>
                    <a:pt x="2152" y="814"/>
                  </a:lnTo>
                  <a:lnTo>
                    <a:pt x="2152" y="818"/>
                  </a:lnTo>
                  <a:lnTo>
                    <a:pt x="2152" y="826"/>
                  </a:lnTo>
                  <a:lnTo>
                    <a:pt x="2152" y="832"/>
                  </a:lnTo>
                  <a:lnTo>
                    <a:pt x="2152" y="836"/>
                  </a:lnTo>
                  <a:lnTo>
                    <a:pt x="2150" y="838"/>
                  </a:lnTo>
                  <a:lnTo>
                    <a:pt x="2154" y="838"/>
                  </a:lnTo>
                  <a:lnTo>
                    <a:pt x="2168" y="842"/>
                  </a:lnTo>
                  <a:lnTo>
                    <a:pt x="2182" y="848"/>
                  </a:lnTo>
                  <a:lnTo>
                    <a:pt x="2182" y="846"/>
                  </a:lnTo>
                  <a:lnTo>
                    <a:pt x="2180" y="846"/>
                  </a:lnTo>
                  <a:lnTo>
                    <a:pt x="2186" y="854"/>
                  </a:lnTo>
                  <a:lnTo>
                    <a:pt x="2190" y="862"/>
                  </a:lnTo>
                  <a:lnTo>
                    <a:pt x="2192" y="868"/>
                  </a:lnTo>
                  <a:lnTo>
                    <a:pt x="2192" y="874"/>
                  </a:lnTo>
                  <a:lnTo>
                    <a:pt x="2190" y="886"/>
                  </a:lnTo>
                  <a:lnTo>
                    <a:pt x="2186" y="896"/>
                  </a:lnTo>
                  <a:lnTo>
                    <a:pt x="2182" y="908"/>
                  </a:lnTo>
                  <a:lnTo>
                    <a:pt x="2180" y="920"/>
                  </a:lnTo>
                  <a:lnTo>
                    <a:pt x="2180" y="926"/>
                  </a:lnTo>
                  <a:lnTo>
                    <a:pt x="2184" y="938"/>
                  </a:lnTo>
                  <a:lnTo>
                    <a:pt x="2188" y="946"/>
                  </a:lnTo>
                  <a:lnTo>
                    <a:pt x="2190" y="946"/>
                  </a:lnTo>
                  <a:lnTo>
                    <a:pt x="2190" y="944"/>
                  </a:lnTo>
                  <a:lnTo>
                    <a:pt x="2188" y="944"/>
                  </a:lnTo>
                  <a:lnTo>
                    <a:pt x="2188" y="946"/>
                  </a:lnTo>
                  <a:lnTo>
                    <a:pt x="2186" y="960"/>
                  </a:lnTo>
                  <a:lnTo>
                    <a:pt x="2180" y="960"/>
                  </a:lnTo>
                  <a:lnTo>
                    <a:pt x="2170" y="960"/>
                  </a:lnTo>
                  <a:lnTo>
                    <a:pt x="2168" y="960"/>
                  </a:lnTo>
                  <a:lnTo>
                    <a:pt x="2166" y="964"/>
                  </a:lnTo>
                  <a:lnTo>
                    <a:pt x="2156" y="966"/>
                  </a:lnTo>
                  <a:lnTo>
                    <a:pt x="2158" y="968"/>
                  </a:lnTo>
                  <a:lnTo>
                    <a:pt x="2158" y="966"/>
                  </a:lnTo>
                  <a:lnTo>
                    <a:pt x="2152" y="968"/>
                  </a:lnTo>
                  <a:lnTo>
                    <a:pt x="2146" y="972"/>
                  </a:lnTo>
                  <a:lnTo>
                    <a:pt x="2144" y="976"/>
                  </a:lnTo>
                  <a:lnTo>
                    <a:pt x="2142" y="980"/>
                  </a:lnTo>
                  <a:lnTo>
                    <a:pt x="2138" y="982"/>
                  </a:lnTo>
                  <a:lnTo>
                    <a:pt x="2132" y="982"/>
                  </a:lnTo>
                  <a:lnTo>
                    <a:pt x="2130" y="982"/>
                  </a:lnTo>
                  <a:lnTo>
                    <a:pt x="2130" y="984"/>
                  </a:lnTo>
                  <a:lnTo>
                    <a:pt x="2130" y="982"/>
                  </a:lnTo>
                  <a:lnTo>
                    <a:pt x="2130" y="984"/>
                  </a:lnTo>
                  <a:lnTo>
                    <a:pt x="2130" y="982"/>
                  </a:lnTo>
                  <a:lnTo>
                    <a:pt x="2130" y="978"/>
                  </a:lnTo>
                  <a:lnTo>
                    <a:pt x="2130" y="970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6" y="970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8" y="970"/>
                  </a:lnTo>
                  <a:lnTo>
                    <a:pt x="2128" y="968"/>
                  </a:lnTo>
                  <a:lnTo>
                    <a:pt x="2124" y="964"/>
                  </a:lnTo>
                  <a:lnTo>
                    <a:pt x="2120" y="956"/>
                  </a:lnTo>
                  <a:lnTo>
                    <a:pt x="2118" y="956"/>
                  </a:lnTo>
                  <a:lnTo>
                    <a:pt x="2116" y="958"/>
                  </a:lnTo>
                  <a:lnTo>
                    <a:pt x="2118" y="960"/>
                  </a:lnTo>
                  <a:lnTo>
                    <a:pt x="2120" y="956"/>
                  </a:lnTo>
                  <a:lnTo>
                    <a:pt x="2118" y="956"/>
                  </a:lnTo>
                  <a:lnTo>
                    <a:pt x="2116" y="952"/>
                  </a:lnTo>
                  <a:lnTo>
                    <a:pt x="2114" y="952"/>
                  </a:lnTo>
                  <a:lnTo>
                    <a:pt x="2114" y="950"/>
                  </a:lnTo>
                  <a:lnTo>
                    <a:pt x="2112" y="950"/>
                  </a:lnTo>
                  <a:lnTo>
                    <a:pt x="2110" y="950"/>
                  </a:lnTo>
                  <a:lnTo>
                    <a:pt x="2108" y="954"/>
                  </a:lnTo>
                  <a:lnTo>
                    <a:pt x="2104" y="960"/>
                  </a:lnTo>
                  <a:lnTo>
                    <a:pt x="2102" y="960"/>
                  </a:lnTo>
                  <a:lnTo>
                    <a:pt x="2100" y="960"/>
                  </a:lnTo>
                  <a:lnTo>
                    <a:pt x="2100" y="962"/>
                  </a:lnTo>
                  <a:lnTo>
                    <a:pt x="2098" y="962"/>
                  </a:lnTo>
                  <a:lnTo>
                    <a:pt x="2084" y="962"/>
                  </a:lnTo>
                  <a:lnTo>
                    <a:pt x="2082" y="962"/>
                  </a:lnTo>
                  <a:lnTo>
                    <a:pt x="2082" y="964"/>
                  </a:lnTo>
                  <a:lnTo>
                    <a:pt x="2082" y="966"/>
                  </a:lnTo>
                  <a:lnTo>
                    <a:pt x="2082" y="964"/>
                  </a:lnTo>
                  <a:lnTo>
                    <a:pt x="2082" y="966"/>
                  </a:lnTo>
                  <a:lnTo>
                    <a:pt x="2082" y="964"/>
                  </a:lnTo>
                  <a:lnTo>
                    <a:pt x="2082" y="966"/>
                  </a:lnTo>
                  <a:lnTo>
                    <a:pt x="2084" y="964"/>
                  </a:lnTo>
                  <a:lnTo>
                    <a:pt x="2082" y="964"/>
                  </a:lnTo>
                  <a:lnTo>
                    <a:pt x="2082" y="966"/>
                  </a:lnTo>
                  <a:lnTo>
                    <a:pt x="2084" y="964"/>
                  </a:lnTo>
                  <a:lnTo>
                    <a:pt x="2082" y="958"/>
                  </a:lnTo>
                  <a:lnTo>
                    <a:pt x="2082" y="956"/>
                  </a:lnTo>
                  <a:lnTo>
                    <a:pt x="2074" y="954"/>
                  </a:lnTo>
                  <a:lnTo>
                    <a:pt x="2074" y="956"/>
                  </a:lnTo>
                  <a:lnTo>
                    <a:pt x="2074" y="954"/>
                  </a:lnTo>
                  <a:lnTo>
                    <a:pt x="2072" y="954"/>
                  </a:lnTo>
                  <a:lnTo>
                    <a:pt x="2070" y="956"/>
                  </a:lnTo>
                  <a:lnTo>
                    <a:pt x="2068" y="960"/>
                  </a:lnTo>
                  <a:lnTo>
                    <a:pt x="2068" y="964"/>
                  </a:lnTo>
                  <a:lnTo>
                    <a:pt x="2070" y="964"/>
                  </a:lnTo>
                  <a:lnTo>
                    <a:pt x="2066" y="964"/>
                  </a:lnTo>
                  <a:lnTo>
                    <a:pt x="2064" y="964"/>
                  </a:lnTo>
                  <a:lnTo>
                    <a:pt x="2060" y="960"/>
                  </a:lnTo>
                  <a:lnTo>
                    <a:pt x="2058" y="962"/>
                  </a:lnTo>
                  <a:lnTo>
                    <a:pt x="2060" y="962"/>
                  </a:lnTo>
                  <a:lnTo>
                    <a:pt x="2056" y="954"/>
                  </a:lnTo>
                  <a:lnTo>
                    <a:pt x="2054" y="952"/>
                  </a:lnTo>
                  <a:lnTo>
                    <a:pt x="2050" y="950"/>
                  </a:lnTo>
                  <a:lnTo>
                    <a:pt x="2048" y="952"/>
                  </a:lnTo>
                  <a:lnTo>
                    <a:pt x="2046" y="954"/>
                  </a:lnTo>
                  <a:lnTo>
                    <a:pt x="2044" y="958"/>
                  </a:lnTo>
                  <a:lnTo>
                    <a:pt x="2046" y="958"/>
                  </a:lnTo>
                  <a:lnTo>
                    <a:pt x="2044" y="958"/>
                  </a:lnTo>
                  <a:lnTo>
                    <a:pt x="2044" y="960"/>
                  </a:lnTo>
                  <a:lnTo>
                    <a:pt x="2042" y="960"/>
                  </a:lnTo>
                  <a:lnTo>
                    <a:pt x="2040" y="956"/>
                  </a:lnTo>
                  <a:lnTo>
                    <a:pt x="2038" y="956"/>
                  </a:lnTo>
                  <a:lnTo>
                    <a:pt x="2034" y="954"/>
                  </a:lnTo>
                  <a:lnTo>
                    <a:pt x="2026" y="952"/>
                  </a:lnTo>
                  <a:lnTo>
                    <a:pt x="2014" y="952"/>
                  </a:lnTo>
                  <a:lnTo>
                    <a:pt x="2012" y="952"/>
                  </a:lnTo>
                  <a:lnTo>
                    <a:pt x="2012" y="962"/>
                  </a:lnTo>
                  <a:lnTo>
                    <a:pt x="2014" y="966"/>
                  </a:lnTo>
                  <a:lnTo>
                    <a:pt x="2014" y="970"/>
                  </a:lnTo>
                  <a:lnTo>
                    <a:pt x="2018" y="970"/>
                  </a:lnTo>
                  <a:lnTo>
                    <a:pt x="2018" y="974"/>
                  </a:lnTo>
                  <a:lnTo>
                    <a:pt x="2018" y="978"/>
                  </a:lnTo>
                  <a:lnTo>
                    <a:pt x="2018" y="980"/>
                  </a:lnTo>
                  <a:lnTo>
                    <a:pt x="2020" y="980"/>
                  </a:lnTo>
                  <a:lnTo>
                    <a:pt x="2020" y="978"/>
                  </a:lnTo>
                  <a:lnTo>
                    <a:pt x="2014" y="978"/>
                  </a:lnTo>
                  <a:lnTo>
                    <a:pt x="2010" y="978"/>
                  </a:lnTo>
                  <a:lnTo>
                    <a:pt x="2010" y="980"/>
                  </a:lnTo>
                  <a:lnTo>
                    <a:pt x="2008" y="982"/>
                  </a:lnTo>
                  <a:lnTo>
                    <a:pt x="2010" y="988"/>
                  </a:lnTo>
                  <a:lnTo>
                    <a:pt x="2012" y="994"/>
                  </a:lnTo>
                  <a:lnTo>
                    <a:pt x="2010" y="994"/>
                  </a:lnTo>
                  <a:lnTo>
                    <a:pt x="2004" y="996"/>
                  </a:lnTo>
                  <a:lnTo>
                    <a:pt x="2002" y="994"/>
                  </a:lnTo>
                  <a:lnTo>
                    <a:pt x="1998" y="992"/>
                  </a:lnTo>
                  <a:lnTo>
                    <a:pt x="1996" y="990"/>
                  </a:lnTo>
                  <a:lnTo>
                    <a:pt x="1994" y="990"/>
                  </a:lnTo>
                  <a:lnTo>
                    <a:pt x="1980" y="992"/>
                  </a:lnTo>
                  <a:lnTo>
                    <a:pt x="1980" y="994"/>
                  </a:lnTo>
                  <a:lnTo>
                    <a:pt x="1980" y="1004"/>
                  </a:lnTo>
                  <a:lnTo>
                    <a:pt x="1980" y="1020"/>
                  </a:lnTo>
                  <a:lnTo>
                    <a:pt x="1982" y="1020"/>
                  </a:lnTo>
                  <a:lnTo>
                    <a:pt x="1980" y="1020"/>
                  </a:lnTo>
                  <a:lnTo>
                    <a:pt x="1980" y="1030"/>
                  </a:lnTo>
                  <a:lnTo>
                    <a:pt x="1982" y="1034"/>
                  </a:lnTo>
                  <a:lnTo>
                    <a:pt x="1984" y="1038"/>
                  </a:lnTo>
                  <a:lnTo>
                    <a:pt x="1982" y="1038"/>
                  </a:lnTo>
                  <a:lnTo>
                    <a:pt x="1976" y="1038"/>
                  </a:lnTo>
                  <a:lnTo>
                    <a:pt x="1976" y="1040"/>
                  </a:lnTo>
                  <a:lnTo>
                    <a:pt x="1962" y="1048"/>
                  </a:lnTo>
                  <a:lnTo>
                    <a:pt x="1964" y="1050"/>
                  </a:lnTo>
                  <a:lnTo>
                    <a:pt x="1966" y="1050"/>
                  </a:lnTo>
                  <a:lnTo>
                    <a:pt x="1966" y="1048"/>
                  </a:lnTo>
                  <a:lnTo>
                    <a:pt x="1962" y="1048"/>
                  </a:lnTo>
                  <a:lnTo>
                    <a:pt x="1958" y="1048"/>
                  </a:lnTo>
                  <a:lnTo>
                    <a:pt x="1952" y="1050"/>
                  </a:lnTo>
                  <a:lnTo>
                    <a:pt x="1948" y="1052"/>
                  </a:lnTo>
                  <a:lnTo>
                    <a:pt x="1944" y="1054"/>
                  </a:lnTo>
                  <a:lnTo>
                    <a:pt x="1942" y="1058"/>
                  </a:lnTo>
                  <a:lnTo>
                    <a:pt x="1940" y="1066"/>
                  </a:lnTo>
                  <a:lnTo>
                    <a:pt x="1940" y="1068"/>
                  </a:lnTo>
                  <a:lnTo>
                    <a:pt x="1940" y="1074"/>
                  </a:lnTo>
                  <a:lnTo>
                    <a:pt x="1940" y="1084"/>
                  </a:lnTo>
                  <a:lnTo>
                    <a:pt x="1944" y="1092"/>
                  </a:lnTo>
                  <a:lnTo>
                    <a:pt x="1948" y="1100"/>
                  </a:lnTo>
                  <a:lnTo>
                    <a:pt x="1946" y="1104"/>
                  </a:lnTo>
                  <a:lnTo>
                    <a:pt x="1936" y="1108"/>
                  </a:lnTo>
                  <a:lnTo>
                    <a:pt x="1936" y="1124"/>
                  </a:lnTo>
                  <a:lnTo>
                    <a:pt x="1936" y="1128"/>
                  </a:lnTo>
                  <a:lnTo>
                    <a:pt x="1934" y="1134"/>
                  </a:lnTo>
                  <a:lnTo>
                    <a:pt x="1934" y="1136"/>
                  </a:lnTo>
                  <a:lnTo>
                    <a:pt x="1936" y="1136"/>
                  </a:lnTo>
                  <a:lnTo>
                    <a:pt x="1936" y="1134"/>
                  </a:lnTo>
                  <a:lnTo>
                    <a:pt x="1928" y="1132"/>
                  </a:lnTo>
                  <a:lnTo>
                    <a:pt x="1924" y="1130"/>
                  </a:lnTo>
                  <a:lnTo>
                    <a:pt x="1922" y="1124"/>
                  </a:lnTo>
                  <a:lnTo>
                    <a:pt x="1922" y="1122"/>
                  </a:lnTo>
                  <a:lnTo>
                    <a:pt x="1906" y="1126"/>
                  </a:lnTo>
                  <a:lnTo>
                    <a:pt x="1906" y="1128"/>
                  </a:lnTo>
                  <a:lnTo>
                    <a:pt x="1906" y="1126"/>
                  </a:lnTo>
                  <a:lnTo>
                    <a:pt x="1896" y="1128"/>
                  </a:lnTo>
                  <a:lnTo>
                    <a:pt x="1892" y="1128"/>
                  </a:lnTo>
                  <a:lnTo>
                    <a:pt x="1884" y="1136"/>
                  </a:lnTo>
                  <a:lnTo>
                    <a:pt x="1886" y="1136"/>
                  </a:lnTo>
                  <a:lnTo>
                    <a:pt x="1886" y="1134"/>
                  </a:lnTo>
                  <a:lnTo>
                    <a:pt x="1876" y="1134"/>
                  </a:lnTo>
                  <a:lnTo>
                    <a:pt x="1874" y="1132"/>
                  </a:lnTo>
                  <a:lnTo>
                    <a:pt x="1866" y="1134"/>
                  </a:lnTo>
                  <a:lnTo>
                    <a:pt x="1864" y="1138"/>
                  </a:lnTo>
                  <a:lnTo>
                    <a:pt x="1864" y="1140"/>
                  </a:lnTo>
                  <a:lnTo>
                    <a:pt x="1866" y="1146"/>
                  </a:lnTo>
                  <a:lnTo>
                    <a:pt x="1864" y="1146"/>
                  </a:lnTo>
                  <a:lnTo>
                    <a:pt x="1860" y="1148"/>
                  </a:lnTo>
                  <a:lnTo>
                    <a:pt x="1856" y="1148"/>
                  </a:lnTo>
                  <a:lnTo>
                    <a:pt x="1850" y="1148"/>
                  </a:lnTo>
                  <a:lnTo>
                    <a:pt x="1846" y="1144"/>
                  </a:lnTo>
                  <a:lnTo>
                    <a:pt x="1842" y="1144"/>
                  </a:lnTo>
                  <a:lnTo>
                    <a:pt x="1840" y="1144"/>
                  </a:lnTo>
                  <a:lnTo>
                    <a:pt x="1840" y="1146"/>
                  </a:lnTo>
                  <a:lnTo>
                    <a:pt x="1842" y="1146"/>
                  </a:lnTo>
                  <a:lnTo>
                    <a:pt x="1840" y="1144"/>
                  </a:lnTo>
                  <a:lnTo>
                    <a:pt x="1840" y="1146"/>
                  </a:lnTo>
                  <a:lnTo>
                    <a:pt x="1842" y="1146"/>
                  </a:lnTo>
                  <a:lnTo>
                    <a:pt x="1840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0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2" y="1146"/>
                  </a:lnTo>
                  <a:lnTo>
                    <a:pt x="1842" y="1144"/>
                  </a:lnTo>
                  <a:lnTo>
                    <a:pt x="1842" y="1142"/>
                  </a:lnTo>
                  <a:lnTo>
                    <a:pt x="1840" y="1138"/>
                  </a:lnTo>
                  <a:lnTo>
                    <a:pt x="1838" y="1138"/>
                  </a:lnTo>
                  <a:lnTo>
                    <a:pt x="1838" y="1136"/>
                  </a:lnTo>
                  <a:lnTo>
                    <a:pt x="1838" y="1138"/>
                  </a:lnTo>
                  <a:lnTo>
                    <a:pt x="1838" y="1136"/>
                  </a:lnTo>
                  <a:lnTo>
                    <a:pt x="1838" y="1138"/>
                  </a:lnTo>
                  <a:lnTo>
                    <a:pt x="1838" y="1136"/>
                  </a:lnTo>
                  <a:lnTo>
                    <a:pt x="1838" y="1132"/>
                  </a:lnTo>
                  <a:lnTo>
                    <a:pt x="1838" y="1126"/>
                  </a:lnTo>
                  <a:lnTo>
                    <a:pt x="1836" y="1126"/>
                  </a:lnTo>
                  <a:lnTo>
                    <a:pt x="1838" y="1128"/>
                  </a:lnTo>
                  <a:lnTo>
                    <a:pt x="1838" y="1126"/>
                  </a:lnTo>
                  <a:lnTo>
                    <a:pt x="1840" y="1124"/>
                  </a:lnTo>
                  <a:lnTo>
                    <a:pt x="1838" y="1120"/>
                  </a:lnTo>
                  <a:lnTo>
                    <a:pt x="1836" y="1118"/>
                  </a:lnTo>
                  <a:lnTo>
                    <a:pt x="1834" y="1118"/>
                  </a:lnTo>
                  <a:lnTo>
                    <a:pt x="1832" y="1120"/>
                  </a:lnTo>
                  <a:lnTo>
                    <a:pt x="1834" y="1118"/>
                  </a:lnTo>
                  <a:lnTo>
                    <a:pt x="1832" y="1120"/>
                  </a:lnTo>
                  <a:lnTo>
                    <a:pt x="1834" y="1118"/>
                  </a:lnTo>
                  <a:lnTo>
                    <a:pt x="1832" y="1120"/>
                  </a:lnTo>
                  <a:lnTo>
                    <a:pt x="1834" y="1120"/>
                  </a:lnTo>
                  <a:lnTo>
                    <a:pt x="1834" y="1118"/>
                  </a:lnTo>
                  <a:lnTo>
                    <a:pt x="1832" y="1120"/>
                  </a:lnTo>
                  <a:lnTo>
                    <a:pt x="1834" y="1120"/>
                  </a:lnTo>
                  <a:lnTo>
                    <a:pt x="1832" y="1120"/>
                  </a:lnTo>
                  <a:lnTo>
                    <a:pt x="1834" y="1122"/>
                  </a:lnTo>
                  <a:lnTo>
                    <a:pt x="1834" y="1120"/>
                  </a:lnTo>
                  <a:lnTo>
                    <a:pt x="1832" y="1120"/>
                  </a:lnTo>
                  <a:lnTo>
                    <a:pt x="1834" y="1122"/>
                  </a:lnTo>
                  <a:lnTo>
                    <a:pt x="1834" y="1120"/>
                  </a:lnTo>
                  <a:lnTo>
                    <a:pt x="1834" y="1122"/>
                  </a:lnTo>
                  <a:lnTo>
                    <a:pt x="1834" y="1120"/>
                  </a:lnTo>
                  <a:lnTo>
                    <a:pt x="1834" y="1122"/>
                  </a:lnTo>
                  <a:lnTo>
                    <a:pt x="1834" y="1120"/>
                  </a:lnTo>
                  <a:lnTo>
                    <a:pt x="1834" y="1118"/>
                  </a:lnTo>
                  <a:lnTo>
                    <a:pt x="1832" y="1118"/>
                  </a:lnTo>
                  <a:lnTo>
                    <a:pt x="1830" y="1118"/>
                  </a:lnTo>
                  <a:lnTo>
                    <a:pt x="1828" y="1118"/>
                  </a:lnTo>
                  <a:lnTo>
                    <a:pt x="1828" y="1116"/>
                  </a:lnTo>
                  <a:lnTo>
                    <a:pt x="1826" y="1116"/>
                  </a:lnTo>
                  <a:lnTo>
                    <a:pt x="1824" y="1116"/>
                  </a:lnTo>
                  <a:lnTo>
                    <a:pt x="1822" y="1118"/>
                  </a:lnTo>
                  <a:lnTo>
                    <a:pt x="1814" y="1122"/>
                  </a:lnTo>
                  <a:lnTo>
                    <a:pt x="1812" y="1122"/>
                  </a:lnTo>
                  <a:lnTo>
                    <a:pt x="1810" y="1122"/>
                  </a:lnTo>
                  <a:lnTo>
                    <a:pt x="1810" y="1124"/>
                  </a:lnTo>
                  <a:lnTo>
                    <a:pt x="1810" y="1122"/>
                  </a:lnTo>
                  <a:lnTo>
                    <a:pt x="1804" y="1122"/>
                  </a:lnTo>
                  <a:lnTo>
                    <a:pt x="1788" y="1120"/>
                  </a:lnTo>
                  <a:lnTo>
                    <a:pt x="1788" y="1122"/>
                  </a:lnTo>
                  <a:lnTo>
                    <a:pt x="1790" y="1120"/>
                  </a:lnTo>
                  <a:lnTo>
                    <a:pt x="1786" y="1120"/>
                  </a:lnTo>
                  <a:lnTo>
                    <a:pt x="1780" y="1118"/>
                  </a:lnTo>
                  <a:lnTo>
                    <a:pt x="1778" y="1116"/>
                  </a:lnTo>
                  <a:lnTo>
                    <a:pt x="1770" y="1114"/>
                  </a:lnTo>
                  <a:lnTo>
                    <a:pt x="1768" y="1112"/>
                  </a:lnTo>
                  <a:lnTo>
                    <a:pt x="1766" y="1110"/>
                  </a:lnTo>
                  <a:lnTo>
                    <a:pt x="1760" y="1126"/>
                  </a:lnTo>
                  <a:lnTo>
                    <a:pt x="1760" y="1134"/>
                  </a:lnTo>
                  <a:lnTo>
                    <a:pt x="1760" y="1140"/>
                  </a:lnTo>
                  <a:lnTo>
                    <a:pt x="1758" y="1148"/>
                  </a:lnTo>
                  <a:lnTo>
                    <a:pt x="1758" y="1150"/>
                  </a:lnTo>
                  <a:lnTo>
                    <a:pt x="1756" y="1150"/>
                  </a:lnTo>
                  <a:lnTo>
                    <a:pt x="1756" y="1162"/>
                  </a:lnTo>
                  <a:lnTo>
                    <a:pt x="1758" y="1162"/>
                  </a:lnTo>
                  <a:lnTo>
                    <a:pt x="1756" y="1162"/>
                  </a:lnTo>
                  <a:lnTo>
                    <a:pt x="1758" y="1162"/>
                  </a:lnTo>
                  <a:lnTo>
                    <a:pt x="1756" y="1162"/>
                  </a:lnTo>
                  <a:lnTo>
                    <a:pt x="1756" y="1164"/>
                  </a:lnTo>
                  <a:lnTo>
                    <a:pt x="1752" y="1166"/>
                  </a:lnTo>
                  <a:lnTo>
                    <a:pt x="1744" y="1170"/>
                  </a:lnTo>
                  <a:lnTo>
                    <a:pt x="1740" y="1170"/>
                  </a:lnTo>
                  <a:lnTo>
                    <a:pt x="1736" y="1164"/>
                  </a:lnTo>
                  <a:lnTo>
                    <a:pt x="1734" y="1164"/>
                  </a:lnTo>
                  <a:lnTo>
                    <a:pt x="1736" y="1162"/>
                  </a:lnTo>
                  <a:lnTo>
                    <a:pt x="1736" y="1154"/>
                  </a:lnTo>
                  <a:lnTo>
                    <a:pt x="1736" y="1150"/>
                  </a:lnTo>
                  <a:lnTo>
                    <a:pt x="1734" y="1146"/>
                  </a:lnTo>
                  <a:lnTo>
                    <a:pt x="1732" y="1144"/>
                  </a:lnTo>
                  <a:lnTo>
                    <a:pt x="1730" y="1144"/>
                  </a:lnTo>
                  <a:lnTo>
                    <a:pt x="1728" y="1144"/>
                  </a:lnTo>
                  <a:lnTo>
                    <a:pt x="1726" y="1148"/>
                  </a:lnTo>
                  <a:lnTo>
                    <a:pt x="1722" y="1160"/>
                  </a:lnTo>
                  <a:lnTo>
                    <a:pt x="1720" y="1162"/>
                  </a:lnTo>
                  <a:lnTo>
                    <a:pt x="1718" y="1164"/>
                  </a:lnTo>
                  <a:lnTo>
                    <a:pt x="1720" y="1164"/>
                  </a:lnTo>
                  <a:lnTo>
                    <a:pt x="1720" y="1166"/>
                  </a:lnTo>
                  <a:lnTo>
                    <a:pt x="1722" y="1166"/>
                  </a:lnTo>
                  <a:lnTo>
                    <a:pt x="1720" y="1166"/>
                  </a:lnTo>
                  <a:lnTo>
                    <a:pt x="1722" y="1166"/>
                  </a:lnTo>
                  <a:lnTo>
                    <a:pt x="1720" y="1166"/>
                  </a:lnTo>
                  <a:lnTo>
                    <a:pt x="1722" y="1166"/>
                  </a:lnTo>
                  <a:lnTo>
                    <a:pt x="1722" y="1164"/>
                  </a:lnTo>
                  <a:lnTo>
                    <a:pt x="1720" y="1166"/>
                  </a:lnTo>
                  <a:lnTo>
                    <a:pt x="1722" y="1166"/>
                  </a:lnTo>
                  <a:lnTo>
                    <a:pt x="1722" y="1164"/>
                  </a:lnTo>
                  <a:lnTo>
                    <a:pt x="1722" y="1166"/>
                  </a:lnTo>
                  <a:lnTo>
                    <a:pt x="1722" y="1164"/>
                  </a:lnTo>
                  <a:lnTo>
                    <a:pt x="1722" y="1166"/>
                  </a:lnTo>
                  <a:lnTo>
                    <a:pt x="1722" y="1164"/>
                  </a:lnTo>
                  <a:lnTo>
                    <a:pt x="1718" y="1160"/>
                  </a:lnTo>
                  <a:lnTo>
                    <a:pt x="1712" y="1152"/>
                  </a:lnTo>
                  <a:lnTo>
                    <a:pt x="1698" y="1152"/>
                  </a:lnTo>
                  <a:lnTo>
                    <a:pt x="1694" y="1154"/>
                  </a:lnTo>
                  <a:lnTo>
                    <a:pt x="1680" y="1148"/>
                  </a:lnTo>
                  <a:lnTo>
                    <a:pt x="1680" y="1162"/>
                  </a:lnTo>
                  <a:lnTo>
                    <a:pt x="1672" y="1172"/>
                  </a:lnTo>
                  <a:lnTo>
                    <a:pt x="1668" y="1176"/>
                  </a:lnTo>
                  <a:lnTo>
                    <a:pt x="1660" y="1176"/>
                  </a:lnTo>
                  <a:lnTo>
                    <a:pt x="1658" y="1176"/>
                  </a:lnTo>
                  <a:lnTo>
                    <a:pt x="1654" y="1186"/>
                  </a:lnTo>
                  <a:lnTo>
                    <a:pt x="1654" y="1196"/>
                  </a:lnTo>
                  <a:lnTo>
                    <a:pt x="1656" y="1204"/>
                  </a:lnTo>
                  <a:lnTo>
                    <a:pt x="1654" y="1206"/>
                  </a:lnTo>
                  <a:lnTo>
                    <a:pt x="1650" y="1210"/>
                  </a:lnTo>
                  <a:lnTo>
                    <a:pt x="1648" y="1210"/>
                  </a:lnTo>
                  <a:lnTo>
                    <a:pt x="1648" y="1212"/>
                  </a:lnTo>
                  <a:lnTo>
                    <a:pt x="1646" y="1212"/>
                  </a:lnTo>
                  <a:lnTo>
                    <a:pt x="1642" y="1216"/>
                  </a:lnTo>
                  <a:lnTo>
                    <a:pt x="1640" y="1216"/>
                  </a:lnTo>
                  <a:lnTo>
                    <a:pt x="1642" y="1226"/>
                  </a:lnTo>
                  <a:lnTo>
                    <a:pt x="1644" y="1234"/>
                  </a:lnTo>
                  <a:lnTo>
                    <a:pt x="1644" y="1236"/>
                  </a:lnTo>
                  <a:lnTo>
                    <a:pt x="1634" y="1240"/>
                  </a:lnTo>
                  <a:lnTo>
                    <a:pt x="1632" y="1242"/>
                  </a:lnTo>
                  <a:lnTo>
                    <a:pt x="1640" y="1246"/>
                  </a:lnTo>
                  <a:lnTo>
                    <a:pt x="1642" y="1246"/>
                  </a:lnTo>
                  <a:lnTo>
                    <a:pt x="1642" y="1248"/>
                  </a:lnTo>
                  <a:lnTo>
                    <a:pt x="1644" y="1252"/>
                  </a:lnTo>
                  <a:lnTo>
                    <a:pt x="1644" y="1254"/>
                  </a:lnTo>
                  <a:lnTo>
                    <a:pt x="1642" y="1258"/>
                  </a:lnTo>
                  <a:lnTo>
                    <a:pt x="1640" y="1260"/>
                  </a:lnTo>
                  <a:lnTo>
                    <a:pt x="1640" y="1264"/>
                  </a:lnTo>
                  <a:lnTo>
                    <a:pt x="1640" y="1268"/>
                  </a:lnTo>
                  <a:lnTo>
                    <a:pt x="1648" y="1276"/>
                  </a:lnTo>
                  <a:lnTo>
                    <a:pt x="1650" y="1276"/>
                  </a:lnTo>
                  <a:lnTo>
                    <a:pt x="1652" y="1276"/>
                  </a:lnTo>
                  <a:lnTo>
                    <a:pt x="1654" y="1276"/>
                  </a:lnTo>
                  <a:lnTo>
                    <a:pt x="1656" y="1280"/>
                  </a:lnTo>
                  <a:lnTo>
                    <a:pt x="1656" y="1292"/>
                  </a:lnTo>
                  <a:lnTo>
                    <a:pt x="1656" y="1294"/>
                  </a:lnTo>
                  <a:lnTo>
                    <a:pt x="1654" y="1294"/>
                  </a:lnTo>
                  <a:lnTo>
                    <a:pt x="1652" y="1294"/>
                  </a:lnTo>
                  <a:lnTo>
                    <a:pt x="1650" y="1296"/>
                  </a:lnTo>
                  <a:lnTo>
                    <a:pt x="1648" y="1300"/>
                  </a:lnTo>
                  <a:lnTo>
                    <a:pt x="1650" y="1314"/>
                  </a:lnTo>
                  <a:lnTo>
                    <a:pt x="1652" y="1314"/>
                  </a:lnTo>
                  <a:lnTo>
                    <a:pt x="1652" y="1312"/>
                  </a:lnTo>
                  <a:lnTo>
                    <a:pt x="1642" y="1316"/>
                  </a:lnTo>
                  <a:lnTo>
                    <a:pt x="1644" y="1334"/>
                  </a:lnTo>
                  <a:lnTo>
                    <a:pt x="1644" y="1336"/>
                  </a:lnTo>
                  <a:lnTo>
                    <a:pt x="1646" y="1336"/>
                  </a:lnTo>
                  <a:lnTo>
                    <a:pt x="1644" y="1338"/>
                  </a:lnTo>
                  <a:lnTo>
                    <a:pt x="1638" y="1342"/>
                  </a:lnTo>
                  <a:lnTo>
                    <a:pt x="1636" y="1346"/>
                  </a:lnTo>
                  <a:lnTo>
                    <a:pt x="1634" y="1352"/>
                  </a:lnTo>
                  <a:lnTo>
                    <a:pt x="1636" y="1358"/>
                  </a:lnTo>
                  <a:lnTo>
                    <a:pt x="1638" y="1362"/>
                  </a:lnTo>
                  <a:lnTo>
                    <a:pt x="1640" y="1360"/>
                  </a:lnTo>
                  <a:lnTo>
                    <a:pt x="1638" y="1360"/>
                  </a:lnTo>
                  <a:lnTo>
                    <a:pt x="1636" y="1364"/>
                  </a:lnTo>
                  <a:lnTo>
                    <a:pt x="1634" y="1368"/>
                  </a:lnTo>
                  <a:lnTo>
                    <a:pt x="1632" y="1368"/>
                  </a:lnTo>
                  <a:lnTo>
                    <a:pt x="1626" y="1372"/>
                  </a:lnTo>
                  <a:lnTo>
                    <a:pt x="1624" y="1376"/>
                  </a:lnTo>
                  <a:lnTo>
                    <a:pt x="1620" y="1380"/>
                  </a:lnTo>
                  <a:lnTo>
                    <a:pt x="1622" y="1380"/>
                  </a:lnTo>
                  <a:lnTo>
                    <a:pt x="1622" y="1378"/>
                  </a:lnTo>
                  <a:lnTo>
                    <a:pt x="1610" y="1380"/>
                  </a:lnTo>
                  <a:lnTo>
                    <a:pt x="1594" y="1374"/>
                  </a:lnTo>
                  <a:lnTo>
                    <a:pt x="1592" y="1356"/>
                  </a:lnTo>
                  <a:lnTo>
                    <a:pt x="1590" y="1356"/>
                  </a:lnTo>
                  <a:lnTo>
                    <a:pt x="1572" y="1356"/>
                  </a:lnTo>
                  <a:lnTo>
                    <a:pt x="1568" y="1356"/>
                  </a:lnTo>
                  <a:lnTo>
                    <a:pt x="1568" y="1358"/>
                  </a:lnTo>
                  <a:lnTo>
                    <a:pt x="1568" y="1356"/>
                  </a:lnTo>
                  <a:lnTo>
                    <a:pt x="1568" y="1358"/>
                  </a:lnTo>
                  <a:lnTo>
                    <a:pt x="1568" y="1356"/>
                  </a:lnTo>
                  <a:lnTo>
                    <a:pt x="1568" y="1358"/>
                  </a:lnTo>
                  <a:lnTo>
                    <a:pt x="1570" y="1358"/>
                  </a:lnTo>
                  <a:lnTo>
                    <a:pt x="1568" y="1356"/>
                  </a:lnTo>
                  <a:lnTo>
                    <a:pt x="1568" y="1358"/>
                  </a:lnTo>
                  <a:lnTo>
                    <a:pt x="1570" y="1358"/>
                  </a:lnTo>
                  <a:lnTo>
                    <a:pt x="1568" y="1358"/>
                  </a:lnTo>
                  <a:lnTo>
                    <a:pt x="1568" y="1360"/>
                  </a:lnTo>
                  <a:lnTo>
                    <a:pt x="1570" y="1358"/>
                  </a:lnTo>
                  <a:lnTo>
                    <a:pt x="1568" y="1358"/>
                  </a:lnTo>
                  <a:lnTo>
                    <a:pt x="1568" y="1360"/>
                  </a:lnTo>
                  <a:lnTo>
                    <a:pt x="1568" y="1358"/>
                  </a:lnTo>
                  <a:lnTo>
                    <a:pt x="1568" y="1360"/>
                  </a:lnTo>
                  <a:lnTo>
                    <a:pt x="1568" y="1358"/>
                  </a:lnTo>
                  <a:lnTo>
                    <a:pt x="1568" y="1360"/>
                  </a:lnTo>
                  <a:lnTo>
                    <a:pt x="1570" y="1358"/>
                  </a:lnTo>
                  <a:lnTo>
                    <a:pt x="1570" y="1356"/>
                  </a:lnTo>
                  <a:lnTo>
                    <a:pt x="1568" y="1354"/>
                  </a:lnTo>
                  <a:lnTo>
                    <a:pt x="1562" y="1352"/>
                  </a:lnTo>
                  <a:lnTo>
                    <a:pt x="1560" y="1352"/>
                  </a:lnTo>
                  <a:lnTo>
                    <a:pt x="1558" y="1356"/>
                  </a:lnTo>
                  <a:lnTo>
                    <a:pt x="1560" y="1356"/>
                  </a:lnTo>
                  <a:lnTo>
                    <a:pt x="1558" y="1356"/>
                  </a:lnTo>
                  <a:lnTo>
                    <a:pt x="1552" y="1370"/>
                  </a:lnTo>
                  <a:lnTo>
                    <a:pt x="1540" y="1354"/>
                  </a:lnTo>
                  <a:lnTo>
                    <a:pt x="1524" y="1366"/>
                  </a:lnTo>
                  <a:lnTo>
                    <a:pt x="1526" y="1366"/>
                  </a:lnTo>
                  <a:lnTo>
                    <a:pt x="1526" y="1364"/>
                  </a:lnTo>
                  <a:lnTo>
                    <a:pt x="1518" y="1364"/>
                  </a:lnTo>
                  <a:lnTo>
                    <a:pt x="1512" y="1360"/>
                  </a:lnTo>
                  <a:lnTo>
                    <a:pt x="1504" y="1356"/>
                  </a:lnTo>
                  <a:lnTo>
                    <a:pt x="1496" y="1350"/>
                  </a:lnTo>
                  <a:lnTo>
                    <a:pt x="1496" y="1348"/>
                  </a:lnTo>
                  <a:lnTo>
                    <a:pt x="1496" y="1342"/>
                  </a:lnTo>
                  <a:lnTo>
                    <a:pt x="1496" y="1338"/>
                  </a:lnTo>
                  <a:lnTo>
                    <a:pt x="1494" y="1330"/>
                  </a:lnTo>
                  <a:lnTo>
                    <a:pt x="1492" y="1328"/>
                  </a:lnTo>
                  <a:lnTo>
                    <a:pt x="1490" y="1326"/>
                  </a:lnTo>
                  <a:lnTo>
                    <a:pt x="1488" y="1328"/>
                  </a:lnTo>
                  <a:lnTo>
                    <a:pt x="1490" y="1328"/>
                  </a:lnTo>
                  <a:lnTo>
                    <a:pt x="1492" y="1328"/>
                  </a:lnTo>
                  <a:lnTo>
                    <a:pt x="1488" y="1322"/>
                  </a:lnTo>
                  <a:lnTo>
                    <a:pt x="1484" y="1320"/>
                  </a:lnTo>
                  <a:lnTo>
                    <a:pt x="1482" y="1318"/>
                  </a:lnTo>
                  <a:lnTo>
                    <a:pt x="1476" y="1320"/>
                  </a:lnTo>
                  <a:lnTo>
                    <a:pt x="1474" y="1322"/>
                  </a:lnTo>
                  <a:lnTo>
                    <a:pt x="1476" y="1322"/>
                  </a:lnTo>
                  <a:lnTo>
                    <a:pt x="1476" y="1320"/>
                  </a:lnTo>
                  <a:lnTo>
                    <a:pt x="1470" y="1320"/>
                  </a:lnTo>
                  <a:lnTo>
                    <a:pt x="1464" y="1320"/>
                  </a:lnTo>
                  <a:lnTo>
                    <a:pt x="1454" y="1322"/>
                  </a:lnTo>
                  <a:lnTo>
                    <a:pt x="1448" y="1326"/>
                  </a:lnTo>
                  <a:lnTo>
                    <a:pt x="1446" y="1330"/>
                  </a:lnTo>
                  <a:lnTo>
                    <a:pt x="1446" y="1334"/>
                  </a:lnTo>
                  <a:lnTo>
                    <a:pt x="1448" y="1338"/>
                  </a:lnTo>
                  <a:lnTo>
                    <a:pt x="1450" y="1340"/>
                  </a:lnTo>
                  <a:lnTo>
                    <a:pt x="1452" y="1338"/>
                  </a:lnTo>
                  <a:lnTo>
                    <a:pt x="1450" y="1338"/>
                  </a:lnTo>
                  <a:lnTo>
                    <a:pt x="1442" y="1346"/>
                  </a:lnTo>
                  <a:lnTo>
                    <a:pt x="1440" y="1350"/>
                  </a:lnTo>
                  <a:lnTo>
                    <a:pt x="1434" y="1354"/>
                  </a:lnTo>
                  <a:lnTo>
                    <a:pt x="1430" y="1356"/>
                  </a:lnTo>
                  <a:lnTo>
                    <a:pt x="1428" y="1360"/>
                  </a:lnTo>
                  <a:lnTo>
                    <a:pt x="1424" y="1370"/>
                  </a:lnTo>
                  <a:lnTo>
                    <a:pt x="1422" y="1376"/>
                  </a:lnTo>
                  <a:lnTo>
                    <a:pt x="1418" y="1398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8" y="1408"/>
                  </a:lnTo>
                  <a:lnTo>
                    <a:pt x="1416" y="1408"/>
                  </a:lnTo>
                  <a:lnTo>
                    <a:pt x="1416" y="1410"/>
                  </a:lnTo>
                  <a:lnTo>
                    <a:pt x="1418" y="1408"/>
                  </a:lnTo>
                  <a:lnTo>
                    <a:pt x="1418" y="1410"/>
                  </a:lnTo>
                  <a:lnTo>
                    <a:pt x="1418" y="1408"/>
                  </a:lnTo>
                  <a:lnTo>
                    <a:pt x="1418" y="1410"/>
                  </a:lnTo>
                  <a:lnTo>
                    <a:pt x="1418" y="1406"/>
                  </a:lnTo>
                  <a:lnTo>
                    <a:pt x="1418" y="1404"/>
                  </a:lnTo>
                  <a:lnTo>
                    <a:pt x="1418" y="1402"/>
                  </a:lnTo>
                  <a:lnTo>
                    <a:pt x="1398" y="1414"/>
                  </a:lnTo>
                  <a:lnTo>
                    <a:pt x="1386" y="1422"/>
                  </a:lnTo>
                  <a:lnTo>
                    <a:pt x="1374" y="1434"/>
                  </a:lnTo>
                  <a:lnTo>
                    <a:pt x="1370" y="1438"/>
                  </a:lnTo>
                  <a:lnTo>
                    <a:pt x="1370" y="1440"/>
                  </a:lnTo>
                  <a:lnTo>
                    <a:pt x="1368" y="1440"/>
                  </a:lnTo>
                  <a:lnTo>
                    <a:pt x="1370" y="1442"/>
                  </a:lnTo>
                  <a:lnTo>
                    <a:pt x="1372" y="1442"/>
                  </a:lnTo>
                  <a:lnTo>
                    <a:pt x="1370" y="1440"/>
                  </a:lnTo>
                  <a:lnTo>
                    <a:pt x="1370" y="1442"/>
                  </a:lnTo>
                  <a:lnTo>
                    <a:pt x="1372" y="1442"/>
                  </a:lnTo>
                  <a:lnTo>
                    <a:pt x="1370" y="1440"/>
                  </a:lnTo>
                  <a:lnTo>
                    <a:pt x="1370" y="1442"/>
                  </a:lnTo>
                  <a:lnTo>
                    <a:pt x="1370" y="1440"/>
                  </a:lnTo>
                  <a:lnTo>
                    <a:pt x="1370" y="1442"/>
                  </a:lnTo>
                  <a:lnTo>
                    <a:pt x="1370" y="1440"/>
                  </a:lnTo>
                  <a:lnTo>
                    <a:pt x="1370" y="1442"/>
                  </a:lnTo>
                  <a:lnTo>
                    <a:pt x="1370" y="1440"/>
                  </a:lnTo>
                  <a:lnTo>
                    <a:pt x="1368" y="1440"/>
                  </a:lnTo>
                  <a:lnTo>
                    <a:pt x="1370" y="1442"/>
                  </a:lnTo>
                  <a:lnTo>
                    <a:pt x="1370" y="1440"/>
                  </a:lnTo>
                  <a:lnTo>
                    <a:pt x="1368" y="1440"/>
                  </a:lnTo>
                  <a:lnTo>
                    <a:pt x="1370" y="1440"/>
                  </a:lnTo>
                  <a:lnTo>
                    <a:pt x="1368" y="1440"/>
                  </a:lnTo>
                  <a:lnTo>
                    <a:pt x="1370" y="1440"/>
                  </a:lnTo>
                  <a:lnTo>
                    <a:pt x="1366" y="1444"/>
                  </a:lnTo>
                  <a:lnTo>
                    <a:pt x="1362" y="1450"/>
                  </a:lnTo>
                  <a:lnTo>
                    <a:pt x="1362" y="1454"/>
                  </a:lnTo>
                  <a:lnTo>
                    <a:pt x="1362" y="1456"/>
                  </a:lnTo>
                  <a:lnTo>
                    <a:pt x="1364" y="1456"/>
                  </a:lnTo>
                  <a:lnTo>
                    <a:pt x="1364" y="1454"/>
                  </a:lnTo>
                  <a:lnTo>
                    <a:pt x="1362" y="1456"/>
                  </a:lnTo>
                  <a:lnTo>
                    <a:pt x="1364" y="1472"/>
                  </a:lnTo>
                  <a:lnTo>
                    <a:pt x="1364" y="1478"/>
                  </a:lnTo>
                  <a:lnTo>
                    <a:pt x="1366" y="1478"/>
                  </a:lnTo>
                  <a:lnTo>
                    <a:pt x="1366" y="1480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70" y="1478"/>
                  </a:lnTo>
                  <a:lnTo>
                    <a:pt x="1368" y="1478"/>
                  </a:lnTo>
                  <a:lnTo>
                    <a:pt x="1370" y="1478"/>
                  </a:lnTo>
                  <a:lnTo>
                    <a:pt x="1368" y="1478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66" y="1480"/>
                  </a:lnTo>
                  <a:lnTo>
                    <a:pt x="1368" y="1480"/>
                  </a:lnTo>
                  <a:lnTo>
                    <a:pt x="1368" y="1478"/>
                  </a:lnTo>
                  <a:lnTo>
                    <a:pt x="1366" y="1480"/>
                  </a:lnTo>
                  <a:lnTo>
                    <a:pt x="1366" y="1478"/>
                  </a:lnTo>
                  <a:lnTo>
                    <a:pt x="1366" y="1480"/>
                  </a:lnTo>
                  <a:lnTo>
                    <a:pt x="1366" y="1478"/>
                  </a:lnTo>
                  <a:lnTo>
                    <a:pt x="1366" y="1484"/>
                  </a:lnTo>
                  <a:lnTo>
                    <a:pt x="1366" y="1488"/>
                  </a:lnTo>
                  <a:lnTo>
                    <a:pt x="1368" y="1488"/>
                  </a:lnTo>
                  <a:lnTo>
                    <a:pt x="1366" y="1488"/>
                  </a:lnTo>
                  <a:lnTo>
                    <a:pt x="1368" y="1488"/>
                  </a:lnTo>
                  <a:lnTo>
                    <a:pt x="1368" y="1486"/>
                  </a:lnTo>
                  <a:lnTo>
                    <a:pt x="1368" y="1488"/>
                  </a:lnTo>
                  <a:lnTo>
                    <a:pt x="1368" y="1486"/>
                  </a:lnTo>
                  <a:lnTo>
                    <a:pt x="1368" y="1488"/>
                  </a:lnTo>
                  <a:lnTo>
                    <a:pt x="1368" y="1486"/>
                  </a:lnTo>
                  <a:lnTo>
                    <a:pt x="1368" y="1488"/>
                  </a:lnTo>
                  <a:lnTo>
                    <a:pt x="1368" y="1486"/>
                  </a:lnTo>
                  <a:lnTo>
                    <a:pt x="1366" y="1488"/>
                  </a:lnTo>
                  <a:lnTo>
                    <a:pt x="1366" y="1490"/>
                  </a:lnTo>
                  <a:lnTo>
                    <a:pt x="1366" y="1494"/>
                  </a:lnTo>
                  <a:lnTo>
                    <a:pt x="1366" y="1500"/>
                  </a:lnTo>
                  <a:lnTo>
                    <a:pt x="1362" y="1504"/>
                  </a:lnTo>
                  <a:lnTo>
                    <a:pt x="1360" y="1506"/>
                  </a:lnTo>
                  <a:lnTo>
                    <a:pt x="1360" y="1510"/>
                  </a:lnTo>
                  <a:lnTo>
                    <a:pt x="1360" y="1516"/>
                  </a:lnTo>
                  <a:lnTo>
                    <a:pt x="1360" y="1518"/>
                  </a:lnTo>
                  <a:lnTo>
                    <a:pt x="1358" y="1528"/>
                  </a:lnTo>
                  <a:lnTo>
                    <a:pt x="1358" y="1534"/>
                  </a:lnTo>
                  <a:lnTo>
                    <a:pt x="1358" y="1538"/>
                  </a:lnTo>
                  <a:lnTo>
                    <a:pt x="1360" y="1540"/>
                  </a:lnTo>
                  <a:lnTo>
                    <a:pt x="1360" y="1538"/>
                  </a:lnTo>
                  <a:lnTo>
                    <a:pt x="1362" y="1538"/>
                  </a:lnTo>
                  <a:lnTo>
                    <a:pt x="1362" y="1536"/>
                  </a:lnTo>
                  <a:lnTo>
                    <a:pt x="1360" y="1536"/>
                  </a:lnTo>
                  <a:lnTo>
                    <a:pt x="1362" y="1536"/>
                  </a:lnTo>
                  <a:lnTo>
                    <a:pt x="1360" y="1536"/>
                  </a:lnTo>
                  <a:lnTo>
                    <a:pt x="1362" y="1536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2" y="1536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58" y="1536"/>
                  </a:lnTo>
                  <a:lnTo>
                    <a:pt x="1360" y="1538"/>
                  </a:lnTo>
                  <a:lnTo>
                    <a:pt x="1360" y="1536"/>
                  </a:lnTo>
                  <a:lnTo>
                    <a:pt x="1358" y="1536"/>
                  </a:lnTo>
                  <a:lnTo>
                    <a:pt x="1360" y="1536"/>
                  </a:lnTo>
                  <a:lnTo>
                    <a:pt x="1358" y="1536"/>
                  </a:lnTo>
                  <a:lnTo>
                    <a:pt x="1360" y="1536"/>
                  </a:lnTo>
                  <a:lnTo>
                    <a:pt x="1358" y="1536"/>
                  </a:lnTo>
                  <a:lnTo>
                    <a:pt x="1358" y="1538"/>
                  </a:lnTo>
                  <a:lnTo>
                    <a:pt x="1358" y="1546"/>
                  </a:lnTo>
                  <a:lnTo>
                    <a:pt x="1360" y="1550"/>
                  </a:lnTo>
                  <a:lnTo>
                    <a:pt x="1364" y="1552"/>
                  </a:lnTo>
                  <a:lnTo>
                    <a:pt x="1364" y="1550"/>
                  </a:lnTo>
                  <a:lnTo>
                    <a:pt x="1362" y="1550"/>
                  </a:lnTo>
                  <a:lnTo>
                    <a:pt x="1358" y="1562"/>
                  </a:lnTo>
                  <a:lnTo>
                    <a:pt x="1360" y="1562"/>
                  </a:lnTo>
                  <a:lnTo>
                    <a:pt x="1362" y="1562"/>
                  </a:lnTo>
                  <a:lnTo>
                    <a:pt x="1358" y="1550"/>
                  </a:lnTo>
                  <a:lnTo>
                    <a:pt x="1356" y="1550"/>
                  </a:lnTo>
                  <a:lnTo>
                    <a:pt x="1346" y="1552"/>
                  </a:lnTo>
                  <a:lnTo>
                    <a:pt x="1338" y="1554"/>
                  </a:lnTo>
                  <a:lnTo>
                    <a:pt x="1330" y="1560"/>
                  </a:lnTo>
                  <a:lnTo>
                    <a:pt x="1328" y="1562"/>
                  </a:lnTo>
                  <a:lnTo>
                    <a:pt x="1328" y="1564"/>
                  </a:lnTo>
                  <a:lnTo>
                    <a:pt x="1326" y="1564"/>
                  </a:lnTo>
                  <a:lnTo>
                    <a:pt x="1328" y="1566"/>
                  </a:lnTo>
                  <a:lnTo>
                    <a:pt x="1330" y="1566"/>
                  </a:lnTo>
                  <a:lnTo>
                    <a:pt x="1330" y="1568"/>
                  </a:lnTo>
                  <a:lnTo>
                    <a:pt x="1326" y="1570"/>
                  </a:lnTo>
                  <a:lnTo>
                    <a:pt x="1320" y="1572"/>
                  </a:lnTo>
                  <a:lnTo>
                    <a:pt x="1314" y="1574"/>
                  </a:lnTo>
                  <a:lnTo>
                    <a:pt x="1312" y="1574"/>
                  </a:lnTo>
                  <a:lnTo>
                    <a:pt x="1290" y="1578"/>
                  </a:lnTo>
                  <a:lnTo>
                    <a:pt x="1268" y="1576"/>
                  </a:lnTo>
                  <a:lnTo>
                    <a:pt x="1250" y="1582"/>
                  </a:lnTo>
                  <a:lnTo>
                    <a:pt x="1240" y="1588"/>
                  </a:lnTo>
                  <a:lnTo>
                    <a:pt x="1238" y="1590"/>
                  </a:lnTo>
                  <a:lnTo>
                    <a:pt x="1236" y="1592"/>
                  </a:lnTo>
                  <a:lnTo>
                    <a:pt x="1238" y="1596"/>
                  </a:lnTo>
                  <a:lnTo>
                    <a:pt x="1240" y="1596"/>
                  </a:lnTo>
                  <a:lnTo>
                    <a:pt x="1240" y="1594"/>
                  </a:lnTo>
                  <a:lnTo>
                    <a:pt x="1238" y="1594"/>
                  </a:lnTo>
                  <a:lnTo>
                    <a:pt x="1234" y="1600"/>
                  </a:lnTo>
                  <a:lnTo>
                    <a:pt x="1230" y="1602"/>
                  </a:lnTo>
                  <a:lnTo>
                    <a:pt x="1220" y="1600"/>
                  </a:lnTo>
                  <a:lnTo>
                    <a:pt x="1216" y="1598"/>
                  </a:lnTo>
                  <a:lnTo>
                    <a:pt x="1214" y="1598"/>
                  </a:lnTo>
                  <a:lnTo>
                    <a:pt x="1214" y="1596"/>
                  </a:lnTo>
                  <a:lnTo>
                    <a:pt x="1208" y="1596"/>
                  </a:lnTo>
                  <a:lnTo>
                    <a:pt x="1204" y="1594"/>
                  </a:lnTo>
                  <a:lnTo>
                    <a:pt x="1200" y="1590"/>
                  </a:lnTo>
                  <a:lnTo>
                    <a:pt x="1194" y="1586"/>
                  </a:lnTo>
                  <a:lnTo>
                    <a:pt x="1190" y="1584"/>
                  </a:lnTo>
                  <a:lnTo>
                    <a:pt x="1186" y="1584"/>
                  </a:lnTo>
                  <a:lnTo>
                    <a:pt x="1184" y="1586"/>
                  </a:lnTo>
                  <a:lnTo>
                    <a:pt x="1186" y="1586"/>
                  </a:lnTo>
                  <a:lnTo>
                    <a:pt x="1186" y="1584"/>
                  </a:lnTo>
                  <a:lnTo>
                    <a:pt x="1176" y="1586"/>
                  </a:lnTo>
                  <a:lnTo>
                    <a:pt x="1166" y="1588"/>
                  </a:lnTo>
                  <a:lnTo>
                    <a:pt x="1156" y="1594"/>
                  </a:lnTo>
                  <a:lnTo>
                    <a:pt x="1150" y="1598"/>
                  </a:lnTo>
                  <a:lnTo>
                    <a:pt x="1150" y="1600"/>
                  </a:lnTo>
                  <a:lnTo>
                    <a:pt x="1148" y="1602"/>
                  </a:lnTo>
                  <a:lnTo>
                    <a:pt x="1150" y="1604"/>
                  </a:lnTo>
                  <a:lnTo>
                    <a:pt x="1150" y="1606"/>
                  </a:lnTo>
                  <a:lnTo>
                    <a:pt x="1148" y="1608"/>
                  </a:lnTo>
                  <a:lnTo>
                    <a:pt x="1142" y="1610"/>
                  </a:lnTo>
                  <a:lnTo>
                    <a:pt x="1140" y="1610"/>
                  </a:lnTo>
                  <a:lnTo>
                    <a:pt x="1138" y="1610"/>
                  </a:lnTo>
                  <a:lnTo>
                    <a:pt x="1136" y="1610"/>
                  </a:lnTo>
                  <a:lnTo>
                    <a:pt x="1136" y="1612"/>
                  </a:lnTo>
                  <a:lnTo>
                    <a:pt x="1134" y="1616"/>
                  </a:lnTo>
                  <a:lnTo>
                    <a:pt x="1132" y="1626"/>
                  </a:lnTo>
                  <a:lnTo>
                    <a:pt x="1132" y="1634"/>
                  </a:lnTo>
                  <a:lnTo>
                    <a:pt x="1130" y="1638"/>
                  </a:lnTo>
                  <a:lnTo>
                    <a:pt x="1132" y="1638"/>
                  </a:lnTo>
                  <a:lnTo>
                    <a:pt x="1108" y="1648"/>
                  </a:lnTo>
                  <a:lnTo>
                    <a:pt x="1108" y="1662"/>
                  </a:lnTo>
                  <a:lnTo>
                    <a:pt x="1108" y="1672"/>
                  </a:lnTo>
                  <a:lnTo>
                    <a:pt x="1110" y="1672"/>
                  </a:lnTo>
                  <a:lnTo>
                    <a:pt x="1108" y="1672"/>
                  </a:lnTo>
                  <a:lnTo>
                    <a:pt x="1108" y="1676"/>
                  </a:lnTo>
                  <a:lnTo>
                    <a:pt x="1100" y="1670"/>
                  </a:lnTo>
                  <a:lnTo>
                    <a:pt x="1092" y="1660"/>
                  </a:lnTo>
                  <a:lnTo>
                    <a:pt x="1090" y="1662"/>
                  </a:lnTo>
                  <a:lnTo>
                    <a:pt x="1078" y="1670"/>
                  </a:lnTo>
                  <a:lnTo>
                    <a:pt x="1074" y="1672"/>
                  </a:lnTo>
                  <a:lnTo>
                    <a:pt x="1072" y="1674"/>
                  </a:lnTo>
                  <a:lnTo>
                    <a:pt x="1074" y="1676"/>
                  </a:lnTo>
                  <a:lnTo>
                    <a:pt x="1074" y="1678"/>
                  </a:lnTo>
                  <a:lnTo>
                    <a:pt x="1080" y="1680"/>
                  </a:lnTo>
                  <a:lnTo>
                    <a:pt x="1082" y="1682"/>
                  </a:lnTo>
                  <a:lnTo>
                    <a:pt x="1084" y="1686"/>
                  </a:lnTo>
                  <a:lnTo>
                    <a:pt x="1086" y="1692"/>
                  </a:lnTo>
                  <a:lnTo>
                    <a:pt x="1088" y="1692"/>
                  </a:lnTo>
                  <a:lnTo>
                    <a:pt x="1088" y="1694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88" y="1694"/>
                  </a:lnTo>
                  <a:lnTo>
                    <a:pt x="1090" y="1694"/>
                  </a:lnTo>
                  <a:lnTo>
                    <a:pt x="1090" y="1692"/>
                  </a:lnTo>
                  <a:lnTo>
                    <a:pt x="1088" y="1694"/>
                  </a:lnTo>
                  <a:lnTo>
                    <a:pt x="1092" y="1698"/>
                  </a:lnTo>
                  <a:lnTo>
                    <a:pt x="1100" y="1710"/>
                  </a:lnTo>
                  <a:lnTo>
                    <a:pt x="1100" y="1712"/>
                  </a:lnTo>
                  <a:lnTo>
                    <a:pt x="1102" y="1710"/>
                  </a:lnTo>
                  <a:lnTo>
                    <a:pt x="1100" y="1710"/>
                  </a:lnTo>
                  <a:lnTo>
                    <a:pt x="1100" y="1712"/>
                  </a:lnTo>
                  <a:lnTo>
                    <a:pt x="1102" y="1710"/>
                  </a:lnTo>
                  <a:lnTo>
                    <a:pt x="1100" y="1710"/>
                  </a:lnTo>
                  <a:lnTo>
                    <a:pt x="1102" y="1710"/>
                  </a:lnTo>
                  <a:lnTo>
                    <a:pt x="1100" y="1710"/>
                  </a:lnTo>
                  <a:lnTo>
                    <a:pt x="1094" y="1718"/>
                  </a:lnTo>
                  <a:lnTo>
                    <a:pt x="1092" y="1722"/>
                  </a:lnTo>
                  <a:lnTo>
                    <a:pt x="1090" y="1722"/>
                  </a:lnTo>
                  <a:lnTo>
                    <a:pt x="1088" y="1716"/>
                  </a:lnTo>
                  <a:lnTo>
                    <a:pt x="1086" y="1722"/>
                  </a:lnTo>
                  <a:lnTo>
                    <a:pt x="1084" y="1732"/>
                  </a:lnTo>
                  <a:lnTo>
                    <a:pt x="1084" y="1740"/>
                  </a:lnTo>
                  <a:lnTo>
                    <a:pt x="1084" y="1748"/>
                  </a:lnTo>
                  <a:lnTo>
                    <a:pt x="1086" y="1746"/>
                  </a:lnTo>
                  <a:lnTo>
                    <a:pt x="1086" y="1744"/>
                  </a:lnTo>
                  <a:lnTo>
                    <a:pt x="1080" y="1744"/>
                  </a:lnTo>
                  <a:lnTo>
                    <a:pt x="1078" y="1744"/>
                  </a:lnTo>
                  <a:lnTo>
                    <a:pt x="1078" y="1752"/>
                  </a:lnTo>
                  <a:lnTo>
                    <a:pt x="1078" y="1754"/>
                  </a:lnTo>
                  <a:lnTo>
                    <a:pt x="1080" y="1758"/>
                  </a:lnTo>
                  <a:lnTo>
                    <a:pt x="1084" y="1766"/>
                  </a:lnTo>
                  <a:lnTo>
                    <a:pt x="1088" y="1770"/>
                  </a:lnTo>
                  <a:lnTo>
                    <a:pt x="1090" y="1772"/>
                  </a:lnTo>
                  <a:lnTo>
                    <a:pt x="1098" y="1772"/>
                  </a:lnTo>
                  <a:lnTo>
                    <a:pt x="1100" y="1774"/>
                  </a:lnTo>
                  <a:lnTo>
                    <a:pt x="1100" y="1778"/>
                  </a:lnTo>
                  <a:lnTo>
                    <a:pt x="1100" y="1782"/>
                  </a:lnTo>
                  <a:lnTo>
                    <a:pt x="1100" y="1790"/>
                  </a:lnTo>
                  <a:lnTo>
                    <a:pt x="1100" y="1794"/>
                  </a:lnTo>
                  <a:lnTo>
                    <a:pt x="1100" y="1796"/>
                  </a:lnTo>
                  <a:lnTo>
                    <a:pt x="1098" y="1798"/>
                  </a:lnTo>
                  <a:lnTo>
                    <a:pt x="1090" y="1802"/>
                  </a:lnTo>
                  <a:lnTo>
                    <a:pt x="1078" y="1806"/>
                  </a:lnTo>
                  <a:lnTo>
                    <a:pt x="1076" y="1806"/>
                  </a:lnTo>
                  <a:lnTo>
                    <a:pt x="1078" y="1806"/>
                  </a:lnTo>
                  <a:lnTo>
                    <a:pt x="1076" y="1806"/>
                  </a:lnTo>
                  <a:lnTo>
                    <a:pt x="1078" y="1806"/>
                  </a:lnTo>
                  <a:lnTo>
                    <a:pt x="1076" y="1804"/>
                  </a:lnTo>
                  <a:lnTo>
                    <a:pt x="1074" y="1806"/>
                  </a:lnTo>
                  <a:lnTo>
                    <a:pt x="1070" y="1812"/>
                  </a:lnTo>
                  <a:lnTo>
                    <a:pt x="1064" y="1822"/>
                  </a:lnTo>
                  <a:lnTo>
                    <a:pt x="1062" y="1828"/>
                  </a:lnTo>
                  <a:lnTo>
                    <a:pt x="1056" y="1848"/>
                  </a:lnTo>
                  <a:lnTo>
                    <a:pt x="1060" y="1856"/>
                  </a:lnTo>
                  <a:lnTo>
                    <a:pt x="1062" y="1860"/>
                  </a:lnTo>
                  <a:lnTo>
                    <a:pt x="1062" y="1862"/>
                  </a:lnTo>
                  <a:lnTo>
                    <a:pt x="1062" y="1860"/>
                  </a:lnTo>
                  <a:lnTo>
                    <a:pt x="1062" y="1862"/>
                  </a:lnTo>
                  <a:lnTo>
                    <a:pt x="1062" y="1860"/>
                  </a:lnTo>
                  <a:lnTo>
                    <a:pt x="1062" y="1862"/>
                  </a:lnTo>
                  <a:lnTo>
                    <a:pt x="1062" y="1860"/>
                  </a:lnTo>
                  <a:lnTo>
                    <a:pt x="1062" y="1862"/>
                  </a:lnTo>
                  <a:lnTo>
                    <a:pt x="1062" y="1860"/>
                  </a:lnTo>
                  <a:lnTo>
                    <a:pt x="1050" y="1860"/>
                  </a:lnTo>
                  <a:lnTo>
                    <a:pt x="1032" y="1862"/>
                  </a:lnTo>
                  <a:lnTo>
                    <a:pt x="1004" y="1864"/>
                  </a:lnTo>
                  <a:lnTo>
                    <a:pt x="996" y="1866"/>
                  </a:lnTo>
                  <a:lnTo>
                    <a:pt x="984" y="1870"/>
                  </a:lnTo>
                  <a:lnTo>
                    <a:pt x="984" y="1876"/>
                  </a:lnTo>
                  <a:lnTo>
                    <a:pt x="976" y="1886"/>
                  </a:lnTo>
                  <a:lnTo>
                    <a:pt x="978" y="1886"/>
                  </a:lnTo>
                  <a:lnTo>
                    <a:pt x="980" y="1886"/>
                  </a:lnTo>
                  <a:lnTo>
                    <a:pt x="956" y="1868"/>
                  </a:lnTo>
                  <a:lnTo>
                    <a:pt x="954" y="1866"/>
                  </a:lnTo>
                  <a:lnTo>
                    <a:pt x="916" y="1866"/>
                  </a:lnTo>
                  <a:lnTo>
                    <a:pt x="898" y="1866"/>
                  </a:lnTo>
                  <a:lnTo>
                    <a:pt x="876" y="1866"/>
                  </a:lnTo>
                  <a:lnTo>
                    <a:pt x="874" y="1866"/>
                  </a:lnTo>
                  <a:lnTo>
                    <a:pt x="862" y="1864"/>
                  </a:lnTo>
                  <a:lnTo>
                    <a:pt x="854" y="1862"/>
                  </a:lnTo>
                  <a:lnTo>
                    <a:pt x="844" y="1860"/>
                  </a:lnTo>
                  <a:lnTo>
                    <a:pt x="836" y="1856"/>
                  </a:lnTo>
                  <a:lnTo>
                    <a:pt x="828" y="1854"/>
                  </a:lnTo>
                  <a:lnTo>
                    <a:pt x="820" y="1856"/>
                  </a:lnTo>
                  <a:lnTo>
                    <a:pt x="816" y="1858"/>
                  </a:lnTo>
                  <a:lnTo>
                    <a:pt x="818" y="1858"/>
                  </a:lnTo>
                  <a:lnTo>
                    <a:pt x="820" y="1858"/>
                  </a:lnTo>
                  <a:lnTo>
                    <a:pt x="812" y="1852"/>
                  </a:lnTo>
                  <a:lnTo>
                    <a:pt x="796" y="1840"/>
                  </a:lnTo>
                  <a:lnTo>
                    <a:pt x="784" y="1832"/>
                  </a:lnTo>
                  <a:lnTo>
                    <a:pt x="774" y="1828"/>
                  </a:lnTo>
                  <a:lnTo>
                    <a:pt x="772" y="1826"/>
                  </a:lnTo>
                  <a:lnTo>
                    <a:pt x="772" y="1824"/>
                  </a:lnTo>
                  <a:lnTo>
                    <a:pt x="774" y="1824"/>
                  </a:lnTo>
                  <a:lnTo>
                    <a:pt x="774" y="1822"/>
                  </a:lnTo>
                  <a:lnTo>
                    <a:pt x="780" y="1820"/>
                  </a:lnTo>
                  <a:lnTo>
                    <a:pt x="758" y="1814"/>
                  </a:lnTo>
                  <a:lnTo>
                    <a:pt x="728" y="1790"/>
                  </a:lnTo>
                  <a:lnTo>
                    <a:pt x="700" y="1794"/>
                  </a:lnTo>
                  <a:lnTo>
                    <a:pt x="700" y="1796"/>
                  </a:lnTo>
                  <a:lnTo>
                    <a:pt x="702" y="1796"/>
                  </a:lnTo>
                  <a:lnTo>
                    <a:pt x="698" y="1794"/>
                  </a:lnTo>
                  <a:lnTo>
                    <a:pt x="690" y="1788"/>
                  </a:lnTo>
                  <a:lnTo>
                    <a:pt x="684" y="1780"/>
                  </a:lnTo>
                  <a:lnTo>
                    <a:pt x="680" y="1776"/>
                  </a:lnTo>
                  <a:lnTo>
                    <a:pt x="674" y="1772"/>
                  </a:lnTo>
                  <a:lnTo>
                    <a:pt x="668" y="1770"/>
                  </a:lnTo>
                  <a:lnTo>
                    <a:pt x="634" y="1770"/>
                  </a:lnTo>
                  <a:lnTo>
                    <a:pt x="612" y="1782"/>
                  </a:lnTo>
                  <a:lnTo>
                    <a:pt x="614" y="1782"/>
                  </a:lnTo>
                  <a:lnTo>
                    <a:pt x="612" y="1780"/>
                  </a:lnTo>
                  <a:lnTo>
                    <a:pt x="610" y="1774"/>
                  </a:lnTo>
                  <a:lnTo>
                    <a:pt x="606" y="1764"/>
                  </a:lnTo>
                  <a:lnTo>
                    <a:pt x="602" y="1758"/>
                  </a:lnTo>
                  <a:lnTo>
                    <a:pt x="598" y="1752"/>
                  </a:lnTo>
                  <a:lnTo>
                    <a:pt x="592" y="1748"/>
                  </a:lnTo>
                  <a:lnTo>
                    <a:pt x="590" y="1748"/>
                  </a:lnTo>
                  <a:lnTo>
                    <a:pt x="592" y="1748"/>
                  </a:lnTo>
                  <a:lnTo>
                    <a:pt x="590" y="1744"/>
                  </a:lnTo>
                  <a:lnTo>
                    <a:pt x="590" y="1734"/>
                  </a:lnTo>
                  <a:lnTo>
                    <a:pt x="588" y="1732"/>
                  </a:lnTo>
                  <a:lnTo>
                    <a:pt x="586" y="1730"/>
                  </a:lnTo>
                  <a:lnTo>
                    <a:pt x="582" y="1732"/>
                  </a:lnTo>
                  <a:lnTo>
                    <a:pt x="578" y="1734"/>
                  </a:lnTo>
                  <a:lnTo>
                    <a:pt x="580" y="1734"/>
                  </a:lnTo>
                  <a:lnTo>
                    <a:pt x="582" y="1734"/>
                  </a:lnTo>
                  <a:lnTo>
                    <a:pt x="574" y="1722"/>
                  </a:lnTo>
                  <a:lnTo>
                    <a:pt x="574" y="1688"/>
                  </a:lnTo>
                  <a:lnTo>
                    <a:pt x="572" y="1688"/>
                  </a:lnTo>
                  <a:lnTo>
                    <a:pt x="574" y="1690"/>
                  </a:lnTo>
                  <a:lnTo>
                    <a:pt x="580" y="1668"/>
                  </a:lnTo>
                  <a:lnTo>
                    <a:pt x="582" y="1658"/>
                  </a:lnTo>
                  <a:lnTo>
                    <a:pt x="582" y="1656"/>
                  </a:lnTo>
                  <a:lnTo>
                    <a:pt x="580" y="1654"/>
                  </a:lnTo>
                  <a:lnTo>
                    <a:pt x="578" y="1654"/>
                  </a:lnTo>
                  <a:lnTo>
                    <a:pt x="576" y="1656"/>
                  </a:lnTo>
                  <a:lnTo>
                    <a:pt x="578" y="1656"/>
                  </a:lnTo>
                  <a:lnTo>
                    <a:pt x="580" y="1656"/>
                  </a:lnTo>
                  <a:lnTo>
                    <a:pt x="560" y="1636"/>
                  </a:lnTo>
                  <a:lnTo>
                    <a:pt x="554" y="1630"/>
                  </a:lnTo>
                  <a:lnTo>
                    <a:pt x="554" y="1596"/>
                  </a:lnTo>
                  <a:lnTo>
                    <a:pt x="554" y="1588"/>
                  </a:lnTo>
                  <a:lnTo>
                    <a:pt x="552" y="1580"/>
                  </a:lnTo>
                  <a:lnTo>
                    <a:pt x="552" y="1578"/>
                  </a:lnTo>
                  <a:lnTo>
                    <a:pt x="550" y="1576"/>
                  </a:lnTo>
                  <a:lnTo>
                    <a:pt x="534" y="1578"/>
                  </a:lnTo>
                  <a:lnTo>
                    <a:pt x="526" y="1578"/>
                  </a:lnTo>
                  <a:lnTo>
                    <a:pt x="514" y="1580"/>
                  </a:lnTo>
                  <a:lnTo>
                    <a:pt x="498" y="1574"/>
                  </a:lnTo>
                  <a:lnTo>
                    <a:pt x="498" y="1560"/>
                  </a:lnTo>
                  <a:lnTo>
                    <a:pt x="496" y="1556"/>
                  </a:lnTo>
                  <a:lnTo>
                    <a:pt x="492" y="1542"/>
                  </a:lnTo>
                  <a:lnTo>
                    <a:pt x="488" y="1534"/>
                  </a:lnTo>
                  <a:lnTo>
                    <a:pt x="488" y="1526"/>
                  </a:lnTo>
                  <a:lnTo>
                    <a:pt x="488" y="1520"/>
                  </a:lnTo>
                  <a:lnTo>
                    <a:pt x="488" y="1518"/>
                  </a:lnTo>
                  <a:lnTo>
                    <a:pt x="486" y="1518"/>
                  </a:lnTo>
                  <a:lnTo>
                    <a:pt x="484" y="1518"/>
                  </a:lnTo>
                  <a:lnTo>
                    <a:pt x="482" y="1520"/>
                  </a:lnTo>
                  <a:lnTo>
                    <a:pt x="484" y="1520"/>
                  </a:lnTo>
                  <a:lnTo>
                    <a:pt x="486" y="1520"/>
                  </a:lnTo>
                  <a:lnTo>
                    <a:pt x="484" y="1520"/>
                  </a:lnTo>
                  <a:lnTo>
                    <a:pt x="480" y="1514"/>
                  </a:lnTo>
                  <a:lnTo>
                    <a:pt x="478" y="1510"/>
                  </a:lnTo>
                  <a:lnTo>
                    <a:pt x="476" y="1504"/>
                  </a:lnTo>
                  <a:lnTo>
                    <a:pt x="474" y="1500"/>
                  </a:lnTo>
                  <a:lnTo>
                    <a:pt x="472" y="1498"/>
                  </a:lnTo>
                  <a:lnTo>
                    <a:pt x="468" y="1496"/>
                  </a:lnTo>
                  <a:lnTo>
                    <a:pt x="464" y="1498"/>
                  </a:lnTo>
                  <a:lnTo>
                    <a:pt x="450" y="1490"/>
                  </a:lnTo>
                  <a:lnTo>
                    <a:pt x="450" y="1488"/>
                  </a:lnTo>
                  <a:lnTo>
                    <a:pt x="444" y="1488"/>
                  </a:lnTo>
                  <a:lnTo>
                    <a:pt x="418" y="1486"/>
                  </a:lnTo>
                  <a:lnTo>
                    <a:pt x="408" y="1488"/>
                  </a:lnTo>
                  <a:lnTo>
                    <a:pt x="404" y="1488"/>
                  </a:lnTo>
                  <a:lnTo>
                    <a:pt x="404" y="1492"/>
                  </a:lnTo>
                  <a:lnTo>
                    <a:pt x="404" y="1494"/>
                  </a:lnTo>
                  <a:lnTo>
                    <a:pt x="406" y="1494"/>
                  </a:lnTo>
                  <a:lnTo>
                    <a:pt x="414" y="1498"/>
                  </a:lnTo>
                  <a:lnTo>
                    <a:pt x="414" y="1496"/>
                  </a:lnTo>
                  <a:lnTo>
                    <a:pt x="412" y="1496"/>
                  </a:lnTo>
                  <a:lnTo>
                    <a:pt x="398" y="1510"/>
                  </a:lnTo>
                  <a:lnTo>
                    <a:pt x="390" y="1518"/>
                  </a:lnTo>
                  <a:lnTo>
                    <a:pt x="386" y="1524"/>
                  </a:lnTo>
                  <a:lnTo>
                    <a:pt x="382" y="1530"/>
                  </a:lnTo>
                  <a:lnTo>
                    <a:pt x="378" y="1538"/>
                  </a:lnTo>
                  <a:lnTo>
                    <a:pt x="376" y="1544"/>
                  </a:lnTo>
                  <a:lnTo>
                    <a:pt x="374" y="1544"/>
                  </a:lnTo>
                  <a:lnTo>
                    <a:pt x="372" y="1544"/>
                  </a:lnTo>
                  <a:lnTo>
                    <a:pt x="370" y="1542"/>
                  </a:lnTo>
                  <a:lnTo>
                    <a:pt x="368" y="1544"/>
                  </a:lnTo>
                  <a:lnTo>
                    <a:pt x="366" y="1550"/>
                  </a:lnTo>
                  <a:lnTo>
                    <a:pt x="364" y="1556"/>
                  </a:lnTo>
                  <a:lnTo>
                    <a:pt x="362" y="1560"/>
                  </a:lnTo>
                  <a:lnTo>
                    <a:pt x="362" y="1562"/>
                  </a:lnTo>
                  <a:lnTo>
                    <a:pt x="358" y="1564"/>
                  </a:lnTo>
                  <a:lnTo>
                    <a:pt x="350" y="1566"/>
                  </a:lnTo>
                  <a:lnTo>
                    <a:pt x="344" y="1568"/>
                  </a:lnTo>
                  <a:lnTo>
                    <a:pt x="340" y="1572"/>
                  </a:lnTo>
                  <a:lnTo>
                    <a:pt x="338" y="1578"/>
                  </a:lnTo>
                  <a:lnTo>
                    <a:pt x="338" y="1580"/>
                  </a:lnTo>
                  <a:lnTo>
                    <a:pt x="340" y="1582"/>
                  </a:lnTo>
                  <a:lnTo>
                    <a:pt x="342" y="1580"/>
                  </a:lnTo>
                  <a:lnTo>
                    <a:pt x="342" y="1578"/>
                  </a:lnTo>
                  <a:lnTo>
                    <a:pt x="340" y="1578"/>
                  </a:lnTo>
                  <a:lnTo>
                    <a:pt x="340" y="1590"/>
                  </a:lnTo>
                  <a:lnTo>
                    <a:pt x="342" y="1590"/>
                  </a:lnTo>
                  <a:lnTo>
                    <a:pt x="336" y="1592"/>
                  </a:lnTo>
                  <a:lnTo>
                    <a:pt x="328" y="1594"/>
                  </a:lnTo>
                  <a:lnTo>
                    <a:pt x="316" y="1598"/>
                  </a:lnTo>
                  <a:lnTo>
                    <a:pt x="314" y="1600"/>
                  </a:lnTo>
                  <a:lnTo>
                    <a:pt x="312" y="1606"/>
                  </a:lnTo>
                  <a:lnTo>
                    <a:pt x="312" y="1616"/>
                  </a:lnTo>
                  <a:lnTo>
                    <a:pt x="302" y="1614"/>
                  </a:lnTo>
                  <a:lnTo>
                    <a:pt x="304" y="1610"/>
                  </a:lnTo>
                  <a:lnTo>
                    <a:pt x="306" y="1592"/>
                  </a:lnTo>
                  <a:lnTo>
                    <a:pt x="294" y="1590"/>
                  </a:lnTo>
                  <a:lnTo>
                    <a:pt x="292" y="1572"/>
                  </a:lnTo>
                  <a:lnTo>
                    <a:pt x="280" y="1586"/>
                  </a:lnTo>
                  <a:lnTo>
                    <a:pt x="282" y="1586"/>
                  </a:lnTo>
                  <a:lnTo>
                    <a:pt x="282" y="1584"/>
                  </a:lnTo>
                  <a:lnTo>
                    <a:pt x="268" y="1588"/>
                  </a:lnTo>
                  <a:lnTo>
                    <a:pt x="262" y="1590"/>
                  </a:lnTo>
                  <a:lnTo>
                    <a:pt x="262" y="1592"/>
                  </a:lnTo>
                  <a:lnTo>
                    <a:pt x="262" y="1590"/>
                  </a:lnTo>
                  <a:lnTo>
                    <a:pt x="252" y="1592"/>
                  </a:lnTo>
                  <a:lnTo>
                    <a:pt x="238" y="1592"/>
                  </a:lnTo>
                  <a:lnTo>
                    <a:pt x="234" y="1594"/>
                  </a:lnTo>
                  <a:lnTo>
                    <a:pt x="230" y="1596"/>
                  </a:lnTo>
                  <a:lnTo>
                    <a:pt x="226" y="1600"/>
                  </a:lnTo>
                  <a:lnTo>
                    <a:pt x="228" y="1600"/>
                  </a:lnTo>
                  <a:lnTo>
                    <a:pt x="226" y="1600"/>
                  </a:lnTo>
                  <a:lnTo>
                    <a:pt x="212" y="1610"/>
                  </a:lnTo>
                  <a:lnTo>
                    <a:pt x="204" y="1610"/>
                  </a:lnTo>
                  <a:lnTo>
                    <a:pt x="194" y="1608"/>
                  </a:lnTo>
                  <a:lnTo>
                    <a:pt x="194" y="1610"/>
                  </a:lnTo>
                  <a:lnTo>
                    <a:pt x="196" y="1610"/>
                  </a:lnTo>
                  <a:lnTo>
                    <a:pt x="188" y="1604"/>
                  </a:lnTo>
                  <a:lnTo>
                    <a:pt x="176" y="1596"/>
                  </a:lnTo>
                  <a:lnTo>
                    <a:pt x="172" y="1592"/>
                  </a:lnTo>
                  <a:lnTo>
                    <a:pt x="172" y="1590"/>
                  </a:lnTo>
                  <a:lnTo>
                    <a:pt x="174" y="1590"/>
                  </a:lnTo>
                  <a:lnTo>
                    <a:pt x="174" y="1588"/>
                  </a:lnTo>
                  <a:lnTo>
                    <a:pt x="174" y="1574"/>
                  </a:lnTo>
                  <a:lnTo>
                    <a:pt x="174" y="1556"/>
                  </a:lnTo>
                  <a:lnTo>
                    <a:pt x="176" y="1548"/>
                  </a:lnTo>
                  <a:lnTo>
                    <a:pt x="178" y="1544"/>
                  </a:lnTo>
                  <a:lnTo>
                    <a:pt x="180" y="1542"/>
                  </a:lnTo>
                  <a:lnTo>
                    <a:pt x="180" y="1538"/>
                  </a:lnTo>
                  <a:lnTo>
                    <a:pt x="184" y="1526"/>
                  </a:lnTo>
                  <a:lnTo>
                    <a:pt x="190" y="1514"/>
                  </a:lnTo>
                  <a:lnTo>
                    <a:pt x="194" y="1506"/>
                  </a:lnTo>
                  <a:lnTo>
                    <a:pt x="194" y="1502"/>
                  </a:lnTo>
                  <a:lnTo>
                    <a:pt x="194" y="1500"/>
                  </a:lnTo>
                  <a:lnTo>
                    <a:pt x="192" y="1500"/>
                  </a:lnTo>
                  <a:lnTo>
                    <a:pt x="194" y="1502"/>
                  </a:lnTo>
                  <a:lnTo>
                    <a:pt x="200" y="1494"/>
                  </a:lnTo>
                  <a:lnTo>
                    <a:pt x="206" y="1486"/>
                  </a:lnTo>
                  <a:lnTo>
                    <a:pt x="208" y="1478"/>
                  </a:lnTo>
                  <a:lnTo>
                    <a:pt x="210" y="1470"/>
                  </a:lnTo>
                  <a:lnTo>
                    <a:pt x="212" y="1466"/>
                  </a:lnTo>
                  <a:lnTo>
                    <a:pt x="214" y="1464"/>
                  </a:lnTo>
                  <a:lnTo>
                    <a:pt x="218" y="1452"/>
                  </a:lnTo>
                  <a:lnTo>
                    <a:pt x="216" y="1450"/>
                  </a:lnTo>
                  <a:lnTo>
                    <a:pt x="218" y="1452"/>
                  </a:lnTo>
                  <a:lnTo>
                    <a:pt x="220" y="1448"/>
                  </a:lnTo>
                  <a:lnTo>
                    <a:pt x="222" y="1442"/>
                  </a:lnTo>
                  <a:lnTo>
                    <a:pt x="222" y="1434"/>
                  </a:lnTo>
                  <a:lnTo>
                    <a:pt x="220" y="1428"/>
                  </a:lnTo>
                  <a:lnTo>
                    <a:pt x="218" y="1426"/>
                  </a:lnTo>
                  <a:lnTo>
                    <a:pt x="216" y="1424"/>
                  </a:lnTo>
                  <a:lnTo>
                    <a:pt x="216" y="1426"/>
                  </a:lnTo>
                  <a:lnTo>
                    <a:pt x="216" y="1424"/>
                  </a:lnTo>
                  <a:lnTo>
                    <a:pt x="192" y="1424"/>
                  </a:lnTo>
                  <a:lnTo>
                    <a:pt x="192" y="1426"/>
                  </a:lnTo>
                  <a:lnTo>
                    <a:pt x="194" y="1426"/>
                  </a:lnTo>
                  <a:lnTo>
                    <a:pt x="192" y="1416"/>
                  </a:lnTo>
                  <a:lnTo>
                    <a:pt x="192" y="1398"/>
                  </a:lnTo>
                  <a:lnTo>
                    <a:pt x="190" y="1392"/>
                  </a:lnTo>
                  <a:lnTo>
                    <a:pt x="188" y="1388"/>
                  </a:lnTo>
                  <a:lnTo>
                    <a:pt x="182" y="1386"/>
                  </a:lnTo>
                  <a:lnTo>
                    <a:pt x="182" y="1388"/>
                  </a:lnTo>
                  <a:lnTo>
                    <a:pt x="184" y="1388"/>
                  </a:lnTo>
                  <a:lnTo>
                    <a:pt x="180" y="1384"/>
                  </a:lnTo>
                  <a:lnTo>
                    <a:pt x="178" y="1376"/>
                  </a:lnTo>
                  <a:lnTo>
                    <a:pt x="178" y="1374"/>
                  </a:lnTo>
                  <a:lnTo>
                    <a:pt x="180" y="1374"/>
                  </a:lnTo>
                  <a:lnTo>
                    <a:pt x="182" y="1374"/>
                  </a:lnTo>
                  <a:lnTo>
                    <a:pt x="182" y="1376"/>
                  </a:lnTo>
                  <a:lnTo>
                    <a:pt x="194" y="1366"/>
                  </a:lnTo>
                  <a:lnTo>
                    <a:pt x="200" y="1350"/>
                  </a:lnTo>
                  <a:lnTo>
                    <a:pt x="200" y="1326"/>
                  </a:lnTo>
                  <a:lnTo>
                    <a:pt x="186" y="1326"/>
                  </a:lnTo>
                  <a:lnTo>
                    <a:pt x="186" y="1320"/>
                  </a:lnTo>
                  <a:lnTo>
                    <a:pt x="178" y="1316"/>
                  </a:lnTo>
                  <a:lnTo>
                    <a:pt x="168" y="1316"/>
                  </a:lnTo>
                  <a:lnTo>
                    <a:pt x="166" y="1310"/>
                  </a:lnTo>
                  <a:lnTo>
                    <a:pt x="174" y="1290"/>
                  </a:lnTo>
                  <a:lnTo>
                    <a:pt x="174" y="1288"/>
                  </a:lnTo>
                  <a:lnTo>
                    <a:pt x="174" y="1278"/>
                  </a:lnTo>
                  <a:lnTo>
                    <a:pt x="172" y="1274"/>
                  </a:lnTo>
                  <a:lnTo>
                    <a:pt x="172" y="1272"/>
                  </a:lnTo>
                  <a:lnTo>
                    <a:pt x="170" y="1272"/>
                  </a:lnTo>
                  <a:lnTo>
                    <a:pt x="166" y="1272"/>
                  </a:lnTo>
                  <a:lnTo>
                    <a:pt x="164" y="1274"/>
                  </a:lnTo>
                  <a:lnTo>
                    <a:pt x="166" y="1274"/>
                  </a:lnTo>
                  <a:lnTo>
                    <a:pt x="168" y="1274"/>
                  </a:lnTo>
                  <a:lnTo>
                    <a:pt x="166" y="1270"/>
                  </a:lnTo>
                  <a:lnTo>
                    <a:pt x="162" y="1258"/>
                  </a:lnTo>
                  <a:lnTo>
                    <a:pt x="160" y="1242"/>
                  </a:lnTo>
                  <a:lnTo>
                    <a:pt x="160" y="1226"/>
                  </a:lnTo>
                  <a:lnTo>
                    <a:pt x="160" y="1218"/>
                  </a:lnTo>
                  <a:lnTo>
                    <a:pt x="160" y="1216"/>
                  </a:lnTo>
                  <a:lnTo>
                    <a:pt x="140" y="1216"/>
                  </a:lnTo>
                  <a:lnTo>
                    <a:pt x="128" y="1212"/>
                  </a:lnTo>
                  <a:lnTo>
                    <a:pt x="112" y="1208"/>
                  </a:lnTo>
                  <a:lnTo>
                    <a:pt x="114" y="1208"/>
                  </a:lnTo>
                  <a:lnTo>
                    <a:pt x="110" y="1200"/>
                  </a:lnTo>
                  <a:lnTo>
                    <a:pt x="108" y="1198"/>
                  </a:lnTo>
                  <a:lnTo>
                    <a:pt x="108" y="1196"/>
                  </a:lnTo>
                  <a:lnTo>
                    <a:pt x="106" y="1198"/>
                  </a:lnTo>
                  <a:lnTo>
                    <a:pt x="108" y="1198"/>
                  </a:lnTo>
                  <a:lnTo>
                    <a:pt x="108" y="1196"/>
                  </a:lnTo>
                  <a:lnTo>
                    <a:pt x="106" y="1198"/>
                  </a:lnTo>
                  <a:lnTo>
                    <a:pt x="108" y="1198"/>
                  </a:lnTo>
                  <a:lnTo>
                    <a:pt x="106" y="1198"/>
                  </a:lnTo>
                  <a:lnTo>
                    <a:pt x="108" y="1198"/>
                  </a:lnTo>
                  <a:lnTo>
                    <a:pt x="106" y="1198"/>
                  </a:lnTo>
                  <a:lnTo>
                    <a:pt x="108" y="1198"/>
                  </a:lnTo>
                  <a:lnTo>
                    <a:pt x="106" y="1198"/>
                  </a:lnTo>
                  <a:lnTo>
                    <a:pt x="106" y="1200"/>
                  </a:lnTo>
                  <a:lnTo>
                    <a:pt x="108" y="1198"/>
                  </a:lnTo>
                  <a:lnTo>
                    <a:pt x="106" y="1198"/>
                  </a:lnTo>
                  <a:lnTo>
                    <a:pt x="106" y="1200"/>
                  </a:lnTo>
                  <a:lnTo>
                    <a:pt x="106" y="1198"/>
                  </a:lnTo>
                  <a:lnTo>
                    <a:pt x="106" y="1200"/>
                  </a:lnTo>
                  <a:lnTo>
                    <a:pt x="106" y="1198"/>
                  </a:lnTo>
                  <a:lnTo>
                    <a:pt x="108" y="1200"/>
                  </a:lnTo>
                  <a:lnTo>
                    <a:pt x="108" y="1198"/>
                  </a:lnTo>
                  <a:lnTo>
                    <a:pt x="110" y="1198"/>
                  </a:lnTo>
                  <a:lnTo>
                    <a:pt x="110" y="1194"/>
                  </a:lnTo>
                  <a:lnTo>
                    <a:pt x="110" y="1192"/>
                  </a:lnTo>
                  <a:lnTo>
                    <a:pt x="112" y="1190"/>
                  </a:lnTo>
                  <a:lnTo>
                    <a:pt x="114" y="1190"/>
                  </a:lnTo>
                  <a:lnTo>
                    <a:pt x="114" y="1188"/>
                  </a:lnTo>
                  <a:lnTo>
                    <a:pt x="116" y="1188"/>
                  </a:lnTo>
                  <a:lnTo>
                    <a:pt x="120" y="1178"/>
                  </a:lnTo>
                  <a:lnTo>
                    <a:pt x="120" y="1170"/>
                  </a:lnTo>
                  <a:lnTo>
                    <a:pt x="128" y="1160"/>
                  </a:lnTo>
                  <a:lnTo>
                    <a:pt x="126" y="1146"/>
                  </a:lnTo>
                  <a:lnTo>
                    <a:pt x="108" y="1150"/>
                  </a:lnTo>
                  <a:lnTo>
                    <a:pt x="96" y="1150"/>
                  </a:lnTo>
                  <a:lnTo>
                    <a:pt x="64" y="1140"/>
                  </a:lnTo>
                  <a:lnTo>
                    <a:pt x="64" y="1142"/>
                  </a:lnTo>
                  <a:lnTo>
                    <a:pt x="54" y="1134"/>
                  </a:lnTo>
                  <a:lnTo>
                    <a:pt x="36" y="1126"/>
                  </a:lnTo>
                  <a:lnTo>
                    <a:pt x="32" y="1126"/>
                  </a:lnTo>
                  <a:lnTo>
                    <a:pt x="20" y="1128"/>
                  </a:lnTo>
                  <a:lnTo>
                    <a:pt x="16" y="1128"/>
                  </a:lnTo>
                  <a:lnTo>
                    <a:pt x="16" y="1130"/>
                  </a:lnTo>
                  <a:lnTo>
                    <a:pt x="16" y="1128"/>
                  </a:lnTo>
                  <a:lnTo>
                    <a:pt x="10" y="1126"/>
                  </a:lnTo>
                  <a:lnTo>
                    <a:pt x="6" y="1124"/>
                  </a:lnTo>
                  <a:lnTo>
                    <a:pt x="4" y="1122"/>
                  </a:lnTo>
                  <a:lnTo>
                    <a:pt x="2" y="1122"/>
                  </a:lnTo>
                  <a:lnTo>
                    <a:pt x="4" y="1122"/>
                  </a:lnTo>
                  <a:lnTo>
                    <a:pt x="4" y="1118"/>
                  </a:lnTo>
                  <a:lnTo>
                    <a:pt x="6" y="1108"/>
                  </a:lnTo>
                  <a:lnTo>
                    <a:pt x="6" y="1100"/>
                  </a:lnTo>
                  <a:lnTo>
                    <a:pt x="6" y="1094"/>
                  </a:lnTo>
                  <a:lnTo>
                    <a:pt x="4" y="1094"/>
                  </a:lnTo>
                  <a:lnTo>
                    <a:pt x="6" y="1096"/>
                  </a:lnTo>
                  <a:lnTo>
                    <a:pt x="12" y="1080"/>
                  </a:lnTo>
                  <a:lnTo>
                    <a:pt x="10" y="1078"/>
                  </a:lnTo>
                  <a:lnTo>
                    <a:pt x="12" y="1080"/>
                  </a:lnTo>
                  <a:lnTo>
                    <a:pt x="22" y="1072"/>
                  </a:lnTo>
                  <a:lnTo>
                    <a:pt x="26" y="1068"/>
                  </a:lnTo>
                  <a:lnTo>
                    <a:pt x="28" y="1062"/>
                  </a:lnTo>
                  <a:lnTo>
                    <a:pt x="26" y="1050"/>
                  </a:lnTo>
                  <a:lnTo>
                    <a:pt x="26" y="1046"/>
                  </a:lnTo>
                  <a:lnTo>
                    <a:pt x="26" y="1044"/>
                  </a:lnTo>
                  <a:lnTo>
                    <a:pt x="26" y="1046"/>
                  </a:lnTo>
                  <a:lnTo>
                    <a:pt x="26" y="1044"/>
                  </a:lnTo>
                  <a:lnTo>
                    <a:pt x="26" y="1046"/>
                  </a:lnTo>
                  <a:lnTo>
                    <a:pt x="26" y="1044"/>
                  </a:lnTo>
                  <a:lnTo>
                    <a:pt x="24" y="1046"/>
                  </a:lnTo>
                  <a:lnTo>
                    <a:pt x="26" y="1046"/>
                  </a:lnTo>
                  <a:lnTo>
                    <a:pt x="26" y="1044"/>
                  </a:lnTo>
                  <a:lnTo>
                    <a:pt x="24" y="1046"/>
                  </a:lnTo>
                  <a:lnTo>
                    <a:pt x="26" y="1048"/>
                  </a:lnTo>
                  <a:lnTo>
                    <a:pt x="28" y="1046"/>
                  </a:lnTo>
                  <a:lnTo>
                    <a:pt x="38" y="1040"/>
                  </a:lnTo>
                  <a:lnTo>
                    <a:pt x="46" y="1034"/>
                  </a:lnTo>
                  <a:lnTo>
                    <a:pt x="50" y="1028"/>
                  </a:lnTo>
                  <a:lnTo>
                    <a:pt x="50" y="1024"/>
                  </a:lnTo>
                  <a:lnTo>
                    <a:pt x="50" y="1020"/>
                  </a:lnTo>
                  <a:lnTo>
                    <a:pt x="48" y="1018"/>
                  </a:lnTo>
                  <a:lnTo>
                    <a:pt x="44" y="1016"/>
                  </a:lnTo>
                  <a:lnTo>
                    <a:pt x="44" y="1018"/>
                  </a:lnTo>
                  <a:lnTo>
                    <a:pt x="46" y="1018"/>
                  </a:lnTo>
                  <a:lnTo>
                    <a:pt x="38" y="1010"/>
                  </a:lnTo>
                  <a:lnTo>
                    <a:pt x="32" y="996"/>
                  </a:lnTo>
                  <a:lnTo>
                    <a:pt x="30" y="996"/>
                  </a:lnTo>
                  <a:lnTo>
                    <a:pt x="32" y="996"/>
                  </a:lnTo>
                  <a:lnTo>
                    <a:pt x="32" y="990"/>
                  </a:lnTo>
                  <a:lnTo>
                    <a:pt x="30" y="974"/>
                  </a:lnTo>
                  <a:lnTo>
                    <a:pt x="28" y="968"/>
                  </a:lnTo>
                  <a:lnTo>
                    <a:pt x="24" y="964"/>
                  </a:lnTo>
                  <a:lnTo>
                    <a:pt x="24" y="962"/>
                  </a:lnTo>
                  <a:lnTo>
                    <a:pt x="24" y="960"/>
                  </a:lnTo>
                  <a:lnTo>
                    <a:pt x="24" y="954"/>
                  </a:lnTo>
                  <a:lnTo>
                    <a:pt x="24" y="940"/>
                  </a:lnTo>
                  <a:lnTo>
                    <a:pt x="24" y="922"/>
                  </a:lnTo>
                  <a:lnTo>
                    <a:pt x="22" y="912"/>
                  </a:lnTo>
                  <a:lnTo>
                    <a:pt x="22" y="908"/>
                  </a:lnTo>
                  <a:lnTo>
                    <a:pt x="12" y="896"/>
                  </a:lnTo>
                  <a:lnTo>
                    <a:pt x="4" y="878"/>
                  </a:lnTo>
                  <a:lnTo>
                    <a:pt x="2" y="878"/>
                  </a:lnTo>
                  <a:lnTo>
                    <a:pt x="4" y="880"/>
                  </a:lnTo>
                  <a:lnTo>
                    <a:pt x="8" y="876"/>
                  </a:lnTo>
                  <a:lnTo>
                    <a:pt x="16" y="864"/>
                  </a:lnTo>
                  <a:lnTo>
                    <a:pt x="18" y="860"/>
                  </a:lnTo>
                  <a:lnTo>
                    <a:pt x="18" y="858"/>
                  </a:lnTo>
                  <a:lnTo>
                    <a:pt x="18" y="856"/>
                  </a:lnTo>
                  <a:lnTo>
                    <a:pt x="16" y="856"/>
                  </a:lnTo>
                  <a:lnTo>
                    <a:pt x="14" y="856"/>
                  </a:lnTo>
                  <a:lnTo>
                    <a:pt x="14" y="858"/>
                  </a:lnTo>
                  <a:lnTo>
                    <a:pt x="14" y="856"/>
                  </a:lnTo>
                  <a:lnTo>
                    <a:pt x="14" y="858"/>
                  </a:lnTo>
                  <a:lnTo>
                    <a:pt x="14" y="856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4" y="856"/>
                  </a:lnTo>
                  <a:lnTo>
                    <a:pt x="14" y="858"/>
                  </a:lnTo>
                  <a:lnTo>
                    <a:pt x="16" y="858"/>
                  </a:lnTo>
                  <a:lnTo>
                    <a:pt x="16" y="856"/>
                  </a:lnTo>
                  <a:lnTo>
                    <a:pt x="18" y="856"/>
                  </a:lnTo>
                  <a:lnTo>
                    <a:pt x="24" y="854"/>
                  </a:lnTo>
                  <a:lnTo>
                    <a:pt x="26" y="852"/>
                  </a:lnTo>
                  <a:lnTo>
                    <a:pt x="28" y="852"/>
                  </a:lnTo>
                  <a:lnTo>
                    <a:pt x="30" y="852"/>
                  </a:lnTo>
                  <a:lnTo>
                    <a:pt x="42" y="836"/>
                  </a:lnTo>
                  <a:lnTo>
                    <a:pt x="48" y="826"/>
                  </a:lnTo>
                  <a:lnTo>
                    <a:pt x="44" y="814"/>
                  </a:lnTo>
                  <a:lnTo>
                    <a:pt x="42" y="784"/>
                  </a:lnTo>
                  <a:lnTo>
                    <a:pt x="40" y="778"/>
                  </a:lnTo>
                  <a:lnTo>
                    <a:pt x="44" y="762"/>
                  </a:lnTo>
                  <a:lnTo>
                    <a:pt x="46" y="752"/>
                  </a:lnTo>
                  <a:lnTo>
                    <a:pt x="46" y="738"/>
                  </a:lnTo>
                  <a:lnTo>
                    <a:pt x="50" y="706"/>
                  </a:lnTo>
                  <a:lnTo>
                    <a:pt x="46" y="674"/>
                  </a:lnTo>
                  <a:lnTo>
                    <a:pt x="46" y="668"/>
                  </a:lnTo>
                  <a:lnTo>
                    <a:pt x="38" y="648"/>
                  </a:lnTo>
                  <a:lnTo>
                    <a:pt x="32" y="634"/>
                  </a:lnTo>
                  <a:lnTo>
                    <a:pt x="28" y="616"/>
                  </a:lnTo>
                  <a:lnTo>
                    <a:pt x="26" y="616"/>
                  </a:lnTo>
                  <a:lnTo>
                    <a:pt x="28" y="616"/>
                  </a:lnTo>
                  <a:lnTo>
                    <a:pt x="28" y="612"/>
                  </a:lnTo>
                  <a:lnTo>
                    <a:pt x="30" y="600"/>
                  </a:lnTo>
                  <a:lnTo>
                    <a:pt x="28" y="598"/>
                  </a:lnTo>
                  <a:lnTo>
                    <a:pt x="30" y="600"/>
                  </a:lnTo>
                  <a:lnTo>
                    <a:pt x="34" y="594"/>
                  </a:lnTo>
                  <a:lnTo>
                    <a:pt x="44" y="588"/>
                  </a:lnTo>
                  <a:lnTo>
                    <a:pt x="54" y="588"/>
                  </a:lnTo>
                  <a:lnTo>
                    <a:pt x="56" y="588"/>
                  </a:lnTo>
                  <a:lnTo>
                    <a:pt x="66" y="574"/>
                  </a:lnTo>
                  <a:lnTo>
                    <a:pt x="80" y="572"/>
                  </a:lnTo>
                  <a:lnTo>
                    <a:pt x="98" y="566"/>
                  </a:lnTo>
                  <a:lnTo>
                    <a:pt x="104" y="560"/>
                  </a:lnTo>
                  <a:lnTo>
                    <a:pt x="116" y="552"/>
                  </a:lnTo>
                  <a:lnTo>
                    <a:pt x="114" y="550"/>
                  </a:lnTo>
                  <a:lnTo>
                    <a:pt x="114" y="552"/>
                  </a:lnTo>
                  <a:lnTo>
                    <a:pt x="120" y="552"/>
                  </a:lnTo>
                  <a:lnTo>
                    <a:pt x="136" y="552"/>
                  </a:lnTo>
                  <a:lnTo>
                    <a:pt x="148" y="550"/>
                  </a:lnTo>
                  <a:lnTo>
                    <a:pt x="152" y="530"/>
                  </a:lnTo>
                  <a:lnTo>
                    <a:pt x="152" y="516"/>
                  </a:lnTo>
                  <a:lnTo>
                    <a:pt x="158" y="506"/>
                  </a:lnTo>
                  <a:lnTo>
                    <a:pt x="160" y="500"/>
                  </a:lnTo>
                  <a:lnTo>
                    <a:pt x="160" y="484"/>
                  </a:lnTo>
                  <a:lnTo>
                    <a:pt x="166" y="484"/>
                  </a:lnTo>
                  <a:lnTo>
                    <a:pt x="186" y="480"/>
                  </a:lnTo>
                  <a:lnTo>
                    <a:pt x="190" y="464"/>
                  </a:lnTo>
                  <a:lnTo>
                    <a:pt x="192" y="458"/>
                  </a:lnTo>
                  <a:lnTo>
                    <a:pt x="192" y="456"/>
                  </a:lnTo>
                  <a:lnTo>
                    <a:pt x="192" y="454"/>
                  </a:lnTo>
                  <a:lnTo>
                    <a:pt x="190" y="454"/>
                  </a:lnTo>
                  <a:lnTo>
                    <a:pt x="188" y="454"/>
                  </a:lnTo>
                  <a:lnTo>
                    <a:pt x="188" y="456"/>
                  </a:lnTo>
                  <a:lnTo>
                    <a:pt x="188" y="458"/>
                  </a:lnTo>
                  <a:lnTo>
                    <a:pt x="190" y="456"/>
                  </a:lnTo>
                  <a:lnTo>
                    <a:pt x="188" y="456"/>
                  </a:lnTo>
                  <a:lnTo>
                    <a:pt x="188" y="458"/>
                  </a:lnTo>
                  <a:lnTo>
                    <a:pt x="190" y="456"/>
                  </a:lnTo>
                  <a:lnTo>
                    <a:pt x="190" y="454"/>
                  </a:lnTo>
                  <a:lnTo>
                    <a:pt x="190" y="448"/>
                  </a:lnTo>
                  <a:lnTo>
                    <a:pt x="192" y="446"/>
                  </a:lnTo>
                  <a:lnTo>
                    <a:pt x="190" y="446"/>
                  </a:lnTo>
                  <a:lnTo>
                    <a:pt x="192" y="446"/>
                  </a:lnTo>
                  <a:lnTo>
                    <a:pt x="190" y="446"/>
                  </a:lnTo>
                  <a:lnTo>
                    <a:pt x="192" y="446"/>
                  </a:lnTo>
                  <a:lnTo>
                    <a:pt x="190" y="444"/>
                  </a:lnTo>
                  <a:lnTo>
                    <a:pt x="190" y="446"/>
                  </a:lnTo>
                  <a:lnTo>
                    <a:pt x="200" y="444"/>
                  </a:lnTo>
                  <a:lnTo>
                    <a:pt x="212" y="438"/>
                  </a:lnTo>
                  <a:lnTo>
                    <a:pt x="236" y="436"/>
                  </a:lnTo>
                  <a:lnTo>
                    <a:pt x="244" y="436"/>
                  </a:lnTo>
                  <a:lnTo>
                    <a:pt x="246" y="436"/>
                  </a:lnTo>
                  <a:lnTo>
                    <a:pt x="254" y="418"/>
                  </a:lnTo>
                  <a:lnTo>
                    <a:pt x="266" y="416"/>
                  </a:lnTo>
                  <a:lnTo>
                    <a:pt x="278" y="412"/>
                  </a:lnTo>
                  <a:lnTo>
                    <a:pt x="280" y="400"/>
                  </a:lnTo>
                  <a:lnTo>
                    <a:pt x="284" y="382"/>
                  </a:lnTo>
                  <a:lnTo>
                    <a:pt x="284" y="376"/>
                  </a:lnTo>
                  <a:lnTo>
                    <a:pt x="286" y="374"/>
                  </a:lnTo>
                  <a:lnTo>
                    <a:pt x="284" y="364"/>
                  </a:lnTo>
                  <a:lnTo>
                    <a:pt x="276" y="352"/>
                  </a:lnTo>
                  <a:lnTo>
                    <a:pt x="274" y="352"/>
                  </a:lnTo>
                  <a:lnTo>
                    <a:pt x="264" y="348"/>
                  </a:lnTo>
                  <a:lnTo>
                    <a:pt x="262" y="346"/>
                  </a:lnTo>
                  <a:lnTo>
                    <a:pt x="262" y="34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6" y="342"/>
                  </a:lnTo>
                  <a:lnTo>
                    <a:pt x="266" y="320"/>
                  </a:lnTo>
                  <a:lnTo>
                    <a:pt x="264" y="308"/>
                  </a:lnTo>
                  <a:lnTo>
                    <a:pt x="262" y="308"/>
                  </a:lnTo>
                  <a:lnTo>
                    <a:pt x="264" y="308"/>
                  </a:lnTo>
                  <a:lnTo>
                    <a:pt x="264" y="284"/>
                  </a:lnTo>
                  <a:lnTo>
                    <a:pt x="264" y="274"/>
                  </a:lnTo>
                  <a:lnTo>
                    <a:pt x="260" y="252"/>
                  </a:lnTo>
                  <a:lnTo>
                    <a:pt x="250" y="252"/>
                  </a:lnTo>
                  <a:lnTo>
                    <a:pt x="250" y="242"/>
                  </a:lnTo>
                  <a:lnTo>
                    <a:pt x="246" y="232"/>
                  </a:lnTo>
                  <a:lnTo>
                    <a:pt x="244" y="230"/>
                  </a:lnTo>
                  <a:lnTo>
                    <a:pt x="238" y="230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30" y="216"/>
                  </a:lnTo>
                  <a:lnTo>
                    <a:pt x="230" y="210"/>
                  </a:lnTo>
                  <a:lnTo>
                    <a:pt x="232" y="200"/>
                  </a:lnTo>
                  <a:lnTo>
                    <a:pt x="232" y="198"/>
                  </a:lnTo>
                  <a:lnTo>
                    <a:pt x="230" y="196"/>
                  </a:lnTo>
                  <a:lnTo>
                    <a:pt x="222" y="190"/>
                  </a:lnTo>
                  <a:lnTo>
                    <a:pt x="216" y="188"/>
                  </a:lnTo>
                  <a:lnTo>
                    <a:pt x="218" y="188"/>
                  </a:lnTo>
                  <a:lnTo>
                    <a:pt x="206" y="172"/>
                  </a:lnTo>
                  <a:lnTo>
                    <a:pt x="206" y="162"/>
                  </a:lnTo>
                  <a:lnTo>
                    <a:pt x="216" y="142"/>
                  </a:lnTo>
                  <a:lnTo>
                    <a:pt x="214" y="140"/>
                  </a:lnTo>
                  <a:lnTo>
                    <a:pt x="208" y="136"/>
                  </a:lnTo>
                  <a:lnTo>
                    <a:pt x="204" y="130"/>
                  </a:lnTo>
                  <a:lnTo>
                    <a:pt x="202" y="124"/>
                  </a:lnTo>
                  <a:lnTo>
                    <a:pt x="200" y="124"/>
                  </a:lnTo>
                  <a:lnTo>
                    <a:pt x="202" y="124"/>
                  </a:lnTo>
                  <a:lnTo>
                    <a:pt x="200" y="124"/>
                  </a:lnTo>
                  <a:lnTo>
                    <a:pt x="202" y="124"/>
                  </a:lnTo>
                  <a:lnTo>
                    <a:pt x="202" y="122"/>
                  </a:lnTo>
                  <a:lnTo>
                    <a:pt x="200" y="116"/>
                  </a:lnTo>
                  <a:lnTo>
                    <a:pt x="200" y="106"/>
                  </a:lnTo>
                  <a:lnTo>
                    <a:pt x="200" y="104"/>
                  </a:lnTo>
                  <a:lnTo>
                    <a:pt x="198" y="102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92" y="104"/>
                  </a:lnTo>
                  <a:lnTo>
                    <a:pt x="194" y="78"/>
                  </a:lnTo>
                  <a:lnTo>
                    <a:pt x="202" y="74"/>
                  </a:lnTo>
                  <a:lnTo>
                    <a:pt x="208" y="74"/>
                  </a:lnTo>
                  <a:lnTo>
                    <a:pt x="210" y="74"/>
                  </a:lnTo>
                  <a:lnTo>
                    <a:pt x="220" y="56"/>
                  </a:lnTo>
                  <a:lnTo>
                    <a:pt x="226" y="52"/>
                  </a:lnTo>
                  <a:lnTo>
                    <a:pt x="228" y="52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28" y="38"/>
                  </a:lnTo>
                  <a:lnTo>
                    <a:pt x="216" y="34"/>
                  </a:lnTo>
                  <a:lnTo>
                    <a:pt x="226" y="24"/>
                  </a:lnTo>
                  <a:lnTo>
                    <a:pt x="234" y="22"/>
                  </a:lnTo>
                  <a:lnTo>
                    <a:pt x="236" y="22"/>
                  </a:lnTo>
                  <a:lnTo>
                    <a:pt x="238" y="20"/>
                  </a:lnTo>
                  <a:lnTo>
                    <a:pt x="238" y="22"/>
                  </a:lnTo>
                  <a:lnTo>
                    <a:pt x="238" y="30"/>
                  </a:lnTo>
                  <a:lnTo>
                    <a:pt x="238" y="32"/>
                  </a:lnTo>
                  <a:lnTo>
                    <a:pt x="254" y="48"/>
                  </a:lnTo>
                  <a:lnTo>
                    <a:pt x="302" y="48"/>
                  </a:lnTo>
                  <a:lnTo>
                    <a:pt x="306" y="36"/>
                  </a:lnTo>
                  <a:lnTo>
                    <a:pt x="312" y="20"/>
                  </a:lnTo>
                  <a:lnTo>
                    <a:pt x="312" y="18"/>
                  </a:lnTo>
                  <a:lnTo>
                    <a:pt x="314" y="22"/>
                  </a:lnTo>
                  <a:lnTo>
                    <a:pt x="318" y="32"/>
                  </a:lnTo>
                  <a:lnTo>
                    <a:pt x="318" y="40"/>
                  </a:lnTo>
                  <a:lnTo>
                    <a:pt x="318" y="42"/>
                  </a:lnTo>
                  <a:lnTo>
                    <a:pt x="324" y="46"/>
                  </a:lnTo>
                  <a:lnTo>
                    <a:pt x="328" y="56"/>
                  </a:lnTo>
                  <a:lnTo>
                    <a:pt x="328" y="64"/>
                  </a:lnTo>
                  <a:lnTo>
                    <a:pt x="318" y="86"/>
                  </a:lnTo>
                  <a:lnTo>
                    <a:pt x="322" y="90"/>
                  </a:lnTo>
                  <a:lnTo>
                    <a:pt x="318" y="102"/>
                  </a:lnTo>
                  <a:lnTo>
                    <a:pt x="332" y="106"/>
                  </a:lnTo>
                  <a:lnTo>
                    <a:pt x="330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16"/>
                  </a:lnTo>
                  <a:lnTo>
                    <a:pt x="330" y="122"/>
                  </a:lnTo>
                  <a:lnTo>
                    <a:pt x="346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94"/>
                  </a:lnTo>
                  <a:lnTo>
                    <a:pt x="338" y="76"/>
                  </a:lnTo>
                  <a:lnTo>
                    <a:pt x="366" y="68"/>
                  </a:lnTo>
                  <a:lnTo>
                    <a:pt x="390" y="68"/>
                  </a:lnTo>
                  <a:lnTo>
                    <a:pt x="412" y="56"/>
                  </a:lnTo>
                  <a:lnTo>
                    <a:pt x="412" y="52"/>
                  </a:lnTo>
                  <a:lnTo>
                    <a:pt x="424" y="48"/>
                  </a:lnTo>
                  <a:lnTo>
                    <a:pt x="438" y="52"/>
                  </a:lnTo>
                  <a:lnTo>
                    <a:pt x="454" y="58"/>
                  </a:lnTo>
                  <a:lnTo>
                    <a:pt x="464" y="58"/>
                  </a:lnTo>
                  <a:lnTo>
                    <a:pt x="474" y="62"/>
                  </a:lnTo>
                  <a:lnTo>
                    <a:pt x="478" y="62"/>
                  </a:lnTo>
                  <a:lnTo>
                    <a:pt x="488" y="68"/>
                  </a:lnTo>
                  <a:lnTo>
                    <a:pt x="510" y="72"/>
                  </a:lnTo>
                  <a:lnTo>
                    <a:pt x="524" y="68"/>
                  </a:lnTo>
                  <a:lnTo>
                    <a:pt x="534" y="72"/>
                  </a:lnTo>
                  <a:lnTo>
                    <a:pt x="554" y="72"/>
                  </a:lnTo>
                  <a:lnTo>
                    <a:pt x="558" y="76"/>
                  </a:lnTo>
                  <a:lnTo>
                    <a:pt x="558" y="78"/>
                  </a:lnTo>
                  <a:lnTo>
                    <a:pt x="554" y="78"/>
                  </a:lnTo>
                  <a:lnTo>
                    <a:pt x="552" y="78"/>
                  </a:lnTo>
                  <a:lnTo>
                    <a:pt x="552" y="84"/>
                  </a:lnTo>
                  <a:lnTo>
                    <a:pt x="538" y="84"/>
                  </a:lnTo>
                  <a:lnTo>
                    <a:pt x="538" y="116"/>
                  </a:lnTo>
                  <a:lnTo>
                    <a:pt x="542" y="122"/>
                  </a:lnTo>
                  <a:lnTo>
                    <a:pt x="564" y="136"/>
                  </a:lnTo>
                  <a:lnTo>
                    <a:pt x="578" y="142"/>
                  </a:lnTo>
                  <a:lnTo>
                    <a:pt x="606" y="158"/>
                  </a:lnTo>
                  <a:lnTo>
                    <a:pt x="606" y="148"/>
                  </a:lnTo>
                  <a:lnTo>
                    <a:pt x="614" y="148"/>
                  </a:lnTo>
                  <a:lnTo>
                    <a:pt x="632" y="152"/>
                  </a:lnTo>
                  <a:lnTo>
                    <a:pt x="650" y="162"/>
                  </a:lnTo>
                  <a:lnTo>
                    <a:pt x="654" y="156"/>
                  </a:lnTo>
                  <a:lnTo>
                    <a:pt x="670" y="152"/>
                  </a:lnTo>
                  <a:lnTo>
                    <a:pt x="678" y="152"/>
                  </a:lnTo>
                  <a:lnTo>
                    <a:pt x="682" y="156"/>
                  </a:lnTo>
                  <a:lnTo>
                    <a:pt x="684" y="158"/>
                  </a:lnTo>
                  <a:lnTo>
                    <a:pt x="698" y="152"/>
                  </a:lnTo>
                  <a:lnTo>
                    <a:pt x="702" y="156"/>
                  </a:lnTo>
                  <a:lnTo>
                    <a:pt x="706" y="160"/>
                  </a:lnTo>
                  <a:lnTo>
                    <a:pt x="706" y="154"/>
                  </a:lnTo>
                  <a:lnTo>
                    <a:pt x="708" y="156"/>
                  </a:lnTo>
                  <a:lnTo>
                    <a:pt x="708" y="158"/>
                  </a:lnTo>
                  <a:lnTo>
                    <a:pt x="720" y="146"/>
                  </a:lnTo>
                  <a:lnTo>
                    <a:pt x="740" y="142"/>
                  </a:lnTo>
                  <a:lnTo>
                    <a:pt x="750" y="136"/>
                  </a:lnTo>
                  <a:lnTo>
                    <a:pt x="750" y="130"/>
                  </a:lnTo>
                  <a:lnTo>
                    <a:pt x="740" y="104"/>
                  </a:lnTo>
                  <a:lnTo>
                    <a:pt x="740" y="80"/>
                  </a:lnTo>
                  <a:lnTo>
                    <a:pt x="746" y="50"/>
                  </a:lnTo>
                  <a:lnTo>
                    <a:pt x="746" y="40"/>
                  </a:lnTo>
                  <a:lnTo>
                    <a:pt x="752" y="48"/>
                  </a:lnTo>
                  <a:lnTo>
                    <a:pt x="772" y="48"/>
                  </a:lnTo>
                  <a:lnTo>
                    <a:pt x="766" y="36"/>
                  </a:lnTo>
                  <a:lnTo>
                    <a:pt x="766" y="32"/>
                  </a:lnTo>
                  <a:lnTo>
                    <a:pt x="770" y="28"/>
                  </a:lnTo>
                  <a:lnTo>
                    <a:pt x="772" y="28"/>
                  </a:lnTo>
                  <a:lnTo>
                    <a:pt x="776" y="32"/>
                  </a:lnTo>
                  <a:lnTo>
                    <a:pt x="778" y="32"/>
                  </a:lnTo>
                  <a:lnTo>
                    <a:pt x="792" y="38"/>
                  </a:lnTo>
                  <a:lnTo>
                    <a:pt x="804" y="42"/>
                  </a:lnTo>
                  <a:lnTo>
                    <a:pt x="808" y="38"/>
                  </a:lnTo>
                  <a:lnTo>
                    <a:pt x="818" y="48"/>
                  </a:lnTo>
                  <a:lnTo>
                    <a:pt x="822" y="48"/>
                  </a:lnTo>
                  <a:lnTo>
                    <a:pt x="822" y="62"/>
                  </a:lnTo>
                  <a:lnTo>
                    <a:pt x="836" y="68"/>
                  </a:lnTo>
                  <a:lnTo>
                    <a:pt x="836" y="62"/>
                  </a:lnTo>
                  <a:lnTo>
                    <a:pt x="842" y="62"/>
                  </a:lnTo>
                  <a:lnTo>
                    <a:pt x="846" y="66"/>
                  </a:lnTo>
                  <a:lnTo>
                    <a:pt x="848" y="68"/>
                  </a:lnTo>
                  <a:lnTo>
                    <a:pt x="852" y="68"/>
                  </a:lnTo>
                  <a:lnTo>
                    <a:pt x="856" y="72"/>
                  </a:lnTo>
                  <a:lnTo>
                    <a:pt x="858" y="74"/>
                  </a:lnTo>
                  <a:lnTo>
                    <a:pt x="862" y="68"/>
                  </a:lnTo>
                  <a:lnTo>
                    <a:pt x="876" y="82"/>
                  </a:lnTo>
                  <a:lnTo>
                    <a:pt x="876" y="86"/>
                  </a:lnTo>
                  <a:lnTo>
                    <a:pt x="884" y="94"/>
                  </a:lnTo>
                  <a:lnTo>
                    <a:pt x="890" y="82"/>
                  </a:lnTo>
                  <a:lnTo>
                    <a:pt x="898" y="82"/>
                  </a:lnTo>
                  <a:lnTo>
                    <a:pt x="900" y="82"/>
                  </a:lnTo>
                  <a:lnTo>
                    <a:pt x="900" y="74"/>
                  </a:lnTo>
                  <a:lnTo>
                    <a:pt x="912" y="78"/>
                  </a:lnTo>
                  <a:lnTo>
                    <a:pt x="932" y="78"/>
                  </a:lnTo>
                  <a:lnTo>
                    <a:pt x="946" y="82"/>
                  </a:lnTo>
                  <a:lnTo>
                    <a:pt x="950" y="86"/>
                  </a:lnTo>
                  <a:lnTo>
                    <a:pt x="946" y="88"/>
                  </a:lnTo>
                  <a:lnTo>
                    <a:pt x="942" y="92"/>
                  </a:lnTo>
                  <a:lnTo>
                    <a:pt x="952" y="92"/>
                  </a:lnTo>
                  <a:lnTo>
                    <a:pt x="960" y="96"/>
                  </a:lnTo>
                  <a:lnTo>
                    <a:pt x="960" y="106"/>
                  </a:lnTo>
                  <a:lnTo>
                    <a:pt x="976" y="116"/>
                  </a:lnTo>
                  <a:lnTo>
                    <a:pt x="976" y="120"/>
                  </a:lnTo>
                  <a:lnTo>
                    <a:pt x="976" y="122"/>
                  </a:lnTo>
                  <a:lnTo>
                    <a:pt x="986" y="126"/>
                  </a:lnTo>
                  <a:lnTo>
                    <a:pt x="986" y="136"/>
                  </a:lnTo>
                  <a:lnTo>
                    <a:pt x="1000" y="146"/>
                  </a:lnTo>
                  <a:lnTo>
                    <a:pt x="1000" y="160"/>
                  </a:lnTo>
                  <a:lnTo>
                    <a:pt x="996" y="164"/>
                  </a:lnTo>
                  <a:lnTo>
                    <a:pt x="992" y="164"/>
                  </a:lnTo>
                  <a:lnTo>
                    <a:pt x="988" y="164"/>
                  </a:lnTo>
                  <a:lnTo>
                    <a:pt x="994" y="170"/>
                  </a:lnTo>
                  <a:lnTo>
                    <a:pt x="992" y="174"/>
                  </a:lnTo>
                  <a:lnTo>
                    <a:pt x="990" y="176"/>
                  </a:lnTo>
                  <a:lnTo>
                    <a:pt x="996" y="180"/>
                  </a:lnTo>
                  <a:lnTo>
                    <a:pt x="996" y="194"/>
                  </a:lnTo>
                  <a:lnTo>
                    <a:pt x="992" y="198"/>
                  </a:lnTo>
                  <a:lnTo>
                    <a:pt x="990" y="200"/>
                  </a:lnTo>
                  <a:lnTo>
                    <a:pt x="990" y="204"/>
                  </a:lnTo>
                  <a:lnTo>
                    <a:pt x="990" y="206"/>
                  </a:lnTo>
                  <a:lnTo>
                    <a:pt x="994" y="210"/>
                  </a:lnTo>
                  <a:lnTo>
                    <a:pt x="990" y="220"/>
                  </a:lnTo>
                  <a:lnTo>
                    <a:pt x="1006" y="236"/>
                  </a:lnTo>
                  <a:lnTo>
                    <a:pt x="1000" y="250"/>
                  </a:lnTo>
                  <a:lnTo>
                    <a:pt x="1000" y="258"/>
                  </a:lnTo>
                  <a:lnTo>
                    <a:pt x="996" y="264"/>
                  </a:lnTo>
                  <a:lnTo>
                    <a:pt x="992" y="266"/>
                  </a:lnTo>
                  <a:lnTo>
                    <a:pt x="998" y="266"/>
                  </a:lnTo>
                  <a:lnTo>
                    <a:pt x="986" y="278"/>
                  </a:lnTo>
                  <a:lnTo>
                    <a:pt x="982" y="278"/>
                  </a:lnTo>
                  <a:lnTo>
                    <a:pt x="966" y="300"/>
                  </a:lnTo>
                  <a:lnTo>
                    <a:pt x="970" y="314"/>
                  </a:lnTo>
                  <a:lnTo>
                    <a:pt x="970" y="320"/>
                  </a:lnTo>
                  <a:lnTo>
                    <a:pt x="976" y="330"/>
                  </a:lnTo>
                  <a:lnTo>
                    <a:pt x="972" y="334"/>
                  </a:lnTo>
                  <a:lnTo>
                    <a:pt x="970" y="334"/>
                  </a:lnTo>
                  <a:lnTo>
                    <a:pt x="978" y="342"/>
                  </a:lnTo>
                  <a:lnTo>
                    <a:pt x="986" y="338"/>
                  </a:lnTo>
                  <a:lnTo>
                    <a:pt x="986" y="340"/>
                  </a:lnTo>
                  <a:lnTo>
                    <a:pt x="990" y="346"/>
                  </a:lnTo>
                  <a:lnTo>
                    <a:pt x="990" y="360"/>
                  </a:lnTo>
                  <a:lnTo>
                    <a:pt x="1000" y="380"/>
                  </a:lnTo>
                  <a:lnTo>
                    <a:pt x="1000" y="384"/>
                  </a:lnTo>
                  <a:lnTo>
                    <a:pt x="1000" y="386"/>
                  </a:lnTo>
                  <a:lnTo>
                    <a:pt x="1010" y="386"/>
                  </a:lnTo>
                  <a:lnTo>
                    <a:pt x="1010" y="394"/>
                  </a:lnTo>
                  <a:lnTo>
                    <a:pt x="1016" y="404"/>
                  </a:lnTo>
                  <a:lnTo>
                    <a:pt x="1016" y="410"/>
                  </a:lnTo>
                  <a:lnTo>
                    <a:pt x="1022" y="416"/>
                  </a:lnTo>
                  <a:lnTo>
                    <a:pt x="1028" y="412"/>
                  </a:lnTo>
                  <a:lnTo>
                    <a:pt x="1030" y="414"/>
                  </a:lnTo>
                  <a:lnTo>
                    <a:pt x="1030" y="420"/>
                  </a:lnTo>
                  <a:lnTo>
                    <a:pt x="1036" y="432"/>
                  </a:lnTo>
                  <a:lnTo>
                    <a:pt x="1046" y="432"/>
                  </a:lnTo>
                  <a:lnTo>
                    <a:pt x="1050" y="436"/>
                  </a:lnTo>
                  <a:lnTo>
                    <a:pt x="1052" y="436"/>
                  </a:lnTo>
                  <a:lnTo>
                    <a:pt x="1058" y="436"/>
                  </a:lnTo>
                  <a:lnTo>
                    <a:pt x="1060" y="436"/>
                  </a:lnTo>
                  <a:lnTo>
                    <a:pt x="1060" y="428"/>
                  </a:lnTo>
                  <a:lnTo>
                    <a:pt x="1060" y="430"/>
                  </a:lnTo>
                  <a:lnTo>
                    <a:pt x="1070" y="456"/>
                  </a:lnTo>
                  <a:lnTo>
                    <a:pt x="1078" y="456"/>
                  </a:lnTo>
                  <a:lnTo>
                    <a:pt x="1084" y="444"/>
                  </a:lnTo>
                  <a:lnTo>
                    <a:pt x="1088" y="434"/>
                  </a:lnTo>
                  <a:lnTo>
                    <a:pt x="1094" y="420"/>
                  </a:lnTo>
                  <a:lnTo>
                    <a:pt x="1098" y="416"/>
                  </a:lnTo>
                  <a:lnTo>
                    <a:pt x="1104" y="400"/>
                  </a:lnTo>
                  <a:lnTo>
                    <a:pt x="1108" y="396"/>
                  </a:lnTo>
                  <a:lnTo>
                    <a:pt x="1108" y="360"/>
                  </a:lnTo>
                  <a:lnTo>
                    <a:pt x="1114" y="346"/>
                  </a:lnTo>
                  <a:lnTo>
                    <a:pt x="1118" y="336"/>
                  </a:lnTo>
                  <a:lnTo>
                    <a:pt x="1128" y="306"/>
                  </a:lnTo>
                  <a:lnTo>
                    <a:pt x="1134" y="296"/>
                  </a:lnTo>
                  <a:lnTo>
                    <a:pt x="1134" y="294"/>
                  </a:lnTo>
                  <a:lnTo>
                    <a:pt x="1134" y="296"/>
                  </a:lnTo>
                  <a:lnTo>
                    <a:pt x="1140" y="306"/>
                  </a:lnTo>
                  <a:lnTo>
                    <a:pt x="1144" y="320"/>
                  </a:lnTo>
                  <a:lnTo>
                    <a:pt x="1150" y="330"/>
                  </a:lnTo>
                  <a:lnTo>
                    <a:pt x="1160" y="346"/>
                  </a:lnTo>
                  <a:lnTo>
                    <a:pt x="1166" y="350"/>
                  </a:lnTo>
                  <a:lnTo>
                    <a:pt x="1176" y="366"/>
                  </a:lnTo>
                  <a:lnTo>
                    <a:pt x="1216" y="366"/>
                  </a:lnTo>
                  <a:lnTo>
                    <a:pt x="1228" y="380"/>
                  </a:lnTo>
                  <a:lnTo>
                    <a:pt x="1228" y="370"/>
                  </a:lnTo>
                  <a:lnTo>
                    <a:pt x="1228" y="368"/>
                  </a:lnTo>
                  <a:lnTo>
                    <a:pt x="1224" y="360"/>
                  </a:lnTo>
                  <a:lnTo>
                    <a:pt x="1228" y="350"/>
                  </a:lnTo>
                  <a:lnTo>
                    <a:pt x="1232" y="336"/>
                  </a:lnTo>
                  <a:lnTo>
                    <a:pt x="1256" y="336"/>
                  </a:lnTo>
                  <a:lnTo>
                    <a:pt x="1266" y="342"/>
                  </a:lnTo>
                  <a:lnTo>
                    <a:pt x="1270" y="342"/>
                  </a:lnTo>
                  <a:lnTo>
                    <a:pt x="1274" y="346"/>
                  </a:lnTo>
                  <a:lnTo>
                    <a:pt x="1276" y="346"/>
                  </a:lnTo>
                  <a:lnTo>
                    <a:pt x="1290" y="352"/>
                  </a:lnTo>
                  <a:lnTo>
                    <a:pt x="1296" y="352"/>
                  </a:lnTo>
                  <a:lnTo>
                    <a:pt x="1320" y="366"/>
                  </a:lnTo>
                  <a:lnTo>
                    <a:pt x="1326" y="366"/>
                  </a:lnTo>
                  <a:lnTo>
                    <a:pt x="1330" y="370"/>
                  </a:lnTo>
                  <a:lnTo>
                    <a:pt x="1334" y="382"/>
                  </a:lnTo>
                  <a:lnTo>
                    <a:pt x="1340" y="382"/>
                  </a:lnTo>
                  <a:lnTo>
                    <a:pt x="1340" y="390"/>
                  </a:lnTo>
                  <a:lnTo>
                    <a:pt x="1346" y="396"/>
                  </a:lnTo>
                  <a:lnTo>
                    <a:pt x="1350" y="396"/>
                  </a:lnTo>
                  <a:lnTo>
                    <a:pt x="1354" y="400"/>
                  </a:lnTo>
                  <a:lnTo>
                    <a:pt x="1356" y="402"/>
                  </a:lnTo>
                  <a:lnTo>
                    <a:pt x="1362" y="396"/>
                  </a:lnTo>
                  <a:lnTo>
                    <a:pt x="1370" y="396"/>
                  </a:lnTo>
                  <a:lnTo>
                    <a:pt x="1372" y="396"/>
                  </a:lnTo>
                  <a:lnTo>
                    <a:pt x="1372" y="386"/>
                  </a:lnTo>
                  <a:lnTo>
                    <a:pt x="1382" y="376"/>
                  </a:lnTo>
                  <a:lnTo>
                    <a:pt x="1398" y="366"/>
                  </a:lnTo>
                  <a:lnTo>
                    <a:pt x="1402" y="362"/>
                  </a:lnTo>
                  <a:lnTo>
                    <a:pt x="1412" y="368"/>
                  </a:lnTo>
                  <a:lnTo>
                    <a:pt x="1416" y="352"/>
                  </a:lnTo>
                  <a:lnTo>
                    <a:pt x="1430" y="362"/>
                  </a:lnTo>
                  <a:lnTo>
                    <a:pt x="1440" y="362"/>
                  </a:lnTo>
                  <a:lnTo>
                    <a:pt x="1442" y="362"/>
                  </a:lnTo>
                  <a:lnTo>
                    <a:pt x="1442" y="338"/>
                  </a:lnTo>
                  <a:lnTo>
                    <a:pt x="1432" y="328"/>
                  </a:lnTo>
                  <a:lnTo>
                    <a:pt x="1432" y="306"/>
                  </a:lnTo>
                  <a:lnTo>
                    <a:pt x="1436" y="306"/>
                  </a:lnTo>
                  <a:lnTo>
                    <a:pt x="1438" y="306"/>
                  </a:lnTo>
                  <a:lnTo>
                    <a:pt x="1438" y="300"/>
                  </a:lnTo>
                  <a:lnTo>
                    <a:pt x="1432" y="290"/>
                  </a:lnTo>
                  <a:lnTo>
                    <a:pt x="1432" y="286"/>
                  </a:lnTo>
                  <a:lnTo>
                    <a:pt x="1438" y="276"/>
                  </a:lnTo>
                  <a:lnTo>
                    <a:pt x="1446" y="266"/>
                  </a:lnTo>
                  <a:lnTo>
                    <a:pt x="1456" y="262"/>
                  </a:lnTo>
                  <a:lnTo>
                    <a:pt x="1462" y="256"/>
                  </a:lnTo>
                  <a:lnTo>
                    <a:pt x="1468" y="246"/>
                  </a:lnTo>
                  <a:lnTo>
                    <a:pt x="1472" y="226"/>
                  </a:lnTo>
                  <a:lnTo>
                    <a:pt x="1478" y="216"/>
                  </a:lnTo>
                  <a:lnTo>
                    <a:pt x="1482" y="212"/>
                  </a:lnTo>
                  <a:lnTo>
                    <a:pt x="1494" y="204"/>
                  </a:lnTo>
                  <a:lnTo>
                    <a:pt x="1482" y="198"/>
                  </a:lnTo>
                  <a:lnTo>
                    <a:pt x="1482" y="190"/>
                  </a:lnTo>
                  <a:lnTo>
                    <a:pt x="1478" y="184"/>
                  </a:lnTo>
                  <a:lnTo>
                    <a:pt x="1478" y="180"/>
                  </a:lnTo>
                  <a:lnTo>
                    <a:pt x="1482" y="172"/>
                  </a:lnTo>
                  <a:lnTo>
                    <a:pt x="1494" y="172"/>
                  </a:lnTo>
                  <a:lnTo>
                    <a:pt x="1504" y="182"/>
                  </a:lnTo>
                  <a:lnTo>
                    <a:pt x="1508" y="186"/>
                  </a:lnTo>
                  <a:lnTo>
                    <a:pt x="1510" y="186"/>
                  </a:lnTo>
                  <a:lnTo>
                    <a:pt x="1556" y="192"/>
                  </a:lnTo>
                  <a:lnTo>
                    <a:pt x="1590" y="192"/>
                  </a:lnTo>
                  <a:lnTo>
                    <a:pt x="1600" y="196"/>
                  </a:lnTo>
                  <a:lnTo>
                    <a:pt x="1630" y="196"/>
                  </a:lnTo>
                  <a:lnTo>
                    <a:pt x="1650" y="206"/>
                  </a:lnTo>
                  <a:lnTo>
                    <a:pt x="1680" y="212"/>
                  </a:lnTo>
                  <a:lnTo>
                    <a:pt x="1684" y="212"/>
                  </a:lnTo>
                  <a:lnTo>
                    <a:pt x="1698" y="226"/>
                  </a:lnTo>
                  <a:lnTo>
                    <a:pt x="1710" y="226"/>
                  </a:lnTo>
                  <a:lnTo>
                    <a:pt x="1724" y="236"/>
                  </a:lnTo>
                  <a:lnTo>
                    <a:pt x="1740" y="242"/>
                  </a:lnTo>
                  <a:lnTo>
                    <a:pt x="1750" y="236"/>
                  </a:lnTo>
                  <a:lnTo>
                    <a:pt x="1774" y="236"/>
                  </a:lnTo>
                  <a:lnTo>
                    <a:pt x="1778" y="242"/>
                  </a:lnTo>
                  <a:lnTo>
                    <a:pt x="1794" y="238"/>
                  </a:lnTo>
                  <a:lnTo>
                    <a:pt x="1808" y="246"/>
                  </a:lnTo>
                  <a:lnTo>
                    <a:pt x="1812" y="252"/>
                  </a:lnTo>
                  <a:lnTo>
                    <a:pt x="1814" y="252"/>
                  </a:lnTo>
                  <a:lnTo>
                    <a:pt x="1824" y="252"/>
                  </a:lnTo>
                  <a:lnTo>
                    <a:pt x="1834" y="256"/>
                  </a:lnTo>
                  <a:lnTo>
                    <a:pt x="1848" y="266"/>
                  </a:lnTo>
                  <a:lnTo>
                    <a:pt x="1858" y="290"/>
                  </a:lnTo>
                  <a:lnTo>
                    <a:pt x="1858" y="304"/>
                  </a:lnTo>
                  <a:lnTo>
                    <a:pt x="1850" y="312"/>
                  </a:lnTo>
                  <a:lnTo>
                    <a:pt x="1846" y="304"/>
                  </a:lnTo>
                  <a:lnTo>
                    <a:pt x="1834" y="298"/>
                  </a:lnTo>
                  <a:lnTo>
                    <a:pt x="1828" y="304"/>
                  </a:lnTo>
                  <a:lnTo>
                    <a:pt x="1812" y="324"/>
                  </a:lnTo>
                  <a:lnTo>
                    <a:pt x="1812" y="330"/>
                  </a:lnTo>
                  <a:lnTo>
                    <a:pt x="1812" y="332"/>
                  </a:lnTo>
                  <a:lnTo>
                    <a:pt x="1832" y="332"/>
                  </a:lnTo>
                  <a:lnTo>
                    <a:pt x="1832" y="334"/>
                  </a:lnTo>
                  <a:lnTo>
                    <a:pt x="1832" y="336"/>
                  </a:lnTo>
                  <a:lnTo>
                    <a:pt x="1844" y="336"/>
                  </a:lnTo>
                  <a:lnTo>
                    <a:pt x="1850" y="332"/>
                  </a:lnTo>
                  <a:lnTo>
                    <a:pt x="1864" y="336"/>
                  </a:lnTo>
                  <a:lnTo>
                    <a:pt x="1868" y="336"/>
                  </a:lnTo>
                  <a:lnTo>
                    <a:pt x="1872" y="346"/>
                  </a:lnTo>
                  <a:lnTo>
                    <a:pt x="1882" y="356"/>
                  </a:lnTo>
                  <a:lnTo>
                    <a:pt x="1882" y="360"/>
                  </a:lnTo>
                  <a:lnTo>
                    <a:pt x="1888" y="372"/>
                  </a:lnTo>
                  <a:lnTo>
                    <a:pt x="1894" y="372"/>
                  </a:lnTo>
                  <a:lnTo>
                    <a:pt x="1924" y="362"/>
                  </a:lnTo>
                  <a:lnTo>
                    <a:pt x="1926" y="366"/>
                  </a:lnTo>
                  <a:lnTo>
                    <a:pt x="1926" y="374"/>
                  </a:lnTo>
                  <a:lnTo>
                    <a:pt x="1926" y="376"/>
                  </a:lnTo>
                  <a:lnTo>
                    <a:pt x="1956" y="400"/>
                  </a:lnTo>
                  <a:lnTo>
                    <a:pt x="1952" y="408"/>
                  </a:lnTo>
                  <a:lnTo>
                    <a:pt x="1948" y="412"/>
                  </a:lnTo>
                  <a:lnTo>
                    <a:pt x="1930" y="418"/>
                  </a:lnTo>
                  <a:lnTo>
                    <a:pt x="1938" y="426"/>
                  </a:lnTo>
                  <a:lnTo>
                    <a:pt x="1948" y="426"/>
                  </a:lnTo>
                  <a:lnTo>
                    <a:pt x="1962" y="440"/>
                  </a:lnTo>
                  <a:lnTo>
                    <a:pt x="1968" y="446"/>
                  </a:lnTo>
                  <a:lnTo>
                    <a:pt x="1974" y="442"/>
                  </a:lnTo>
                  <a:lnTo>
                    <a:pt x="1978" y="442"/>
                  </a:lnTo>
                  <a:lnTo>
                    <a:pt x="1980" y="442"/>
                  </a:lnTo>
                  <a:lnTo>
                    <a:pt x="1998" y="432"/>
                  </a:lnTo>
                  <a:lnTo>
                    <a:pt x="2044" y="432"/>
                  </a:lnTo>
                  <a:lnTo>
                    <a:pt x="2054" y="426"/>
                  </a:lnTo>
                  <a:lnTo>
                    <a:pt x="2058" y="422"/>
                  </a:lnTo>
                  <a:lnTo>
                    <a:pt x="2078" y="426"/>
                  </a:lnTo>
                  <a:lnTo>
                    <a:pt x="2084" y="426"/>
                  </a:lnTo>
                  <a:lnTo>
                    <a:pt x="2088" y="422"/>
                  </a:lnTo>
                  <a:lnTo>
                    <a:pt x="2108" y="426"/>
                  </a:lnTo>
                  <a:lnTo>
                    <a:pt x="2114" y="420"/>
                  </a:lnTo>
                  <a:lnTo>
                    <a:pt x="2118" y="416"/>
                  </a:lnTo>
                  <a:lnTo>
                    <a:pt x="2138" y="422"/>
                  </a:lnTo>
                  <a:lnTo>
                    <a:pt x="2158" y="416"/>
                  </a:lnTo>
                  <a:lnTo>
                    <a:pt x="2178" y="416"/>
                  </a:lnTo>
                  <a:lnTo>
                    <a:pt x="2188" y="422"/>
                  </a:lnTo>
                  <a:lnTo>
                    <a:pt x="2218" y="426"/>
                  </a:lnTo>
                  <a:lnTo>
                    <a:pt x="2226" y="426"/>
                  </a:lnTo>
                  <a:lnTo>
                    <a:pt x="2232" y="436"/>
                  </a:lnTo>
                  <a:lnTo>
                    <a:pt x="2242" y="440"/>
                  </a:lnTo>
                  <a:lnTo>
                    <a:pt x="2246" y="450"/>
                  </a:lnTo>
                  <a:lnTo>
                    <a:pt x="2250" y="456"/>
                  </a:lnTo>
                  <a:lnTo>
                    <a:pt x="2256" y="466"/>
                  </a:lnTo>
                  <a:lnTo>
                    <a:pt x="2266" y="474"/>
                  </a:lnTo>
                  <a:lnTo>
                    <a:pt x="2266" y="478"/>
                  </a:lnTo>
                  <a:lnTo>
                    <a:pt x="2266" y="480"/>
                  </a:lnTo>
                  <a:lnTo>
                    <a:pt x="2276" y="494"/>
                  </a:lnTo>
                  <a:lnTo>
                    <a:pt x="2276" y="514"/>
                  </a:lnTo>
                  <a:lnTo>
                    <a:pt x="2260" y="558"/>
                  </a:lnTo>
                  <a:lnTo>
                    <a:pt x="2260" y="568"/>
                  </a:lnTo>
                  <a:lnTo>
                    <a:pt x="2260" y="570"/>
                  </a:lnTo>
                  <a:lnTo>
                    <a:pt x="2276" y="570"/>
                  </a:lnTo>
                  <a:lnTo>
                    <a:pt x="2276" y="578"/>
                  </a:lnTo>
                  <a:lnTo>
                    <a:pt x="2276" y="580"/>
                  </a:lnTo>
                  <a:lnTo>
                    <a:pt x="2296" y="580"/>
                  </a:lnTo>
                  <a:lnTo>
                    <a:pt x="2300" y="584"/>
                  </a:lnTo>
                  <a:lnTo>
                    <a:pt x="2302" y="586"/>
                  </a:lnTo>
                  <a:lnTo>
                    <a:pt x="2310" y="590"/>
                  </a:lnTo>
                  <a:lnTo>
                    <a:pt x="2316" y="600"/>
                  </a:lnTo>
                  <a:lnTo>
                    <a:pt x="2322" y="600"/>
                  </a:lnTo>
                  <a:lnTo>
                    <a:pt x="2324" y="600"/>
                  </a:lnTo>
                  <a:lnTo>
                    <a:pt x="2326" y="596"/>
                  </a:lnTo>
                  <a:lnTo>
                    <a:pt x="2330" y="604"/>
                  </a:lnTo>
                  <a:lnTo>
                    <a:pt x="2324" y="620"/>
                  </a:lnTo>
                  <a:lnTo>
                    <a:pt x="2338" y="620"/>
                  </a:lnTo>
                  <a:lnTo>
                    <a:pt x="2344" y="610"/>
                  </a:lnTo>
                  <a:lnTo>
                    <a:pt x="2348" y="600"/>
                  </a:lnTo>
                  <a:lnTo>
                    <a:pt x="2356" y="604"/>
                  </a:lnTo>
                  <a:lnTo>
                    <a:pt x="2358" y="602"/>
                  </a:lnTo>
                  <a:lnTo>
                    <a:pt x="2356" y="602"/>
                  </a:lnTo>
                  <a:lnTo>
                    <a:pt x="2352" y="616"/>
                  </a:lnTo>
                  <a:lnTo>
                    <a:pt x="2352" y="632"/>
                  </a:lnTo>
                  <a:lnTo>
                    <a:pt x="2354" y="648"/>
                  </a:lnTo>
                  <a:lnTo>
                    <a:pt x="2356" y="656"/>
                  </a:lnTo>
                  <a:lnTo>
                    <a:pt x="2360" y="662"/>
                  </a:lnTo>
                  <a:lnTo>
                    <a:pt x="2358" y="662"/>
                  </a:lnTo>
                  <a:lnTo>
                    <a:pt x="2360" y="662"/>
                  </a:lnTo>
                  <a:lnTo>
                    <a:pt x="2358" y="672"/>
                  </a:lnTo>
                  <a:lnTo>
                    <a:pt x="2358" y="674"/>
                  </a:lnTo>
                  <a:lnTo>
                    <a:pt x="2360" y="674"/>
                  </a:lnTo>
                  <a:lnTo>
                    <a:pt x="2362" y="672"/>
                  </a:lnTo>
                  <a:lnTo>
                    <a:pt x="2360" y="670"/>
                  </a:lnTo>
                  <a:lnTo>
                    <a:pt x="2358" y="670"/>
                  </a:lnTo>
                  <a:lnTo>
                    <a:pt x="2356" y="672"/>
                  </a:lnTo>
                  <a:lnTo>
                    <a:pt x="2352" y="676"/>
                  </a:lnTo>
                  <a:lnTo>
                    <a:pt x="2352" y="682"/>
                  </a:lnTo>
                  <a:lnTo>
                    <a:pt x="2352" y="684"/>
                  </a:lnTo>
                  <a:lnTo>
                    <a:pt x="2358" y="690"/>
                  </a:lnTo>
                  <a:lnTo>
                    <a:pt x="2360" y="698"/>
                  </a:lnTo>
                  <a:lnTo>
                    <a:pt x="2358" y="702"/>
                  </a:lnTo>
                  <a:lnTo>
                    <a:pt x="2354" y="708"/>
                  </a:lnTo>
                  <a:lnTo>
                    <a:pt x="2348" y="712"/>
                  </a:lnTo>
                  <a:lnTo>
                    <a:pt x="2340" y="716"/>
                  </a:lnTo>
                  <a:lnTo>
                    <a:pt x="2322" y="724"/>
                  </a:lnTo>
                  <a:lnTo>
                    <a:pt x="2286" y="734"/>
                  </a:lnTo>
                  <a:lnTo>
                    <a:pt x="2246" y="738"/>
                  </a:lnTo>
                  <a:lnTo>
                    <a:pt x="2188" y="744"/>
                  </a:lnTo>
                  <a:lnTo>
                    <a:pt x="2186" y="744"/>
                  </a:lnTo>
                  <a:lnTo>
                    <a:pt x="2186" y="746"/>
                  </a:lnTo>
                  <a:lnTo>
                    <a:pt x="2188" y="7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8" name="Freeform 158"/>
            <p:cNvSpPr>
              <a:spLocks/>
            </p:cNvSpPr>
            <p:nvPr/>
          </p:nvSpPr>
          <p:spPr bwMode="auto">
            <a:xfrm>
              <a:off x="5786" y="3008"/>
              <a:ext cx="758" cy="694"/>
            </a:xfrm>
            <a:custGeom>
              <a:avLst/>
              <a:gdLst>
                <a:gd name="T0" fmla="*/ 666 w 758"/>
                <a:gd name="T1" fmla="*/ 126 h 694"/>
                <a:gd name="T2" fmla="*/ 590 w 758"/>
                <a:gd name="T3" fmla="*/ 70 h 694"/>
                <a:gd name="T4" fmla="*/ 554 w 758"/>
                <a:gd name="T5" fmla="*/ 0 h 694"/>
                <a:gd name="T6" fmla="*/ 510 w 758"/>
                <a:gd name="T7" fmla="*/ 30 h 694"/>
                <a:gd name="T8" fmla="*/ 492 w 758"/>
                <a:gd name="T9" fmla="*/ 24 h 694"/>
                <a:gd name="T10" fmla="*/ 476 w 758"/>
                <a:gd name="T11" fmla="*/ 6 h 694"/>
                <a:gd name="T12" fmla="*/ 462 w 758"/>
                <a:gd name="T13" fmla="*/ 18 h 694"/>
                <a:gd name="T14" fmla="*/ 438 w 758"/>
                <a:gd name="T15" fmla="*/ 10 h 694"/>
                <a:gd name="T16" fmla="*/ 426 w 758"/>
                <a:gd name="T17" fmla="*/ 18 h 694"/>
                <a:gd name="T18" fmla="*/ 410 w 758"/>
                <a:gd name="T19" fmla="*/ 12 h 694"/>
                <a:gd name="T20" fmla="*/ 390 w 758"/>
                <a:gd name="T21" fmla="*/ 8 h 694"/>
                <a:gd name="T22" fmla="*/ 384 w 758"/>
                <a:gd name="T23" fmla="*/ 24 h 694"/>
                <a:gd name="T24" fmla="*/ 378 w 758"/>
                <a:gd name="T25" fmla="*/ 50 h 694"/>
                <a:gd name="T26" fmla="*/ 346 w 758"/>
                <a:gd name="T27" fmla="*/ 48 h 694"/>
                <a:gd name="T28" fmla="*/ 348 w 758"/>
                <a:gd name="T29" fmla="*/ 92 h 694"/>
                <a:gd name="T30" fmla="*/ 318 w 758"/>
                <a:gd name="T31" fmla="*/ 106 h 694"/>
                <a:gd name="T32" fmla="*/ 306 w 758"/>
                <a:gd name="T33" fmla="*/ 128 h 694"/>
                <a:gd name="T34" fmla="*/ 302 w 758"/>
                <a:gd name="T35" fmla="*/ 182 h 694"/>
                <a:gd name="T36" fmla="*/ 250 w 758"/>
                <a:gd name="T37" fmla="*/ 190 h 694"/>
                <a:gd name="T38" fmla="*/ 220 w 758"/>
                <a:gd name="T39" fmla="*/ 204 h 694"/>
                <a:gd name="T40" fmla="*/ 202 w 758"/>
                <a:gd name="T41" fmla="*/ 192 h 694"/>
                <a:gd name="T42" fmla="*/ 198 w 758"/>
                <a:gd name="T43" fmla="*/ 174 h 694"/>
                <a:gd name="T44" fmla="*/ 178 w 758"/>
                <a:gd name="T45" fmla="*/ 178 h 694"/>
                <a:gd name="T46" fmla="*/ 130 w 758"/>
                <a:gd name="T47" fmla="*/ 166 h 694"/>
                <a:gd name="T48" fmla="*/ 122 w 758"/>
                <a:gd name="T49" fmla="*/ 218 h 694"/>
                <a:gd name="T50" fmla="*/ 98 w 758"/>
                <a:gd name="T51" fmla="*/ 218 h 694"/>
                <a:gd name="T52" fmla="*/ 88 w 758"/>
                <a:gd name="T53" fmla="*/ 214 h 694"/>
                <a:gd name="T54" fmla="*/ 58 w 758"/>
                <a:gd name="T55" fmla="*/ 210 h 694"/>
                <a:gd name="T56" fmla="*/ 22 w 758"/>
                <a:gd name="T57" fmla="*/ 258 h 694"/>
                <a:gd name="T58" fmla="*/ 10 w 758"/>
                <a:gd name="T59" fmla="*/ 286 h 694"/>
                <a:gd name="T60" fmla="*/ 10 w 758"/>
                <a:gd name="T61" fmla="*/ 306 h 694"/>
                <a:gd name="T62" fmla="*/ 18 w 758"/>
                <a:gd name="T63" fmla="*/ 328 h 694"/>
                <a:gd name="T64" fmla="*/ 14 w 758"/>
                <a:gd name="T65" fmla="*/ 354 h 694"/>
                <a:gd name="T66" fmla="*/ 4 w 758"/>
                <a:gd name="T67" fmla="*/ 398 h 694"/>
                <a:gd name="T68" fmla="*/ 42 w 758"/>
                <a:gd name="T69" fmla="*/ 418 h 694"/>
                <a:gd name="T70" fmla="*/ 76 w 758"/>
                <a:gd name="T71" fmla="*/ 462 h 694"/>
                <a:gd name="T72" fmla="*/ 74 w 758"/>
                <a:gd name="T73" fmla="*/ 504 h 694"/>
                <a:gd name="T74" fmla="*/ 34 w 758"/>
                <a:gd name="T75" fmla="*/ 544 h 694"/>
                <a:gd name="T76" fmla="*/ 74 w 758"/>
                <a:gd name="T77" fmla="*/ 582 h 694"/>
                <a:gd name="T78" fmla="*/ 118 w 758"/>
                <a:gd name="T79" fmla="*/ 658 h 694"/>
                <a:gd name="T80" fmla="*/ 174 w 758"/>
                <a:gd name="T81" fmla="*/ 654 h 694"/>
                <a:gd name="T82" fmla="*/ 234 w 758"/>
                <a:gd name="T83" fmla="*/ 628 h 694"/>
                <a:gd name="T84" fmla="*/ 318 w 758"/>
                <a:gd name="T85" fmla="*/ 664 h 694"/>
                <a:gd name="T86" fmla="*/ 328 w 758"/>
                <a:gd name="T87" fmla="*/ 678 h 694"/>
                <a:gd name="T88" fmla="*/ 392 w 758"/>
                <a:gd name="T89" fmla="*/ 674 h 694"/>
                <a:gd name="T90" fmla="*/ 412 w 758"/>
                <a:gd name="T91" fmla="*/ 638 h 694"/>
                <a:gd name="T92" fmla="*/ 428 w 758"/>
                <a:gd name="T93" fmla="*/ 574 h 694"/>
                <a:gd name="T94" fmla="*/ 512 w 758"/>
                <a:gd name="T95" fmla="*/ 470 h 694"/>
                <a:gd name="T96" fmla="*/ 622 w 758"/>
                <a:gd name="T97" fmla="*/ 444 h 694"/>
                <a:gd name="T98" fmla="*/ 642 w 758"/>
                <a:gd name="T99" fmla="*/ 500 h 694"/>
                <a:gd name="T100" fmla="*/ 656 w 758"/>
                <a:gd name="T101" fmla="*/ 544 h 694"/>
                <a:gd name="T102" fmla="*/ 730 w 758"/>
                <a:gd name="T103" fmla="*/ 450 h 694"/>
                <a:gd name="T104" fmla="*/ 730 w 758"/>
                <a:gd name="T105" fmla="*/ 418 h 694"/>
                <a:gd name="T106" fmla="*/ 726 w 758"/>
                <a:gd name="T107" fmla="*/ 400 h 694"/>
                <a:gd name="T108" fmla="*/ 740 w 758"/>
                <a:gd name="T109" fmla="*/ 386 h 694"/>
                <a:gd name="T110" fmla="*/ 730 w 758"/>
                <a:gd name="T111" fmla="*/ 342 h 694"/>
                <a:gd name="T112" fmla="*/ 710 w 758"/>
                <a:gd name="T113" fmla="*/ 306 h 694"/>
                <a:gd name="T114" fmla="*/ 724 w 758"/>
                <a:gd name="T115" fmla="*/ 290 h 694"/>
                <a:gd name="T116" fmla="*/ 730 w 758"/>
                <a:gd name="T117" fmla="*/ 252 h 694"/>
                <a:gd name="T118" fmla="*/ 722 w 758"/>
                <a:gd name="T119" fmla="*/ 224 h 694"/>
                <a:gd name="T120" fmla="*/ 738 w 758"/>
                <a:gd name="T121" fmla="*/ 214 h 694"/>
                <a:gd name="T122" fmla="*/ 750 w 758"/>
                <a:gd name="T123" fmla="*/ 202 h 6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8"/>
                <a:gd name="T187" fmla="*/ 0 h 694"/>
                <a:gd name="T188" fmla="*/ 758 w 758"/>
                <a:gd name="T189" fmla="*/ 694 h 6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8" h="694">
                  <a:moveTo>
                    <a:pt x="752" y="170"/>
                  </a:moveTo>
                  <a:lnTo>
                    <a:pt x="746" y="170"/>
                  </a:lnTo>
                  <a:lnTo>
                    <a:pt x="746" y="158"/>
                  </a:lnTo>
                  <a:lnTo>
                    <a:pt x="734" y="160"/>
                  </a:lnTo>
                  <a:lnTo>
                    <a:pt x="720" y="150"/>
                  </a:lnTo>
                  <a:lnTo>
                    <a:pt x="702" y="142"/>
                  </a:lnTo>
                  <a:lnTo>
                    <a:pt x="666" y="126"/>
                  </a:lnTo>
                  <a:lnTo>
                    <a:pt x="646" y="116"/>
                  </a:lnTo>
                  <a:lnTo>
                    <a:pt x="630" y="108"/>
                  </a:lnTo>
                  <a:lnTo>
                    <a:pt x="618" y="96"/>
                  </a:lnTo>
                  <a:lnTo>
                    <a:pt x="612" y="90"/>
                  </a:lnTo>
                  <a:lnTo>
                    <a:pt x="608" y="82"/>
                  </a:lnTo>
                  <a:lnTo>
                    <a:pt x="604" y="70"/>
                  </a:lnTo>
                  <a:lnTo>
                    <a:pt x="590" y="70"/>
                  </a:lnTo>
                  <a:lnTo>
                    <a:pt x="574" y="70"/>
                  </a:lnTo>
                  <a:lnTo>
                    <a:pt x="578" y="56"/>
                  </a:lnTo>
                  <a:lnTo>
                    <a:pt x="578" y="44"/>
                  </a:lnTo>
                  <a:lnTo>
                    <a:pt x="576" y="36"/>
                  </a:lnTo>
                  <a:lnTo>
                    <a:pt x="574" y="28"/>
                  </a:lnTo>
                  <a:lnTo>
                    <a:pt x="564" y="14"/>
                  </a:lnTo>
                  <a:lnTo>
                    <a:pt x="554" y="0"/>
                  </a:lnTo>
                  <a:lnTo>
                    <a:pt x="552" y="14"/>
                  </a:lnTo>
                  <a:lnTo>
                    <a:pt x="544" y="16"/>
                  </a:lnTo>
                  <a:lnTo>
                    <a:pt x="534" y="16"/>
                  </a:lnTo>
                  <a:lnTo>
                    <a:pt x="530" y="20"/>
                  </a:lnTo>
                  <a:lnTo>
                    <a:pt x="522" y="22"/>
                  </a:lnTo>
                  <a:lnTo>
                    <a:pt x="516" y="24"/>
                  </a:lnTo>
                  <a:lnTo>
                    <a:pt x="512" y="28"/>
                  </a:lnTo>
                  <a:lnTo>
                    <a:pt x="510" y="30"/>
                  </a:lnTo>
                  <a:lnTo>
                    <a:pt x="506" y="36"/>
                  </a:lnTo>
                  <a:lnTo>
                    <a:pt x="502" y="38"/>
                  </a:lnTo>
                  <a:lnTo>
                    <a:pt x="494" y="38"/>
                  </a:lnTo>
                  <a:lnTo>
                    <a:pt x="492" y="36"/>
                  </a:lnTo>
                  <a:lnTo>
                    <a:pt x="492" y="32"/>
                  </a:lnTo>
                  <a:lnTo>
                    <a:pt x="492" y="24"/>
                  </a:lnTo>
                  <a:lnTo>
                    <a:pt x="486" y="18"/>
                  </a:lnTo>
                  <a:lnTo>
                    <a:pt x="482" y="10"/>
                  </a:lnTo>
                  <a:lnTo>
                    <a:pt x="478" y="8"/>
                  </a:lnTo>
                  <a:lnTo>
                    <a:pt x="478" y="6"/>
                  </a:lnTo>
                  <a:lnTo>
                    <a:pt x="476" y="6"/>
                  </a:lnTo>
                  <a:lnTo>
                    <a:pt x="474" y="8"/>
                  </a:lnTo>
                  <a:lnTo>
                    <a:pt x="472" y="12"/>
                  </a:lnTo>
                  <a:lnTo>
                    <a:pt x="468" y="14"/>
                  </a:lnTo>
                  <a:lnTo>
                    <a:pt x="466" y="16"/>
                  </a:lnTo>
                  <a:lnTo>
                    <a:pt x="464" y="16"/>
                  </a:lnTo>
                  <a:lnTo>
                    <a:pt x="462" y="18"/>
                  </a:lnTo>
                  <a:lnTo>
                    <a:pt x="448" y="18"/>
                  </a:lnTo>
                  <a:lnTo>
                    <a:pt x="448" y="20"/>
                  </a:lnTo>
                  <a:lnTo>
                    <a:pt x="446" y="20"/>
                  </a:lnTo>
                  <a:lnTo>
                    <a:pt x="446" y="18"/>
                  </a:lnTo>
                  <a:lnTo>
                    <a:pt x="444" y="12"/>
                  </a:lnTo>
                  <a:lnTo>
                    <a:pt x="438" y="10"/>
                  </a:lnTo>
                  <a:lnTo>
                    <a:pt x="436" y="10"/>
                  </a:lnTo>
                  <a:lnTo>
                    <a:pt x="434" y="14"/>
                  </a:lnTo>
                  <a:lnTo>
                    <a:pt x="434" y="18"/>
                  </a:lnTo>
                  <a:lnTo>
                    <a:pt x="432" y="20"/>
                  </a:lnTo>
                  <a:lnTo>
                    <a:pt x="430" y="20"/>
                  </a:lnTo>
                  <a:lnTo>
                    <a:pt x="426" y="18"/>
                  </a:lnTo>
                  <a:lnTo>
                    <a:pt x="422" y="16"/>
                  </a:lnTo>
                  <a:lnTo>
                    <a:pt x="418" y="10"/>
                  </a:lnTo>
                  <a:lnTo>
                    <a:pt x="416" y="8"/>
                  </a:lnTo>
                  <a:lnTo>
                    <a:pt x="414" y="6"/>
                  </a:lnTo>
                  <a:lnTo>
                    <a:pt x="412" y="8"/>
                  </a:lnTo>
                  <a:lnTo>
                    <a:pt x="410" y="12"/>
                  </a:lnTo>
                  <a:lnTo>
                    <a:pt x="408" y="16"/>
                  </a:lnTo>
                  <a:lnTo>
                    <a:pt x="406" y="16"/>
                  </a:lnTo>
                  <a:lnTo>
                    <a:pt x="404" y="14"/>
                  </a:lnTo>
                  <a:lnTo>
                    <a:pt x="402" y="10"/>
                  </a:lnTo>
                  <a:lnTo>
                    <a:pt x="398" y="10"/>
                  </a:lnTo>
                  <a:lnTo>
                    <a:pt x="390" y="8"/>
                  </a:lnTo>
                  <a:lnTo>
                    <a:pt x="378" y="8"/>
                  </a:lnTo>
                  <a:lnTo>
                    <a:pt x="378" y="16"/>
                  </a:lnTo>
                  <a:lnTo>
                    <a:pt x="380" y="20"/>
                  </a:lnTo>
                  <a:lnTo>
                    <a:pt x="380" y="22"/>
                  </a:lnTo>
                  <a:lnTo>
                    <a:pt x="382" y="22"/>
                  </a:lnTo>
                  <a:lnTo>
                    <a:pt x="384" y="24"/>
                  </a:lnTo>
                  <a:lnTo>
                    <a:pt x="384" y="28"/>
                  </a:lnTo>
                  <a:lnTo>
                    <a:pt x="384" y="34"/>
                  </a:lnTo>
                  <a:lnTo>
                    <a:pt x="380" y="34"/>
                  </a:lnTo>
                  <a:lnTo>
                    <a:pt x="376" y="34"/>
                  </a:lnTo>
                  <a:lnTo>
                    <a:pt x="374" y="36"/>
                  </a:lnTo>
                  <a:lnTo>
                    <a:pt x="378" y="46"/>
                  </a:lnTo>
                  <a:lnTo>
                    <a:pt x="378" y="50"/>
                  </a:lnTo>
                  <a:lnTo>
                    <a:pt x="376" y="50"/>
                  </a:lnTo>
                  <a:lnTo>
                    <a:pt x="374" y="50"/>
                  </a:lnTo>
                  <a:lnTo>
                    <a:pt x="370" y="52"/>
                  </a:lnTo>
                  <a:lnTo>
                    <a:pt x="366" y="50"/>
                  </a:lnTo>
                  <a:lnTo>
                    <a:pt x="360" y="48"/>
                  </a:lnTo>
                  <a:lnTo>
                    <a:pt x="358" y="46"/>
                  </a:lnTo>
                  <a:lnTo>
                    <a:pt x="346" y="48"/>
                  </a:lnTo>
                  <a:lnTo>
                    <a:pt x="346" y="58"/>
                  </a:lnTo>
                  <a:lnTo>
                    <a:pt x="346" y="74"/>
                  </a:lnTo>
                  <a:lnTo>
                    <a:pt x="346" y="84"/>
                  </a:lnTo>
                  <a:lnTo>
                    <a:pt x="348" y="90"/>
                  </a:lnTo>
                  <a:lnTo>
                    <a:pt x="348" y="92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28" y="104"/>
                  </a:lnTo>
                  <a:lnTo>
                    <a:pt x="322" y="104"/>
                  </a:lnTo>
                  <a:lnTo>
                    <a:pt x="318" y="106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8" y="112"/>
                  </a:lnTo>
                  <a:lnTo>
                    <a:pt x="306" y="120"/>
                  </a:lnTo>
                  <a:lnTo>
                    <a:pt x="306" y="128"/>
                  </a:lnTo>
                  <a:lnTo>
                    <a:pt x="306" y="138"/>
                  </a:lnTo>
                  <a:lnTo>
                    <a:pt x="310" y="146"/>
                  </a:lnTo>
                  <a:lnTo>
                    <a:pt x="314" y="154"/>
                  </a:lnTo>
                  <a:lnTo>
                    <a:pt x="310" y="160"/>
                  </a:lnTo>
                  <a:lnTo>
                    <a:pt x="302" y="164"/>
                  </a:lnTo>
                  <a:lnTo>
                    <a:pt x="302" y="178"/>
                  </a:lnTo>
                  <a:lnTo>
                    <a:pt x="302" y="182"/>
                  </a:lnTo>
                  <a:lnTo>
                    <a:pt x="300" y="190"/>
                  </a:lnTo>
                  <a:lnTo>
                    <a:pt x="290" y="188"/>
                  </a:lnTo>
                  <a:lnTo>
                    <a:pt x="286" y="184"/>
                  </a:lnTo>
                  <a:lnTo>
                    <a:pt x="284" y="178"/>
                  </a:lnTo>
                  <a:lnTo>
                    <a:pt x="270" y="182"/>
                  </a:lnTo>
                  <a:lnTo>
                    <a:pt x="256" y="184"/>
                  </a:lnTo>
                  <a:lnTo>
                    <a:pt x="250" y="190"/>
                  </a:lnTo>
                  <a:lnTo>
                    <a:pt x="238" y="188"/>
                  </a:lnTo>
                  <a:lnTo>
                    <a:pt x="230" y="190"/>
                  </a:lnTo>
                  <a:lnTo>
                    <a:pt x="230" y="194"/>
                  </a:lnTo>
                  <a:lnTo>
                    <a:pt x="230" y="198"/>
                  </a:lnTo>
                  <a:lnTo>
                    <a:pt x="232" y="200"/>
                  </a:lnTo>
                  <a:lnTo>
                    <a:pt x="230" y="202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208" y="200"/>
                  </a:lnTo>
                  <a:lnTo>
                    <a:pt x="206" y="200"/>
                  </a:lnTo>
                  <a:lnTo>
                    <a:pt x="204" y="198"/>
                  </a:lnTo>
                  <a:lnTo>
                    <a:pt x="202" y="192"/>
                  </a:lnTo>
                  <a:lnTo>
                    <a:pt x="200" y="190"/>
                  </a:lnTo>
                  <a:lnTo>
                    <a:pt x="200" y="186"/>
                  </a:lnTo>
                  <a:lnTo>
                    <a:pt x="200" y="180"/>
                  </a:lnTo>
                  <a:lnTo>
                    <a:pt x="202" y="178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6" y="174"/>
                  </a:lnTo>
                  <a:lnTo>
                    <a:pt x="194" y="174"/>
                  </a:lnTo>
                  <a:lnTo>
                    <a:pt x="190" y="172"/>
                  </a:lnTo>
                  <a:lnTo>
                    <a:pt x="186" y="174"/>
                  </a:lnTo>
                  <a:lnTo>
                    <a:pt x="178" y="178"/>
                  </a:lnTo>
                  <a:lnTo>
                    <a:pt x="174" y="178"/>
                  </a:lnTo>
                  <a:lnTo>
                    <a:pt x="168" y="178"/>
                  </a:lnTo>
                  <a:lnTo>
                    <a:pt x="152" y="176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6" y="170"/>
                  </a:lnTo>
                  <a:lnTo>
                    <a:pt x="130" y="166"/>
                  </a:lnTo>
                  <a:lnTo>
                    <a:pt x="126" y="180"/>
                  </a:lnTo>
                  <a:lnTo>
                    <a:pt x="126" y="188"/>
                  </a:lnTo>
                  <a:lnTo>
                    <a:pt x="126" y="194"/>
                  </a:lnTo>
                  <a:lnTo>
                    <a:pt x="124" y="202"/>
                  </a:lnTo>
                  <a:lnTo>
                    <a:pt x="122" y="206"/>
                  </a:lnTo>
                  <a:lnTo>
                    <a:pt x="122" y="216"/>
                  </a:lnTo>
                  <a:lnTo>
                    <a:pt x="122" y="218"/>
                  </a:lnTo>
                  <a:lnTo>
                    <a:pt x="120" y="220"/>
                  </a:lnTo>
                  <a:lnTo>
                    <a:pt x="116" y="222"/>
                  </a:lnTo>
                  <a:lnTo>
                    <a:pt x="106" y="226"/>
                  </a:lnTo>
                  <a:lnTo>
                    <a:pt x="104" y="226"/>
                  </a:lnTo>
                  <a:lnTo>
                    <a:pt x="102" y="224"/>
                  </a:lnTo>
                  <a:lnTo>
                    <a:pt x="98" y="220"/>
                  </a:lnTo>
                  <a:lnTo>
                    <a:pt x="98" y="218"/>
                  </a:lnTo>
                  <a:lnTo>
                    <a:pt x="98" y="214"/>
                  </a:lnTo>
                  <a:lnTo>
                    <a:pt x="98" y="208"/>
                  </a:lnTo>
                  <a:lnTo>
                    <a:pt x="96" y="202"/>
                  </a:lnTo>
                  <a:lnTo>
                    <a:pt x="94" y="200"/>
                  </a:lnTo>
                  <a:lnTo>
                    <a:pt x="92" y="202"/>
                  </a:lnTo>
                  <a:lnTo>
                    <a:pt x="88" y="214"/>
                  </a:lnTo>
                  <a:lnTo>
                    <a:pt x="86" y="218"/>
                  </a:lnTo>
                  <a:lnTo>
                    <a:pt x="86" y="220"/>
                  </a:lnTo>
                  <a:lnTo>
                    <a:pt x="84" y="220"/>
                  </a:lnTo>
                  <a:lnTo>
                    <a:pt x="82" y="216"/>
                  </a:lnTo>
                  <a:lnTo>
                    <a:pt x="74" y="208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46" y="206"/>
                  </a:lnTo>
                  <a:lnTo>
                    <a:pt x="46" y="218"/>
                  </a:lnTo>
                  <a:lnTo>
                    <a:pt x="38" y="228"/>
                  </a:lnTo>
                  <a:lnTo>
                    <a:pt x="32" y="232"/>
                  </a:lnTo>
                  <a:lnTo>
                    <a:pt x="24" y="232"/>
                  </a:lnTo>
                  <a:lnTo>
                    <a:pt x="20" y="240"/>
                  </a:lnTo>
                  <a:lnTo>
                    <a:pt x="20" y="250"/>
                  </a:lnTo>
                  <a:lnTo>
                    <a:pt x="22" y="258"/>
                  </a:lnTo>
                  <a:lnTo>
                    <a:pt x="20" y="260"/>
                  </a:lnTo>
                  <a:lnTo>
                    <a:pt x="16" y="264"/>
                  </a:lnTo>
                  <a:lnTo>
                    <a:pt x="12" y="266"/>
                  </a:lnTo>
                  <a:lnTo>
                    <a:pt x="6" y="270"/>
                  </a:lnTo>
                  <a:lnTo>
                    <a:pt x="8" y="278"/>
                  </a:lnTo>
                  <a:lnTo>
                    <a:pt x="10" y="286"/>
                  </a:lnTo>
                  <a:lnTo>
                    <a:pt x="10" y="290"/>
                  </a:lnTo>
                  <a:lnTo>
                    <a:pt x="8" y="292"/>
                  </a:lnTo>
                  <a:lnTo>
                    <a:pt x="0" y="296"/>
                  </a:lnTo>
                  <a:lnTo>
                    <a:pt x="6" y="298"/>
                  </a:lnTo>
                  <a:lnTo>
                    <a:pt x="6" y="300"/>
                  </a:lnTo>
                  <a:lnTo>
                    <a:pt x="10" y="306"/>
                  </a:lnTo>
                  <a:lnTo>
                    <a:pt x="10" y="310"/>
                  </a:lnTo>
                  <a:lnTo>
                    <a:pt x="8" y="312"/>
                  </a:lnTo>
                  <a:lnTo>
                    <a:pt x="6" y="314"/>
                  </a:lnTo>
                  <a:lnTo>
                    <a:pt x="6" y="318"/>
                  </a:lnTo>
                  <a:lnTo>
                    <a:pt x="6" y="322"/>
                  </a:lnTo>
                  <a:lnTo>
                    <a:pt x="14" y="328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22" y="334"/>
                  </a:lnTo>
                  <a:lnTo>
                    <a:pt x="22" y="344"/>
                  </a:lnTo>
                  <a:lnTo>
                    <a:pt x="22" y="348"/>
                  </a:lnTo>
                  <a:lnTo>
                    <a:pt x="20" y="350"/>
                  </a:lnTo>
                  <a:lnTo>
                    <a:pt x="16" y="350"/>
                  </a:lnTo>
                  <a:lnTo>
                    <a:pt x="14" y="354"/>
                  </a:lnTo>
                  <a:lnTo>
                    <a:pt x="16" y="368"/>
                  </a:lnTo>
                  <a:lnTo>
                    <a:pt x="8" y="370"/>
                  </a:lnTo>
                  <a:lnTo>
                    <a:pt x="10" y="386"/>
                  </a:lnTo>
                  <a:lnTo>
                    <a:pt x="10" y="390"/>
                  </a:lnTo>
                  <a:lnTo>
                    <a:pt x="8" y="392"/>
                  </a:lnTo>
                  <a:lnTo>
                    <a:pt x="4" y="398"/>
                  </a:lnTo>
                  <a:lnTo>
                    <a:pt x="2" y="402"/>
                  </a:lnTo>
                  <a:lnTo>
                    <a:pt x="0" y="406"/>
                  </a:lnTo>
                  <a:lnTo>
                    <a:pt x="2" y="412"/>
                  </a:lnTo>
                  <a:lnTo>
                    <a:pt x="4" y="414"/>
                  </a:lnTo>
                  <a:lnTo>
                    <a:pt x="14" y="414"/>
                  </a:lnTo>
                  <a:lnTo>
                    <a:pt x="28" y="414"/>
                  </a:lnTo>
                  <a:lnTo>
                    <a:pt x="34" y="410"/>
                  </a:lnTo>
                  <a:lnTo>
                    <a:pt x="42" y="418"/>
                  </a:lnTo>
                  <a:lnTo>
                    <a:pt x="46" y="422"/>
                  </a:lnTo>
                  <a:lnTo>
                    <a:pt x="48" y="422"/>
                  </a:lnTo>
                  <a:lnTo>
                    <a:pt x="50" y="426"/>
                  </a:lnTo>
                  <a:lnTo>
                    <a:pt x="58" y="442"/>
                  </a:lnTo>
                  <a:lnTo>
                    <a:pt x="70" y="446"/>
                  </a:lnTo>
                  <a:lnTo>
                    <a:pt x="76" y="456"/>
                  </a:lnTo>
                  <a:lnTo>
                    <a:pt x="76" y="462"/>
                  </a:lnTo>
                  <a:lnTo>
                    <a:pt x="84" y="474"/>
                  </a:lnTo>
                  <a:lnTo>
                    <a:pt x="82" y="486"/>
                  </a:lnTo>
                  <a:lnTo>
                    <a:pt x="82" y="488"/>
                  </a:lnTo>
                  <a:lnTo>
                    <a:pt x="80" y="492"/>
                  </a:lnTo>
                  <a:lnTo>
                    <a:pt x="76" y="500"/>
                  </a:lnTo>
                  <a:lnTo>
                    <a:pt x="74" y="504"/>
                  </a:lnTo>
                  <a:lnTo>
                    <a:pt x="70" y="514"/>
                  </a:lnTo>
                  <a:lnTo>
                    <a:pt x="70" y="520"/>
                  </a:lnTo>
                  <a:lnTo>
                    <a:pt x="62" y="524"/>
                  </a:lnTo>
                  <a:lnTo>
                    <a:pt x="52" y="526"/>
                  </a:lnTo>
                  <a:lnTo>
                    <a:pt x="46" y="530"/>
                  </a:lnTo>
                  <a:lnTo>
                    <a:pt x="38" y="534"/>
                  </a:lnTo>
                  <a:lnTo>
                    <a:pt x="34" y="544"/>
                  </a:lnTo>
                  <a:lnTo>
                    <a:pt x="34" y="552"/>
                  </a:lnTo>
                  <a:lnTo>
                    <a:pt x="36" y="562"/>
                  </a:lnTo>
                  <a:lnTo>
                    <a:pt x="42" y="562"/>
                  </a:lnTo>
                  <a:lnTo>
                    <a:pt x="42" y="566"/>
                  </a:lnTo>
                  <a:lnTo>
                    <a:pt x="70" y="566"/>
                  </a:lnTo>
                  <a:lnTo>
                    <a:pt x="74" y="576"/>
                  </a:lnTo>
                  <a:lnTo>
                    <a:pt x="74" y="582"/>
                  </a:lnTo>
                  <a:lnTo>
                    <a:pt x="78" y="590"/>
                  </a:lnTo>
                  <a:lnTo>
                    <a:pt x="82" y="590"/>
                  </a:lnTo>
                  <a:lnTo>
                    <a:pt x="96" y="594"/>
                  </a:lnTo>
                  <a:lnTo>
                    <a:pt x="98" y="602"/>
                  </a:lnTo>
                  <a:lnTo>
                    <a:pt x="98" y="624"/>
                  </a:lnTo>
                  <a:lnTo>
                    <a:pt x="90" y="628"/>
                  </a:lnTo>
                  <a:lnTo>
                    <a:pt x="86" y="636"/>
                  </a:lnTo>
                  <a:lnTo>
                    <a:pt x="86" y="648"/>
                  </a:lnTo>
                  <a:lnTo>
                    <a:pt x="118" y="658"/>
                  </a:lnTo>
                  <a:lnTo>
                    <a:pt x="134" y="658"/>
                  </a:lnTo>
                  <a:lnTo>
                    <a:pt x="134" y="654"/>
                  </a:lnTo>
                  <a:lnTo>
                    <a:pt x="138" y="648"/>
                  </a:lnTo>
                  <a:lnTo>
                    <a:pt x="154" y="648"/>
                  </a:lnTo>
                  <a:lnTo>
                    <a:pt x="164" y="658"/>
                  </a:lnTo>
                  <a:lnTo>
                    <a:pt x="168" y="664"/>
                  </a:lnTo>
                  <a:lnTo>
                    <a:pt x="178" y="658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8" y="644"/>
                  </a:lnTo>
                  <a:lnTo>
                    <a:pt x="178" y="644"/>
                  </a:lnTo>
                  <a:lnTo>
                    <a:pt x="188" y="638"/>
                  </a:lnTo>
                  <a:lnTo>
                    <a:pt x="184" y="628"/>
                  </a:lnTo>
                  <a:lnTo>
                    <a:pt x="194" y="618"/>
                  </a:lnTo>
                  <a:lnTo>
                    <a:pt x="198" y="618"/>
                  </a:lnTo>
                  <a:lnTo>
                    <a:pt x="214" y="624"/>
                  </a:lnTo>
                  <a:lnTo>
                    <a:pt x="218" y="624"/>
                  </a:lnTo>
                  <a:lnTo>
                    <a:pt x="234" y="628"/>
                  </a:lnTo>
                  <a:lnTo>
                    <a:pt x="242" y="628"/>
                  </a:lnTo>
                  <a:lnTo>
                    <a:pt x="252" y="638"/>
                  </a:lnTo>
                  <a:lnTo>
                    <a:pt x="262" y="644"/>
                  </a:lnTo>
                  <a:lnTo>
                    <a:pt x="262" y="634"/>
                  </a:lnTo>
                  <a:lnTo>
                    <a:pt x="282" y="634"/>
                  </a:lnTo>
                  <a:lnTo>
                    <a:pt x="298" y="648"/>
                  </a:lnTo>
                  <a:lnTo>
                    <a:pt x="298" y="654"/>
                  </a:lnTo>
                  <a:lnTo>
                    <a:pt x="312" y="658"/>
                  </a:lnTo>
                  <a:lnTo>
                    <a:pt x="318" y="664"/>
                  </a:lnTo>
                  <a:lnTo>
                    <a:pt x="308" y="668"/>
                  </a:lnTo>
                  <a:lnTo>
                    <a:pt x="278" y="668"/>
                  </a:lnTo>
                  <a:lnTo>
                    <a:pt x="272" y="674"/>
                  </a:lnTo>
                  <a:lnTo>
                    <a:pt x="272" y="678"/>
                  </a:lnTo>
                  <a:lnTo>
                    <a:pt x="282" y="694"/>
                  </a:lnTo>
                  <a:lnTo>
                    <a:pt x="308" y="694"/>
                  </a:lnTo>
                  <a:lnTo>
                    <a:pt x="318" y="688"/>
                  </a:lnTo>
                  <a:lnTo>
                    <a:pt x="322" y="684"/>
                  </a:lnTo>
                  <a:lnTo>
                    <a:pt x="328" y="678"/>
                  </a:lnTo>
                  <a:lnTo>
                    <a:pt x="332" y="684"/>
                  </a:lnTo>
                  <a:lnTo>
                    <a:pt x="342" y="688"/>
                  </a:lnTo>
                  <a:lnTo>
                    <a:pt x="348" y="684"/>
                  </a:lnTo>
                  <a:lnTo>
                    <a:pt x="352" y="674"/>
                  </a:lnTo>
                  <a:lnTo>
                    <a:pt x="362" y="674"/>
                  </a:lnTo>
                  <a:lnTo>
                    <a:pt x="362" y="668"/>
                  </a:lnTo>
                  <a:lnTo>
                    <a:pt x="372" y="664"/>
                  </a:lnTo>
                  <a:lnTo>
                    <a:pt x="388" y="668"/>
                  </a:lnTo>
                  <a:lnTo>
                    <a:pt x="392" y="674"/>
                  </a:lnTo>
                  <a:lnTo>
                    <a:pt x="408" y="674"/>
                  </a:lnTo>
                  <a:lnTo>
                    <a:pt x="412" y="664"/>
                  </a:lnTo>
                  <a:lnTo>
                    <a:pt x="422" y="668"/>
                  </a:lnTo>
                  <a:lnTo>
                    <a:pt x="428" y="668"/>
                  </a:lnTo>
                  <a:lnTo>
                    <a:pt x="428" y="664"/>
                  </a:lnTo>
                  <a:lnTo>
                    <a:pt x="438" y="664"/>
                  </a:lnTo>
                  <a:lnTo>
                    <a:pt x="438" y="654"/>
                  </a:lnTo>
                  <a:lnTo>
                    <a:pt x="432" y="644"/>
                  </a:lnTo>
                  <a:lnTo>
                    <a:pt x="412" y="638"/>
                  </a:lnTo>
                  <a:lnTo>
                    <a:pt x="398" y="638"/>
                  </a:lnTo>
                  <a:lnTo>
                    <a:pt x="398" y="634"/>
                  </a:lnTo>
                  <a:lnTo>
                    <a:pt x="402" y="628"/>
                  </a:lnTo>
                  <a:lnTo>
                    <a:pt x="398" y="614"/>
                  </a:lnTo>
                  <a:lnTo>
                    <a:pt x="402" y="608"/>
                  </a:lnTo>
                  <a:lnTo>
                    <a:pt x="408" y="614"/>
                  </a:lnTo>
                  <a:lnTo>
                    <a:pt x="418" y="588"/>
                  </a:lnTo>
                  <a:lnTo>
                    <a:pt x="422" y="578"/>
                  </a:lnTo>
                  <a:lnTo>
                    <a:pt x="428" y="574"/>
                  </a:lnTo>
                  <a:lnTo>
                    <a:pt x="432" y="564"/>
                  </a:lnTo>
                  <a:lnTo>
                    <a:pt x="442" y="558"/>
                  </a:lnTo>
                  <a:lnTo>
                    <a:pt x="472" y="534"/>
                  </a:lnTo>
                  <a:lnTo>
                    <a:pt x="472" y="524"/>
                  </a:lnTo>
                  <a:lnTo>
                    <a:pt x="478" y="520"/>
                  </a:lnTo>
                  <a:lnTo>
                    <a:pt x="492" y="500"/>
                  </a:lnTo>
                  <a:lnTo>
                    <a:pt x="498" y="494"/>
                  </a:lnTo>
                  <a:lnTo>
                    <a:pt x="502" y="474"/>
                  </a:lnTo>
                  <a:lnTo>
                    <a:pt x="512" y="470"/>
                  </a:lnTo>
                  <a:lnTo>
                    <a:pt x="532" y="450"/>
                  </a:lnTo>
                  <a:lnTo>
                    <a:pt x="542" y="444"/>
                  </a:lnTo>
                  <a:lnTo>
                    <a:pt x="562" y="444"/>
                  </a:lnTo>
                  <a:lnTo>
                    <a:pt x="592" y="440"/>
                  </a:lnTo>
                  <a:lnTo>
                    <a:pt x="596" y="434"/>
                  </a:lnTo>
                  <a:lnTo>
                    <a:pt x="596" y="430"/>
                  </a:lnTo>
                  <a:lnTo>
                    <a:pt x="602" y="430"/>
                  </a:lnTo>
                  <a:lnTo>
                    <a:pt x="616" y="440"/>
                  </a:lnTo>
                  <a:lnTo>
                    <a:pt x="622" y="444"/>
                  </a:lnTo>
                  <a:lnTo>
                    <a:pt x="622" y="454"/>
                  </a:lnTo>
                  <a:lnTo>
                    <a:pt x="642" y="444"/>
                  </a:lnTo>
                  <a:lnTo>
                    <a:pt x="656" y="430"/>
                  </a:lnTo>
                  <a:lnTo>
                    <a:pt x="652" y="464"/>
                  </a:lnTo>
                  <a:lnTo>
                    <a:pt x="642" y="470"/>
                  </a:lnTo>
                  <a:lnTo>
                    <a:pt x="642" y="480"/>
                  </a:lnTo>
                  <a:lnTo>
                    <a:pt x="636" y="484"/>
                  </a:lnTo>
                  <a:lnTo>
                    <a:pt x="636" y="494"/>
                  </a:lnTo>
                  <a:lnTo>
                    <a:pt x="642" y="500"/>
                  </a:lnTo>
                  <a:lnTo>
                    <a:pt x="642" y="504"/>
                  </a:lnTo>
                  <a:lnTo>
                    <a:pt x="636" y="510"/>
                  </a:lnTo>
                  <a:lnTo>
                    <a:pt x="636" y="520"/>
                  </a:lnTo>
                  <a:lnTo>
                    <a:pt x="656" y="510"/>
                  </a:lnTo>
                  <a:lnTo>
                    <a:pt x="652" y="530"/>
                  </a:lnTo>
                  <a:lnTo>
                    <a:pt x="646" y="538"/>
                  </a:lnTo>
                  <a:lnTo>
                    <a:pt x="646" y="548"/>
                  </a:lnTo>
                  <a:lnTo>
                    <a:pt x="656" y="544"/>
                  </a:lnTo>
                  <a:lnTo>
                    <a:pt x="662" y="534"/>
                  </a:lnTo>
                  <a:lnTo>
                    <a:pt x="668" y="534"/>
                  </a:lnTo>
                  <a:lnTo>
                    <a:pt x="676" y="526"/>
                  </a:lnTo>
                  <a:lnTo>
                    <a:pt x="696" y="500"/>
                  </a:lnTo>
                  <a:lnTo>
                    <a:pt x="706" y="494"/>
                  </a:lnTo>
                  <a:lnTo>
                    <a:pt x="716" y="484"/>
                  </a:lnTo>
                  <a:lnTo>
                    <a:pt x="724" y="480"/>
                  </a:lnTo>
                  <a:lnTo>
                    <a:pt x="728" y="466"/>
                  </a:lnTo>
                  <a:lnTo>
                    <a:pt x="730" y="450"/>
                  </a:lnTo>
                  <a:lnTo>
                    <a:pt x="728" y="436"/>
                  </a:lnTo>
                  <a:lnTo>
                    <a:pt x="728" y="432"/>
                  </a:lnTo>
                  <a:lnTo>
                    <a:pt x="726" y="428"/>
                  </a:lnTo>
                  <a:lnTo>
                    <a:pt x="728" y="424"/>
                  </a:lnTo>
                  <a:lnTo>
                    <a:pt x="730" y="418"/>
                  </a:lnTo>
                  <a:lnTo>
                    <a:pt x="730" y="412"/>
                  </a:lnTo>
                  <a:lnTo>
                    <a:pt x="730" y="410"/>
                  </a:lnTo>
                  <a:lnTo>
                    <a:pt x="728" y="410"/>
                  </a:lnTo>
                  <a:lnTo>
                    <a:pt x="726" y="412"/>
                  </a:lnTo>
                  <a:lnTo>
                    <a:pt x="724" y="406"/>
                  </a:lnTo>
                  <a:lnTo>
                    <a:pt x="726" y="400"/>
                  </a:lnTo>
                  <a:lnTo>
                    <a:pt x="726" y="396"/>
                  </a:lnTo>
                  <a:lnTo>
                    <a:pt x="728" y="396"/>
                  </a:lnTo>
                  <a:lnTo>
                    <a:pt x="730" y="394"/>
                  </a:lnTo>
                  <a:lnTo>
                    <a:pt x="738" y="390"/>
                  </a:lnTo>
                  <a:lnTo>
                    <a:pt x="740" y="388"/>
                  </a:lnTo>
                  <a:lnTo>
                    <a:pt x="740" y="386"/>
                  </a:lnTo>
                  <a:lnTo>
                    <a:pt x="740" y="376"/>
                  </a:lnTo>
                  <a:lnTo>
                    <a:pt x="732" y="374"/>
                  </a:lnTo>
                  <a:lnTo>
                    <a:pt x="730" y="368"/>
                  </a:lnTo>
                  <a:lnTo>
                    <a:pt x="738" y="368"/>
                  </a:lnTo>
                  <a:lnTo>
                    <a:pt x="744" y="364"/>
                  </a:lnTo>
                  <a:lnTo>
                    <a:pt x="742" y="358"/>
                  </a:lnTo>
                  <a:lnTo>
                    <a:pt x="742" y="352"/>
                  </a:lnTo>
                  <a:lnTo>
                    <a:pt x="730" y="342"/>
                  </a:lnTo>
                  <a:lnTo>
                    <a:pt x="728" y="340"/>
                  </a:lnTo>
                  <a:lnTo>
                    <a:pt x="726" y="334"/>
                  </a:lnTo>
                  <a:lnTo>
                    <a:pt x="724" y="334"/>
                  </a:lnTo>
                  <a:lnTo>
                    <a:pt x="722" y="334"/>
                  </a:lnTo>
                  <a:lnTo>
                    <a:pt x="706" y="322"/>
                  </a:lnTo>
                  <a:lnTo>
                    <a:pt x="708" y="314"/>
                  </a:lnTo>
                  <a:lnTo>
                    <a:pt x="710" y="306"/>
                  </a:lnTo>
                  <a:lnTo>
                    <a:pt x="720" y="306"/>
                  </a:lnTo>
                  <a:lnTo>
                    <a:pt x="726" y="306"/>
                  </a:lnTo>
                  <a:lnTo>
                    <a:pt x="728" y="304"/>
                  </a:lnTo>
                  <a:lnTo>
                    <a:pt x="730" y="292"/>
                  </a:lnTo>
                  <a:lnTo>
                    <a:pt x="726" y="292"/>
                  </a:lnTo>
                  <a:lnTo>
                    <a:pt x="724" y="290"/>
                  </a:lnTo>
                  <a:lnTo>
                    <a:pt x="724" y="286"/>
                  </a:lnTo>
                  <a:lnTo>
                    <a:pt x="726" y="280"/>
                  </a:lnTo>
                  <a:lnTo>
                    <a:pt x="728" y="274"/>
                  </a:lnTo>
                  <a:lnTo>
                    <a:pt x="738" y="270"/>
                  </a:lnTo>
                  <a:lnTo>
                    <a:pt x="742" y="260"/>
                  </a:lnTo>
                  <a:lnTo>
                    <a:pt x="732" y="254"/>
                  </a:lnTo>
                  <a:lnTo>
                    <a:pt x="730" y="252"/>
                  </a:lnTo>
                  <a:lnTo>
                    <a:pt x="728" y="250"/>
                  </a:lnTo>
                  <a:lnTo>
                    <a:pt x="726" y="246"/>
                  </a:lnTo>
                  <a:lnTo>
                    <a:pt x="728" y="242"/>
                  </a:lnTo>
                  <a:lnTo>
                    <a:pt x="730" y="242"/>
                  </a:lnTo>
                  <a:lnTo>
                    <a:pt x="734" y="242"/>
                  </a:lnTo>
                  <a:lnTo>
                    <a:pt x="736" y="230"/>
                  </a:lnTo>
                  <a:lnTo>
                    <a:pt x="738" y="224"/>
                  </a:lnTo>
                  <a:lnTo>
                    <a:pt x="722" y="224"/>
                  </a:lnTo>
                  <a:lnTo>
                    <a:pt x="722" y="214"/>
                  </a:lnTo>
                  <a:lnTo>
                    <a:pt x="724" y="212"/>
                  </a:lnTo>
                  <a:lnTo>
                    <a:pt x="728" y="212"/>
                  </a:lnTo>
                  <a:lnTo>
                    <a:pt x="734" y="212"/>
                  </a:lnTo>
                  <a:lnTo>
                    <a:pt x="736" y="212"/>
                  </a:lnTo>
                  <a:lnTo>
                    <a:pt x="738" y="214"/>
                  </a:lnTo>
                  <a:lnTo>
                    <a:pt x="740" y="216"/>
                  </a:lnTo>
                  <a:lnTo>
                    <a:pt x="742" y="218"/>
                  </a:lnTo>
                  <a:lnTo>
                    <a:pt x="746" y="218"/>
                  </a:lnTo>
                  <a:lnTo>
                    <a:pt x="746" y="216"/>
                  </a:lnTo>
                  <a:lnTo>
                    <a:pt x="750" y="202"/>
                  </a:lnTo>
                  <a:lnTo>
                    <a:pt x="752" y="200"/>
                  </a:lnTo>
                  <a:lnTo>
                    <a:pt x="754" y="198"/>
                  </a:lnTo>
                  <a:lnTo>
                    <a:pt x="758" y="192"/>
                  </a:lnTo>
                  <a:lnTo>
                    <a:pt x="758" y="182"/>
                  </a:lnTo>
                  <a:lnTo>
                    <a:pt x="752" y="17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9" name="Freeform 159"/>
            <p:cNvSpPr>
              <a:spLocks/>
            </p:cNvSpPr>
            <p:nvPr/>
          </p:nvSpPr>
          <p:spPr bwMode="auto">
            <a:xfrm>
              <a:off x="5782" y="3004"/>
              <a:ext cx="764" cy="700"/>
            </a:xfrm>
            <a:custGeom>
              <a:avLst/>
              <a:gdLst>
                <a:gd name="T0" fmla="*/ 738 w 764"/>
                <a:gd name="T1" fmla="*/ 164 h 700"/>
                <a:gd name="T2" fmla="*/ 556 w 764"/>
                <a:gd name="T3" fmla="*/ 2 h 700"/>
                <a:gd name="T4" fmla="*/ 498 w 764"/>
                <a:gd name="T5" fmla="*/ 40 h 700"/>
                <a:gd name="T6" fmla="*/ 486 w 764"/>
                <a:gd name="T7" fmla="*/ 14 h 700"/>
                <a:gd name="T8" fmla="*/ 450 w 764"/>
                <a:gd name="T9" fmla="*/ 22 h 700"/>
                <a:gd name="T10" fmla="*/ 436 w 764"/>
                <a:gd name="T11" fmla="*/ 22 h 700"/>
                <a:gd name="T12" fmla="*/ 410 w 764"/>
                <a:gd name="T13" fmla="*/ 18 h 700"/>
                <a:gd name="T14" fmla="*/ 382 w 764"/>
                <a:gd name="T15" fmla="*/ 36 h 700"/>
                <a:gd name="T16" fmla="*/ 352 w 764"/>
                <a:gd name="T17" fmla="*/ 96 h 700"/>
                <a:gd name="T18" fmla="*/ 308 w 764"/>
                <a:gd name="T19" fmla="*/ 126 h 700"/>
                <a:gd name="T20" fmla="*/ 244 w 764"/>
                <a:gd name="T21" fmla="*/ 192 h 700"/>
                <a:gd name="T22" fmla="*/ 208 w 764"/>
                <a:gd name="T23" fmla="*/ 202 h 700"/>
                <a:gd name="T24" fmla="*/ 206 w 764"/>
                <a:gd name="T25" fmla="*/ 178 h 700"/>
                <a:gd name="T26" fmla="*/ 200 w 764"/>
                <a:gd name="T27" fmla="*/ 176 h 700"/>
                <a:gd name="T28" fmla="*/ 156 w 764"/>
                <a:gd name="T29" fmla="*/ 180 h 700"/>
                <a:gd name="T30" fmla="*/ 124 w 764"/>
                <a:gd name="T31" fmla="*/ 220 h 700"/>
                <a:gd name="T32" fmla="*/ 88 w 764"/>
                <a:gd name="T33" fmla="*/ 220 h 700"/>
                <a:gd name="T34" fmla="*/ 48 w 764"/>
                <a:gd name="T35" fmla="*/ 220 h 700"/>
                <a:gd name="T36" fmla="*/ 10 w 764"/>
                <a:gd name="T37" fmla="*/ 304 h 700"/>
                <a:gd name="T38" fmla="*/ 24 w 764"/>
                <a:gd name="T39" fmla="*/ 352 h 700"/>
                <a:gd name="T40" fmla="*/ 32 w 764"/>
                <a:gd name="T41" fmla="*/ 420 h 700"/>
                <a:gd name="T42" fmla="*/ 84 w 764"/>
                <a:gd name="T43" fmla="*/ 492 h 700"/>
                <a:gd name="T44" fmla="*/ 82 w 764"/>
                <a:gd name="T45" fmla="*/ 596 h 700"/>
                <a:gd name="T46" fmla="*/ 286 w 764"/>
                <a:gd name="T47" fmla="*/ 640 h 700"/>
                <a:gd name="T48" fmla="*/ 444 w 764"/>
                <a:gd name="T49" fmla="*/ 658 h 700"/>
                <a:gd name="T50" fmla="*/ 624 w 764"/>
                <a:gd name="T51" fmla="*/ 462 h 700"/>
                <a:gd name="T52" fmla="*/ 734 w 764"/>
                <a:gd name="T53" fmla="*/ 440 h 700"/>
                <a:gd name="T54" fmla="*/ 734 w 764"/>
                <a:gd name="T55" fmla="*/ 400 h 700"/>
                <a:gd name="T56" fmla="*/ 726 w 764"/>
                <a:gd name="T57" fmla="*/ 338 h 700"/>
                <a:gd name="T58" fmla="*/ 734 w 764"/>
                <a:gd name="T59" fmla="*/ 254 h 700"/>
                <a:gd name="T60" fmla="*/ 752 w 764"/>
                <a:gd name="T61" fmla="*/ 224 h 700"/>
                <a:gd name="T62" fmla="*/ 752 w 764"/>
                <a:gd name="T63" fmla="*/ 206 h 700"/>
                <a:gd name="T64" fmla="*/ 744 w 764"/>
                <a:gd name="T65" fmla="*/ 218 h 700"/>
                <a:gd name="T66" fmla="*/ 734 w 764"/>
                <a:gd name="T67" fmla="*/ 260 h 700"/>
                <a:gd name="T68" fmla="*/ 730 w 764"/>
                <a:gd name="T69" fmla="*/ 340 h 700"/>
                <a:gd name="T70" fmla="*/ 742 w 764"/>
                <a:gd name="T71" fmla="*/ 382 h 700"/>
                <a:gd name="T72" fmla="*/ 734 w 764"/>
                <a:gd name="T73" fmla="*/ 416 h 700"/>
                <a:gd name="T74" fmla="*/ 732 w 764"/>
                <a:gd name="T75" fmla="*/ 454 h 700"/>
                <a:gd name="T76" fmla="*/ 606 w 764"/>
                <a:gd name="T77" fmla="*/ 432 h 700"/>
                <a:gd name="T78" fmla="*/ 432 w 764"/>
                <a:gd name="T79" fmla="*/ 666 h 700"/>
                <a:gd name="T80" fmla="*/ 248 w 764"/>
                <a:gd name="T81" fmla="*/ 630 h 700"/>
                <a:gd name="T82" fmla="*/ 48 w 764"/>
                <a:gd name="T83" fmla="*/ 566 h 700"/>
                <a:gd name="T84" fmla="*/ 88 w 764"/>
                <a:gd name="T85" fmla="*/ 490 h 700"/>
                <a:gd name="T86" fmla="*/ 16 w 764"/>
                <a:gd name="T87" fmla="*/ 396 h 700"/>
                <a:gd name="T88" fmla="*/ 26 w 764"/>
                <a:gd name="T89" fmla="*/ 334 h 700"/>
                <a:gd name="T90" fmla="*/ 16 w 764"/>
                <a:gd name="T91" fmla="*/ 292 h 700"/>
                <a:gd name="T92" fmla="*/ 86 w 764"/>
                <a:gd name="T93" fmla="*/ 224 h 700"/>
                <a:gd name="T94" fmla="*/ 98 w 764"/>
                <a:gd name="T95" fmla="*/ 204 h 700"/>
                <a:gd name="T96" fmla="*/ 126 w 764"/>
                <a:gd name="T97" fmla="*/ 210 h 700"/>
                <a:gd name="T98" fmla="*/ 194 w 764"/>
                <a:gd name="T99" fmla="*/ 178 h 700"/>
                <a:gd name="T100" fmla="*/ 198 w 764"/>
                <a:gd name="T101" fmla="*/ 178 h 700"/>
                <a:gd name="T102" fmla="*/ 202 w 764"/>
                <a:gd name="T103" fmla="*/ 190 h 700"/>
                <a:gd name="T104" fmla="*/ 230 w 764"/>
                <a:gd name="T105" fmla="*/ 210 h 700"/>
                <a:gd name="T106" fmla="*/ 306 w 764"/>
                <a:gd name="T107" fmla="*/ 182 h 700"/>
                <a:gd name="T108" fmla="*/ 332 w 764"/>
                <a:gd name="T109" fmla="*/ 108 h 700"/>
                <a:gd name="T110" fmla="*/ 368 w 764"/>
                <a:gd name="T111" fmla="*/ 56 h 700"/>
                <a:gd name="T112" fmla="*/ 386 w 764"/>
                <a:gd name="T113" fmla="*/ 24 h 700"/>
                <a:gd name="T114" fmla="*/ 418 w 764"/>
                <a:gd name="T115" fmla="*/ 12 h 700"/>
                <a:gd name="T116" fmla="*/ 440 w 764"/>
                <a:gd name="T117" fmla="*/ 16 h 700"/>
                <a:gd name="T118" fmla="*/ 470 w 764"/>
                <a:gd name="T119" fmla="*/ 22 h 700"/>
                <a:gd name="T120" fmla="*/ 484 w 764"/>
                <a:gd name="T121" fmla="*/ 16 h 700"/>
                <a:gd name="T122" fmla="*/ 526 w 764"/>
                <a:gd name="T123" fmla="*/ 28 h 700"/>
                <a:gd name="T124" fmla="*/ 634 w 764"/>
                <a:gd name="T125" fmla="*/ 112 h 7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700"/>
                <a:gd name="T191" fmla="*/ 764 w 764"/>
                <a:gd name="T192" fmla="*/ 700 h 7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700">
                  <a:moveTo>
                    <a:pt x="756" y="174"/>
                  </a:moveTo>
                  <a:lnTo>
                    <a:pt x="756" y="172"/>
                  </a:lnTo>
                  <a:lnTo>
                    <a:pt x="752" y="172"/>
                  </a:lnTo>
                  <a:lnTo>
                    <a:pt x="752" y="160"/>
                  </a:lnTo>
                  <a:lnTo>
                    <a:pt x="750" y="160"/>
                  </a:lnTo>
                  <a:lnTo>
                    <a:pt x="742" y="162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4"/>
                  </a:lnTo>
                  <a:lnTo>
                    <a:pt x="740" y="162"/>
                  </a:lnTo>
                  <a:lnTo>
                    <a:pt x="738" y="164"/>
                  </a:lnTo>
                  <a:lnTo>
                    <a:pt x="740" y="164"/>
                  </a:lnTo>
                  <a:lnTo>
                    <a:pt x="740" y="162"/>
                  </a:lnTo>
                  <a:lnTo>
                    <a:pt x="738" y="164"/>
                  </a:lnTo>
                  <a:lnTo>
                    <a:pt x="740" y="164"/>
                  </a:lnTo>
                  <a:lnTo>
                    <a:pt x="738" y="164"/>
                  </a:lnTo>
                  <a:lnTo>
                    <a:pt x="738" y="166"/>
                  </a:lnTo>
                  <a:lnTo>
                    <a:pt x="740" y="164"/>
                  </a:lnTo>
                  <a:lnTo>
                    <a:pt x="738" y="164"/>
                  </a:lnTo>
                  <a:lnTo>
                    <a:pt x="738" y="166"/>
                  </a:lnTo>
                  <a:lnTo>
                    <a:pt x="742" y="164"/>
                  </a:lnTo>
                  <a:lnTo>
                    <a:pt x="740" y="162"/>
                  </a:lnTo>
                  <a:lnTo>
                    <a:pt x="724" y="152"/>
                  </a:lnTo>
                  <a:lnTo>
                    <a:pt x="708" y="144"/>
                  </a:lnTo>
                  <a:lnTo>
                    <a:pt x="670" y="128"/>
                  </a:lnTo>
                  <a:lnTo>
                    <a:pt x="652" y="118"/>
                  </a:lnTo>
                  <a:lnTo>
                    <a:pt x="636" y="110"/>
                  </a:lnTo>
                  <a:lnTo>
                    <a:pt x="622" y="98"/>
                  </a:lnTo>
                  <a:lnTo>
                    <a:pt x="618" y="92"/>
                  </a:lnTo>
                  <a:lnTo>
                    <a:pt x="614" y="86"/>
                  </a:lnTo>
                  <a:lnTo>
                    <a:pt x="610" y="74"/>
                  </a:lnTo>
                  <a:lnTo>
                    <a:pt x="610" y="72"/>
                  </a:lnTo>
                  <a:lnTo>
                    <a:pt x="608" y="72"/>
                  </a:lnTo>
                  <a:lnTo>
                    <a:pt x="604" y="72"/>
                  </a:lnTo>
                  <a:lnTo>
                    <a:pt x="584" y="70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80" y="74"/>
                  </a:lnTo>
                  <a:lnTo>
                    <a:pt x="584" y="60"/>
                  </a:lnTo>
                  <a:lnTo>
                    <a:pt x="584" y="50"/>
                  </a:lnTo>
                  <a:lnTo>
                    <a:pt x="584" y="42"/>
                  </a:lnTo>
                  <a:lnTo>
                    <a:pt x="582" y="36"/>
                  </a:lnTo>
                  <a:lnTo>
                    <a:pt x="576" y="24"/>
                  </a:lnTo>
                  <a:lnTo>
                    <a:pt x="560" y="2"/>
                  </a:lnTo>
                  <a:lnTo>
                    <a:pt x="558" y="0"/>
                  </a:lnTo>
                  <a:lnTo>
                    <a:pt x="556" y="2"/>
                  </a:lnTo>
                  <a:lnTo>
                    <a:pt x="556" y="4"/>
                  </a:lnTo>
                  <a:lnTo>
                    <a:pt x="554" y="18"/>
                  </a:lnTo>
                  <a:lnTo>
                    <a:pt x="548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22"/>
                  </a:lnTo>
                  <a:lnTo>
                    <a:pt x="524" y="24"/>
                  </a:lnTo>
                  <a:lnTo>
                    <a:pt x="526" y="26"/>
                  </a:lnTo>
                  <a:lnTo>
                    <a:pt x="526" y="24"/>
                  </a:lnTo>
                  <a:lnTo>
                    <a:pt x="520" y="26"/>
                  </a:lnTo>
                  <a:lnTo>
                    <a:pt x="514" y="30"/>
                  </a:lnTo>
                  <a:lnTo>
                    <a:pt x="512" y="34"/>
                  </a:lnTo>
                  <a:lnTo>
                    <a:pt x="510" y="38"/>
                  </a:lnTo>
                  <a:lnTo>
                    <a:pt x="506" y="40"/>
                  </a:lnTo>
                  <a:lnTo>
                    <a:pt x="500" y="40"/>
                  </a:lnTo>
                  <a:lnTo>
                    <a:pt x="498" y="40"/>
                  </a:lnTo>
                  <a:lnTo>
                    <a:pt x="498" y="42"/>
                  </a:lnTo>
                  <a:lnTo>
                    <a:pt x="498" y="40"/>
                  </a:lnTo>
                  <a:lnTo>
                    <a:pt x="498" y="42"/>
                  </a:lnTo>
                  <a:lnTo>
                    <a:pt x="498" y="40"/>
                  </a:lnTo>
                  <a:lnTo>
                    <a:pt x="498" y="36"/>
                  </a:lnTo>
                  <a:lnTo>
                    <a:pt x="498" y="28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4" y="28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6" y="28"/>
                  </a:lnTo>
                  <a:lnTo>
                    <a:pt x="496" y="26"/>
                  </a:lnTo>
                  <a:lnTo>
                    <a:pt x="492" y="22"/>
                  </a:lnTo>
                  <a:lnTo>
                    <a:pt x="488" y="14"/>
                  </a:lnTo>
                  <a:lnTo>
                    <a:pt x="486" y="14"/>
                  </a:lnTo>
                  <a:lnTo>
                    <a:pt x="484" y="10"/>
                  </a:lnTo>
                  <a:lnTo>
                    <a:pt x="482" y="10"/>
                  </a:lnTo>
                  <a:lnTo>
                    <a:pt x="482" y="8"/>
                  </a:lnTo>
                  <a:lnTo>
                    <a:pt x="480" y="8"/>
                  </a:lnTo>
                  <a:lnTo>
                    <a:pt x="478" y="8"/>
                  </a:lnTo>
                  <a:lnTo>
                    <a:pt x="476" y="12"/>
                  </a:lnTo>
                  <a:lnTo>
                    <a:pt x="472" y="18"/>
                  </a:lnTo>
                  <a:lnTo>
                    <a:pt x="470" y="18"/>
                  </a:lnTo>
                  <a:lnTo>
                    <a:pt x="468" y="18"/>
                  </a:lnTo>
                  <a:lnTo>
                    <a:pt x="468" y="20"/>
                  </a:lnTo>
                  <a:lnTo>
                    <a:pt x="466" y="20"/>
                  </a:lnTo>
                  <a:lnTo>
                    <a:pt x="452" y="20"/>
                  </a:lnTo>
                  <a:lnTo>
                    <a:pt x="450" y="20"/>
                  </a:lnTo>
                  <a:lnTo>
                    <a:pt x="450" y="22"/>
                  </a:lnTo>
                  <a:lnTo>
                    <a:pt x="450" y="24"/>
                  </a:lnTo>
                  <a:lnTo>
                    <a:pt x="450" y="22"/>
                  </a:lnTo>
                  <a:lnTo>
                    <a:pt x="450" y="24"/>
                  </a:lnTo>
                  <a:lnTo>
                    <a:pt x="450" y="22"/>
                  </a:lnTo>
                  <a:lnTo>
                    <a:pt x="450" y="24"/>
                  </a:lnTo>
                  <a:lnTo>
                    <a:pt x="452" y="22"/>
                  </a:lnTo>
                  <a:lnTo>
                    <a:pt x="450" y="22"/>
                  </a:lnTo>
                  <a:lnTo>
                    <a:pt x="450" y="24"/>
                  </a:lnTo>
                  <a:lnTo>
                    <a:pt x="452" y="22"/>
                  </a:lnTo>
                  <a:lnTo>
                    <a:pt x="450" y="16"/>
                  </a:lnTo>
                  <a:lnTo>
                    <a:pt x="450" y="14"/>
                  </a:lnTo>
                  <a:lnTo>
                    <a:pt x="442" y="12"/>
                  </a:lnTo>
                  <a:lnTo>
                    <a:pt x="442" y="14"/>
                  </a:lnTo>
                  <a:lnTo>
                    <a:pt x="442" y="12"/>
                  </a:lnTo>
                  <a:lnTo>
                    <a:pt x="440" y="12"/>
                  </a:lnTo>
                  <a:lnTo>
                    <a:pt x="438" y="14"/>
                  </a:lnTo>
                  <a:lnTo>
                    <a:pt x="436" y="18"/>
                  </a:lnTo>
                  <a:lnTo>
                    <a:pt x="436" y="22"/>
                  </a:lnTo>
                  <a:lnTo>
                    <a:pt x="438" y="22"/>
                  </a:lnTo>
                  <a:lnTo>
                    <a:pt x="434" y="22"/>
                  </a:lnTo>
                  <a:lnTo>
                    <a:pt x="432" y="22"/>
                  </a:lnTo>
                  <a:lnTo>
                    <a:pt x="428" y="18"/>
                  </a:lnTo>
                  <a:lnTo>
                    <a:pt x="426" y="20"/>
                  </a:lnTo>
                  <a:lnTo>
                    <a:pt x="428" y="20"/>
                  </a:lnTo>
                  <a:lnTo>
                    <a:pt x="424" y="12"/>
                  </a:lnTo>
                  <a:lnTo>
                    <a:pt x="422" y="10"/>
                  </a:lnTo>
                  <a:lnTo>
                    <a:pt x="418" y="8"/>
                  </a:lnTo>
                  <a:lnTo>
                    <a:pt x="416" y="10"/>
                  </a:lnTo>
                  <a:lnTo>
                    <a:pt x="414" y="12"/>
                  </a:lnTo>
                  <a:lnTo>
                    <a:pt x="412" y="16"/>
                  </a:lnTo>
                  <a:lnTo>
                    <a:pt x="414" y="16"/>
                  </a:lnTo>
                  <a:lnTo>
                    <a:pt x="412" y="16"/>
                  </a:lnTo>
                  <a:lnTo>
                    <a:pt x="412" y="18"/>
                  </a:lnTo>
                  <a:lnTo>
                    <a:pt x="410" y="18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402" y="12"/>
                  </a:lnTo>
                  <a:lnTo>
                    <a:pt x="394" y="10"/>
                  </a:lnTo>
                  <a:lnTo>
                    <a:pt x="382" y="10"/>
                  </a:lnTo>
                  <a:lnTo>
                    <a:pt x="380" y="10"/>
                  </a:lnTo>
                  <a:lnTo>
                    <a:pt x="380" y="20"/>
                  </a:lnTo>
                  <a:lnTo>
                    <a:pt x="382" y="24"/>
                  </a:lnTo>
                  <a:lnTo>
                    <a:pt x="382" y="28"/>
                  </a:lnTo>
                  <a:lnTo>
                    <a:pt x="386" y="28"/>
                  </a:lnTo>
                  <a:lnTo>
                    <a:pt x="386" y="32"/>
                  </a:lnTo>
                  <a:lnTo>
                    <a:pt x="386" y="36"/>
                  </a:lnTo>
                  <a:lnTo>
                    <a:pt x="386" y="38"/>
                  </a:lnTo>
                  <a:lnTo>
                    <a:pt x="388" y="38"/>
                  </a:lnTo>
                  <a:lnTo>
                    <a:pt x="388" y="36"/>
                  </a:lnTo>
                  <a:lnTo>
                    <a:pt x="382" y="36"/>
                  </a:lnTo>
                  <a:lnTo>
                    <a:pt x="378" y="36"/>
                  </a:lnTo>
                  <a:lnTo>
                    <a:pt x="378" y="38"/>
                  </a:lnTo>
                  <a:lnTo>
                    <a:pt x="376" y="40"/>
                  </a:lnTo>
                  <a:lnTo>
                    <a:pt x="378" y="46"/>
                  </a:lnTo>
                  <a:lnTo>
                    <a:pt x="380" y="52"/>
                  </a:lnTo>
                  <a:lnTo>
                    <a:pt x="378" y="52"/>
                  </a:lnTo>
                  <a:lnTo>
                    <a:pt x="372" y="54"/>
                  </a:lnTo>
                  <a:lnTo>
                    <a:pt x="370" y="52"/>
                  </a:lnTo>
                  <a:lnTo>
                    <a:pt x="366" y="50"/>
                  </a:lnTo>
                  <a:lnTo>
                    <a:pt x="364" y="48"/>
                  </a:lnTo>
                  <a:lnTo>
                    <a:pt x="362" y="48"/>
                  </a:lnTo>
                  <a:lnTo>
                    <a:pt x="348" y="50"/>
                  </a:lnTo>
                  <a:lnTo>
                    <a:pt x="348" y="52"/>
                  </a:lnTo>
                  <a:lnTo>
                    <a:pt x="348" y="62"/>
                  </a:lnTo>
                  <a:lnTo>
                    <a:pt x="348" y="78"/>
                  </a:lnTo>
                  <a:lnTo>
                    <a:pt x="350" y="78"/>
                  </a:lnTo>
                  <a:lnTo>
                    <a:pt x="348" y="78"/>
                  </a:lnTo>
                  <a:lnTo>
                    <a:pt x="348" y="88"/>
                  </a:lnTo>
                  <a:lnTo>
                    <a:pt x="350" y="92"/>
                  </a:lnTo>
                  <a:lnTo>
                    <a:pt x="352" y="96"/>
                  </a:lnTo>
                  <a:lnTo>
                    <a:pt x="350" y="96"/>
                  </a:lnTo>
                  <a:lnTo>
                    <a:pt x="344" y="96"/>
                  </a:lnTo>
                  <a:lnTo>
                    <a:pt x="344" y="98"/>
                  </a:lnTo>
                  <a:lnTo>
                    <a:pt x="330" y="106"/>
                  </a:lnTo>
                  <a:lnTo>
                    <a:pt x="332" y="108"/>
                  </a:lnTo>
                  <a:lnTo>
                    <a:pt x="334" y="108"/>
                  </a:lnTo>
                  <a:lnTo>
                    <a:pt x="334" y="106"/>
                  </a:lnTo>
                  <a:lnTo>
                    <a:pt x="330" y="106"/>
                  </a:lnTo>
                  <a:lnTo>
                    <a:pt x="326" y="106"/>
                  </a:lnTo>
                  <a:lnTo>
                    <a:pt x="320" y="108"/>
                  </a:lnTo>
                  <a:lnTo>
                    <a:pt x="316" y="110"/>
                  </a:lnTo>
                  <a:lnTo>
                    <a:pt x="312" y="112"/>
                  </a:lnTo>
                  <a:lnTo>
                    <a:pt x="310" y="116"/>
                  </a:lnTo>
                  <a:lnTo>
                    <a:pt x="308" y="124"/>
                  </a:lnTo>
                  <a:lnTo>
                    <a:pt x="308" y="126"/>
                  </a:lnTo>
                  <a:lnTo>
                    <a:pt x="308" y="132"/>
                  </a:lnTo>
                  <a:lnTo>
                    <a:pt x="308" y="142"/>
                  </a:lnTo>
                  <a:lnTo>
                    <a:pt x="312" y="150"/>
                  </a:lnTo>
                  <a:lnTo>
                    <a:pt x="316" y="158"/>
                  </a:lnTo>
                  <a:lnTo>
                    <a:pt x="314" y="162"/>
                  </a:lnTo>
                  <a:lnTo>
                    <a:pt x="304" y="166"/>
                  </a:lnTo>
                  <a:lnTo>
                    <a:pt x="304" y="182"/>
                  </a:lnTo>
                  <a:lnTo>
                    <a:pt x="304" y="186"/>
                  </a:lnTo>
                  <a:lnTo>
                    <a:pt x="302" y="192"/>
                  </a:lnTo>
                  <a:lnTo>
                    <a:pt x="302" y="194"/>
                  </a:lnTo>
                  <a:lnTo>
                    <a:pt x="304" y="194"/>
                  </a:lnTo>
                  <a:lnTo>
                    <a:pt x="304" y="192"/>
                  </a:lnTo>
                  <a:lnTo>
                    <a:pt x="296" y="190"/>
                  </a:lnTo>
                  <a:lnTo>
                    <a:pt x="292" y="188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74" y="184"/>
                  </a:lnTo>
                  <a:lnTo>
                    <a:pt x="274" y="186"/>
                  </a:lnTo>
                  <a:lnTo>
                    <a:pt x="274" y="184"/>
                  </a:lnTo>
                  <a:lnTo>
                    <a:pt x="264" y="186"/>
                  </a:lnTo>
                  <a:lnTo>
                    <a:pt x="260" y="186"/>
                  </a:lnTo>
                  <a:lnTo>
                    <a:pt x="252" y="194"/>
                  </a:lnTo>
                  <a:lnTo>
                    <a:pt x="254" y="194"/>
                  </a:lnTo>
                  <a:lnTo>
                    <a:pt x="254" y="192"/>
                  </a:lnTo>
                  <a:lnTo>
                    <a:pt x="244" y="192"/>
                  </a:lnTo>
                  <a:lnTo>
                    <a:pt x="242" y="190"/>
                  </a:lnTo>
                  <a:lnTo>
                    <a:pt x="234" y="192"/>
                  </a:lnTo>
                  <a:lnTo>
                    <a:pt x="232" y="196"/>
                  </a:lnTo>
                  <a:lnTo>
                    <a:pt x="232" y="198"/>
                  </a:lnTo>
                  <a:lnTo>
                    <a:pt x="234" y="204"/>
                  </a:lnTo>
                  <a:lnTo>
                    <a:pt x="232" y="204"/>
                  </a:lnTo>
                  <a:lnTo>
                    <a:pt x="228" y="206"/>
                  </a:lnTo>
                  <a:lnTo>
                    <a:pt x="224" y="206"/>
                  </a:lnTo>
                  <a:lnTo>
                    <a:pt x="218" y="206"/>
                  </a:lnTo>
                  <a:lnTo>
                    <a:pt x="214" y="202"/>
                  </a:lnTo>
                  <a:lnTo>
                    <a:pt x="210" y="202"/>
                  </a:lnTo>
                  <a:lnTo>
                    <a:pt x="208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08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08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08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10" y="204"/>
                  </a:lnTo>
                  <a:lnTo>
                    <a:pt x="210" y="202"/>
                  </a:lnTo>
                  <a:lnTo>
                    <a:pt x="210" y="200"/>
                  </a:lnTo>
                  <a:lnTo>
                    <a:pt x="208" y="196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6" y="190"/>
                  </a:lnTo>
                  <a:lnTo>
                    <a:pt x="206" y="184"/>
                  </a:lnTo>
                  <a:lnTo>
                    <a:pt x="204" y="184"/>
                  </a:lnTo>
                  <a:lnTo>
                    <a:pt x="206" y="186"/>
                  </a:lnTo>
                  <a:lnTo>
                    <a:pt x="206" y="184"/>
                  </a:lnTo>
                  <a:lnTo>
                    <a:pt x="208" y="182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2" y="176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0" y="178"/>
                  </a:lnTo>
                  <a:lnTo>
                    <a:pt x="202" y="178"/>
                  </a:lnTo>
                  <a:lnTo>
                    <a:pt x="202" y="176"/>
                  </a:lnTo>
                  <a:lnTo>
                    <a:pt x="200" y="178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4"/>
                  </a:lnTo>
                  <a:lnTo>
                    <a:pt x="194" y="174"/>
                  </a:lnTo>
                  <a:lnTo>
                    <a:pt x="192" y="174"/>
                  </a:lnTo>
                  <a:lnTo>
                    <a:pt x="190" y="176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8" y="180"/>
                  </a:lnTo>
                  <a:lnTo>
                    <a:pt x="178" y="182"/>
                  </a:lnTo>
                  <a:lnTo>
                    <a:pt x="178" y="180"/>
                  </a:lnTo>
                  <a:lnTo>
                    <a:pt x="172" y="180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58" y="178"/>
                  </a:lnTo>
                  <a:lnTo>
                    <a:pt x="154" y="178"/>
                  </a:lnTo>
                  <a:lnTo>
                    <a:pt x="148" y="176"/>
                  </a:lnTo>
                  <a:lnTo>
                    <a:pt x="146" y="174"/>
                  </a:lnTo>
                  <a:lnTo>
                    <a:pt x="138" y="172"/>
                  </a:lnTo>
                  <a:lnTo>
                    <a:pt x="136" y="170"/>
                  </a:lnTo>
                  <a:lnTo>
                    <a:pt x="134" y="168"/>
                  </a:lnTo>
                  <a:lnTo>
                    <a:pt x="128" y="184"/>
                  </a:lnTo>
                  <a:lnTo>
                    <a:pt x="128" y="192"/>
                  </a:lnTo>
                  <a:lnTo>
                    <a:pt x="128" y="198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4" y="208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4" y="220"/>
                  </a:lnTo>
                  <a:lnTo>
                    <a:pt x="124" y="222"/>
                  </a:lnTo>
                  <a:lnTo>
                    <a:pt x="120" y="224"/>
                  </a:lnTo>
                  <a:lnTo>
                    <a:pt x="112" y="228"/>
                  </a:lnTo>
                  <a:lnTo>
                    <a:pt x="108" y="228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4" y="220"/>
                  </a:lnTo>
                  <a:lnTo>
                    <a:pt x="104" y="212"/>
                  </a:lnTo>
                  <a:lnTo>
                    <a:pt x="104" y="208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4" y="206"/>
                  </a:lnTo>
                  <a:lnTo>
                    <a:pt x="90" y="218"/>
                  </a:lnTo>
                  <a:lnTo>
                    <a:pt x="88" y="220"/>
                  </a:lnTo>
                  <a:lnTo>
                    <a:pt x="86" y="222"/>
                  </a:lnTo>
                  <a:lnTo>
                    <a:pt x="88" y="222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2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2"/>
                  </a:lnTo>
                  <a:lnTo>
                    <a:pt x="86" y="21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62" y="212"/>
                  </a:lnTo>
                  <a:lnTo>
                    <a:pt x="48" y="206"/>
                  </a:lnTo>
                  <a:lnTo>
                    <a:pt x="48" y="220"/>
                  </a:lnTo>
                  <a:lnTo>
                    <a:pt x="40" y="230"/>
                  </a:lnTo>
                  <a:lnTo>
                    <a:pt x="36" y="234"/>
                  </a:lnTo>
                  <a:lnTo>
                    <a:pt x="28" y="234"/>
                  </a:lnTo>
                  <a:lnTo>
                    <a:pt x="26" y="234"/>
                  </a:lnTo>
                  <a:lnTo>
                    <a:pt x="22" y="244"/>
                  </a:lnTo>
                  <a:lnTo>
                    <a:pt x="22" y="25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10" y="274"/>
                  </a:lnTo>
                  <a:lnTo>
                    <a:pt x="8" y="274"/>
                  </a:lnTo>
                  <a:lnTo>
                    <a:pt x="10" y="284"/>
                  </a:lnTo>
                  <a:lnTo>
                    <a:pt x="12" y="292"/>
                  </a:lnTo>
                  <a:lnTo>
                    <a:pt x="12" y="294"/>
                  </a:lnTo>
                  <a:lnTo>
                    <a:pt x="2" y="298"/>
                  </a:lnTo>
                  <a:lnTo>
                    <a:pt x="0" y="300"/>
                  </a:lnTo>
                  <a:lnTo>
                    <a:pt x="8" y="304"/>
                  </a:lnTo>
                  <a:lnTo>
                    <a:pt x="10" y="304"/>
                  </a:lnTo>
                  <a:lnTo>
                    <a:pt x="10" y="306"/>
                  </a:lnTo>
                  <a:lnTo>
                    <a:pt x="12" y="310"/>
                  </a:lnTo>
                  <a:lnTo>
                    <a:pt x="12" y="312"/>
                  </a:lnTo>
                  <a:lnTo>
                    <a:pt x="10" y="316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26"/>
                  </a:lnTo>
                  <a:lnTo>
                    <a:pt x="16" y="334"/>
                  </a:lnTo>
                  <a:lnTo>
                    <a:pt x="18" y="334"/>
                  </a:lnTo>
                  <a:lnTo>
                    <a:pt x="20" y="334"/>
                  </a:lnTo>
                  <a:lnTo>
                    <a:pt x="22" y="334"/>
                  </a:lnTo>
                  <a:lnTo>
                    <a:pt x="24" y="338"/>
                  </a:lnTo>
                  <a:lnTo>
                    <a:pt x="24" y="350"/>
                  </a:lnTo>
                  <a:lnTo>
                    <a:pt x="24" y="352"/>
                  </a:lnTo>
                  <a:lnTo>
                    <a:pt x="22" y="352"/>
                  </a:lnTo>
                  <a:lnTo>
                    <a:pt x="20" y="352"/>
                  </a:lnTo>
                  <a:lnTo>
                    <a:pt x="18" y="354"/>
                  </a:lnTo>
                  <a:lnTo>
                    <a:pt x="16" y="358"/>
                  </a:lnTo>
                  <a:lnTo>
                    <a:pt x="18" y="372"/>
                  </a:lnTo>
                  <a:lnTo>
                    <a:pt x="20" y="372"/>
                  </a:lnTo>
                  <a:lnTo>
                    <a:pt x="20" y="370"/>
                  </a:lnTo>
                  <a:lnTo>
                    <a:pt x="10" y="374"/>
                  </a:lnTo>
                  <a:lnTo>
                    <a:pt x="12" y="392"/>
                  </a:lnTo>
                  <a:lnTo>
                    <a:pt x="12" y="394"/>
                  </a:lnTo>
                  <a:lnTo>
                    <a:pt x="14" y="394"/>
                  </a:lnTo>
                  <a:lnTo>
                    <a:pt x="12" y="396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2" y="410"/>
                  </a:lnTo>
                  <a:lnTo>
                    <a:pt x="4" y="416"/>
                  </a:lnTo>
                  <a:lnTo>
                    <a:pt x="6" y="420"/>
                  </a:lnTo>
                  <a:lnTo>
                    <a:pt x="8" y="422"/>
                  </a:lnTo>
                  <a:lnTo>
                    <a:pt x="18" y="420"/>
                  </a:lnTo>
                  <a:lnTo>
                    <a:pt x="32" y="420"/>
                  </a:lnTo>
                  <a:lnTo>
                    <a:pt x="38" y="418"/>
                  </a:lnTo>
                  <a:lnTo>
                    <a:pt x="44" y="424"/>
                  </a:lnTo>
                  <a:lnTo>
                    <a:pt x="50" y="428"/>
                  </a:lnTo>
                  <a:lnTo>
                    <a:pt x="50" y="426"/>
                  </a:lnTo>
                  <a:lnTo>
                    <a:pt x="50" y="428"/>
                  </a:lnTo>
                  <a:lnTo>
                    <a:pt x="50" y="426"/>
                  </a:lnTo>
                  <a:lnTo>
                    <a:pt x="50" y="428"/>
                  </a:lnTo>
                  <a:lnTo>
                    <a:pt x="52" y="428"/>
                  </a:lnTo>
                  <a:lnTo>
                    <a:pt x="52" y="430"/>
                  </a:lnTo>
                  <a:lnTo>
                    <a:pt x="58" y="440"/>
                  </a:lnTo>
                  <a:lnTo>
                    <a:pt x="60" y="448"/>
                  </a:lnTo>
                  <a:lnTo>
                    <a:pt x="62" y="448"/>
                  </a:lnTo>
                  <a:lnTo>
                    <a:pt x="72" y="452"/>
                  </a:lnTo>
                  <a:lnTo>
                    <a:pt x="78" y="460"/>
                  </a:lnTo>
                  <a:lnTo>
                    <a:pt x="78" y="466"/>
                  </a:lnTo>
                  <a:lnTo>
                    <a:pt x="78" y="468"/>
                  </a:lnTo>
                  <a:lnTo>
                    <a:pt x="86" y="478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2" y="496"/>
                  </a:lnTo>
                  <a:lnTo>
                    <a:pt x="78" y="504"/>
                  </a:lnTo>
                  <a:lnTo>
                    <a:pt x="76" y="508"/>
                  </a:lnTo>
                  <a:lnTo>
                    <a:pt x="72" y="518"/>
                  </a:lnTo>
                  <a:lnTo>
                    <a:pt x="72" y="524"/>
                  </a:lnTo>
                  <a:lnTo>
                    <a:pt x="74" y="524"/>
                  </a:lnTo>
                  <a:lnTo>
                    <a:pt x="74" y="522"/>
                  </a:lnTo>
                  <a:lnTo>
                    <a:pt x="70" y="524"/>
                  </a:lnTo>
                  <a:lnTo>
                    <a:pt x="64" y="526"/>
                  </a:lnTo>
                  <a:lnTo>
                    <a:pt x="56" y="528"/>
                  </a:lnTo>
                  <a:lnTo>
                    <a:pt x="56" y="530"/>
                  </a:lnTo>
                  <a:lnTo>
                    <a:pt x="50" y="534"/>
                  </a:lnTo>
                  <a:lnTo>
                    <a:pt x="40" y="538"/>
                  </a:lnTo>
                  <a:lnTo>
                    <a:pt x="36" y="548"/>
                  </a:lnTo>
                  <a:lnTo>
                    <a:pt x="36" y="550"/>
                  </a:lnTo>
                  <a:lnTo>
                    <a:pt x="36" y="556"/>
                  </a:lnTo>
                  <a:lnTo>
                    <a:pt x="38" y="568"/>
                  </a:lnTo>
                  <a:lnTo>
                    <a:pt x="44" y="568"/>
                  </a:lnTo>
                  <a:lnTo>
                    <a:pt x="44" y="570"/>
                  </a:lnTo>
                  <a:lnTo>
                    <a:pt x="44" y="572"/>
                  </a:lnTo>
                  <a:lnTo>
                    <a:pt x="74" y="572"/>
                  </a:lnTo>
                  <a:lnTo>
                    <a:pt x="76" y="580"/>
                  </a:lnTo>
                  <a:lnTo>
                    <a:pt x="76" y="586"/>
                  </a:lnTo>
                  <a:lnTo>
                    <a:pt x="76" y="588"/>
                  </a:lnTo>
                  <a:lnTo>
                    <a:pt x="82" y="596"/>
                  </a:lnTo>
                  <a:lnTo>
                    <a:pt x="86" y="596"/>
                  </a:lnTo>
                  <a:lnTo>
                    <a:pt x="98" y="600"/>
                  </a:lnTo>
                  <a:lnTo>
                    <a:pt x="100" y="608"/>
                  </a:lnTo>
                  <a:lnTo>
                    <a:pt x="100" y="626"/>
                  </a:lnTo>
                  <a:lnTo>
                    <a:pt x="92" y="630"/>
                  </a:lnTo>
                  <a:lnTo>
                    <a:pt x="88" y="640"/>
                  </a:lnTo>
                  <a:lnTo>
                    <a:pt x="88" y="652"/>
                  </a:lnTo>
                  <a:lnTo>
                    <a:pt x="122" y="664"/>
                  </a:lnTo>
                  <a:lnTo>
                    <a:pt x="140" y="664"/>
                  </a:lnTo>
                  <a:lnTo>
                    <a:pt x="140" y="658"/>
                  </a:lnTo>
                  <a:lnTo>
                    <a:pt x="144" y="654"/>
                  </a:lnTo>
                  <a:lnTo>
                    <a:pt x="156" y="654"/>
                  </a:lnTo>
                  <a:lnTo>
                    <a:pt x="166" y="664"/>
                  </a:lnTo>
                  <a:lnTo>
                    <a:pt x="170" y="668"/>
                  </a:lnTo>
                  <a:lnTo>
                    <a:pt x="172" y="670"/>
                  </a:lnTo>
                  <a:lnTo>
                    <a:pt x="184" y="664"/>
                  </a:lnTo>
                  <a:lnTo>
                    <a:pt x="184" y="658"/>
                  </a:lnTo>
                  <a:lnTo>
                    <a:pt x="184" y="656"/>
                  </a:lnTo>
                  <a:lnTo>
                    <a:pt x="178" y="656"/>
                  </a:lnTo>
                  <a:lnTo>
                    <a:pt x="176" y="650"/>
                  </a:lnTo>
                  <a:lnTo>
                    <a:pt x="182" y="650"/>
                  </a:lnTo>
                  <a:lnTo>
                    <a:pt x="194" y="644"/>
                  </a:lnTo>
                  <a:lnTo>
                    <a:pt x="190" y="634"/>
                  </a:lnTo>
                  <a:lnTo>
                    <a:pt x="198" y="624"/>
                  </a:lnTo>
                  <a:lnTo>
                    <a:pt x="202" y="624"/>
                  </a:lnTo>
                  <a:lnTo>
                    <a:pt x="216" y="630"/>
                  </a:lnTo>
                  <a:lnTo>
                    <a:pt x="220" y="630"/>
                  </a:lnTo>
                  <a:lnTo>
                    <a:pt x="236" y="634"/>
                  </a:lnTo>
                  <a:lnTo>
                    <a:pt x="246" y="634"/>
                  </a:lnTo>
                  <a:lnTo>
                    <a:pt x="256" y="644"/>
                  </a:lnTo>
                  <a:lnTo>
                    <a:pt x="268" y="650"/>
                  </a:lnTo>
                  <a:lnTo>
                    <a:pt x="268" y="640"/>
                  </a:lnTo>
                  <a:lnTo>
                    <a:pt x="286" y="640"/>
                  </a:lnTo>
                  <a:lnTo>
                    <a:pt x="300" y="654"/>
                  </a:lnTo>
                  <a:lnTo>
                    <a:pt x="300" y="658"/>
                  </a:lnTo>
                  <a:lnTo>
                    <a:pt x="316" y="664"/>
                  </a:lnTo>
                  <a:lnTo>
                    <a:pt x="318" y="666"/>
                  </a:lnTo>
                  <a:lnTo>
                    <a:pt x="312" y="670"/>
                  </a:lnTo>
                  <a:lnTo>
                    <a:pt x="282" y="670"/>
                  </a:lnTo>
                  <a:lnTo>
                    <a:pt x="274" y="676"/>
                  </a:lnTo>
                  <a:lnTo>
                    <a:pt x="274" y="682"/>
                  </a:lnTo>
                  <a:lnTo>
                    <a:pt x="274" y="684"/>
                  </a:lnTo>
                  <a:lnTo>
                    <a:pt x="286" y="700"/>
                  </a:lnTo>
                  <a:lnTo>
                    <a:pt x="312" y="700"/>
                  </a:lnTo>
                  <a:lnTo>
                    <a:pt x="322" y="694"/>
                  </a:lnTo>
                  <a:lnTo>
                    <a:pt x="328" y="688"/>
                  </a:lnTo>
                  <a:lnTo>
                    <a:pt x="332" y="686"/>
                  </a:lnTo>
                  <a:lnTo>
                    <a:pt x="336" y="688"/>
                  </a:lnTo>
                  <a:lnTo>
                    <a:pt x="336" y="690"/>
                  </a:lnTo>
                  <a:lnTo>
                    <a:pt x="346" y="694"/>
                  </a:lnTo>
                  <a:lnTo>
                    <a:pt x="354" y="688"/>
                  </a:lnTo>
                  <a:lnTo>
                    <a:pt x="358" y="680"/>
                  </a:lnTo>
                  <a:lnTo>
                    <a:pt x="366" y="680"/>
                  </a:lnTo>
                  <a:lnTo>
                    <a:pt x="368" y="680"/>
                  </a:lnTo>
                  <a:lnTo>
                    <a:pt x="368" y="674"/>
                  </a:lnTo>
                  <a:lnTo>
                    <a:pt x="376" y="670"/>
                  </a:lnTo>
                  <a:lnTo>
                    <a:pt x="390" y="674"/>
                  </a:lnTo>
                  <a:lnTo>
                    <a:pt x="394" y="678"/>
                  </a:lnTo>
                  <a:lnTo>
                    <a:pt x="396" y="680"/>
                  </a:lnTo>
                  <a:lnTo>
                    <a:pt x="412" y="680"/>
                  </a:lnTo>
                  <a:lnTo>
                    <a:pt x="418" y="670"/>
                  </a:lnTo>
                  <a:lnTo>
                    <a:pt x="426" y="674"/>
                  </a:lnTo>
                  <a:lnTo>
                    <a:pt x="432" y="674"/>
                  </a:lnTo>
                  <a:lnTo>
                    <a:pt x="434" y="674"/>
                  </a:lnTo>
                  <a:lnTo>
                    <a:pt x="434" y="670"/>
                  </a:lnTo>
                  <a:lnTo>
                    <a:pt x="442" y="670"/>
                  </a:lnTo>
                  <a:lnTo>
                    <a:pt x="444" y="670"/>
                  </a:lnTo>
                  <a:lnTo>
                    <a:pt x="444" y="658"/>
                  </a:lnTo>
                  <a:lnTo>
                    <a:pt x="438" y="646"/>
                  </a:lnTo>
                  <a:lnTo>
                    <a:pt x="416" y="640"/>
                  </a:lnTo>
                  <a:lnTo>
                    <a:pt x="404" y="640"/>
                  </a:lnTo>
                  <a:lnTo>
                    <a:pt x="404" y="638"/>
                  </a:lnTo>
                  <a:lnTo>
                    <a:pt x="408" y="634"/>
                  </a:lnTo>
                  <a:lnTo>
                    <a:pt x="404" y="618"/>
                  </a:lnTo>
                  <a:lnTo>
                    <a:pt x="406" y="616"/>
                  </a:lnTo>
                  <a:lnTo>
                    <a:pt x="410" y="620"/>
                  </a:lnTo>
                  <a:lnTo>
                    <a:pt x="412" y="622"/>
                  </a:lnTo>
                  <a:lnTo>
                    <a:pt x="424" y="594"/>
                  </a:lnTo>
                  <a:lnTo>
                    <a:pt x="428" y="584"/>
                  </a:lnTo>
                  <a:lnTo>
                    <a:pt x="432" y="580"/>
                  </a:lnTo>
                  <a:lnTo>
                    <a:pt x="438" y="570"/>
                  </a:lnTo>
                  <a:lnTo>
                    <a:pt x="448" y="564"/>
                  </a:lnTo>
                  <a:lnTo>
                    <a:pt x="478" y="538"/>
                  </a:lnTo>
                  <a:lnTo>
                    <a:pt x="478" y="528"/>
                  </a:lnTo>
                  <a:lnTo>
                    <a:pt x="482" y="524"/>
                  </a:lnTo>
                  <a:lnTo>
                    <a:pt x="498" y="504"/>
                  </a:lnTo>
                  <a:lnTo>
                    <a:pt x="502" y="500"/>
                  </a:lnTo>
                  <a:lnTo>
                    <a:pt x="508" y="480"/>
                  </a:lnTo>
                  <a:lnTo>
                    <a:pt x="518" y="474"/>
                  </a:lnTo>
                  <a:lnTo>
                    <a:pt x="538" y="454"/>
                  </a:lnTo>
                  <a:lnTo>
                    <a:pt x="546" y="450"/>
                  </a:lnTo>
                  <a:lnTo>
                    <a:pt x="566" y="450"/>
                  </a:lnTo>
                  <a:lnTo>
                    <a:pt x="596" y="446"/>
                  </a:lnTo>
                  <a:lnTo>
                    <a:pt x="602" y="440"/>
                  </a:lnTo>
                  <a:lnTo>
                    <a:pt x="602" y="436"/>
                  </a:lnTo>
                  <a:lnTo>
                    <a:pt x="604" y="436"/>
                  </a:lnTo>
                  <a:lnTo>
                    <a:pt x="620" y="444"/>
                  </a:lnTo>
                  <a:lnTo>
                    <a:pt x="624" y="450"/>
                  </a:lnTo>
                  <a:lnTo>
                    <a:pt x="624" y="458"/>
                  </a:lnTo>
                  <a:lnTo>
                    <a:pt x="624" y="462"/>
                  </a:lnTo>
                  <a:lnTo>
                    <a:pt x="646" y="450"/>
                  </a:lnTo>
                  <a:lnTo>
                    <a:pt x="658" y="440"/>
                  </a:lnTo>
                  <a:lnTo>
                    <a:pt x="654" y="466"/>
                  </a:lnTo>
                  <a:lnTo>
                    <a:pt x="644" y="472"/>
                  </a:lnTo>
                  <a:lnTo>
                    <a:pt x="644" y="482"/>
                  </a:lnTo>
                  <a:lnTo>
                    <a:pt x="640" y="486"/>
                  </a:lnTo>
                  <a:lnTo>
                    <a:pt x="638" y="488"/>
                  </a:lnTo>
                  <a:lnTo>
                    <a:pt x="638" y="498"/>
                  </a:lnTo>
                  <a:lnTo>
                    <a:pt x="644" y="504"/>
                  </a:lnTo>
                  <a:lnTo>
                    <a:pt x="644" y="508"/>
                  </a:lnTo>
                  <a:lnTo>
                    <a:pt x="640" y="512"/>
                  </a:lnTo>
                  <a:lnTo>
                    <a:pt x="638" y="512"/>
                  </a:lnTo>
                  <a:lnTo>
                    <a:pt x="638" y="526"/>
                  </a:lnTo>
                  <a:lnTo>
                    <a:pt x="658" y="516"/>
                  </a:lnTo>
                  <a:lnTo>
                    <a:pt x="654" y="532"/>
                  </a:lnTo>
                  <a:lnTo>
                    <a:pt x="648" y="542"/>
                  </a:lnTo>
                  <a:lnTo>
                    <a:pt x="648" y="552"/>
                  </a:lnTo>
                  <a:lnTo>
                    <a:pt x="648" y="556"/>
                  </a:lnTo>
                  <a:lnTo>
                    <a:pt x="660" y="550"/>
                  </a:lnTo>
                  <a:lnTo>
                    <a:pt x="662" y="548"/>
                  </a:lnTo>
                  <a:lnTo>
                    <a:pt x="666" y="540"/>
                  </a:lnTo>
                  <a:lnTo>
                    <a:pt x="672" y="540"/>
                  </a:lnTo>
                  <a:lnTo>
                    <a:pt x="682" y="532"/>
                  </a:lnTo>
                  <a:lnTo>
                    <a:pt x="702" y="504"/>
                  </a:lnTo>
                  <a:lnTo>
                    <a:pt x="712" y="500"/>
                  </a:lnTo>
                  <a:lnTo>
                    <a:pt x="722" y="490"/>
                  </a:lnTo>
                  <a:lnTo>
                    <a:pt x="730" y="486"/>
                  </a:lnTo>
                  <a:lnTo>
                    <a:pt x="734" y="472"/>
                  </a:lnTo>
                  <a:lnTo>
                    <a:pt x="736" y="454"/>
                  </a:lnTo>
                  <a:lnTo>
                    <a:pt x="734" y="440"/>
                  </a:lnTo>
                  <a:lnTo>
                    <a:pt x="732" y="434"/>
                  </a:lnTo>
                  <a:lnTo>
                    <a:pt x="734" y="430"/>
                  </a:lnTo>
                  <a:lnTo>
                    <a:pt x="736" y="424"/>
                  </a:lnTo>
                  <a:lnTo>
                    <a:pt x="736" y="422"/>
                  </a:lnTo>
                  <a:lnTo>
                    <a:pt x="736" y="416"/>
                  </a:lnTo>
                  <a:lnTo>
                    <a:pt x="736" y="414"/>
                  </a:lnTo>
                  <a:lnTo>
                    <a:pt x="736" y="412"/>
                  </a:lnTo>
                  <a:lnTo>
                    <a:pt x="734" y="412"/>
                  </a:lnTo>
                  <a:lnTo>
                    <a:pt x="732" y="412"/>
                  </a:lnTo>
                  <a:lnTo>
                    <a:pt x="728" y="416"/>
                  </a:lnTo>
                  <a:lnTo>
                    <a:pt x="730" y="416"/>
                  </a:lnTo>
                  <a:lnTo>
                    <a:pt x="732" y="416"/>
                  </a:lnTo>
                  <a:lnTo>
                    <a:pt x="730" y="410"/>
                  </a:lnTo>
                  <a:lnTo>
                    <a:pt x="728" y="410"/>
                  </a:lnTo>
                  <a:lnTo>
                    <a:pt x="730" y="412"/>
                  </a:lnTo>
                  <a:lnTo>
                    <a:pt x="732" y="404"/>
                  </a:lnTo>
                  <a:lnTo>
                    <a:pt x="732" y="402"/>
                  </a:lnTo>
                  <a:lnTo>
                    <a:pt x="734" y="400"/>
                  </a:lnTo>
                  <a:lnTo>
                    <a:pt x="736" y="400"/>
                  </a:lnTo>
                  <a:lnTo>
                    <a:pt x="744" y="396"/>
                  </a:lnTo>
                  <a:lnTo>
                    <a:pt x="746" y="394"/>
                  </a:lnTo>
                  <a:lnTo>
                    <a:pt x="746" y="392"/>
                  </a:lnTo>
                  <a:lnTo>
                    <a:pt x="746" y="388"/>
                  </a:lnTo>
                  <a:lnTo>
                    <a:pt x="744" y="390"/>
                  </a:lnTo>
                  <a:lnTo>
                    <a:pt x="746" y="390"/>
                  </a:lnTo>
                  <a:lnTo>
                    <a:pt x="746" y="380"/>
                  </a:lnTo>
                  <a:lnTo>
                    <a:pt x="746" y="378"/>
                  </a:lnTo>
                  <a:lnTo>
                    <a:pt x="738" y="378"/>
                  </a:lnTo>
                  <a:lnTo>
                    <a:pt x="738" y="374"/>
                  </a:lnTo>
                  <a:lnTo>
                    <a:pt x="742" y="374"/>
                  </a:lnTo>
                  <a:lnTo>
                    <a:pt x="744" y="374"/>
                  </a:lnTo>
                  <a:lnTo>
                    <a:pt x="750" y="370"/>
                  </a:lnTo>
                  <a:lnTo>
                    <a:pt x="750" y="368"/>
                  </a:lnTo>
                  <a:lnTo>
                    <a:pt x="748" y="362"/>
                  </a:lnTo>
                  <a:lnTo>
                    <a:pt x="748" y="356"/>
                  </a:lnTo>
                  <a:lnTo>
                    <a:pt x="734" y="344"/>
                  </a:lnTo>
                  <a:lnTo>
                    <a:pt x="734" y="346"/>
                  </a:lnTo>
                  <a:lnTo>
                    <a:pt x="734" y="344"/>
                  </a:lnTo>
                  <a:lnTo>
                    <a:pt x="734" y="342"/>
                  </a:lnTo>
                  <a:lnTo>
                    <a:pt x="732" y="338"/>
                  </a:lnTo>
                  <a:lnTo>
                    <a:pt x="732" y="336"/>
                  </a:lnTo>
                  <a:lnTo>
                    <a:pt x="730" y="336"/>
                  </a:lnTo>
                  <a:lnTo>
                    <a:pt x="726" y="336"/>
                  </a:lnTo>
                  <a:lnTo>
                    <a:pt x="726" y="338"/>
                  </a:lnTo>
                  <a:lnTo>
                    <a:pt x="728" y="338"/>
                  </a:lnTo>
                  <a:lnTo>
                    <a:pt x="712" y="326"/>
                  </a:lnTo>
                  <a:lnTo>
                    <a:pt x="714" y="320"/>
                  </a:lnTo>
                  <a:lnTo>
                    <a:pt x="716" y="312"/>
                  </a:lnTo>
                  <a:lnTo>
                    <a:pt x="714" y="310"/>
                  </a:lnTo>
                  <a:lnTo>
                    <a:pt x="714" y="312"/>
                  </a:lnTo>
                  <a:lnTo>
                    <a:pt x="718" y="312"/>
                  </a:lnTo>
                  <a:lnTo>
                    <a:pt x="724" y="312"/>
                  </a:lnTo>
                  <a:lnTo>
                    <a:pt x="730" y="312"/>
                  </a:lnTo>
                  <a:lnTo>
                    <a:pt x="734" y="310"/>
                  </a:lnTo>
                  <a:lnTo>
                    <a:pt x="736" y="294"/>
                  </a:lnTo>
                  <a:lnTo>
                    <a:pt x="734" y="294"/>
                  </a:lnTo>
                  <a:lnTo>
                    <a:pt x="732" y="294"/>
                  </a:lnTo>
                  <a:lnTo>
                    <a:pt x="730" y="290"/>
                  </a:lnTo>
                  <a:lnTo>
                    <a:pt x="732" y="284"/>
                  </a:lnTo>
                  <a:lnTo>
                    <a:pt x="734" y="280"/>
                  </a:lnTo>
                  <a:lnTo>
                    <a:pt x="732" y="278"/>
                  </a:lnTo>
                  <a:lnTo>
                    <a:pt x="732" y="280"/>
                  </a:lnTo>
                  <a:lnTo>
                    <a:pt x="744" y="274"/>
                  </a:lnTo>
                  <a:lnTo>
                    <a:pt x="748" y="264"/>
                  </a:lnTo>
                  <a:lnTo>
                    <a:pt x="736" y="256"/>
                  </a:lnTo>
                  <a:lnTo>
                    <a:pt x="734" y="254"/>
                  </a:lnTo>
                  <a:lnTo>
                    <a:pt x="732" y="250"/>
                  </a:lnTo>
                  <a:lnTo>
                    <a:pt x="734" y="248"/>
                  </a:lnTo>
                  <a:lnTo>
                    <a:pt x="736" y="248"/>
                  </a:lnTo>
                  <a:lnTo>
                    <a:pt x="738" y="250"/>
                  </a:lnTo>
                  <a:lnTo>
                    <a:pt x="742" y="236"/>
                  </a:lnTo>
                  <a:lnTo>
                    <a:pt x="744" y="228"/>
                  </a:lnTo>
                  <a:lnTo>
                    <a:pt x="746" y="226"/>
                  </a:lnTo>
                  <a:lnTo>
                    <a:pt x="726" y="226"/>
                  </a:lnTo>
                  <a:lnTo>
                    <a:pt x="726" y="228"/>
                  </a:lnTo>
                  <a:lnTo>
                    <a:pt x="728" y="228"/>
                  </a:lnTo>
                  <a:lnTo>
                    <a:pt x="728" y="218"/>
                  </a:lnTo>
                  <a:lnTo>
                    <a:pt x="730" y="218"/>
                  </a:lnTo>
                  <a:lnTo>
                    <a:pt x="738" y="218"/>
                  </a:lnTo>
                  <a:lnTo>
                    <a:pt x="740" y="218"/>
                  </a:lnTo>
                  <a:lnTo>
                    <a:pt x="740" y="220"/>
                  </a:lnTo>
                  <a:lnTo>
                    <a:pt x="742" y="222"/>
                  </a:lnTo>
                  <a:lnTo>
                    <a:pt x="746" y="224"/>
                  </a:lnTo>
                  <a:lnTo>
                    <a:pt x="750" y="224"/>
                  </a:lnTo>
                  <a:lnTo>
                    <a:pt x="752" y="224"/>
                  </a:lnTo>
                  <a:lnTo>
                    <a:pt x="752" y="222"/>
                  </a:lnTo>
                  <a:lnTo>
                    <a:pt x="752" y="220"/>
                  </a:lnTo>
                  <a:lnTo>
                    <a:pt x="750" y="218"/>
                  </a:lnTo>
                  <a:lnTo>
                    <a:pt x="750" y="220"/>
                  </a:lnTo>
                  <a:lnTo>
                    <a:pt x="752" y="220"/>
                  </a:lnTo>
                  <a:lnTo>
                    <a:pt x="756" y="208"/>
                  </a:lnTo>
                  <a:lnTo>
                    <a:pt x="756" y="206"/>
                  </a:lnTo>
                  <a:lnTo>
                    <a:pt x="758" y="204"/>
                  </a:lnTo>
                  <a:lnTo>
                    <a:pt x="764" y="196"/>
                  </a:lnTo>
                  <a:lnTo>
                    <a:pt x="764" y="186"/>
                  </a:lnTo>
                  <a:lnTo>
                    <a:pt x="758" y="172"/>
                  </a:lnTo>
                  <a:lnTo>
                    <a:pt x="756" y="172"/>
                  </a:lnTo>
                  <a:lnTo>
                    <a:pt x="756" y="174"/>
                  </a:lnTo>
                  <a:lnTo>
                    <a:pt x="754" y="176"/>
                  </a:lnTo>
                  <a:lnTo>
                    <a:pt x="760" y="188"/>
                  </a:lnTo>
                  <a:lnTo>
                    <a:pt x="760" y="196"/>
                  </a:lnTo>
                  <a:lnTo>
                    <a:pt x="756" y="202"/>
                  </a:lnTo>
                  <a:lnTo>
                    <a:pt x="758" y="202"/>
                  </a:lnTo>
                  <a:lnTo>
                    <a:pt x="758" y="200"/>
                  </a:lnTo>
                  <a:lnTo>
                    <a:pt x="754" y="202"/>
                  </a:lnTo>
                  <a:lnTo>
                    <a:pt x="752" y="206"/>
                  </a:lnTo>
                  <a:lnTo>
                    <a:pt x="748" y="220"/>
                  </a:lnTo>
                  <a:lnTo>
                    <a:pt x="748" y="222"/>
                  </a:lnTo>
                  <a:lnTo>
                    <a:pt x="750" y="222"/>
                  </a:lnTo>
                  <a:lnTo>
                    <a:pt x="748" y="222"/>
                  </a:lnTo>
                  <a:lnTo>
                    <a:pt x="750" y="222"/>
                  </a:lnTo>
                  <a:lnTo>
                    <a:pt x="748" y="222"/>
                  </a:lnTo>
                  <a:lnTo>
                    <a:pt x="750" y="222"/>
                  </a:lnTo>
                  <a:lnTo>
                    <a:pt x="748" y="220"/>
                  </a:lnTo>
                  <a:lnTo>
                    <a:pt x="748" y="222"/>
                  </a:lnTo>
                  <a:lnTo>
                    <a:pt x="750" y="222"/>
                  </a:lnTo>
                  <a:lnTo>
                    <a:pt x="748" y="220"/>
                  </a:lnTo>
                  <a:lnTo>
                    <a:pt x="750" y="222"/>
                  </a:lnTo>
                  <a:lnTo>
                    <a:pt x="750" y="220"/>
                  </a:lnTo>
                  <a:lnTo>
                    <a:pt x="748" y="220"/>
                  </a:lnTo>
                  <a:lnTo>
                    <a:pt x="750" y="222"/>
                  </a:lnTo>
                  <a:lnTo>
                    <a:pt x="750" y="220"/>
                  </a:lnTo>
                  <a:lnTo>
                    <a:pt x="748" y="220"/>
                  </a:lnTo>
                  <a:lnTo>
                    <a:pt x="744" y="218"/>
                  </a:lnTo>
                  <a:lnTo>
                    <a:pt x="742" y="216"/>
                  </a:lnTo>
                  <a:lnTo>
                    <a:pt x="742" y="214"/>
                  </a:lnTo>
                  <a:lnTo>
                    <a:pt x="738" y="214"/>
                  </a:lnTo>
                  <a:lnTo>
                    <a:pt x="730" y="214"/>
                  </a:lnTo>
                  <a:lnTo>
                    <a:pt x="726" y="214"/>
                  </a:lnTo>
                  <a:lnTo>
                    <a:pt x="724" y="218"/>
                  </a:lnTo>
                  <a:lnTo>
                    <a:pt x="724" y="228"/>
                  </a:lnTo>
                  <a:lnTo>
                    <a:pt x="724" y="230"/>
                  </a:lnTo>
                  <a:lnTo>
                    <a:pt x="740" y="230"/>
                  </a:lnTo>
                  <a:lnTo>
                    <a:pt x="738" y="23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4"/>
                  </a:lnTo>
                  <a:lnTo>
                    <a:pt x="734" y="244"/>
                  </a:lnTo>
                  <a:lnTo>
                    <a:pt x="730" y="244"/>
                  </a:lnTo>
                  <a:lnTo>
                    <a:pt x="728" y="250"/>
                  </a:lnTo>
                  <a:lnTo>
                    <a:pt x="730" y="254"/>
                  </a:lnTo>
                  <a:lnTo>
                    <a:pt x="732" y="258"/>
                  </a:lnTo>
                  <a:lnTo>
                    <a:pt x="736" y="260"/>
                  </a:lnTo>
                  <a:lnTo>
                    <a:pt x="736" y="258"/>
                  </a:lnTo>
                  <a:lnTo>
                    <a:pt x="734" y="260"/>
                  </a:lnTo>
                  <a:lnTo>
                    <a:pt x="744" y="266"/>
                  </a:lnTo>
                  <a:lnTo>
                    <a:pt x="740" y="272"/>
                  </a:lnTo>
                  <a:lnTo>
                    <a:pt x="730" y="278"/>
                  </a:lnTo>
                  <a:lnTo>
                    <a:pt x="728" y="282"/>
                  </a:lnTo>
                  <a:lnTo>
                    <a:pt x="726" y="290"/>
                  </a:lnTo>
                  <a:lnTo>
                    <a:pt x="728" y="294"/>
                  </a:lnTo>
                  <a:lnTo>
                    <a:pt x="730" y="296"/>
                  </a:lnTo>
                  <a:lnTo>
                    <a:pt x="732" y="298"/>
                  </a:lnTo>
                  <a:lnTo>
                    <a:pt x="734" y="296"/>
                  </a:lnTo>
                  <a:lnTo>
                    <a:pt x="732" y="296"/>
                  </a:lnTo>
                  <a:lnTo>
                    <a:pt x="730" y="308"/>
                  </a:lnTo>
                  <a:lnTo>
                    <a:pt x="732" y="308"/>
                  </a:lnTo>
                  <a:lnTo>
                    <a:pt x="730" y="306"/>
                  </a:lnTo>
                  <a:lnTo>
                    <a:pt x="732" y="308"/>
                  </a:lnTo>
                  <a:lnTo>
                    <a:pt x="730" y="306"/>
                  </a:lnTo>
                  <a:lnTo>
                    <a:pt x="732" y="308"/>
                  </a:lnTo>
                  <a:lnTo>
                    <a:pt x="730" y="306"/>
                  </a:lnTo>
                  <a:lnTo>
                    <a:pt x="728" y="308"/>
                  </a:lnTo>
                  <a:lnTo>
                    <a:pt x="724" y="308"/>
                  </a:lnTo>
                  <a:lnTo>
                    <a:pt x="714" y="308"/>
                  </a:lnTo>
                  <a:lnTo>
                    <a:pt x="710" y="318"/>
                  </a:lnTo>
                  <a:lnTo>
                    <a:pt x="708" y="326"/>
                  </a:lnTo>
                  <a:lnTo>
                    <a:pt x="708" y="328"/>
                  </a:lnTo>
                  <a:lnTo>
                    <a:pt x="726" y="342"/>
                  </a:lnTo>
                  <a:lnTo>
                    <a:pt x="728" y="340"/>
                  </a:lnTo>
                  <a:lnTo>
                    <a:pt x="730" y="340"/>
                  </a:lnTo>
                  <a:lnTo>
                    <a:pt x="730" y="338"/>
                  </a:lnTo>
                  <a:lnTo>
                    <a:pt x="730" y="340"/>
                  </a:lnTo>
                  <a:lnTo>
                    <a:pt x="730" y="338"/>
                  </a:lnTo>
                  <a:lnTo>
                    <a:pt x="730" y="340"/>
                  </a:lnTo>
                  <a:lnTo>
                    <a:pt x="730" y="338"/>
                  </a:lnTo>
                  <a:lnTo>
                    <a:pt x="728" y="338"/>
                  </a:lnTo>
                  <a:lnTo>
                    <a:pt x="730" y="340"/>
                  </a:lnTo>
                  <a:lnTo>
                    <a:pt x="730" y="338"/>
                  </a:lnTo>
                  <a:lnTo>
                    <a:pt x="728" y="338"/>
                  </a:lnTo>
                  <a:lnTo>
                    <a:pt x="730" y="338"/>
                  </a:lnTo>
                  <a:lnTo>
                    <a:pt x="728" y="338"/>
                  </a:lnTo>
                  <a:lnTo>
                    <a:pt x="730" y="338"/>
                  </a:lnTo>
                  <a:lnTo>
                    <a:pt x="728" y="338"/>
                  </a:lnTo>
                  <a:lnTo>
                    <a:pt x="730" y="344"/>
                  </a:lnTo>
                  <a:lnTo>
                    <a:pt x="732" y="346"/>
                  </a:lnTo>
                  <a:lnTo>
                    <a:pt x="732" y="348"/>
                  </a:lnTo>
                  <a:lnTo>
                    <a:pt x="744" y="356"/>
                  </a:lnTo>
                  <a:lnTo>
                    <a:pt x="744" y="362"/>
                  </a:lnTo>
                  <a:lnTo>
                    <a:pt x="746" y="368"/>
                  </a:lnTo>
                  <a:lnTo>
                    <a:pt x="742" y="370"/>
                  </a:lnTo>
                  <a:lnTo>
                    <a:pt x="734" y="370"/>
                  </a:lnTo>
                  <a:lnTo>
                    <a:pt x="732" y="370"/>
                  </a:lnTo>
                  <a:lnTo>
                    <a:pt x="734" y="380"/>
                  </a:lnTo>
                  <a:lnTo>
                    <a:pt x="742" y="382"/>
                  </a:lnTo>
                  <a:lnTo>
                    <a:pt x="742" y="390"/>
                  </a:lnTo>
                  <a:lnTo>
                    <a:pt x="742" y="392"/>
                  </a:lnTo>
                  <a:lnTo>
                    <a:pt x="742" y="394"/>
                  </a:lnTo>
                  <a:lnTo>
                    <a:pt x="736" y="396"/>
                  </a:lnTo>
                  <a:lnTo>
                    <a:pt x="734" y="396"/>
                  </a:lnTo>
                  <a:lnTo>
                    <a:pt x="734" y="398"/>
                  </a:lnTo>
                  <a:lnTo>
                    <a:pt x="736" y="396"/>
                  </a:lnTo>
                  <a:lnTo>
                    <a:pt x="734" y="396"/>
                  </a:lnTo>
                  <a:lnTo>
                    <a:pt x="730" y="398"/>
                  </a:lnTo>
                  <a:lnTo>
                    <a:pt x="728" y="404"/>
                  </a:lnTo>
                  <a:lnTo>
                    <a:pt x="726" y="410"/>
                  </a:lnTo>
                  <a:lnTo>
                    <a:pt x="726" y="412"/>
                  </a:lnTo>
                  <a:lnTo>
                    <a:pt x="728" y="418"/>
                  </a:lnTo>
                  <a:lnTo>
                    <a:pt x="730" y="420"/>
                  </a:lnTo>
                  <a:lnTo>
                    <a:pt x="732" y="418"/>
                  </a:lnTo>
                  <a:lnTo>
                    <a:pt x="732" y="416"/>
                  </a:lnTo>
                  <a:lnTo>
                    <a:pt x="734" y="416"/>
                  </a:lnTo>
                  <a:lnTo>
                    <a:pt x="734" y="414"/>
                  </a:lnTo>
                  <a:lnTo>
                    <a:pt x="734" y="416"/>
                  </a:lnTo>
                  <a:lnTo>
                    <a:pt x="734" y="414"/>
                  </a:lnTo>
                  <a:lnTo>
                    <a:pt x="734" y="416"/>
                  </a:lnTo>
                  <a:lnTo>
                    <a:pt x="734" y="414"/>
                  </a:lnTo>
                  <a:lnTo>
                    <a:pt x="732" y="414"/>
                  </a:lnTo>
                  <a:lnTo>
                    <a:pt x="734" y="416"/>
                  </a:lnTo>
                  <a:lnTo>
                    <a:pt x="734" y="414"/>
                  </a:lnTo>
                  <a:lnTo>
                    <a:pt x="732" y="414"/>
                  </a:lnTo>
                  <a:lnTo>
                    <a:pt x="734" y="414"/>
                  </a:lnTo>
                  <a:lnTo>
                    <a:pt x="732" y="414"/>
                  </a:lnTo>
                  <a:lnTo>
                    <a:pt x="734" y="414"/>
                  </a:lnTo>
                  <a:lnTo>
                    <a:pt x="732" y="414"/>
                  </a:lnTo>
                  <a:lnTo>
                    <a:pt x="732" y="416"/>
                  </a:lnTo>
                  <a:lnTo>
                    <a:pt x="732" y="422"/>
                  </a:lnTo>
                  <a:lnTo>
                    <a:pt x="734" y="422"/>
                  </a:lnTo>
                  <a:lnTo>
                    <a:pt x="732" y="422"/>
                  </a:lnTo>
                  <a:lnTo>
                    <a:pt x="730" y="428"/>
                  </a:lnTo>
                  <a:lnTo>
                    <a:pt x="728" y="434"/>
                  </a:lnTo>
                  <a:lnTo>
                    <a:pt x="730" y="440"/>
                  </a:lnTo>
                  <a:lnTo>
                    <a:pt x="732" y="440"/>
                  </a:lnTo>
                  <a:lnTo>
                    <a:pt x="730" y="440"/>
                  </a:lnTo>
                  <a:lnTo>
                    <a:pt x="732" y="452"/>
                  </a:lnTo>
                  <a:lnTo>
                    <a:pt x="732" y="454"/>
                  </a:lnTo>
                  <a:lnTo>
                    <a:pt x="734" y="454"/>
                  </a:lnTo>
                  <a:lnTo>
                    <a:pt x="732" y="454"/>
                  </a:lnTo>
                  <a:lnTo>
                    <a:pt x="730" y="470"/>
                  </a:lnTo>
                  <a:lnTo>
                    <a:pt x="726" y="482"/>
                  </a:lnTo>
                  <a:lnTo>
                    <a:pt x="718" y="486"/>
                  </a:lnTo>
                  <a:lnTo>
                    <a:pt x="710" y="496"/>
                  </a:lnTo>
                  <a:lnTo>
                    <a:pt x="698" y="502"/>
                  </a:lnTo>
                  <a:lnTo>
                    <a:pt x="678" y="530"/>
                  </a:lnTo>
                  <a:lnTo>
                    <a:pt x="672" y="536"/>
                  </a:lnTo>
                  <a:lnTo>
                    <a:pt x="666" y="536"/>
                  </a:lnTo>
                  <a:lnTo>
                    <a:pt x="664" y="536"/>
                  </a:lnTo>
                  <a:lnTo>
                    <a:pt x="660" y="546"/>
                  </a:lnTo>
                  <a:lnTo>
                    <a:pt x="658" y="546"/>
                  </a:lnTo>
                  <a:lnTo>
                    <a:pt x="652" y="550"/>
                  </a:lnTo>
                  <a:lnTo>
                    <a:pt x="652" y="544"/>
                  </a:lnTo>
                  <a:lnTo>
                    <a:pt x="658" y="534"/>
                  </a:lnTo>
                  <a:lnTo>
                    <a:pt x="664" y="510"/>
                  </a:lnTo>
                  <a:lnTo>
                    <a:pt x="642" y="520"/>
                  </a:lnTo>
                  <a:lnTo>
                    <a:pt x="642" y="514"/>
                  </a:lnTo>
                  <a:lnTo>
                    <a:pt x="646" y="510"/>
                  </a:lnTo>
                  <a:lnTo>
                    <a:pt x="648" y="508"/>
                  </a:lnTo>
                  <a:lnTo>
                    <a:pt x="648" y="504"/>
                  </a:lnTo>
                  <a:lnTo>
                    <a:pt x="648" y="502"/>
                  </a:lnTo>
                  <a:lnTo>
                    <a:pt x="642" y="498"/>
                  </a:lnTo>
                  <a:lnTo>
                    <a:pt x="642" y="490"/>
                  </a:lnTo>
                  <a:lnTo>
                    <a:pt x="646" y="484"/>
                  </a:lnTo>
                  <a:lnTo>
                    <a:pt x="648" y="484"/>
                  </a:lnTo>
                  <a:lnTo>
                    <a:pt x="648" y="474"/>
                  </a:lnTo>
                  <a:lnTo>
                    <a:pt x="658" y="470"/>
                  </a:lnTo>
                  <a:lnTo>
                    <a:pt x="664" y="428"/>
                  </a:lnTo>
                  <a:lnTo>
                    <a:pt x="644" y="446"/>
                  </a:lnTo>
                  <a:lnTo>
                    <a:pt x="628" y="456"/>
                  </a:lnTo>
                  <a:lnTo>
                    <a:pt x="628" y="448"/>
                  </a:lnTo>
                  <a:lnTo>
                    <a:pt x="622" y="442"/>
                  </a:lnTo>
                  <a:lnTo>
                    <a:pt x="606" y="432"/>
                  </a:lnTo>
                  <a:lnTo>
                    <a:pt x="600" y="432"/>
                  </a:lnTo>
                  <a:lnTo>
                    <a:pt x="598" y="432"/>
                  </a:lnTo>
                  <a:lnTo>
                    <a:pt x="598" y="438"/>
                  </a:lnTo>
                  <a:lnTo>
                    <a:pt x="594" y="442"/>
                  </a:lnTo>
                  <a:lnTo>
                    <a:pt x="566" y="446"/>
                  </a:lnTo>
                  <a:lnTo>
                    <a:pt x="546" y="446"/>
                  </a:lnTo>
                  <a:lnTo>
                    <a:pt x="534" y="452"/>
                  </a:lnTo>
                  <a:lnTo>
                    <a:pt x="514" y="472"/>
                  </a:lnTo>
                  <a:lnTo>
                    <a:pt x="504" y="476"/>
                  </a:lnTo>
                  <a:lnTo>
                    <a:pt x="500" y="498"/>
                  </a:lnTo>
                  <a:lnTo>
                    <a:pt x="494" y="502"/>
                  </a:lnTo>
                  <a:lnTo>
                    <a:pt x="480" y="522"/>
                  </a:lnTo>
                  <a:lnTo>
                    <a:pt x="474" y="526"/>
                  </a:lnTo>
                  <a:lnTo>
                    <a:pt x="474" y="528"/>
                  </a:lnTo>
                  <a:lnTo>
                    <a:pt x="474" y="538"/>
                  </a:lnTo>
                  <a:lnTo>
                    <a:pt x="446" y="562"/>
                  </a:lnTo>
                  <a:lnTo>
                    <a:pt x="434" y="566"/>
                  </a:lnTo>
                  <a:lnTo>
                    <a:pt x="430" y="576"/>
                  </a:lnTo>
                  <a:lnTo>
                    <a:pt x="424" y="582"/>
                  </a:lnTo>
                  <a:lnTo>
                    <a:pt x="420" y="592"/>
                  </a:lnTo>
                  <a:lnTo>
                    <a:pt x="410" y="614"/>
                  </a:lnTo>
                  <a:lnTo>
                    <a:pt x="408" y="612"/>
                  </a:lnTo>
                  <a:lnTo>
                    <a:pt x="406" y="610"/>
                  </a:lnTo>
                  <a:lnTo>
                    <a:pt x="400" y="618"/>
                  </a:lnTo>
                  <a:lnTo>
                    <a:pt x="404" y="632"/>
                  </a:lnTo>
                  <a:lnTo>
                    <a:pt x="400" y="636"/>
                  </a:lnTo>
                  <a:lnTo>
                    <a:pt x="400" y="642"/>
                  </a:lnTo>
                  <a:lnTo>
                    <a:pt x="400" y="644"/>
                  </a:lnTo>
                  <a:lnTo>
                    <a:pt x="416" y="644"/>
                  </a:lnTo>
                  <a:lnTo>
                    <a:pt x="434" y="650"/>
                  </a:lnTo>
                  <a:lnTo>
                    <a:pt x="440" y="658"/>
                  </a:lnTo>
                  <a:lnTo>
                    <a:pt x="440" y="666"/>
                  </a:lnTo>
                  <a:lnTo>
                    <a:pt x="432" y="666"/>
                  </a:lnTo>
                  <a:lnTo>
                    <a:pt x="430" y="666"/>
                  </a:lnTo>
                  <a:lnTo>
                    <a:pt x="430" y="670"/>
                  </a:lnTo>
                  <a:lnTo>
                    <a:pt x="426" y="670"/>
                  </a:lnTo>
                  <a:lnTo>
                    <a:pt x="416" y="664"/>
                  </a:lnTo>
                  <a:lnTo>
                    <a:pt x="410" y="676"/>
                  </a:lnTo>
                  <a:lnTo>
                    <a:pt x="398" y="676"/>
                  </a:lnTo>
                  <a:lnTo>
                    <a:pt x="392" y="672"/>
                  </a:lnTo>
                  <a:lnTo>
                    <a:pt x="392" y="670"/>
                  </a:lnTo>
                  <a:lnTo>
                    <a:pt x="376" y="666"/>
                  </a:lnTo>
                  <a:lnTo>
                    <a:pt x="364" y="672"/>
                  </a:lnTo>
                  <a:lnTo>
                    <a:pt x="364" y="676"/>
                  </a:lnTo>
                  <a:lnTo>
                    <a:pt x="356" y="676"/>
                  </a:lnTo>
                  <a:lnTo>
                    <a:pt x="350" y="686"/>
                  </a:lnTo>
                  <a:lnTo>
                    <a:pt x="346" y="690"/>
                  </a:lnTo>
                  <a:lnTo>
                    <a:pt x="338" y="686"/>
                  </a:lnTo>
                  <a:lnTo>
                    <a:pt x="334" y="682"/>
                  </a:lnTo>
                  <a:lnTo>
                    <a:pt x="332" y="680"/>
                  </a:lnTo>
                  <a:lnTo>
                    <a:pt x="326" y="686"/>
                  </a:lnTo>
                  <a:lnTo>
                    <a:pt x="320" y="690"/>
                  </a:lnTo>
                  <a:lnTo>
                    <a:pt x="312" y="696"/>
                  </a:lnTo>
                  <a:lnTo>
                    <a:pt x="288" y="696"/>
                  </a:lnTo>
                  <a:lnTo>
                    <a:pt x="278" y="682"/>
                  </a:lnTo>
                  <a:lnTo>
                    <a:pt x="278" y="678"/>
                  </a:lnTo>
                  <a:lnTo>
                    <a:pt x="282" y="674"/>
                  </a:lnTo>
                  <a:lnTo>
                    <a:pt x="312" y="674"/>
                  </a:lnTo>
                  <a:lnTo>
                    <a:pt x="326" y="668"/>
                  </a:lnTo>
                  <a:lnTo>
                    <a:pt x="318" y="660"/>
                  </a:lnTo>
                  <a:lnTo>
                    <a:pt x="304" y="656"/>
                  </a:lnTo>
                  <a:lnTo>
                    <a:pt x="304" y="652"/>
                  </a:lnTo>
                  <a:lnTo>
                    <a:pt x="288" y="636"/>
                  </a:lnTo>
                  <a:lnTo>
                    <a:pt x="264" y="636"/>
                  </a:lnTo>
                  <a:lnTo>
                    <a:pt x="264" y="644"/>
                  </a:lnTo>
                  <a:lnTo>
                    <a:pt x="258" y="640"/>
                  </a:lnTo>
                  <a:lnTo>
                    <a:pt x="248" y="630"/>
                  </a:lnTo>
                  <a:lnTo>
                    <a:pt x="238" y="630"/>
                  </a:lnTo>
                  <a:lnTo>
                    <a:pt x="222" y="626"/>
                  </a:lnTo>
                  <a:lnTo>
                    <a:pt x="218" y="626"/>
                  </a:lnTo>
                  <a:lnTo>
                    <a:pt x="202" y="620"/>
                  </a:lnTo>
                  <a:lnTo>
                    <a:pt x="198" y="620"/>
                  </a:lnTo>
                  <a:lnTo>
                    <a:pt x="196" y="620"/>
                  </a:lnTo>
                  <a:lnTo>
                    <a:pt x="184" y="632"/>
                  </a:lnTo>
                  <a:lnTo>
                    <a:pt x="190" y="642"/>
                  </a:lnTo>
                  <a:lnTo>
                    <a:pt x="182" y="646"/>
                  </a:lnTo>
                  <a:lnTo>
                    <a:pt x="172" y="646"/>
                  </a:lnTo>
                  <a:lnTo>
                    <a:pt x="170" y="646"/>
                  </a:lnTo>
                  <a:lnTo>
                    <a:pt x="176" y="660"/>
                  </a:lnTo>
                  <a:lnTo>
                    <a:pt x="180" y="660"/>
                  </a:lnTo>
                  <a:lnTo>
                    <a:pt x="180" y="662"/>
                  </a:lnTo>
                  <a:lnTo>
                    <a:pt x="172" y="666"/>
                  </a:lnTo>
                  <a:lnTo>
                    <a:pt x="168" y="662"/>
                  </a:lnTo>
                  <a:lnTo>
                    <a:pt x="158" y="650"/>
                  </a:lnTo>
                  <a:lnTo>
                    <a:pt x="142" y="650"/>
                  </a:lnTo>
                  <a:lnTo>
                    <a:pt x="136" y="656"/>
                  </a:lnTo>
                  <a:lnTo>
                    <a:pt x="136" y="660"/>
                  </a:lnTo>
                  <a:lnTo>
                    <a:pt x="122" y="660"/>
                  </a:lnTo>
                  <a:lnTo>
                    <a:pt x="92" y="650"/>
                  </a:lnTo>
                  <a:lnTo>
                    <a:pt x="92" y="640"/>
                  </a:lnTo>
                  <a:lnTo>
                    <a:pt x="94" y="634"/>
                  </a:lnTo>
                  <a:lnTo>
                    <a:pt x="104" y="630"/>
                  </a:lnTo>
                  <a:lnTo>
                    <a:pt x="104" y="606"/>
                  </a:lnTo>
                  <a:lnTo>
                    <a:pt x="102" y="598"/>
                  </a:lnTo>
                  <a:lnTo>
                    <a:pt x="88" y="592"/>
                  </a:lnTo>
                  <a:lnTo>
                    <a:pt x="84" y="592"/>
                  </a:lnTo>
                  <a:lnTo>
                    <a:pt x="80" y="586"/>
                  </a:lnTo>
                  <a:lnTo>
                    <a:pt x="80" y="580"/>
                  </a:lnTo>
                  <a:lnTo>
                    <a:pt x="76" y="568"/>
                  </a:lnTo>
                  <a:lnTo>
                    <a:pt x="48" y="568"/>
                  </a:lnTo>
                  <a:lnTo>
                    <a:pt x="48" y="566"/>
                  </a:lnTo>
                  <a:lnTo>
                    <a:pt x="48" y="564"/>
                  </a:lnTo>
                  <a:lnTo>
                    <a:pt x="40" y="564"/>
                  </a:lnTo>
                  <a:lnTo>
                    <a:pt x="40" y="566"/>
                  </a:lnTo>
                  <a:lnTo>
                    <a:pt x="42" y="566"/>
                  </a:lnTo>
                  <a:lnTo>
                    <a:pt x="42" y="562"/>
                  </a:lnTo>
                  <a:lnTo>
                    <a:pt x="40" y="556"/>
                  </a:lnTo>
                  <a:lnTo>
                    <a:pt x="40" y="548"/>
                  </a:lnTo>
                  <a:lnTo>
                    <a:pt x="38" y="548"/>
                  </a:lnTo>
                  <a:lnTo>
                    <a:pt x="40" y="548"/>
                  </a:lnTo>
                  <a:lnTo>
                    <a:pt x="44" y="540"/>
                  </a:lnTo>
                  <a:lnTo>
                    <a:pt x="52" y="536"/>
                  </a:lnTo>
                  <a:lnTo>
                    <a:pt x="58" y="532"/>
                  </a:lnTo>
                  <a:lnTo>
                    <a:pt x="56" y="530"/>
                  </a:lnTo>
                  <a:lnTo>
                    <a:pt x="56" y="532"/>
                  </a:lnTo>
                  <a:lnTo>
                    <a:pt x="66" y="530"/>
                  </a:lnTo>
                  <a:lnTo>
                    <a:pt x="76" y="526"/>
                  </a:lnTo>
                  <a:lnTo>
                    <a:pt x="76" y="518"/>
                  </a:lnTo>
                  <a:lnTo>
                    <a:pt x="80" y="508"/>
                  </a:lnTo>
                  <a:lnTo>
                    <a:pt x="78" y="508"/>
                  </a:lnTo>
                  <a:lnTo>
                    <a:pt x="80" y="508"/>
                  </a:lnTo>
                  <a:lnTo>
                    <a:pt x="86" y="498"/>
                  </a:lnTo>
                  <a:lnTo>
                    <a:pt x="88" y="492"/>
                  </a:lnTo>
                  <a:lnTo>
                    <a:pt x="88" y="488"/>
                  </a:lnTo>
                  <a:lnTo>
                    <a:pt x="86" y="488"/>
                  </a:lnTo>
                  <a:lnTo>
                    <a:pt x="86" y="490"/>
                  </a:lnTo>
                  <a:lnTo>
                    <a:pt x="88" y="490"/>
                  </a:lnTo>
                  <a:lnTo>
                    <a:pt x="90" y="478"/>
                  </a:lnTo>
                  <a:lnTo>
                    <a:pt x="82" y="466"/>
                  </a:lnTo>
                  <a:lnTo>
                    <a:pt x="82" y="460"/>
                  </a:lnTo>
                  <a:lnTo>
                    <a:pt x="74" y="450"/>
                  </a:lnTo>
                  <a:lnTo>
                    <a:pt x="64" y="446"/>
                  </a:lnTo>
                  <a:lnTo>
                    <a:pt x="62" y="446"/>
                  </a:lnTo>
                  <a:lnTo>
                    <a:pt x="64" y="446"/>
                  </a:lnTo>
                  <a:lnTo>
                    <a:pt x="60" y="438"/>
                  </a:lnTo>
                  <a:lnTo>
                    <a:pt x="56" y="428"/>
                  </a:lnTo>
                  <a:lnTo>
                    <a:pt x="54" y="424"/>
                  </a:lnTo>
                  <a:lnTo>
                    <a:pt x="50" y="424"/>
                  </a:lnTo>
                  <a:lnTo>
                    <a:pt x="50" y="426"/>
                  </a:lnTo>
                  <a:lnTo>
                    <a:pt x="52" y="424"/>
                  </a:lnTo>
                  <a:lnTo>
                    <a:pt x="46" y="422"/>
                  </a:lnTo>
                  <a:lnTo>
                    <a:pt x="40" y="412"/>
                  </a:lnTo>
                  <a:lnTo>
                    <a:pt x="32" y="416"/>
                  </a:lnTo>
                  <a:lnTo>
                    <a:pt x="18" y="416"/>
                  </a:lnTo>
                  <a:lnTo>
                    <a:pt x="8" y="416"/>
                  </a:lnTo>
                  <a:lnTo>
                    <a:pt x="8" y="418"/>
                  </a:lnTo>
                  <a:lnTo>
                    <a:pt x="10" y="418"/>
                  </a:lnTo>
                  <a:lnTo>
                    <a:pt x="10" y="416"/>
                  </a:lnTo>
                  <a:lnTo>
                    <a:pt x="8" y="414"/>
                  </a:lnTo>
                  <a:lnTo>
                    <a:pt x="6" y="410"/>
                  </a:lnTo>
                  <a:lnTo>
                    <a:pt x="6" y="406"/>
                  </a:lnTo>
                  <a:lnTo>
                    <a:pt x="10" y="402"/>
                  </a:lnTo>
                  <a:lnTo>
                    <a:pt x="14" y="398"/>
                  </a:lnTo>
                  <a:lnTo>
                    <a:pt x="16" y="396"/>
                  </a:lnTo>
                  <a:lnTo>
                    <a:pt x="16" y="390"/>
                  </a:lnTo>
                  <a:lnTo>
                    <a:pt x="14" y="376"/>
                  </a:lnTo>
                  <a:lnTo>
                    <a:pt x="20" y="374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2" y="368"/>
                  </a:lnTo>
                  <a:lnTo>
                    <a:pt x="20" y="358"/>
                  </a:lnTo>
                  <a:lnTo>
                    <a:pt x="22" y="356"/>
                  </a:lnTo>
                  <a:lnTo>
                    <a:pt x="20" y="356"/>
                  </a:lnTo>
                  <a:lnTo>
                    <a:pt x="22" y="356"/>
                  </a:lnTo>
                  <a:lnTo>
                    <a:pt x="20" y="356"/>
                  </a:lnTo>
                  <a:lnTo>
                    <a:pt x="22" y="356"/>
                  </a:lnTo>
                  <a:lnTo>
                    <a:pt x="24" y="356"/>
                  </a:lnTo>
                  <a:lnTo>
                    <a:pt x="26" y="354"/>
                  </a:lnTo>
                  <a:lnTo>
                    <a:pt x="28" y="354"/>
                  </a:lnTo>
                  <a:lnTo>
                    <a:pt x="28" y="350"/>
                  </a:lnTo>
                  <a:lnTo>
                    <a:pt x="28" y="338"/>
                  </a:lnTo>
                  <a:lnTo>
                    <a:pt x="26" y="334"/>
                  </a:lnTo>
                  <a:lnTo>
                    <a:pt x="24" y="332"/>
                  </a:lnTo>
                  <a:lnTo>
                    <a:pt x="20" y="330"/>
                  </a:lnTo>
                  <a:lnTo>
                    <a:pt x="16" y="330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0" y="324"/>
                  </a:lnTo>
                  <a:lnTo>
                    <a:pt x="10" y="326"/>
                  </a:lnTo>
                  <a:lnTo>
                    <a:pt x="12" y="326"/>
                  </a:lnTo>
                  <a:lnTo>
                    <a:pt x="12" y="322"/>
                  </a:lnTo>
                  <a:lnTo>
                    <a:pt x="14" y="318"/>
                  </a:lnTo>
                  <a:lnTo>
                    <a:pt x="14" y="316"/>
                  </a:lnTo>
                  <a:lnTo>
                    <a:pt x="16" y="312"/>
                  </a:lnTo>
                  <a:lnTo>
                    <a:pt x="16" y="310"/>
                  </a:lnTo>
                  <a:lnTo>
                    <a:pt x="12" y="302"/>
                  </a:lnTo>
                  <a:lnTo>
                    <a:pt x="10" y="300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4" y="300"/>
                  </a:lnTo>
                  <a:lnTo>
                    <a:pt x="6" y="302"/>
                  </a:lnTo>
                  <a:lnTo>
                    <a:pt x="12" y="298"/>
                  </a:lnTo>
                  <a:lnTo>
                    <a:pt x="16" y="296"/>
                  </a:lnTo>
                  <a:lnTo>
                    <a:pt x="16" y="292"/>
                  </a:lnTo>
                  <a:lnTo>
                    <a:pt x="14" y="286"/>
                  </a:lnTo>
                  <a:lnTo>
                    <a:pt x="14" y="282"/>
                  </a:lnTo>
                  <a:lnTo>
                    <a:pt x="12" y="282"/>
                  </a:lnTo>
                  <a:lnTo>
                    <a:pt x="14" y="282"/>
                  </a:lnTo>
                  <a:lnTo>
                    <a:pt x="12" y="276"/>
                  </a:lnTo>
                  <a:lnTo>
                    <a:pt x="18" y="272"/>
                  </a:lnTo>
                  <a:lnTo>
                    <a:pt x="16" y="270"/>
                  </a:lnTo>
                  <a:lnTo>
                    <a:pt x="18" y="272"/>
                  </a:lnTo>
                  <a:lnTo>
                    <a:pt x="20" y="270"/>
                  </a:lnTo>
                  <a:lnTo>
                    <a:pt x="26" y="266"/>
                  </a:lnTo>
                  <a:lnTo>
                    <a:pt x="28" y="26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6" y="254"/>
                  </a:lnTo>
                  <a:lnTo>
                    <a:pt x="26" y="244"/>
                  </a:lnTo>
                  <a:lnTo>
                    <a:pt x="30" y="238"/>
                  </a:lnTo>
                  <a:lnTo>
                    <a:pt x="36" y="238"/>
                  </a:lnTo>
                  <a:lnTo>
                    <a:pt x="42" y="234"/>
                  </a:lnTo>
                  <a:lnTo>
                    <a:pt x="52" y="222"/>
                  </a:lnTo>
                  <a:lnTo>
                    <a:pt x="52" y="212"/>
                  </a:lnTo>
                  <a:lnTo>
                    <a:pt x="62" y="216"/>
                  </a:lnTo>
                  <a:lnTo>
                    <a:pt x="66" y="214"/>
                  </a:lnTo>
                  <a:lnTo>
                    <a:pt x="78" y="214"/>
                  </a:lnTo>
                  <a:lnTo>
                    <a:pt x="78" y="212"/>
                  </a:lnTo>
                  <a:lnTo>
                    <a:pt x="78" y="214"/>
                  </a:lnTo>
                  <a:lnTo>
                    <a:pt x="84" y="222"/>
                  </a:lnTo>
                  <a:lnTo>
                    <a:pt x="86" y="224"/>
                  </a:lnTo>
                  <a:lnTo>
                    <a:pt x="88" y="226"/>
                  </a:lnTo>
                  <a:lnTo>
                    <a:pt x="90" y="226"/>
                  </a:lnTo>
                  <a:lnTo>
                    <a:pt x="92" y="224"/>
                  </a:lnTo>
                  <a:lnTo>
                    <a:pt x="92" y="222"/>
                  </a:lnTo>
                  <a:lnTo>
                    <a:pt x="92" y="220"/>
                  </a:lnTo>
                  <a:lnTo>
                    <a:pt x="90" y="222"/>
                  </a:lnTo>
                  <a:lnTo>
                    <a:pt x="94" y="220"/>
                  </a:lnTo>
                  <a:lnTo>
                    <a:pt x="98" y="208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98" y="206"/>
                  </a:lnTo>
                  <a:lnTo>
                    <a:pt x="100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0" y="212"/>
                  </a:lnTo>
                  <a:lnTo>
                    <a:pt x="100" y="218"/>
                  </a:lnTo>
                  <a:lnTo>
                    <a:pt x="98" y="222"/>
                  </a:lnTo>
                  <a:lnTo>
                    <a:pt x="100" y="224"/>
                  </a:lnTo>
                  <a:lnTo>
                    <a:pt x="102" y="226"/>
                  </a:lnTo>
                  <a:lnTo>
                    <a:pt x="104" y="230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14" y="232"/>
                  </a:lnTo>
                  <a:lnTo>
                    <a:pt x="120" y="228"/>
                  </a:lnTo>
                  <a:lnTo>
                    <a:pt x="128" y="224"/>
                  </a:lnTo>
                  <a:lnTo>
                    <a:pt x="128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28" y="210"/>
                  </a:lnTo>
                  <a:lnTo>
                    <a:pt x="126" y="210"/>
                  </a:lnTo>
                  <a:lnTo>
                    <a:pt x="128" y="210"/>
                  </a:lnTo>
                  <a:lnTo>
                    <a:pt x="130" y="208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2" y="184"/>
                  </a:lnTo>
                  <a:lnTo>
                    <a:pt x="136" y="172"/>
                  </a:lnTo>
                  <a:lnTo>
                    <a:pt x="134" y="170"/>
                  </a:lnTo>
                  <a:lnTo>
                    <a:pt x="134" y="172"/>
                  </a:lnTo>
                  <a:lnTo>
                    <a:pt x="138" y="176"/>
                  </a:lnTo>
                  <a:lnTo>
                    <a:pt x="144" y="178"/>
                  </a:lnTo>
                  <a:lnTo>
                    <a:pt x="148" y="180"/>
                  </a:lnTo>
                  <a:lnTo>
                    <a:pt x="152" y="180"/>
                  </a:lnTo>
                  <a:lnTo>
                    <a:pt x="154" y="182"/>
                  </a:lnTo>
                  <a:lnTo>
                    <a:pt x="156" y="182"/>
                  </a:lnTo>
                  <a:lnTo>
                    <a:pt x="172" y="184"/>
                  </a:lnTo>
                  <a:lnTo>
                    <a:pt x="178" y="184"/>
                  </a:lnTo>
                  <a:lnTo>
                    <a:pt x="180" y="184"/>
                  </a:lnTo>
                  <a:lnTo>
                    <a:pt x="182" y="184"/>
                  </a:lnTo>
                  <a:lnTo>
                    <a:pt x="192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94" y="176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4" y="176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2" y="176"/>
                  </a:lnTo>
                  <a:lnTo>
                    <a:pt x="194" y="178"/>
                  </a:lnTo>
                  <a:lnTo>
                    <a:pt x="198" y="180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198" y="178"/>
                  </a:lnTo>
                  <a:lnTo>
                    <a:pt x="200" y="178"/>
                  </a:lnTo>
                  <a:lnTo>
                    <a:pt x="200" y="176"/>
                  </a:lnTo>
                  <a:lnTo>
                    <a:pt x="198" y="178"/>
                  </a:lnTo>
                  <a:lnTo>
                    <a:pt x="200" y="178"/>
                  </a:lnTo>
                  <a:lnTo>
                    <a:pt x="200" y="176"/>
                  </a:lnTo>
                  <a:lnTo>
                    <a:pt x="200" y="178"/>
                  </a:lnTo>
                  <a:lnTo>
                    <a:pt x="200" y="176"/>
                  </a:lnTo>
                  <a:lnTo>
                    <a:pt x="200" y="178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2" y="180"/>
                  </a:lnTo>
                  <a:lnTo>
                    <a:pt x="204" y="182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2" y="190"/>
                  </a:lnTo>
                  <a:lnTo>
                    <a:pt x="202" y="196"/>
                  </a:lnTo>
                  <a:lnTo>
                    <a:pt x="204" y="198"/>
                  </a:lnTo>
                  <a:lnTo>
                    <a:pt x="206" y="196"/>
                  </a:lnTo>
                  <a:lnTo>
                    <a:pt x="204" y="198"/>
                  </a:lnTo>
                  <a:lnTo>
                    <a:pt x="206" y="202"/>
                  </a:lnTo>
                  <a:lnTo>
                    <a:pt x="208" y="204"/>
                  </a:lnTo>
                  <a:lnTo>
                    <a:pt x="208" y="206"/>
                  </a:lnTo>
                  <a:lnTo>
                    <a:pt x="210" y="206"/>
                  </a:lnTo>
                  <a:lnTo>
                    <a:pt x="212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10" y="204"/>
                  </a:lnTo>
                  <a:lnTo>
                    <a:pt x="210" y="206"/>
                  </a:lnTo>
                  <a:lnTo>
                    <a:pt x="212" y="204"/>
                  </a:lnTo>
                  <a:lnTo>
                    <a:pt x="210" y="204"/>
                  </a:lnTo>
                  <a:lnTo>
                    <a:pt x="210" y="206"/>
                  </a:lnTo>
                  <a:lnTo>
                    <a:pt x="210" y="204"/>
                  </a:lnTo>
                  <a:lnTo>
                    <a:pt x="210" y="206"/>
                  </a:lnTo>
                  <a:lnTo>
                    <a:pt x="210" y="204"/>
                  </a:lnTo>
                  <a:lnTo>
                    <a:pt x="210" y="206"/>
                  </a:lnTo>
                  <a:lnTo>
                    <a:pt x="216" y="210"/>
                  </a:lnTo>
                  <a:lnTo>
                    <a:pt x="224" y="210"/>
                  </a:lnTo>
                  <a:lnTo>
                    <a:pt x="230" y="210"/>
                  </a:lnTo>
                  <a:lnTo>
                    <a:pt x="234" y="208"/>
                  </a:lnTo>
                  <a:lnTo>
                    <a:pt x="236" y="206"/>
                  </a:lnTo>
                  <a:lnTo>
                    <a:pt x="238" y="204"/>
                  </a:lnTo>
                  <a:lnTo>
                    <a:pt x="236" y="198"/>
                  </a:lnTo>
                  <a:lnTo>
                    <a:pt x="236" y="196"/>
                  </a:lnTo>
                  <a:lnTo>
                    <a:pt x="234" y="198"/>
                  </a:lnTo>
                  <a:lnTo>
                    <a:pt x="236" y="198"/>
                  </a:lnTo>
                  <a:lnTo>
                    <a:pt x="236" y="196"/>
                  </a:lnTo>
                  <a:lnTo>
                    <a:pt x="242" y="194"/>
                  </a:lnTo>
                  <a:lnTo>
                    <a:pt x="242" y="192"/>
                  </a:lnTo>
                  <a:lnTo>
                    <a:pt x="240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62" y="190"/>
                  </a:lnTo>
                  <a:lnTo>
                    <a:pt x="260" y="188"/>
                  </a:lnTo>
                  <a:lnTo>
                    <a:pt x="260" y="190"/>
                  </a:lnTo>
                  <a:lnTo>
                    <a:pt x="276" y="188"/>
                  </a:lnTo>
                  <a:lnTo>
                    <a:pt x="286" y="186"/>
                  </a:lnTo>
                  <a:lnTo>
                    <a:pt x="288" y="190"/>
                  </a:lnTo>
                  <a:lnTo>
                    <a:pt x="290" y="190"/>
                  </a:lnTo>
                  <a:lnTo>
                    <a:pt x="294" y="194"/>
                  </a:lnTo>
                  <a:lnTo>
                    <a:pt x="306" y="198"/>
                  </a:lnTo>
                  <a:lnTo>
                    <a:pt x="306" y="196"/>
                  </a:lnTo>
                  <a:lnTo>
                    <a:pt x="308" y="186"/>
                  </a:lnTo>
                  <a:lnTo>
                    <a:pt x="308" y="182"/>
                  </a:lnTo>
                  <a:lnTo>
                    <a:pt x="306" y="182"/>
                  </a:lnTo>
                  <a:lnTo>
                    <a:pt x="308" y="182"/>
                  </a:lnTo>
                  <a:lnTo>
                    <a:pt x="308" y="170"/>
                  </a:lnTo>
                  <a:lnTo>
                    <a:pt x="316" y="166"/>
                  </a:lnTo>
                  <a:lnTo>
                    <a:pt x="320" y="160"/>
                  </a:lnTo>
                  <a:lnTo>
                    <a:pt x="316" y="148"/>
                  </a:lnTo>
                  <a:lnTo>
                    <a:pt x="312" y="140"/>
                  </a:lnTo>
                  <a:lnTo>
                    <a:pt x="310" y="142"/>
                  </a:lnTo>
                  <a:lnTo>
                    <a:pt x="312" y="142"/>
                  </a:lnTo>
                  <a:lnTo>
                    <a:pt x="312" y="132"/>
                  </a:lnTo>
                  <a:lnTo>
                    <a:pt x="312" y="124"/>
                  </a:lnTo>
                  <a:lnTo>
                    <a:pt x="314" y="116"/>
                  </a:lnTo>
                  <a:lnTo>
                    <a:pt x="318" y="114"/>
                  </a:lnTo>
                  <a:lnTo>
                    <a:pt x="320" y="112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12"/>
                  </a:lnTo>
                  <a:lnTo>
                    <a:pt x="328" y="110"/>
                  </a:lnTo>
                  <a:lnTo>
                    <a:pt x="330" y="110"/>
                  </a:lnTo>
                  <a:lnTo>
                    <a:pt x="332" y="108"/>
                  </a:lnTo>
                  <a:lnTo>
                    <a:pt x="330" y="108"/>
                  </a:lnTo>
                  <a:lnTo>
                    <a:pt x="330" y="110"/>
                  </a:lnTo>
                  <a:lnTo>
                    <a:pt x="332" y="108"/>
                  </a:lnTo>
                  <a:lnTo>
                    <a:pt x="330" y="108"/>
                  </a:lnTo>
                  <a:lnTo>
                    <a:pt x="330" y="112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52" y="100"/>
                  </a:lnTo>
                  <a:lnTo>
                    <a:pt x="354" y="98"/>
                  </a:lnTo>
                  <a:lnTo>
                    <a:pt x="356" y="96"/>
                  </a:lnTo>
                  <a:lnTo>
                    <a:pt x="354" y="92"/>
                  </a:lnTo>
                  <a:lnTo>
                    <a:pt x="352" y="88"/>
                  </a:lnTo>
                  <a:lnTo>
                    <a:pt x="352" y="78"/>
                  </a:lnTo>
                  <a:lnTo>
                    <a:pt x="352" y="72"/>
                  </a:lnTo>
                  <a:lnTo>
                    <a:pt x="352" y="62"/>
                  </a:lnTo>
                  <a:lnTo>
                    <a:pt x="352" y="52"/>
                  </a:lnTo>
                  <a:lnTo>
                    <a:pt x="350" y="52"/>
                  </a:lnTo>
                  <a:lnTo>
                    <a:pt x="352" y="54"/>
                  </a:lnTo>
                  <a:lnTo>
                    <a:pt x="362" y="52"/>
                  </a:lnTo>
                  <a:lnTo>
                    <a:pt x="362" y="50"/>
                  </a:lnTo>
                  <a:lnTo>
                    <a:pt x="360" y="50"/>
                  </a:lnTo>
                  <a:lnTo>
                    <a:pt x="362" y="54"/>
                  </a:lnTo>
                  <a:lnTo>
                    <a:pt x="368" y="56"/>
                  </a:lnTo>
                  <a:lnTo>
                    <a:pt x="372" y="58"/>
                  </a:lnTo>
                  <a:lnTo>
                    <a:pt x="378" y="56"/>
                  </a:lnTo>
                  <a:lnTo>
                    <a:pt x="382" y="56"/>
                  </a:lnTo>
                  <a:lnTo>
                    <a:pt x="384" y="52"/>
                  </a:lnTo>
                  <a:lnTo>
                    <a:pt x="382" y="46"/>
                  </a:lnTo>
                  <a:lnTo>
                    <a:pt x="380" y="40"/>
                  </a:lnTo>
                  <a:lnTo>
                    <a:pt x="382" y="40"/>
                  </a:lnTo>
                  <a:lnTo>
                    <a:pt x="386" y="40"/>
                  </a:lnTo>
                  <a:lnTo>
                    <a:pt x="388" y="40"/>
                  </a:lnTo>
                  <a:lnTo>
                    <a:pt x="390" y="42"/>
                  </a:lnTo>
                  <a:lnTo>
                    <a:pt x="390" y="40"/>
                  </a:lnTo>
                  <a:lnTo>
                    <a:pt x="390" y="32"/>
                  </a:lnTo>
                  <a:lnTo>
                    <a:pt x="390" y="28"/>
                  </a:lnTo>
                  <a:lnTo>
                    <a:pt x="390" y="26"/>
                  </a:lnTo>
                  <a:lnTo>
                    <a:pt x="386" y="24"/>
                  </a:lnTo>
                  <a:lnTo>
                    <a:pt x="384" y="22"/>
                  </a:lnTo>
                  <a:lnTo>
                    <a:pt x="384" y="20"/>
                  </a:lnTo>
                  <a:lnTo>
                    <a:pt x="384" y="12"/>
                  </a:lnTo>
                  <a:lnTo>
                    <a:pt x="382" y="12"/>
                  </a:lnTo>
                  <a:lnTo>
                    <a:pt x="382" y="14"/>
                  </a:lnTo>
                  <a:lnTo>
                    <a:pt x="386" y="14"/>
                  </a:lnTo>
                  <a:lnTo>
                    <a:pt x="394" y="14"/>
                  </a:lnTo>
                  <a:lnTo>
                    <a:pt x="402" y="16"/>
                  </a:lnTo>
                  <a:lnTo>
                    <a:pt x="404" y="16"/>
                  </a:lnTo>
                  <a:lnTo>
                    <a:pt x="406" y="14"/>
                  </a:lnTo>
                  <a:lnTo>
                    <a:pt x="404" y="16"/>
                  </a:lnTo>
                  <a:lnTo>
                    <a:pt x="406" y="20"/>
                  </a:lnTo>
                  <a:lnTo>
                    <a:pt x="410" y="22"/>
                  </a:lnTo>
                  <a:lnTo>
                    <a:pt x="412" y="22"/>
                  </a:lnTo>
                  <a:lnTo>
                    <a:pt x="414" y="20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8" y="12"/>
                  </a:lnTo>
                  <a:lnTo>
                    <a:pt x="420" y="14"/>
                  </a:lnTo>
                  <a:lnTo>
                    <a:pt x="422" y="14"/>
                  </a:lnTo>
                  <a:lnTo>
                    <a:pt x="420" y="14"/>
                  </a:lnTo>
                  <a:lnTo>
                    <a:pt x="424" y="22"/>
                  </a:lnTo>
                  <a:lnTo>
                    <a:pt x="426" y="22"/>
                  </a:lnTo>
                  <a:lnTo>
                    <a:pt x="430" y="24"/>
                  </a:lnTo>
                  <a:lnTo>
                    <a:pt x="434" y="26"/>
                  </a:lnTo>
                  <a:lnTo>
                    <a:pt x="438" y="26"/>
                  </a:lnTo>
                  <a:lnTo>
                    <a:pt x="440" y="24"/>
                  </a:lnTo>
                  <a:lnTo>
                    <a:pt x="440" y="22"/>
                  </a:lnTo>
                  <a:lnTo>
                    <a:pt x="440" y="18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0" y="14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0" y="14"/>
                  </a:lnTo>
                  <a:lnTo>
                    <a:pt x="440" y="16"/>
                  </a:lnTo>
                  <a:lnTo>
                    <a:pt x="440" y="14"/>
                  </a:lnTo>
                  <a:lnTo>
                    <a:pt x="440" y="16"/>
                  </a:lnTo>
                  <a:lnTo>
                    <a:pt x="440" y="14"/>
                  </a:lnTo>
                  <a:lnTo>
                    <a:pt x="440" y="16"/>
                  </a:lnTo>
                  <a:lnTo>
                    <a:pt x="448" y="18"/>
                  </a:lnTo>
                  <a:lnTo>
                    <a:pt x="448" y="16"/>
                  </a:lnTo>
                  <a:lnTo>
                    <a:pt x="446" y="16"/>
                  </a:lnTo>
                  <a:lnTo>
                    <a:pt x="448" y="22"/>
                  </a:lnTo>
                  <a:lnTo>
                    <a:pt x="448" y="24"/>
                  </a:lnTo>
                  <a:lnTo>
                    <a:pt x="450" y="26"/>
                  </a:lnTo>
                  <a:lnTo>
                    <a:pt x="452" y="24"/>
                  </a:lnTo>
                  <a:lnTo>
                    <a:pt x="454" y="22"/>
                  </a:lnTo>
                  <a:lnTo>
                    <a:pt x="452" y="22"/>
                  </a:lnTo>
                  <a:lnTo>
                    <a:pt x="452" y="24"/>
                  </a:lnTo>
                  <a:lnTo>
                    <a:pt x="466" y="24"/>
                  </a:lnTo>
                  <a:lnTo>
                    <a:pt x="470" y="22"/>
                  </a:lnTo>
                  <a:lnTo>
                    <a:pt x="472" y="20"/>
                  </a:lnTo>
                  <a:lnTo>
                    <a:pt x="470" y="20"/>
                  </a:lnTo>
                  <a:lnTo>
                    <a:pt x="470" y="22"/>
                  </a:lnTo>
                  <a:lnTo>
                    <a:pt x="474" y="20"/>
                  </a:lnTo>
                  <a:lnTo>
                    <a:pt x="476" y="18"/>
                  </a:lnTo>
                  <a:lnTo>
                    <a:pt x="480" y="14"/>
                  </a:lnTo>
                  <a:lnTo>
                    <a:pt x="482" y="12"/>
                  </a:lnTo>
                  <a:lnTo>
                    <a:pt x="482" y="10"/>
                  </a:lnTo>
                  <a:lnTo>
                    <a:pt x="482" y="12"/>
                  </a:lnTo>
                  <a:lnTo>
                    <a:pt x="482" y="10"/>
                  </a:lnTo>
                  <a:lnTo>
                    <a:pt x="482" y="12"/>
                  </a:lnTo>
                  <a:lnTo>
                    <a:pt x="480" y="10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0" y="10"/>
                  </a:lnTo>
                  <a:lnTo>
                    <a:pt x="480" y="12"/>
                  </a:lnTo>
                  <a:lnTo>
                    <a:pt x="480" y="10"/>
                  </a:lnTo>
                  <a:lnTo>
                    <a:pt x="480" y="12"/>
                  </a:lnTo>
                  <a:lnTo>
                    <a:pt x="480" y="10"/>
                  </a:lnTo>
                  <a:lnTo>
                    <a:pt x="478" y="10"/>
                  </a:lnTo>
                  <a:lnTo>
                    <a:pt x="480" y="10"/>
                  </a:lnTo>
                  <a:lnTo>
                    <a:pt x="478" y="10"/>
                  </a:lnTo>
                  <a:lnTo>
                    <a:pt x="480" y="14"/>
                  </a:lnTo>
                  <a:lnTo>
                    <a:pt x="484" y="16"/>
                  </a:lnTo>
                  <a:lnTo>
                    <a:pt x="486" y="14"/>
                  </a:lnTo>
                  <a:lnTo>
                    <a:pt x="484" y="16"/>
                  </a:lnTo>
                  <a:lnTo>
                    <a:pt x="490" y="24"/>
                  </a:lnTo>
                  <a:lnTo>
                    <a:pt x="492" y="28"/>
                  </a:lnTo>
                  <a:lnTo>
                    <a:pt x="494" y="30"/>
                  </a:lnTo>
                  <a:lnTo>
                    <a:pt x="496" y="30"/>
                  </a:lnTo>
                  <a:lnTo>
                    <a:pt x="498" y="30"/>
                  </a:lnTo>
                  <a:lnTo>
                    <a:pt x="498" y="28"/>
                  </a:lnTo>
                  <a:lnTo>
                    <a:pt x="494" y="28"/>
                  </a:lnTo>
                  <a:lnTo>
                    <a:pt x="494" y="36"/>
                  </a:lnTo>
                  <a:lnTo>
                    <a:pt x="494" y="42"/>
                  </a:lnTo>
                  <a:lnTo>
                    <a:pt x="496" y="44"/>
                  </a:lnTo>
                  <a:lnTo>
                    <a:pt x="498" y="44"/>
                  </a:lnTo>
                  <a:lnTo>
                    <a:pt x="500" y="42"/>
                  </a:lnTo>
                  <a:lnTo>
                    <a:pt x="498" y="42"/>
                  </a:lnTo>
                  <a:lnTo>
                    <a:pt x="498" y="44"/>
                  </a:lnTo>
                  <a:lnTo>
                    <a:pt x="504" y="44"/>
                  </a:lnTo>
                  <a:lnTo>
                    <a:pt x="506" y="44"/>
                  </a:lnTo>
                  <a:lnTo>
                    <a:pt x="512" y="42"/>
                  </a:lnTo>
                  <a:lnTo>
                    <a:pt x="516" y="36"/>
                  </a:lnTo>
                  <a:lnTo>
                    <a:pt x="514" y="34"/>
                  </a:lnTo>
                  <a:lnTo>
                    <a:pt x="516" y="36"/>
                  </a:lnTo>
                  <a:lnTo>
                    <a:pt x="518" y="32"/>
                  </a:lnTo>
                  <a:lnTo>
                    <a:pt x="522" y="30"/>
                  </a:lnTo>
                  <a:lnTo>
                    <a:pt x="526" y="28"/>
                  </a:lnTo>
                  <a:lnTo>
                    <a:pt x="536" y="26"/>
                  </a:lnTo>
                  <a:lnTo>
                    <a:pt x="538" y="22"/>
                  </a:lnTo>
                  <a:lnTo>
                    <a:pt x="548" y="22"/>
                  </a:lnTo>
                  <a:lnTo>
                    <a:pt x="556" y="20"/>
                  </a:lnTo>
                  <a:lnTo>
                    <a:pt x="558" y="20"/>
                  </a:lnTo>
                  <a:lnTo>
                    <a:pt x="560" y="6"/>
                  </a:lnTo>
                  <a:lnTo>
                    <a:pt x="558" y="4"/>
                  </a:lnTo>
                  <a:lnTo>
                    <a:pt x="556" y="4"/>
                  </a:lnTo>
                  <a:lnTo>
                    <a:pt x="564" y="16"/>
                  </a:lnTo>
                  <a:lnTo>
                    <a:pt x="572" y="26"/>
                  </a:lnTo>
                  <a:lnTo>
                    <a:pt x="578" y="36"/>
                  </a:lnTo>
                  <a:lnTo>
                    <a:pt x="580" y="42"/>
                  </a:lnTo>
                  <a:lnTo>
                    <a:pt x="580" y="50"/>
                  </a:lnTo>
                  <a:lnTo>
                    <a:pt x="580" y="60"/>
                  </a:lnTo>
                  <a:lnTo>
                    <a:pt x="576" y="72"/>
                  </a:lnTo>
                  <a:lnTo>
                    <a:pt x="574" y="76"/>
                  </a:lnTo>
                  <a:lnTo>
                    <a:pt x="578" y="76"/>
                  </a:lnTo>
                  <a:lnTo>
                    <a:pt x="584" y="74"/>
                  </a:lnTo>
                  <a:lnTo>
                    <a:pt x="604" y="76"/>
                  </a:lnTo>
                  <a:lnTo>
                    <a:pt x="610" y="76"/>
                  </a:lnTo>
                  <a:lnTo>
                    <a:pt x="608" y="74"/>
                  </a:lnTo>
                  <a:lnTo>
                    <a:pt x="606" y="74"/>
                  </a:lnTo>
                  <a:lnTo>
                    <a:pt x="610" y="88"/>
                  </a:lnTo>
                  <a:lnTo>
                    <a:pt x="614" y="94"/>
                  </a:lnTo>
                  <a:lnTo>
                    <a:pt x="620" y="102"/>
                  </a:lnTo>
                  <a:lnTo>
                    <a:pt x="634" y="112"/>
                  </a:lnTo>
                  <a:lnTo>
                    <a:pt x="650" y="122"/>
                  </a:lnTo>
                  <a:lnTo>
                    <a:pt x="668" y="132"/>
                  </a:lnTo>
                  <a:lnTo>
                    <a:pt x="706" y="148"/>
                  </a:lnTo>
                  <a:lnTo>
                    <a:pt x="722" y="156"/>
                  </a:lnTo>
                  <a:lnTo>
                    <a:pt x="736" y="166"/>
                  </a:lnTo>
                  <a:lnTo>
                    <a:pt x="738" y="164"/>
                  </a:lnTo>
                  <a:lnTo>
                    <a:pt x="736" y="162"/>
                  </a:lnTo>
                  <a:lnTo>
                    <a:pt x="736" y="164"/>
                  </a:lnTo>
                  <a:lnTo>
                    <a:pt x="736" y="166"/>
                  </a:lnTo>
                  <a:lnTo>
                    <a:pt x="738" y="166"/>
                  </a:lnTo>
                  <a:lnTo>
                    <a:pt x="740" y="166"/>
                  </a:lnTo>
                  <a:lnTo>
                    <a:pt x="750" y="164"/>
                  </a:lnTo>
                  <a:lnTo>
                    <a:pt x="750" y="162"/>
                  </a:lnTo>
                  <a:lnTo>
                    <a:pt x="748" y="162"/>
                  </a:lnTo>
                  <a:lnTo>
                    <a:pt x="748" y="176"/>
                  </a:lnTo>
                  <a:lnTo>
                    <a:pt x="756" y="176"/>
                  </a:lnTo>
                  <a:lnTo>
                    <a:pt x="756" y="174"/>
                  </a:lnTo>
                  <a:lnTo>
                    <a:pt x="754" y="176"/>
                  </a:lnTo>
                  <a:lnTo>
                    <a:pt x="756" y="17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0" name="Freeform 160"/>
            <p:cNvSpPr>
              <a:spLocks/>
            </p:cNvSpPr>
            <p:nvPr/>
          </p:nvSpPr>
          <p:spPr bwMode="auto">
            <a:xfrm>
              <a:off x="5328" y="4416"/>
              <a:ext cx="228" cy="278"/>
            </a:xfrm>
            <a:custGeom>
              <a:avLst/>
              <a:gdLst>
                <a:gd name="T0" fmla="*/ 212 w 228"/>
                <a:gd name="T1" fmla="*/ 66 h 278"/>
                <a:gd name="T2" fmla="*/ 204 w 228"/>
                <a:gd name="T3" fmla="*/ 60 h 278"/>
                <a:gd name="T4" fmla="*/ 202 w 228"/>
                <a:gd name="T5" fmla="*/ 54 h 278"/>
                <a:gd name="T6" fmla="*/ 202 w 228"/>
                <a:gd name="T7" fmla="*/ 52 h 278"/>
                <a:gd name="T8" fmla="*/ 202 w 228"/>
                <a:gd name="T9" fmla="*/ 50 h 278"/>
                <a:gd name="T10" fmla="*/ 210 w 228"/>
                <a:gd name="T11" fmla="*/ 42 h 278"/>
                <a:gd name="T12" fmla="*/ 212 w 228"/>
                <a:gd name="T13" fmla="*/ 34 h 278"/>
                <a:gd name="T14" fmla="*/ 202 w 228"/>
                <a:gd name="T15" fmla="*/ 20 h 278"/>
                <a:gd name="T16" fmla="*/ 198 w 228"/>
                <a:gd name="T17" fmla="*/ 0 h 278"/>
                <a:gd name="T18" fmla="*/ 182 w 228"/>
                <a:gd name="T19" fmla="*/ 12 h 278"/>
                <a:gd name="T20" fmla="*/ 164 w 228"/>
                <a:gd name="T21" fmla="*/ 20 h 278"/>
                <a:gd name="T22" fmla="*/ 156 w 228"/>
                <a:gd name="T23" fmla="*/ 20 h 278"/>
                <a:gd name="T24" fmla="*/ 152 w 228"/>
                <a:gd name="T25" fmla="*/ 20 h 278"/>
                <a:gd name="T26" fmla="*/ 150 w 228"/>
                <a:gd name="T27" fmla="*/ 22 h 278"/>
                <a:gd name="T28" fmla="*/ 150 w 228"/>
                <a:gd name="T29" fmla="*/ 32 h 278"/>
                <a:gd name="T30" fmla="*/ 166 w 228"/>
                <a:gd name="T31" fmla="*/ 54 h 278"/>
                <a:gd name="T32" fmla="*/ 178 w 228"/>
                <a:gd name="T33" fmla="*/ 66 h 278"/>
                <a:gd name="T34" fmla="*/ 178 w 228"/>
                <a:gd name="T35" fmla="*/ 68 h 278"/>
                <a:gd name="T36" fmla="*/ 172 w 228"/>
                <a:gd name="T37" fmla="*/ 72 h 278"/>
                <a:gd name="T38" fmla="*/ 154 w 228"/>
                <a:gd name="T39" fmla="*/ 82 h 278"/>
                <a:gd name="T40" fmla="*/ 152 w 228"/>
                <a:gd name="T41" fmla="*/ 84 h 278"/>
                <a:gd name="T42" fmla="*/ 144 w 228"/>
                <a:gd name="T43" fmla="*/ 82 h 278"/>
                <a:gd name="T44" fmla="*/ 138 w 228"/>
                <a:gd name="T45" fmla="*/ 74 h 278"/>
                <a:gd name="T46" fmla="*/ 134 w 228"/>
                <a:gd name="T47" fmla="*/ 74 h 278"/>
                <a:gd name="T48" fmla="*/ 128 w 228"/>
                <a:gd name="T49" fmla="*/ 90 h 278"/>
                <a:gd name="T50" fmla="*/ 130 w 228"/>
                <a:gd name="T51" fmla="*/ 96 h 278"/>
                <a:gd name="T52" fmla="*/ 128 w 228"/>
                <a:gd name="T53" fmla="*/ 100 h 278"/>
                <a:gd name="T54" fmla="*/ 110 w 228"/>
                <a:gd name="T55" fmla="*/ 100 h 278"/>
                <a:gd name="T56" fmla="*/ 82 w 228"/>
                <a:gd name="T57" fmla="*/ 104 h 278"/>
                <a:gd name="T58" fmla="*/ 80 w 228"/>
                <a:gd name="T59" fmla="*/ 104 h 278"/>
                <a:gd name="T60" fmla="*/ 72 w 228"/>
                <a:gd name="T61" fmla="*/ 98 h 278"/>
                <a:gd name="T62" fmla="*/ 56 w 228"/>
                <a:gd name="T63" fmla="*/ 86 h 278"/>
                <a:gd name="T64" fmla="*/ 42 w 228"/>
                <a:gd name="T65" fmla="*/ 86 h 278"/>
                <a:gd name="T66" fmla="*/ 36 w 228"/>
                <a:gd name="T67" fmla="*/ 86 h 278"/>
                <a:gd name="T68" fmla="*/ 32 w 228"/>
                <a:gd name="T69" fmla="*/ 90 h 278"/>
                <a:gd name="T70" fmla="*/ 24 w 228"/>
                <a:gd name="T71" fmla="*/ 102 h 278"/>
                <a:gd name="T72" fmla="*/ 22 w 228"/>
                <a:gd name="T73" fmla="*/ 110 h 278"/>
                <a:gd name="T74" fmla="*/ 4 w 228"/>
                <a:gd name="T75" fmla="*/ 162 h 278"/>
                <a:gd name="T76" fmla="*/ 106 w 228"/>
                <a:gd name="T77" fmla="*/ 200 h 278"/>
                <a:gd name="T78" fmla="*/ 88 w 228"/>
                <a:gd name="T79" fmla="*/ 276 h 278"/>
                <a:gd name="T80" fmla="*/ 98 w 228"/>
                <a:gd name="T81" fmla="*/ 262 h 278"/>
                <a:gd name="T82" fmla="*/ 118 w 228"/>
                <a:gd name="T83" fmla="*/ 236 h 278"/>
                <a:gd name="T84" fmla="*/ 168 w 228"/>
                <a:gd name="T85" fmla="*/ 176 h 278"/>
                <a:gd name="T86" fmla="*/ 182 w 228"/>
                <a:gd name="T87" fmla="*/ 162 h 278"/>
                <a:gd name="T88" fmla="*/ 198 w 228"/>
                <a:gd name="T89" fmla="*/ 138 h 278"/>
                <a:gd name="T90" fmla="*/ 208 w 228"/>
                <a:gd name="T91" fmla="*/ 98 h 278"/>
                <a:gd name="T92" fmla="*/ 228 w 228"/>
                <a:gd name="T93" fmla="*/ 80 h 278"/>
                <a:gd name="T94" fmla="*/ 214 w 228"/>
                <a:gd name="T95" fmla="*/ 74 h 2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8"/>
                <a:gd name="T145" fmla="*/ 0 h 278"/>
                <a:gd name="T146" fmla="*/ 228 w 228"/>
                <a:gd name="T147" fmla="*/ 278 h 2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8" h="278">
                  <a:moveTo>
                    <a:pt x="214" y="74"/>
                  </a:moveTo>
                  <a:lnTo>
                    <a:pt x="212" y="66"/>
                  </a:lnTo>
                  <a:lnTo>
                    <a:pt x="204" y="60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4"/>
                  </a:lnTo>
                  <a:lnTo>
                    <a:pt x="202" y="50"/>
                  </a:lnTo>
                  <a:lnTo>
                    <a:pt x="210" y="42"/>
                  </a:lnTo>
                  <a:lnTo>
                    <a:pt x="212" y="40"/>
                  </a:lnTo>
                  <a:lnTo>
                    <a:pt x="212" y="34"/>
                  </a:lnTo>
                  <a:lnTo>
                    <a:pt x="206" y="26"/>
                  </a:lnTo>
                  <a:lnTo>
                    <a:pt x="202" y="20"/>
                  </a:lnTo>
                  <a:lnTo>
                    <a:pt x="202" y="14"/>
                  </a:lnTo>
                  <a:lnTo>
                    <a:pt x="198" y="0"/>
                  </a:lnTo>
                  <a:lnTo>
                    <a:pt x="190" y="10"/>
                  </a:lnTo>
                  <a:lnTo>
                    <a:pt x="182" y="12"/>
                  </a:lnTo>
                  <a:lnTo>
                    <a:pt x="176" y="18"/>
                  </a:lnTo>
                  <a:lnTo>
                    <a:pt x="164" y="20"/>
                  </a:lnTo>
                  <a:lnTo>
                    <a:pt x="156" y="20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50" y="22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2" y="44"/>
                  </a:lnTo>
                  <a:lnTo>
                    <a:pt x="166" y="54"/>
                  </a:lnTo>
                  <a:lnTo>
                    <a:pt x="176" y="54"/>
                  </a:lnTo>
                  <a:lnTo>
                    <a:pt x="178" y="66"/>
                  </a:lnTo>
                  <a:lnTo>
                    <a:pt x="178" y="68"/>
                  </a:lnTo>
                  <a:lnTo>
                    <a:pt x="172" y="72"/>
                  </a:lnTo>
                  <a:lnTo>
                    <a:pt x="166" y="78"/>
                  </a:lnTo>
                  <a:lnTo>
                    <a:pt x="154" y="82"/>
                  </a:lnTo>
                  <a:lnTo>
                    <a:pt x="152" y="84"/>
                  </a:lnTo>
                  <a:lnTo>
                    <a:pt x="148" y="84"/>
                  </a:lnTo>
                  <a:lnTo>
                    <a:pt x="144" y="82"/>
                  </a:lnTo>
                  <a:lnTo>
                    <a:pt x="138" y="74"/>
                  </a:lnTo>
                  <a:lnTo>
                    <a:pt x="136" y="72"/>
                  </a:lnTo>
                  <a:lnTo>
                    <a:pt x="134" y="74"/>
                  </a:lnTo>
                  <a:lnTo>
                    <a:pt x="128" y="90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28" y="100"/>
                  </a:lnTo>
                  <a:lnTo>
                    <a:pt x="110" y="100"/>
                  </a:lnTo>
                  <a:lnTo>
                    <a:pt x="98" y="102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2" y="98"/>
                  </a:lnTo>
                  <a:lnTo>
                    <a:pt x="62" y="90"/>
                  </a:lnTo>
                  <a:lnTo>
                    <a:pt x="56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32" y="90"/>
                  </a:lnTo>
                  <a:lnTo>
                    <a:pt x="26" y="98"/>
                  </a:lnTo>
                  <a:lnTo>
                    <a:pt x="24" y="102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4" y="162"/>
                  </a:lnTo>
                  <a:lnTo>
                    <a:pt x="0" y="170"/>
                  </a:lnTo>
                  <a:lnTo>
                    <a:pt x="106" y="200"/>
                  </a:lnTo>
                  <a:lnTo>
                    <a:pt x="86" y="278"/>
                  </a:lnTo>
                  <a:lnTo>
                    <a:pt x="88" y="276"/>
                  </a:lnTo>
                  <a:lnTo>
                    <a:pt x="94" y="272"/>
                  </a:lnTo>
                  <a:lnTo>
                    <a:pt x="98" y="262"/>
                  </a:lnTo>
                  <a:lnTo>
                    <a:pt x="108" y="256"/>
                  </a:lnTo>
                  <a:lnTo>
                    <a:pt x="118" y="236"/>
                  </a:lnTo>
                  <a:lnTo>
                    <a:pt x="134" y="222"/>
                  </a:lnTo>
                  <a:lnTo>
                    <a:pt x="168" y="176"/>
                  </a:lnTo>
                  <a:lnTo>
                    <a:pt x="174" y="172"/>
                  </a:lnTo>
                  <a:lnTo>
                    <a:pt x="182" y="162"/>
                  </a:lnTo>
                  <a:lnTo>
                    <a:pt x="182" y="156"/>
                  </a:lnTo>
                  <a:lnTo>
                    <a:pt x="198" y="138"/>
                  </a:lnTo>
                  <a:lnTo>
                    <a:pt x="202" y="112"/>
                  </a:lnTo>
                  <a:lnTo>
                    <a:pt x="208" y="98"/>
                  </a:lnTo>
                  <a:lnTo>
                    <a:pt x="228" y="82"/>
                  </a:lnTo>
                  <a:lnTo>
                    <a:pt x="228" y="80"/>
                  </a:lnTo>
                  <a:lnTo>
                    <a:pt x="226" y="80"/>
                  </a:lnTo>
                  <a:lnTo>
                    <a:pt x="214" y="7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1" name="Freeform 161"/>
            <p:cNvSpPr>
              <a:spLocks/>
            </p:cNvSpPr>
            <p:nvPr/>
          </p:nvSpPr>
          <p:spPr bwMode="auto">
            <a:xfrm>
              <a:off x="5324" y="4412"/>
              <a:ext cx="236" cy="290"/>
            </a:xfrm>
            <a:custGeom>
              <a:avLst/>
              <a:gdLst>
                <a:gd name="T0" fmla="*/ 208 w 236"/>
                <a:gd name="T1" fmla="*/ 64 h 290"/>
                <a:gd name="T2" fmla="*/ 210 w 236"/>
                <a:gd name="T3" fmla="*/ 62 h 290"/>
                <a:gd name="T4" fmla="*/ 208 w 236"/>
                <a:gd name="T5" fmla="*/ 56 h 290"/>
                <a:gd name="T6" fmla="*/ 204 w 236"/>
                <a:gd name="T7" fmla="*/ 56 h 290"/>
                <a:gd name="T8" fmla="*/ 206 w 236"/>
                <a:gd name="T9" fmla="*/ 56 h 290"/>
                <a:gd name="T10" fmla="*/ 206 w 236"/>
                <a:gd name="T11" fmla="*/ 58 h 290"/>
                <a:gd name="T12" fmla="*/ 206 w 236"/>
                <a:gd name="T13" fmla="*/ 58 h 290"/>
                <a:gd name="T14" fmla="*/ 218 w 236"/>
                <a:gd name="T15" fmla="*/ 46 h 290"/>
                <a:gd name="T16" fmla="*/ 208 w 236"/>
                <a:gd name="T17" fmla="*/ 24 h 290"/>
                <a:gd name="T18" fmla="*/ 180 w 236"/>
                <a:gd name="T19" fmla="*/ 22 h 290"/>
                <a:gd name="T20" fmla="*/ 156 w 236"/>
                <a:gd name="T21" fmla="*/ 22 h 290"/>
                <a:gd name="T22" fmla="*/ 152 w 236"/>
                <a:gd name="T23" fmla="*/ 38 h 290"/>
                <a:gd name="T24" fmla="*/ 182 w 236"/>
                <a:gd name="T25" fmla="*/ 70 h 290"/>
                <a:gd name="T26" fmla="*/ 170 w 236"/>
                <a:gd name="T27" fmla="*/ 82 h 290"/>
                <a:gd name="T28" fmla="*/ 154 w 236"/>
                <a:gd name="T29" fmla="*/ 86 h 290"/>
                <a:gd name="T30" fmla="*/ 142 w 236"/>
                <a:gd name="T31" fmla="*/ 74 h 290"/>
                <a:gd name="T32" fmla="*/ 130 w 236"/>
                <a:gd name="T33" fmla="*/ 94 h 290"/>
                <a:gd name="T34" fmla="*/ 134 w 236"/>
                <a:gd name="T35" fmla="*/ 102 h 290"/>
                <a:gd name="T36" fmla="*/ 134 w 236"/>
                <a:gd name="T37" fmla="*/ 102 h 290"/>
                <a:gd name="T38" fmla="*/ 132 w 236"/>
                <a:gd name="T39" fmla="*/ 102 h 290"/>
                <a:gd name="T40" fmla="*/ 88 w 236"/>
                <a:gd name="T41" fmla="*/ 106 h 290"/>
                <a:gd name="T42" fmla="*/ 60 w 236"/>
                <a:gd name="T43" fmla="*/ 88 h 290"/>
                <a:gd name="T44" fmla="*/ 40 w 236"/>
                <a:gd name="T45" fmla="*/ 88 h 290"/>
                <a:gd name="T46" fmla="*/ 26 w 236"/>
                <a:gd name="T47" fmla="*/ 114 h 290"/>
                <a:gd name="T48" fmla="*/ 108 w 236"/>
                <a:gd name="T49" fmla="*/ 206 h 290"/>
                <a:gd name="T50" fmla="*/ 124 w 236"/>
                <a:gd name="T51" fmla="*/ 242 h 290"/>
                <a:gd name="T52" fmla="*/ 208 w 236"/>
                <a:gd name="T53" fmla="*/ 116 h 290"/>
                <a:gd name="T54" fmla="*/ 218 w 236"/>
                <a:gd name="T55" fmla="*/ 78 h 290"/>
                <a:gd name="T56" fmla="*/ 230 w 236"/>
                <a:gd name="T57" fmla="*/ 84 h 290"/>
                <a:gd name="T58" fmla="*/ 176 w 236"/>
                <a:gd name="T59" fmla="*/ 174 h 290"/>
                <a:gd name="T60" fmla="*/ 96 w 236"/>
                <a:gd name="T61" fmla="*/ 274 h 290"/>
                <a:gd name="T62" fmla="*/ 10 w 236"/>
                <a:gd name="T63" fmla="*/ 166 h 290"/>
                <a:gd name="T64" fmla="*/ 28 w 236"/>
                <a:gd name="T65" fmla="*/ 114 h 290"/>
                <a:gd name="T66" fmla="*/ 34 w 236"/>
                <a:gd name="T67" fmla="*/ 100 h 290"/>
                <a:gd name="T68" fmla="*/ 46 w 236"/>
                <a:gd name="T69" fmla="*/ 92 h 290"/>
                <a:gd name="T70" fmla="*/ 74 w 236"/>
                <a:gd name="T71" fmla="*/ 104 h 290"/>
                <a:gd name="T72" fmla="*/ 114 w 236"/>
                <a:gd name="T73" fmla="*/ 104 h 290"/>
                <a:gd name="T74" fmla="*/ 138 w 236"/>
                <a:gd name="T75" fmla="*/ 102 h 290"/>
                <a:gd name="T76" fmla="*/ 134 w 236"/>
                <a:gd name="T77" fmla="*/ 96 h 290"/>
                <a:gd name="T78" fmla="*/ 140 w 236"/>
                <a:gd name="T79" fmla="*/ 76 h 290"/>
                <a:gd name="T80" fmla="*/ 140 w 236"/>
                <a:gd name="T81" fmla="*/ 78 h 290"/>
                <a:gd name="T82" fmla="*/ 140 w 236"/>
                <a:gd name="T83" fmla="*/ 78 h 290"/>
                <a:gd name="T84" fmla="*/ 154 w 236"/>
                <a:gd name="T85" fmla="*/ 90 h 290"/>
                <a:gd name="T86" fmla="*/ 172 w 236"/>
                <a:gd name="T87" fmla="*/ 82 h 290"/>
                <a:gd name="T88" fmla="*/ 182 w 236"/>
                <a:gd name="T89" fmla="*/ 72 h 290"/>
                <a:gd name="T90" fmla="*/ 172 w 236"/>
                <a:gd name="T91" fmla="*/ 56 h 290"/>
                <a:gd name="T92" fmla="*/ 154 w 236"/>
                <a:gd name="T93" fmla="*/ 32 h 290"/>
                <a:gd name="T94" fmla="*/ 160 w 236"/>
                <a:gd name="T95" fmla="*/ 26 h 290"/>
                <a:gd name="T96" fmla="*/ 196 w 236"/>
                <a:gd name="T97" fmla="*/ 16 h 290"/>
                <a:gd name="T98" fmla="*/ 208 w 236"/>
                <a:gd name="T99" fmla="*/ 32 h 290"/>
                <a:gd name="T100" fmla="*/ 206 w 236"/>
                <a:gd name="T101" fmla="*/ 52 h 290"/>
                <a:gd name="T102" fmla="*/ 204 w 236"/>
                <a:gd name="T103" fmla="*/ 60 h 290"/>
                <a:gd name="T104" fmla="*/ 206 w 236"/>
                <a:gd name="T105" fmla="*/ 58 h 290"/>
                <a:gd name="T106" fmla="*/ 206 w 236"/>
                <a:gd name="T107" fmla="*/ 58 h 290"/>
                <a:gd name="T108" fmla="*/ 204 w 236"/>
                <a:gd name="T109" fmla="*/ 58 h 290"/>
                <a:gd name="T110" fmla="*/ 216 w 236"/>
                <a:gd name="T111" fmla="*/ 78 h 2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290"/>
                <a:gd name="T170" fmla="*/ 236 w 236"/>
                <a:gd name="T171" fmla="*/ 290 h 2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290">
                  <a:moveTo>
                    <a:pt x="218" y="78"/>
                  </a:moveTo>
                  <a:lnTo>
                    <a:pt x="220" y="76"/>
                  </a:lnTo>
                  <a:lnTo>
                    <a:pt x="218" y="70"/>
                  </a:lnTo>
                  <a:lnTo>
                    <a:pt x="216" y="70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8" y="64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8" y="64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4" y="56"/>
                  </a:lnTo>
                  <a:lnTo>
                    <a:pt x="204" y="58"/>
                  </a:lnTo>
                  <a:lnTo>
                    <a:pt x="206" y="56"/>
                  </a:lnTo>
                  <a:lnTo>
                    <a:pt x="204" y="56"/>
                  </a:lnTo>
                  <a:lnTo>
                    <a:pt x="204" y="58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8" y="56"/>
                  </a:lnTo>
                  <a:lnTo>
                    <a:pt x="216" y="48"/>
                  </a:lnTo>
                  <a:lnTo>
                    <a:pt x="218" y="46"/>
                  </a:lnTo>
                  <a:lnTo>
                    <a:pt x="218" y="44"/>
                  </a:lnTo>
                  <a:lnTo>
                    <a:pt x="218" y="38"/>
                  </a:lnTo>
                  <a:lnTo>
                    <a:pt x="212" y="28"/>
                  </a:lnTo>
                  <a:lnTo>
                    <a:pt x="208" y="24"/>
                  </a:lnTo>
                  <a:lnTo>
                    <a:pt x="208" y="18"/>
                  </a:lnTo>
                  <a:lnTo>
                    <a:pt x="202" y="0"/>
                  </a:lnTo>
                  <a:lnTo>
                    <a:pt x="194" y="12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0" y="22"/>
                  </a:lnTo>
                  <a:lnTo>
                    <a:pt x="168" y="22"/>
                  </a:lnTo>
                  <a:lnTo>
                    <a:pt x="160" y="22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56" y="22"/>
                  </a:lnTo>
                  <a:lnTo>
                    <a:pt x="154" y="22"/>
                  </a:lnTo>
                  <a:lnTo>
                    <a:pt x="152" y="26"/>
                  </a:lnTo>
                  <a:lnTo>
                    <a:pt x="150" y="32"/>
                  </a:lnTo>
                  <a:lnTo>
                    <a:pt x="152" y="38"/>
                  </a:lnTo>
                  <a:lnTo>
                    <a:pt x="154" y="36"/>
                  </a:lnTo>
                  <a:lnTo>
                    <a:pt x="152" y="38"/>
                  </a:lnTo>
                  <a:lnTo>
                    <a:pt x="156" y="50"/>
                  </a:lnTo>
                  <a:lnTo>
                    <a:pt x="170" y="60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82" y="70"/>
                  </a:lnTo>
                  <a:lnTo>
                    <a:pt x="182" y="68"/>
                  </a:lnTo>
                  <a:lnTo>
                    <a:pt x="180" y="70"/>
                  </a:lnTo>
                  <a:lnTo>
                    <a:pt x="174" y="74"/>
                  </a:lnTo>
                  <a:lnTo>
                    <a:pt x="170" y="80"/>
                  </a:lnTo>
                  <a:lnTo>
                    <a:pt x="170" y="82"/>
                  </a:lnTo>
                  <a:lnTo>
                    <a:pt x="170" y="80"/>
                  </a:lnTo>
                  <a:lnTo>
                    <a:pt x="158" y="84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46" y="78"/>
                  </a:lnTo>
                  <a:lnTo>
                    <a:pt x="144" y="76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100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78" y="100"/>
                  </a:lnTo>
                  <a:lnTo>
                    <a:pt x="66" y="92"/>
                  </a:lnTo>
                  <a:lnTo>
                    <a:pt x="60" y="88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0" y="88"/>
                  </a:lnTo>
                  <a:lnTo>
                    <a:pt x="36" y="92"/>
                  </a:lnTo>
                  <a:lnTo>
                    <a:pt x="28" y="102"/>
                  </a:lnTo>
                  <a:lnTo>
                    <a:pt x="26" y="106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6" y="166"/>
                  </a:lnTo>
                  <a:lnTo>
                    <a:pt x="0" y="176"/>
                  </a:lnTo>
                  <a:lnTo>
                    <a:pt x="108" y="206"/>
                  </a:lnTo>
                  <a:lnTo>
                    <a:pt x="86" y="290"/>
                  </a:lnTo>
                  <a:lnTo>
                    <a:pt x="94" y="282"/>
                  </a:lnTo>
                  <a:lnTo>
                    <a:pt x="98" y="276"/>
                  </a:lnTo>
                  <a:lnTo>
                    <a:pt x="104" y="268"/>
                  </a:lnTo>
                  <a:lnTo>
                    <a:pt x="114" y="262"/>
                  </a:lnTo>
                  <a:lnTo>
                    <a:pt x="124" y="242"/>
                  </a:lnTo>
                  <a:lnTo>
                    <a:pt x="138" y="228"/>
                  </a:lnTo>
                  <a:lnTo>
                    <a:pt x="174" y="182"/>
                  </a:lnTo>
                  <a:lnTo>
                    <a:pt x="178" y="178"/>
                  </a:lnTo>
                  <a:lnTo>
                    <a:pt x="188" y="166"/>
                  </a:lnTo>
                  <a:lnTo>
                    <a:pt x="188" y="162"/>
                  </a:lnTo>
                  <a:lnTo>
                    <a:pt x="204" y="142"/>
                  </a:lnTo>
                  <a:lnTo>
                    <a:pt x="208" y="116"/>
                  </a:lnTo>
                  <a:lnTo>
                    <a:pt x="214" y="102"/>
                  </a:lnTo>
                  <a:lnTo>
                    <a:pt x="234" y="88"/>
                  </a:lnTo>
                  <a:lnTo>
                    <a:pt x="234" y="86"/>
                  </a:lnTo>
                  <a:lnTo>
                    <a:pt x="236" y="82"/>
                  </a:lnTo>
                  <a:lnTo>
                    <a:pt x="232" y="82"/>
                  </a:lnTo>
                  <a:lnTo>
                    <a:pt x="220" y="76"/>
                  </a:lnTo>
                  <a:lnTo>
                    <a:pt x="218" y="78"/>
                  </a:lnTo>
                  <a:lnTo>
                    <a:pt x="220" y="76"/>
                  </a:lnTo>
                  <a:lnTo>
                    <a:pt x="218" y="78"/>
                  </a:lnTo>
                  <a:lnTo>
                    <a:pt x="218" y="80"/>
                  </a:lnTo>
                  <a:lnTo>
                    <a:pt x="230" y="86"/>
                  </a:lnTo>
                  <a:lnTo>
                    <a:pt x="232" y="86"/>
                  </a:lnTo>
                  <a:lnTo>
                    <a:pt x="232" y="84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10" y="100"/>
                  </a:lnTo>
                  <a:lnTo>
                    <a:pt x="204" y="116"/>
                  </a:lnTo>
                  <a:lnTo>
                    <a:pt x="200" y="140"/>
                  </a:lnTo>
                  <a:lnTo>
                    <a:pt x="184" y="160"/>
                  </a:lnTo>
                  <a:lnTo>
                    <a:pt x="184" y="166"/>
                  </a:lnTo>
                  <a:lnTo>
                    <a:pt x="176" y="174"/>
                  </a:lnTo>
                  <a:lnTo>
                    <a:pt x="170" y="180"/>
                  </a:lnTo>
                  <a:lnTo>
                    <a:pt x="136" y="224"/>
                  </a:lnTo>
                  <a:lnTo>
                    <a:pt x="120" y="240"/>
                  </a:lnTo>
                  <a:lnTo>
                    <a:pt x="110" y="260"/>
                  </a:lnTo>
                  <a:lnTo>
                    <a:pt x="100" y="264"/>
                  </a:lnTo>
                  <a:lnTo>
                    <a:pt x="96" y="274"/>
                  </a:lnTo>
                  <a:lnTo>
                    <a:pt x="90" y="280"/>
                  </a:lnTo>
                  <a:lnTo>
                    <a:pt x="88" y="282"/>
                  </a:lnTo>
                  <a:lnTo>
                    <a:pt x="90" y="282"/>
                  </a:lnTo>
                  <a:lnTo>
                    <a:pt x="92" y="284"/>
                  </a:lnTo>
                  <a:lnTo>
                    <a:pt x="112" y="202"/>
                  </a:lnTo>
                  <a:lnTo>
                    <a:pt x="6" y="172"/>
                  </a:lnTo>
                  <a:lnTo>
                    <a:pt x="10" y="166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30" y="108"/>
                  </a:lnTo>
                  <a:lnTo>
                    <a:pt x="28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4" y="100"/>
                  </a:lnTo>
                  <a:lnTo>
                    <a:pt x="38" y="94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92"/>
                  </a:lnTo>
                  <a:lnTo>
                    <a:pt x="64" y="96"/>
                  </a:lnTo>
                  <a:lnTo>
                    <a:pt x="74" y="104"/>
                  </a:lnTo>
                  <a:lnTo>
                    <a:pt x="82" y="108"/>
                  </a:lnTo>
                  <a:lnTo>
                    <a:pt x="86" y="110"/>
                  </a:lnTo>
                  <a:lnTo>
                    <a:pt x="102" y="108"/>
                  </a:lnTo>
                  <a:lnTo>
                    <a:pt x="114" y="106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32" y="106"/>
                  </a:lnTo>
                  <a:lnTo>
                    <a:pt x="136" y="104"/>
                  </a:lnTo>
                  <a:lnTo>
                    <a:pt x="138" y="102"/>
                  </a:lnTo>
                  <a:lnTo>
                    <a:pt x="136" y="98"/>
                  </a:lnTo>
                  <a:lnTo>
                    <a:pt x="134" y="96"/>
                  </a:lnTo>
                  <a:lnTo>
                    <a:pt x="132" y="94"/>
                  </a:lnTo>
                  <a:lnTo>
                    <a:pt x="134" y="96"/>
                  </a:lnTo>
                  <a:lnTo>
                    <a:pt x="136" y="90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6" y="88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8" y="90"/>
                  </a:lnTo>
                  <a:lnTo>
                    <a:pt x="160" y="88"/>
                  </a:lnTo>
                  <a:lnTo>
                    <a:pt x="158" y="86"/>
                  </a:lnTo>
                  <a:lnTo>
                    <a:pt x="160" y="88"/>
                  </a:lnTo>
                  <a:lnTo>
                    <a:pt x="172" y="82"/>
                  </a:lnTo>
                  <a:lnTo>
                    <a:pt x="178" y="78"/>
                  </a:lnTo>
                  <a:lnTo>
                    <a:pt x="182" y="74"/>
                  </a:lnTo>
                  <a:lnTo>
                    <a:pt x="182" y="72"/>
                  </a:lnTo>
                  <a:lnTo>
                    <a:pt x="186" y="72"/>
                  </a:lnTo>
                  <a:lnTo>
                    <a:pt x="180" y="56"/>
                  </a:lnTo>
                  <a:lnTo>
                    <a:pt x="172" y="56"/>
                  </a:lnTo>
                  <a:lnTo>
                    <a:pt x="158" y="48"/>
                  </a:lnTo>
                  <a:lnTo>
                    <a:pt x="156" y="36"/>
                  </a:lnTo>
                  <a:lnTo>
                    <a:pt x="154" y="32"/>
                  </a:lnTo>
                  <a:lnTo>
                    <a:pt x="156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60" y="26"/>
                  </a:lnTo>
                  <a:lnTo>
                    <a:pt x="168" y="26"/>
                  </a:lnTo>
                  <a:lnTo>
                    <a:pt x="170" y="26"/>
                  </a:lnTo>
                  <a:lnTo>
                    <a:pt x="182" y="24"/>
                  </a:lnTo>
                  <a:lnTo>
                    <a:pt x="188" y="18"/>
                  </a:lnTo>
                  <a:lnTo>
                    <a:pt x="196" y="16"/>
                  </a:lnTo>
                  <a:lnTo>
                    <a:pt x="202" y="8"/>
                  </a:lnTo>
                  <a:lnTo>
                    <a:pt x="204" y="18"/>
                  </a:lnTo>
                  <a:lnTo>
                    <a:pt x="204" y="24"/>
                  </a:lnTo>
                  <a:lnTo>
                    <a:pt x="204" y="26"/>
                  </a:lnTo>
                  <a:lnTo>
                    <a:pt x="208" y="30"/>
                  </a:lnTo>
                  <a:lnTo>
                    <a:pt x="208" y="32"/>
                  </a:lnTo>
                  <a:lnTo>
                    <a:pt x="214" y="40"/>
                  </a:lnTo>
                  <a:lnTo>
                    <a:pt x="214" y="44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2" y="44"/>
                  </a:lnTo>
                  <a:lnTo>
                    <a:pt x="206" y="52"/>
                  </a:lnTo>
                  <a:lnTo>
                    <a:pt x="204" y="56"/>
                  </a:lnTo>
                  <a:lnTo>
                    <a:pt x="202" y="56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6" y="64"/>
                  </a:lnTo>
                  <a:lnTo>
                    <a:pt x="208" y="66"/>
                  </a:lnTo>
                  <a:lnTo>
                    <a:pt x="208" y="64"/>
                  </a:lnTo>
                  <a:lnTo>
                    <a:pt x="206" y="66"/>
                  </a:lnTo>
                  <a:lnTo>
                    <a:pt x="214" y="72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7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2" name="Freeform 162"/>
            <p:cNvSpPr>
              <a:spLocks/>
            </p:cNvSpPr>
            <p:nvPr/>
          </p:nvSpPr>
          <p:spPr bwMode="auto">
            <a:xfrm>
              <a:off x="5192" y="4358"/>
              <a:ext cx="184" cy="126"/>
            </a:xfrm>
            <a:custGeom>
              <a:avLst/>
              <a:gdLst>
                <a:gd name="T0" fmla="*/ 184 w 184"/>
                <a:gd name="T1" fmla="*/ 68 h 126"/>
                <a:gd name="T2" fmla="*/ 184 w 184"/>
                <a:gd name="T3" fmla="*/ 48 h 126"/>
                <a:gd name="T4" fmla="*/ 176 w 184"/>
                <a:gd name="T5" fmla="*/ 46 h 126"/>
                <a:gd name="T6" fmla="*/ 162 w 184"/>
                <a:gd name="T7" fmla="*/ 44 h 126"/>
                <a:gd name="T8" fmla="*/ 162 w 184"/>
                <a:gd name="T9" fmla="*/ 44 h 126"/>
                <a:gd name="T10" fmla="*/ 158 w 184"/>
                <a:gd name="T11" fmla="*/ 44 h 126"/>
                <a:gd name="T12" fmla="*/ 150 w 184"/>
                <a:gd name="T13" fmla="*/ 40 h 126"/>
                <a:gd name="T14" fmla="*/ 132 w 184"/>
                <a:gd name="T15" fmla="*/ 40 h 126"/>
                <a:gd name="T16" fmla="*/ 116 w 184"/>
                <a:gd name="T17" fmla="*/ 40 h 126"/>
                <a:gd name="T18" fmla="*/ 110 w 184"/>
                <a:gd name="T19" fmla="*/ 32 h 126"/>
                <a:gd name="T20" fmla="*/ 110 w 184"/>
                <a:gd name="T21" fmla="*/ 32 h 126"/>
                <a:gd name="T22" fmla="*/ 110 w 184"/>
                <a:gd name="T23" fmla="*/ 18 h 126"/>
                <a:gd name="T24" fmla="*/ 110 w 184"/>
                <a:gd name="T25" fmla="*/ 18 h 126"/>
                <a:gd name="T26" fmla="*/ 110 w 184"/>
                <a:gd name="T27" fmla="*/ 18 h 126"/>
                <a:gd name="T28" fmla="*/ 108 w 184"/>
                <a:gd name="T29" fmla="*/ 16 h 126"/>
                <a:gd name="T30" fmla="*/ 104 w 184"/>
                <a:gd name="T31" fmla="*/ 16 h 126"/>
                <a:gd name="T32" fmla="*/ 96 w 184"/>
                <a:gd name="T33" fmla="*/ 16 h 126"/>
                <a:gd name="T34" fmla="*/ 96 w 184"/>
                <a:gd name="T35" fmla="*/ 4 h 126"/>
                <a:gd name="T36" fmla="*/ 72 w 184"/>
                <a:gd name="T37" fmla="*/ 0 h 126"/>
                <a:gd name="T38" fmla="*/ 62 w 184"/>
                <a:gd name="T39" fmla="*/ 10 h 126"/>
                <a:gd name="T40" fmla="*/ 50 w 184"/>
                <a:gd name="T41" fmla="*/ 12 h 126"/>
                <a:gd name="T42" fmla="*/ 40 w 184"/>
                <a:gd name="T43" fmla="*/ 12 h 126"/>
                <a:gd name="T44" fmla="*/ 30 w 184"/>
                <a:gd name="T45" fmla="*/ 14 h 126"/>
                <a:gd name="T46" fmla="*/ 20 w 184"/>
                <a:gd name="T47" fmla="*/ 16 h 126"/>
                <a:gd name="T48" fmla="*/ 16 w 184"/>
                <a:gd name="T49" fmla="*/ 24 h 126"/>
                <a:gd name="T50" fmla="*/ 12 w 184"/>
                <a:gd name="T51" fmla="*/ 28 h 126"/>
                <a:gd name="T52" fmla="*/ 6 w 184"/>
                <a:gd name="T53" fmla="*/ 40 h 126"/>
                <a:gd name="T54" fmla="*/ 0 w 184"/>
                <a:gd name="T55" fmla="*/ 46 h 126"/>
                <a:gd name="T56" fmla="*/ 6 w 184"/>
                <a:gd name="T57" fmla="*/ 46 h 126"/>
                <a:gd name="T58" fmla="*/ 10 w 184"/>
                <a:gd name="T59" fmla="*/ 50 h 126"/>
                <a:gd name="T60" fmla="*/ 10 w 184"/>
                <a:gd name="T61" fmla="*/ 66 h 126"/>
                <a:gd name="T62" fmla="*/ 16 w 184"/>
                <a:gd name="T63" fmla="*/ 76 h 126"/>
                <a:gd name="T64" fmla="*/ 16 w 184"/>
                <a:gd name="T65" fmla="*/ 100 h 126"/>
                <a:gd name="T66" fmla="*/ 26 w 184"/>
                <a:gd name="T67" fmla="*/ 110 h 126"/>
                <a:gd name="T68" fmla="*/ 30 w 184"/>
                <a:gd name="T69" fmla="*/ 120 h 126"/>
                <a:gd name="T70" fmla="*/ 40 w 184"/>
                <a:gd name="T71" fmla="*/ 120 h 126"/>
                <a:gd name="T72" fmla="*/ 56 w 184"/>
                <a:gd name="T73" fmla="*/ 126 h 126"/>
                <a:gd name="T74" fmla="*/ 70 w 184"/>
                <a:gd name="T75" fmla="*/ 126 h 126"/>
                <a:gd name="T76" fmla="*/ 94 w 184"/>
                <a:gd name="T77" fmla="*/ 110 h 126"/>
                <a:gd name="T78" fmla="*/ 120 w 184"/>
                <a:gd name="T79" fmla="*/ 96 h 126"/>
                <a:gd name="T80" fmla="*/ 134 w 184"/>
                <a:gd name="T81" fmla="*/ 96 h 126"/>
                <a:gd name="T82" fmla="*/ 160 w 184"/>
                <a:gd name="T83" fmla="*/ 80 h 126"/>
                <a:gd name="T84" fmla="*/ 180 w 184"/>
                <a:gd name="T85" fmla="*/ 76 h 126"/>
                <a:gd name="T86" fmla="*/ 180 w 184"/>
                <a:gd name="T87" fmla="*/ 76 h 126"/>
                <a:gd name="T88" fmla="*/ 180 w 184"/>
                <a:gd name="T89" fmla="*/ 76 h 126"/>
                <a:gd name="T90" fmla="*/ 184 w 184"/>
                <a:gd name="T91" fmla="*/ 72 h 126"/>
                <a:gd name="T92" fmla="*/ 184 w 184"/>
                <a:gd name="T93" fmla="*/ 70 h 126"/>
                <a:gd name="T94" fmla="*/ 184 w 184"/>
                <a:gd name="T95" fmla="*/ 68 h 126"/>
                <a:gd name="T96" fmla="*/ 184 w 184"/>
                <a:gd name="T97" fmla="*/ 68 h 1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26"/>
                <a:gd name="T149" fmla="*/ 184 w 184"/>
                <a:gd name="T150" fmla="*/ 126 h 1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26">
                  <a:moveTo>
                    <a:pt x="184" y="68"/>
                  </a:moveTo>
                  <a:lnTo>
                    <a:pt x="184" y="48"/>
                  </a:lnTo>
                  <a:lnTo>
                    <a:pt x="176" y="46"/>
                  </a:lnTo>
                  <a:lnTo>
                    <a:pt x="162" y="44"/>
                  </a:lnTo>
                  <a:lnTo>
                    <a:pt x="158" y="44"/>
                  </a:lnTo>
                  <a:lnTo>
                    <a:pt x="150" y="40"/>
                  </a:lnTo>
                  <a:lnTo>
                    <a:pt x="132" y="40"/>
                  </a:lnTo>
                  <a:lnTo>
                    <a:pt x="116" y="40"/>
                  </a:lnTo>
                  <a:lnTo>
                    <a:pt x="110" y="32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96" y="4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50" y="12"/>
                  </a:lnTo>
                  <a:lnTo>
                    <a:pt x="40" y="12"/>
                  </a:lnTo>
                  <a:lnTo>
                    <a:pt x="30" y="14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0" y="46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0" y="66"/>
                  </a:lnTo>
                  <a:lnTo>
                    <a:pt x="16" y="76"/>
                  </a:lnTo>
                  <a:lnTo>
                    <a:pt x="16" y="100"/>
                  </a:lnTo>
                  <a:lnTo>
                    <a:pt x="26" y="110"/>
                  </a:lnTo>
                  <a:lnTo>
                    <a:pt x="30" y="120"/>
                  </a:lnTo>
                  <a:lnTo>
                    <a:pt x="40" y="120"/>
                  </a:lnTo>
                  <a:lnTo>
                    <a:pt x="56" y="126"/>
                  </a:lnTo>
                  <a:lnTo>
                    <a:pt x="70" y="126"/>
                  </a:lnTo>
                  <a:lnTo>
                    <a:pt x="94" y="110"/>
                  </a:lnTo>
                  <a:lnTo>
                    <a:pt x="120" y="96"/>
                  </a:lnTo>
                  <a:lnTo>
                    <a:pt x="134" y="96"/>
                  </a:lnTo>
                  <a:lnTo>
                    <a:pt x="160" y="80"/>
                  </a:lnTo>
                  <a:lnTo>
                    <a:pt x="180" y="76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4" y="6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3" name="Freeform 163"/>
            <p:cNvSpPr>
              <a:spLocks/>
            </p:cNvSpPr>
            <p:nvPr/>
          </p:nvSpPr>
          <p:spPr bwMode="auto">
            <a:xfrm>
              <a:off x="5184" y="4356"/>
              <a:ext cx="194" cy="130"/>
            </a:xfrm>
            <a:custGeom>
              <a:avLst/>
              <a:gdLst>
                <a:gd name="T0" fmla="*/ 194 w 194"/>
                <a:gd name="T1" fmla="*/ 48 h 130"/>
                <a:gd name="T2" fmla="*/ 170 w 194"/>
                <a:gd name="T3" fmla="*/ 44 h 130"/>
                <a:gd name="T4" fmla="*/ 164 w 194"/>
                <a:gd name="T5" fmla="*/ 44 h 130"/>
                <a:gd name="T6" fmla="*/ 142 w 194"/>
                <a:gd name="T7" fmla="*/ 40 h 130"/>
                <a:gd name="T8" fmla="*/ 118 w 194"/>
                <a:gd name="T9" fmla="*/ 34 h 130"/>
                <a:gd name="T10" fmla="*/ 120 w 194"/>
                <a:gd name="T11" fmla="*/ 20 h 130"/>
                <a:gd name="T12" fmla="*/ 120 w 194"/>
                <a:gd name="T13" fmla="*/ 18 h 130"/>
                <a:gd name="T14" fmla="*/ 114 w 194"/>
                <a:gd name="T15" fmla="*/ 16 h 130"/>
                <a:gd name="T16" fmla="*/ 104 w 194"/>
                <a:gd name="T17" fmla="*/ 18 h 130"/>
                <a:gd name="T18" fmla="*/ 78 w 194"/>
                <a:gd name="T19" fmla="*/ 0 h 130"/>
                <a:gd name="T20" fmla="*/ 48 w 194"/>
                <a:gd name="T21" fmla="*/ 12 h 130"/>
                <a:gd name="T22" fmla="*/ 26 w 194"/>
                <a:gd name="T23" fmla="*/ 18 h 130"/>
                <a:gd name="T24" fmla="*/ 18 w 194"/>
                <a:gd name="T25" fmla="*/ 30 h 130"/>
                <a:gd name="T26" fmla="*/ 0 w 194"/>
                <a:gd name="T27" fmla="*/ 50 h 130"/>
                <a:gd name="T28" fmla="*/ 16 w 194"/>
                <a:gd name="T29" fmla="*/ 68 h 130"/>
                <a:gd name="T30" fmla="*/ 32 w 194"/>
                <a:gd name="T31" fmla="*/ 114 h 130"/>
                <a:gd name="T32" fmla="*/ 62 w 194"/>
                <a:gd name="T33" fmla="*/ 130 h 130"/>
                <a:gd name="T34" fmla="*/ 128 w 194"/>
                <a:gd name="T35" fmla="*/ 100 h 130"/>
                <a:gd name="T36" fmla="*/ 188 w 194"/>
                <a:gd name="T37" fmla="*/ 80 h 130"/>
                <a:gd name="T38" fmla="*/ 190 w 194"/>
                <a:gd name="T39" fmla="*/ 78 h 130"/>
                <a:gd name="T40" fmla="*/ 194 w 194"/>
                <a:gd name="T41" fmla="*/ 72 h 130"/>
                <a:gd name="T42" fmla="*/ 192 w 194"/>
                <a:gd name="T43" fmla="*/ 70 h 130"/>
                <a:gd name="T44" fmla="*/ 190 w 194"/>
                <a:gd name="T45" fmla="*/ 72 h 130"/>
                <a:gd name="T46" fmla="*/ 190 w 194"/>
                <a:gd name="T47" fmla="*/ 72 h 130"/>
                <a:gd name="T48" fmla="*/ 190 w 194"/>
                <a:gd name="T49" fmla="*/ 72 h 130"/>
                <a:gd name="T50" fmla="*/ 188 w 194"/>
                <a:gd name="T51" fmla="*/ 76 h 130"/>
                <a:gd name="T52" fmla="*/ 166 w 194"/>
                <a:gd name="T53" fmla="*/ 80 h 130"/>
                <a:gd name="T54" fmla="*/ 102 w 194"/>
                <a:gd name="T55" fmla="*/ 110 h 130"/>
                <a:gd name="T56" fmla="*/ 48 w 194"/>
                <a:gd name="T57" fmla="*/ 120 h 130"/>
                <a:gd name="T58" fmla="*/ 26 w 194"/>
                <a:gd name="T59" fmla="*/ 102 h 130"/>
                <a:gd name="T60" fmla="*/ 20 w 194"/>
                <a:gd name="T61" fmla="*/ 52 h 130"/>
                <a:gd name="T62" fmla="*/ 16 w 194"/>
                <a:gd name="T63" fmla="*/ 44 h 130"/>
                <a:gd name="T64" fmla="*/ 26 w 194"/>
                <a:gd name="T65" fmla="*/ 28 h 130"/>
                <a:gd name="T66" fmla="*/ 38 w 194"/>
                <a:gd name="T67" fmla="*/ 18 h 130"/>
                <a:gd name="T68" fmla="*/ 58 w 194"/>
                <a:gd name="T69" fmla="*/ 16 h 130"/>
                <a:gd name="T70" fmla="*/ 102 w 194"/>
                <a:gd name="T71" fmla="*/ 8 h 130"/>
                <a:gd name="T72" fmla="*/ 106 w 194"/>
                <a:gd name="T73" fmla="*/ 20 h 130"/>
                <a:gd name="T74" fmla="*/ 108 w 194"/>
                <a:gd name="T75" fmla="*/ 20 h 130"/>
                <a:gd name="T76" fmla="*/ 116 w 194"/>
                <a:gd name="T77" fmla="*/ 20 h 130"/>
                <a:gd name="T78" fmla="*/ 116 w 194"/>
                <a:gd name="T79" fmla="*/ 20 h 130"/>
                <a:gd name="T80" fmla="*/ 122 w 194"/>
                <a:gd name="T81" fmla="*/ 44 h 130"/>
                <a:gd name="T82" fmla="*/ 158 w 194"/>
                <a:gd name="T83" fmla="*/ 42 h 130"/>
                <a:gd name="T84" fmla="*/ 166 w 194"/>
                <a:gd name="T85" fmla="*/ 48 h 130"/>
                <a:gd name="T86" fmla="*/ 170 w 194"/>
                <a:gd name="T87" fmla="*/ 48 h 130"/>
                <a:gd name="T88" fmla="*/ 190 w 194"/>
                <a:gd name="T89" fmla="*/ 7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130"/>
                <a:gd name="T137" fmla="*/ 194 w 194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130">
                  <a:moveTo>
                    <a:pt x="192" y="70"/>
                  </a:moveTo>
                  <a:lnTo>
                    <a:pt x="194" y="70"/>
                  </a:lnTo>
                  <a:lnTo>
                    <a:pt x="194" y="48"/>
                  </a:lnTo>
                  <a:lnTo>
                    <a:pt x="184" y="46"/>
                  </a:lnTo>
                  <a:lnTo>
                    <a:pt x="170" y="44"/>
                  </a:lnTo>
                  <a:lnTo>
                    <a:pt x="164" y="44"/>
                  </a:lnTo>
                  <a:lnTo>
                    <a:pt x="160" y="42"/>
                  </a:lnTo>
                  <a:lnTo>
                    <a:pt x="158" y="40"/>
                  </a:lnTo>
                  <a:lnTo>
                    <a:pt x="142" y="40"/>
                  </a:lnTo>
                  <a:lnTo>
                    <a:pt x="124" y="40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16" y="16"/>
                  </a:lnTo>
                  <a:lnTo>
                    <a:pt x="114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70" y="10"/>
                  </a:lnTo>
                  <a:lnTo>
                    <a:pt x="58" y="12"/>
                  </a:lnTo>
                  <a:lnTo>
                    <a:pt x="48" y="12"/>
                  </a:lnTo>
                  <a:lnTo>
                    <a:pt x="38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18" y="30"/>
                  </a:lnTo>
                  <a:lnTo>
                    <a:pt x="12" y="42"/>
                  </a:lnTo>
                  <a:lnTo>
                    <a:pt x="6" y="46"/>
                  </a:lnTo>
                  <a:lnTo>
                    <a:pt x="0" y="50"/>
                  </a:lnTo>
                  <a:lnTo>
                    <a:pt x="12" y="50"/>
                  </a:lnTo>
                  <a:lnTo>
                    <a:pt x="16" y="54"/>
                  </a:lnTo>
                  <a:lnTo>
                    <a:pt x="16" y="68"/>
                  </a:lnTo>
                  <a:lnTo>
                    <a:pt x="22" y="78"/>
                  </a:lnTo>
                  <a:lnTo>
                    <a:pt x="22" y="104"/>
                  </a:lnTo>
                  <a:lnTo>
                    <a:pt x="32" y="114"/>
                  </a:lnTo>
                  <a:lnTo>
                    <a:pt x="36" y="124"/>
                  </a:lnTo>
                  <a:lnTo>
                    <a:pt x="48" y="124"/>
                  </a:lnTo>
                  <a:lnTo>
                    <a:pt x="62" y="130"/>
                  </a:lnTo>
                  <a:lnTo>
                    <a:pt x="78" y="130"/>
                  </a:lnTo>
                  <a:lnTo>
                    <a:pt x="104" y="114"/>
                  </a:lnTo>
                  <a:lnTo>
                    <a:pt x="128" y="100"/>
                  </a:lnTo>
                  <a:lnTo>
                    <a:pt x="144" y="100"/>
                  </a:lnTo>
                  <a:lnTo>
                    <a:pt x="168" y="84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88" y="78"/>
                  </a:lnTo>
                  <a:lnTo>
                    <a:pt x="190" y="78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2" y="70"/>
                  </a:lnTo>
                  <a:lnTo>
                    <a:pt x="190" y="72"/>
                  </a:lnTo>
                  <a:lnTo>
                    <a:pt x="192" y="70"/>
                  </a:lnTo>
                  <a:lnTo>
                    <a:pt x="190" y="72"/>
                  </a:lnTo>
                  <a:lnTo>
                    <a:pt x="192" y="70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6"/>
                  </a:lnTo>
                  <a:lnTo>
                    <a:pt x="186" y="76"/>
                  </a:lnTo>
                  <a:lnTo>
                    <a:pt x="166" y="80"/>
                  </a:lnTo>
                  <a:lnTo>
                    <a:pt x="142" y="96"/>
                  </a:lnTo>
                  <a:lnTo>
                    <a:pt x="128" y="96"/>
                  </a:lnTo>
                  <a:lnTo>
                    <a:pt x="102" y="110"/>
                  </a:lnTo>
                  <a:lnTo>
                    <a:pt x="78" y="126"/>
                  </a:lnTo>
                  <a:lnTo>
                    <a:pt x="64" y="126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34" y="112"/>
                  </a:lnTo>
                  <a:lnTo>
                    <a:pt x="26" y="102"/>
                  </a:lnTo>
                  <a:lnTo>
                    <a:pt x="26" y="78"/>
                  </a:lnTo>
                  <a:lnTo>
                    <a:pt x="20" y="68"/>
                  </a:lnTo>
                  <a:lnTo>
                    <a:pt x="20" y="52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20" y="32"/>
                  </a:lnTo>
                  <a:lnTo>
                    <a:pt x="26" y="28"/>
                  </a:lnTo>
                  <a:lnTo>
                    <a:pt x="30" y="20"/>
                  </a:lnTo>
                  <a:lnTo>
                    <a:pt x="38" y="18"/>
                  </a:lnTo>
                  <a:lnTo>
                    <a:pt x="48" y="16"/>
                  </a:lnTo>
                  <a:lnTo>
                    <a:pt x="58" y="16"/>
                  </a:lnTo>
                  <a:lnTo>
                    <a:pt x="72" y="14"/>
                  </a:lnTo>
                  <a:lnTo>
                    <a:pt x="80" y="4"/>
                  </a:lnTo>
                  <a:lnTo>
                    <a:pt x="102" y="8"/>
                  </a:lnTo>
                  <a:lnTo>
                    <a:pt x="102" y="18"/>
                  </a:lnTo>
                  <a:lnTo>
                    <a:pt x="102" y="22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22" y="44"/>
                  </a:lnTo>
                  <a:lnTo>
                    <a:pt x="14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66" y="48"/>
                  </a:lnTo>
                  <a:lnTo>
                    <a:pt x="170" y="48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84" y="50"/>
                  </a:lnTo>
                  <a:lnTo>
                    <a:pt x="190" y="52"/>
                  </a:lnTo>
                  <a:lnTo>
                    <a:pt x="190" y="70"/>
                  </a:lnTo>
                  <a:lnTo>
                    <a:pt x="190" y="72"/>
                  </a:lnTo>
                  <a:lnTo>
                    <a:pt x="192" y="7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4" name="Freeform 164"/>
            <p:cNvSpPr>
              <a:spLocks/>
            </p:cNvSpPr>
            <p:nvPr/>
          </p:nvSpPr>
          <p:spPr bwMode="auto">
            <a:xfrm>
              <a:off x="7782" y="3572"/>
              <a:ext cx="80" cy="50"/>
            </a:xfrm>
            <a:custGeom>
              <a:avLst/>
              <a:gdLst>
                <a:gd name="T0" fmla="*/ 74 w 80"/>
                <a:gd name="T1" fmla="*/ 4 h 50"/>
                <a:gd name="T2" fmla="*/ 60 w 80"/>
                <a:gd name="T3" fmla="*/ 4 h 50"/>
                <a:gd name="T4" fmla="*/ 56 w 80"/>
                <a:gd name="T5" fmla="*/ 0 h 50"/>
                <a:gd name="T6" fmla="*/ 46 w 80"/>
                <a:gd name="T7" fmla="*/ 0 h 50"/>
                <a:gd name="T8" fmla="*/ 30 w 80"/>
                <a:gd name="T9" fmla="*/ 10 h 50"/>
                <a:gd name="T10" fmla="*/ 0 w 80"/>
                <a:gd name="T11" fmla="*/ 10 h 50"/>
                <a:gd name="T12" fmla="*/ 0 w 80"/>
                <a:gd name="T13" fmla="*/ 14 h 50"/>
                <a:gd name="T14" fmla="*/ 6 w 80"/>
                <a:gd name="T15" fmla="*/ 14 h 50"/>
                <a:gd name="T16" fmla="*/ 6 w 80"/>
                <a:gd name="T17" fmla="*/ 20 h 50"/>
                <a:gd name="T18" fmla="*/ 16 w 80"/>
                <a:gd name="T19" fmla="*/ 34 h 50"/>
                <a:gd name="T20" fmla="*/ 26 w 80"/>
                <a:gd name="T21" fmla="*/ 34 h 50"/>
                <a:gd name="T22" fmla="*/ 36 w 80"/>
                <a:gd name="T23" fmla="*/ 40 h 50"/>
                <a:gd name="T24" fmla="*/ 56 w 80"/>
                <a:gd name="T25" fmla="*/ 50 h 50"/>
                <a:gd name="T26" fmla="*/ 56 w 80"/>
                <a:gd name="T27" fmla="*/ 44 h 50"/>
                <a:gd name="T28" fmla="*/ 60 w 80"/>
                <a:gd name="T29" fmla="*/ 40 h 50"/>
                <a:gd name="T30" fmla="*/ 64 w 80"/>
                <a:gd name="T31" fmla="*/ 34 h 50"/>
                <a:gd name="T32" fmla="*/ 74 w 80"/>
                <a:gd name="T33" fmla="*/ 34 h 50"/>
                <a:gd name="T34" fmla="*/ 80 w 80"/>
                <a:gd name="T35" fmla="*/ 30 h 50"/>
                <a:gd name="T36" fmla="*/ 80 w 80"/>
                <a:gd name="T37" fmla="*/ 24 h 50"/>
                <a:gd name="T38" fmla="*/ 74 w 80"/>
                <a:gd name="T39" fmla="*/ 24 h 50"/>
                <a:gd name="T40" fmla="*/ 74 w 80"/>
                <a:gd name="T41" fmla="*/ 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0"/>
                <a:gd name="T65" fmla="*/ 80 w 80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0">
                  <a:moveTo>
                    <a:pt x="74" y="4"/>
                  </a:moveTo>
                  <a:lnTo>
                    <a:pt x="60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16" y="34"/>
                  </a:lnTo>
                  <a:lnTo>
                    <a:pt x="26" y="34"/>
                  </a:lnTo>
                  <a:lnTo>
                    <a:pt x="36" y="40"/>
                  </a:lnTo>
                  <a:lnTo>
                    <a:pt x="56" y="50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0" y="30"/>
                  </a:lnTo>
                  <a:lnTo>
                    <a:pt x="80" y="24"/>
                  </a:lnTo>
                  <a:lnTo>
                    <a:pt x="74" y="2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5" name="Freeform 165"/>
            <p:cNvSpPr>
              <a:spLocks/>
            </p:cNvSpPr>
            <p:nvPr/>
          </p:nvSpPr>
          <p:spPr bwMode="auto">
            <a:xfrm>
              <a:off x="7780" y="3570"/>
              <a:ext cx="84" cy="54"/>
            </a:xfrm>
            <a:custGeom>
              <a:avLst/>
              <a:gdLst>
                <a:gd name="T0" fmla="*/ 76 w 84"/>
                <a:gd name="T1" fmla="*/ 6 h 54"/>
                <a:gd name="T2" fmla="*/ 76 w 84"/>
                <a:gd name="T3" fmla="*/ 4 h 54"/>
                <a:gd name="T4" fmla="*/ 62 w 84"/>
                <a:gd name="T5" fmla="*/ 4 h 54"/>
                <a:gd name="T6" fmla="*/ 58 w 84"/>
                <a:gd name="T7" fmla="*/ 0 h 54"/>
                <a:gd name="T8" fmla="*/ 58 w 84"/>
                <a:gd name="T9" fmla="*/ 0 h 54"/>
                <a:gd name="T10" fmla="*/ 46 w 84"/>
                <a:gd name="T11" fmla="*/ 0 h 54"/>
                <a:gd name="T12" fmla="*/ 32 w 84"/>
                <a:gd name="T13" fmla="*/ 10 h 54"/>
                <a:gd name="T14" fmla="*/ 0 w 84"/>
                <a:gd name="T15" fmla="*/ 10 h 54"/>
                <a:gd name="T16" fmla="*/ 0 w 84"/>
                <a:gd name="T17" fmla="*/ 16 h 54"/>
                <a:gd name="T18" fmla="*/ 0 w 84"/>
                <a:gd name="T19" fmla="*/ 18 h 54"/>
                <a:gd name="T20" fmla="*/ 6 w 84"/>
                <a:gd name="T21" fmla="*/ 18 h 54"/>
                <a:gd name="T22" fmla="*/ 6 w 84"/>
                <a:gd name="T23" fmla="*/ 22 h 54"/>
                <a:gd name="T24" fmla="*/ 6 w 84"/>
                <a:gd name="T25" fmla="*/ 22 h 54"/>
                <a:gd name="T26" fmla="*/ 16 w 84"/>
                <a:gd name="T27" fmla="*/ 38 h 54"/>
                <a:gd name="T28" fmla="*/ 26 w 84"/>
                <a:gd name="T29" fmla="*/ 38 h 54"/>
                <a:gd name="T30" fmla="*/ 36 w 84"/>
                <a:gd name="T31" fmla="*/ 44 h 54"/>
                <a:gd name="T32" fmla="*/ 60 w 84"/>
                <a:gd name="T33" fmla="*/ 54 h 54"/>
                <a:gd name="T34" fmla="*/ 60 w 84"/>
                <a:gd name="T35" fmla="*/ 48 h 54"/>
                <a:gd name="T36" fmla="*/ 64 w 84"/>
                <a:gd name="T37" fmla="*/ 44 h 54"/>
                <a:gd name="T38" fmla="*/ 68 w 84"/>
                <a:gd name="T39" fmla="*/ 38 h 54"/>
                <a:gd name="T40" fmla="*/ 76 w 84"/>
                <a:gd name="T41" fmla="*/ 38 h 54"/>
                <a:gd name="T42" fmla="*/ 78 w 84"/>
                <a:gd name="T43" fmla="*/ 38 h 54"/>
                <a:gd name="T44" fmla="*/ 84 w 84"/>
                <a:gd name="T45" fmla="*/ 32 h 54"/>
                <a:gd name="T46" fmla="*/ 84 w 84"/>
                <a:gd name="T47" fmla="*/ 26 h 54"/>
                <a:gd name="T48" fmla="*/ 84 w 84"/>
                <a:gd name="T49" fmla="*/ 24 h 54"/>
                <a:gd name="T50" fmla="*/ 78 w 84"/>
                <a:gd name="T51" fmla="*/ 24 h 54"/>
                <a:gd name="T52" fmla="*/ 78 w 84"/>
                <a:gd name="T53" fmla="*/ 4 h 54"/>
                <a:gd name="T54" fmla="*/ 76 w 84"/>
                <a:gd name="T55" fmla="*/ 4 h 54"/>
                <a:gd name="T56" fmla="*/ 76 w 84"/>
                <a:gd name="T57" fmla="*/ 6 h 54"/>
                <a:gd name="T58" fmla="*/ 74 w 84"/>
                <a:gd name="T59" fmla="*/ 6 h 54"/>
                <a:gd name="T60" fmla="*/ 74 w 84"/>
                <a:gd name="T61" fmla="*/ 28 h 54"/>
                <a:gd name="T62" fmla="*/ 80 w 84"/>
                <a:gd name="T63" fmla="*/ 28 h 54"/>
                <a:gd name="T64" fmla="*/ 80 w 84"/>
                <a:gd name="T65" fmla="*/ 30 h 54"/>
                <a:gd name="T66" fmla="*/ 76 w 84"/>
                <a:gd name="T67" fmla="*/ 34 h 54"/>
                <a:gd name="T68" fmla="*/ 66 w 84"/>
                <a:gd name="T69" fmla="*/ 34 h 54"/>
                <a:gd name="T70" fmla="*/ 66 w 84"/>
                <a:gd name="T71" fmla="*/ 34 h 54"/>
                <a:gd name="T72" fmla="*/ 60 w 84"/>
                <a:gd name="T73" fmla="*/ 40 h 54"/>
                <a:gd name="T74" fmla="*/ 56 w 84"/>
                <a:gd name="T75" fmla="*/ 46 h 54"/>
                <a:gd name="T76" fmla="*/ 56 w 84"/>
                <a:gd name="T77" fmla="*/ 46 h 54"/>
                <a:gd name="T78" fmla="*/ 56 w 84"/>
                <a:gd name="T79" fmla="*/ 48 h 54"/>
                <a:gd name="T80" fmla="*/ 38 w 84"/>
                <a:gd name="T81" fmla="*/ 40 h 54"/>
                <a:gd name="T82" fmla="*/ 28 w 84"/>
                <a:gd name="T83" fmla="*/ 34 h 54"/>
                <a:gd name="T84" fmla="*/ 18 w 84"/>
                <a:gd name="T85" fmla="*/ 34 h 54"/>
                <a:gd name="T86" fmla="*/ 10 w 84"/>
                <a:gd name="T87" fmla="*/ 22 h 54"/>
                <a:gd name="T88" fmla="*/ 10 w 84"/>
                <a:gd name="T89" fmla="*/ 16 h 54"/>
                <a:gd name="T90" fmla="*/ 10 w 84"/>
                <a:gd name="T91" fmla="*/ 14 h 54"/>
                <a:gd name="T92" fmla="*/ 4 w 84"/>
                <a:gd name="T93" fmla="*/ 14 h 54"/>
                <a:gd name="T94" fmla="*/ 4 w 84"/>
                <a:gd name="T95" fmla="*/ 14 h 54"/>
                <a:gd name="T96" fmla="*/ 32 w 84"/>
                <a:gd name="T97" fmla="*/ 14 h 54"/>
                <a:gd name="T98" fmla="*/ 48 w 84"/>
                <a:gd name="T99" fmla="*/ 4 h 54"/>
                <a:gd name="T100" fmla="*/ 56 w 84"/>
                <a:gd name="T101" fmla="*/ 4 h 54"/>
                <a:gd name="T102" fmla="*/ 60 w 84"/>
                <a:gd name="T103" fmla="*/ 8 h 54"/>
                <a:gd name="T104" fmla="*/ 62 w 84"/>
                <a:gd name="T105" fmla="*/ 8 h 54"/>
                <a:gd name="T106" fmla="*/ 76 w 84"/>
                <a:gd name="T107" fmla="*/ 8 h 54"/>
                <a:gd name="T108" fmla="*/ 76 w 84"/>
                <a:gd name="T109" fmla="*/ 6 h 54"/>
                <a:gd name="T110" fmla="*/ 74 w 84"/>
                <a:gd name="T111" fmla="*/ 6 h 54"/>
                <a:gd name="T112" fmla="*/ 76 w 84"/>
                <a:gd name="T113" fmla="*/ 6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"/>
                <a:gd name="T172" fmla="*/ 0 h 54"/>
                <a:gd name="T173" fmla="*/ 84 w 84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" h="54">
                  <a:moveTo>
                    <a:pt x="76" y="6"/>
                  </a:moveTo>
                  <a:lnTo>
                    <a:pt x="76" y="4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2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16" y="38"/>
                  </a:lnTo>
                  <a:lnTo>
                    <a:pt x="26" y="38"/>
                  </a:lnTo>
                  <a:lnTo>
                    <a:pt x="36" y="44"/>
                  </a:lnTo>
                  <a:lnTo>
                    <a:pt x="60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8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4" y="32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4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6" y="34"/>
                  </a:lnTo>
                  <a:lnTo>
                    <a:pt x="66" y="34"/>
                  </a:lnTo>
                  <a:lnTo>
                    <a:pt x="60" y="40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38" y="40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32" y="14"/>
                  </a:lnTo>
                  <a:lnTo>
                    <a:pt x="48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6" name="Freeform 166"/>
            <p:cNvSpPr>
              <a:spLocks/>
            </p:cNvSpPr>
            <p:nvPr/>
          </p:nvSpPr>
          <p:spPr bwMode="auto">
            <a:xfrm>
              <a:off x="7876" y="3534"/>
              <a:ext cx="38" cy="34"/>
            </a:xfrm>
            <a:custGeom>
              <a:avLst/>
              <a:gdLst>
                <a:gd name="T0" fmla="*/ 12 w 38"/>
                <a:gd name="T1" fmla="*/ 0 h 34"/>
                <a:gd name="T2" fmla="*/ 12 w 38"/>
                <a:gd name="T3" fmla="*/ 4 h 34"/>
                <a:gd name="T4" fmla="*/ 0 w 38"/>
                <a:gd name="T5" fmla="*/ 12 h 34"/>
                <a:gd name="T6" fmla="*/ 6 w 38"/>
                <a:gd name="T7" fmla="*/ 16 h 34"/>
                <a:gd name="T8" fmla="*/ 18 w 38"/>
                <a:gd name="T9" fmla="*/ 16 h 34"/>
                <a:gd name="T10" fmla="*/ 22 w 38"/>
                <a:gd name="T11" fmla="*/ 32 h 34"/>
                <a:gd name="T12" fmla="*/ 26 w 38"/>
                <a:gd name="T13" fmla="*/ 34 h 34"/>
                <a:gd name="T14" fmla="*/ 38 w 38"/>
                <a:gd name="T15" fmla="*/ 18 h 34"/>
                <a:gd name="T16" fmla="*/ 38 w 38"/>
                <a:gd name="T17" fmla="*/ 14 h 34"/>
                <a:gd name="T18" fmla="*/ 34 w 38"/>
                <a:gd name="T19" fmla="*/ 10 h 34"/>
                <a:gd name="T20" fmla="*/ 12 w 38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4"/>
                <a:gd name="T35" fmla="*/ 38 w 3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4">
                  <a:moveTo>
                    <a:pt x="12" y="0"/>
                  </a:moveTo>
                  <a:lnTo>
                    <a:pt x="12" y="4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7" name="Freeform 167"/>
            <p:cNvSpPr>
              <a:spLocks/>
            </p:cNvSpPr>
            <p:nvPr/>
          </p:nvSpPr>
          <p:spPr bwMode="auto">
            <a:xfrm>
              <a:off x="7876" y="3534"/>
              <a:ext cx="38" cy="34"/>
            </a:xfrm>
            <a:custGeom>
              <a:avLst/>
              <a:gdLst>
                <a:gd name="T0" fmla="*/ 12 w 38"/>
                <a:gd name="T1" fmla="*/ 0 h 34"/>
                <a:gd name="T2" fmla="*/ 12 w 38"/>
                <a:gd name="T3" fmla="*/ 4 h 34"/>
                <a:gd name="T4" fmla="*/ 0 w 38"/>
                <a:gd name="T5" fmla="*/ 12 h 34"/>
                <a:gd name="T6" fmla="*/ 6 w 38"/>
                <a:gd name="T7" fmla="*/ 16 h 34"/>
                <a:gd name="T8" fmla="*/ 18 w 38"/>
                <a:gd name="T9" fmla="*/ 16 h 34"/>
                <a:gd name="T10" fmla="*/ 22 w 38"/>
                <a:gd name="T11" fmla="*/ 32 h 34"/>
                <a:gd name="T12" fmla="*/ 26 w 38"/>
                <a:gd name="T13" fmla="*/ 34 h 34"/>
                <a:gd name="T14" fmla="*/ 38 w 38"/>
                <a:gd name="T15" fmla="*/ 18 h 34"/>
                <a:gd name="T16" fmla="*/ 38 w 38"/>
                <a:gd name="T17" fmla="*/ 14 h 34"/>
                <a:gd name="T18" fmla="*/ 34 w 38"/>
                <a:gd name="T19" fmla="*/ 10 h 34"/>
                <a:gd name="T20" fmla="*/ 12 w 38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4"/>
                <a:gd name="T35" fmla="*/ 38 w 3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4">
                  <a:moveTo>
                    <a:pt x="12" y="0"/>
                  </a:moveTo>
                  <a:lnTo>
                    <a:pt x="12" y="4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12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8" name="Freeform 168"/>
            <p:cNvSpPr>
              <a:spLocks noEditPoints="1"/>
            </p:cNvSpPr>
            <p:nvPr/>
          </p:nvSpPr>
          <p:spPr bwMode="auto">
            <a:xfrm>
              <a:off x="7868" y="3530"/>
              <a:ext cx="50" cy="44"/>
            </a:xfrm>
            <a:custGeom>
              <a:avLst/>
              <a:gdLst>
                <a:gd name="T0" fmla="*/ 18 w 50"/>
                <a:gd name="T1" fmla="*/ 2 h 44"/>
                <a:gd name="T2" fmla="*/ 18 w 50"/>
                <a:gd name="T3" fmla="*/ 2 h 44"/>
                <a:gd name="T4" fmla="*/ 14 w 50"/>
                <a:gd name="T5" fmla="*/ 20 h 44"/>
                <a:gd name="T6" fmla="*/ 8 w 50"/>
                <a:gd name="T7" fmla="*/ 16 h 44"/>
                <a:gd name="T8" fmla="*/ 20 w 50"/>
                <a:gd name="T9" fmla="*/ 8 h 44"/>
                <a:gd name="T10" fmla="*/ 20 w 50"/>
                <a:gd name="T11" fmla="*/ 4 h 44"/>
                <a:gd name="T12" fmla="*/ 42 w 50"/>
                <a:gd name="T13" fmla="*/ 14 h 44"/>
                <a:gd name="T14" fmla="*/ 46 w 50"/>
                <a:gd name="T15" fmla="*/ 18 h 44"/>
                <a:gd name="T16" fmla="*/ 46 w 50"/>
                <a:gd name="T17" fmla="*/ 22 h 44"/>
                <a:gd name="T18" fmla="*/ 34 w 50"/>
                <a:gd name="T19" fmla="*/ 38 h 44"/>
                <a:gd name="T20" fmla="*/ 30 w 50"/>
                <a:gd name="T21" fmla="*/ 36 h 44"/>
                <a:gd name="T22" fmla="*/ 26 w 50"/>
                <a:gd name="T23" fmla="*/ 20 h 44"/>
                <a:gd name="T24" fmla="*/ 14 w 50"/>
                <a:gd name="T25" fmla="*/ 20 h 44"/>
                <a:gd name="T26" fmla="*/ 16 w 50"/>
                <a:gd name="T27" fmla="*/ 0 h 44"/>
                <a:gd name="T28" fmla="*/ 16 w 50"/>
                <a:gd name="T29" fmla="*/ 2 h 44"/>
                <a:gd name="T30" fmla="*/ 18 w 50"/>
                <a:gd name="T31" fmla="*/ 2 h 44"/>
                <a:gd name="T32" fmla="*/ 18 w 50"/>
                <a:gd name="T33" fmla="*/ 4 h 44"/>
                <a:gd name="T34" fmla="*/ 18 w 50"/>
                <a:gd name="T35" fmla="*/ 2 h 44"/>
                <a:gd name="T36" fmla="*/ 16 w 50"/>
                <a:gd name="T37" fmla="*/ 2 h 44"/>
                <a:gd name="T38" fmla="*/ 16 w 50"/>
                <a:gd name="T39" fmla="*/ 6 h 44"/>
                <a:gd name="T40" fmla="*/ 0 w 50"/>
                <a:gd name="T41" fmla="*/ 18 h 44"/>
                <a:gd name="T42" fmla="*/ 14 w 50"/>
                <a:gd name="T43" fmla="*/ 24 h 44"/>
                <a:gd name="T44" fmla="*/ 22 w 50"/>
                <a:gd name="T45" fmla="*/ 24 h 44"/>
                <a:gd name="T46" fmla="*/ 28 w 50"/>
                <a:gd name="T47" fmla="*/ 38 h 44"/>
                <a:gd name="T48" fmla="*/ 32 w 50"/>
                <a:gd name="T49" fmla="*/ 44 h 44"/>
                <a:gd name="T50" fmla="*/ 34 w 50"/>
                <a:gd name="T51" fmla="*/ 44 h 44"/>
                <a:gd name="T52" fmla="*/ 50 w 50"/>
                <a:gd name="T53" fmla="*/ 22 h 44"/>
                <a:gd name="T54" fmla="*/ 50 w 50"/>
                <a:gd name="T55" fmla="*/ 18 h 44"/>
                <a:gd name="T56" fmla="*/ 50 w 50"/>
                <a:gd name="T57" fmla="*/ 16 h 44"/>
                <a:gd name="T58" fmla="*/ 44 w 50"/>
                <a:gd name="T59" fmla="*/ 10 h 44"/>
                <a:gd name="T60" fmla="*/ 16 w 50"/>
                <a:gd name="T61" fmla="*/ 0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44"/>
                <a:gd name="T95" fmla="*/ 50 w 50"/>
                <a:gd name="T96" fmla="*/ 44 h 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44">
                  <a:moveTo>
                    <a:pt x="18" y="2"/>
                  </a:moveTo>
                  <a:lnTo>
                    <a:pt x="18" y="2"/>
                  </a:lnTo>
                  <a:close/>
                  <a:moveTo>
                    <a:pt x="14" y="20"/>
                  </a:moveTo>
                  <a:lnTo>
                    <a:pt x="8" y="16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2" y="14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26" y="20"/>
                  </a:lnTo>
                  <a:lnTo>
                    <a:pt x="14" y="20"/>
                  </a:lnTo>
                  <a:close/>
                  <a:moveTo>
                    <a:pt x="16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14" y="24"/>
                  </a:lnTo>
                  <a:lnTo>
                    <a:pt x="22" y="24"/>
                  </a:lnTo>
                  <a:lnTo>
                    <a:pt x="28" y="38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4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99" name="Freeform 169"/>
            <p:cNvSpPr>
              <a:spLocks/>
            </p:cNvSpPr>
            <p:nvPr/>
          </p:nvSpPr>
          <p:spPr bwMode="auto">
            <a:xfrm>
              <a:off x="7876" y="3534"/>
              <a:ext cx="38" cy="34"/>
            </a:xfrm>
            <a:custGeom>
              <a:avLst/>
              <a:gdLst>
                <a:gd name="T0" fmla="*/ 6 w 38"/>
                <a:gd name="T1" fmla="*/ 16 h 34"/>
                <a:gd name="T2" fmla="*/ 0 w 38"/>
                <a:gd name="T3" fmla="*/ 12 h 34"/>
                <a:gd name="T4" fmla="*/ 12 w 38"/>
                <a:gd name="T5" fmla="*/ 4 h 34"/>
                <a:gd name="T6" fmla="*/ 12 w 38"/>
                <a:gd name="T7" fmla="*/ 0 h 34"/>
                <a:gd name="T8" fmla="*/ 34 w 38"/>
                <a:gd name="T9" fmla="*/ 10 h 34"/>
                <a:gd name="T10" fmla="*/ 38 w 38"/>
                <a:gd name="T11" fmla="*/ 14 h 34"/>
                <a:gd name="T12" fmla="*/ 38 w 38"/>
                <a:gd name="T13" fmla="*/ 18 h 34"/>
                <a:gd name="T14" fmla="*/ 26 w 38"/>
                <a:gd name="T15" fmla="*/ 34 h 34"/>
                <a:gd name="T16" fmla="*/ 22 w 38"/>
                <a:gd name="T17" fmla="*/ 32 h 34"/>
                <a:gd name="T18" fmla="*/ 18 w 38"/>
                <a:gd name="T19" fmla="*/ 16 h 34"/>
                <a:gd name="T20" fmla="*/ 6 w 38"/>
                <a:gd name="T21" fmla="*/ 1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4"/>
                <a:gd name="T35" fmla="*/ 38 w 3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4">
                  <a:moveTo>
                    <a:pt x="6" y="16"/>
                  </a:moveTo>
                  <a:lnTo>
                    <a:pt x="0" y="12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26" y="34"/>
                  </a:lnTo>
                  <a:lnTo>
                    <a:pt x="22" y="32"/>
                  </a:lnTo>
                  <a:lnTo>
                    <a:pt x="18" y="16"/>
                  </a:lnTo>
                  <a:lnTo>
                    <a:pt x="6" y="16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0" name="Freeform 170"/>
            <p:cNvSpPr>
              <a:spLocks/>
            </p:cNvSpPr>
            <p:nvPr/>
          </p:nvSpPr>
          <p:spPr bwMode="auto">
            <a:xfrm>
              <a:off x="7868" y="3530"/>
              <a:ext cx="50" cy="44"/>
            </a:xfrm>
            <a:custGeom>
              <a:avLst/>
              <a:gdLst>
                <a:gd name="T0" fmla="*/ 16 w 50"/>
                <a:gd name="T1" fmla="*/ 0 h 44"/>
                <a:gd name="T2" fmla="*/ 16 w 50"/>
                <a:gd name="T3" fmla="*/ 2 h 44"/>
                <a:gd name="T4" fmla="*/ 18 w 50"/>
                <a:gd name="T5" fmla="*/ 2 h 44"/>
                <a:gd name="T6" fmla="*/ 18 w 50"/>
                <a:gd name="T7" fmla="*/ 4 h 44"/>
                <a:gd name="T8" fmla="*/ 18 w 50"/>
                <a:gd name="T9" fmla="*/ 2 h 44"/>
                <a:gd name="T10" fmla="*/ 16 w 50"/>
                <a:gd name="T11" fmla="*/ 2 h 44"/>
                <a:gd name="T12" fmla="*/ 16 w 50"/>
                <a:gd name="T13" fmla="*/ 6 h 44"/>
                <a:gd name="T14" fmla="*/ 0 w 50"/>
                <a:gd name="T15" fmla="*/ 18 h 44"/>
                <a:gd name="T16" fmla="*/ 14 w 50"/>
                <a:gd name="T17" fmla="*/ 24 h 44"/>
                <a:gd name="T18" fmla="*/ 22 w 50"/>
                <a:gd name="T19" fmla="*/ 24 h 44"/>
                <a:gd name="T20" fmla="*/ 28 w 50"/>
                <a:gd name="T21" fmla="*/ 38 h 44"/>
                <a:gd name="T22" fmla="*/ 32 w 50"/>
                <a:gd name="T23" fmla="*/ 44 h 44"/>
                <a:gd name="T24" fmla="*/ 34 w 50"/>
                <a:gd name="T25" fmla="*/ 44 h 44"/>
                <a:gd name="T26" fmla="*/ 50 w 50"/>
                <a:gd name="T27" fmla="*/ 22 h 44"/>
                <a:gd name="T28" fmla="*/ 50 w 50"/>
                <a:gd name="T29" fmla="*/ 18 h 44"/>
                <a:gd name="T30" fmla="*/ 50 w 50"/>
                <a:gd name="T31" fmla="*/ 16 h 44"/>
                <a:gd name="T32" fmla="*/ 44 w 50"/>
                <a:gd name="T33" fmla="*/ 10 h 44"/>
                <a:gd name="T34" fmla="*/ 16 w 5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44"/>
                <a:gd name="T56" fmla="*/ 50 w 5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44">
                  <a:moveTo>
                    <a:pt x="16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0" y="18"/>
                  </a:lnTo>
                  <a:lnTo>
                    <a:pt x="14" y="24"/>
                  </a:lnTo>
                  <a:lnTo>
                    <a:pt x="22" y="24"/>
                  </a:lnTo>
                  <a:lnTo>
                    <a:pt x="28" y="38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4" y="10"/>
                  </a:lnTo>
                  <a:lnTo>
                    <a:pt x="16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1" name="Freeform 171"/>
            <p:cNvSpPr>
              <a:spLocks/>
            </p:cNvSpPr>
            <p:nvPr/>
          </p:nvSpPr>
          <p:spPr bwMode="auto">
            <a:xfrm>
              <a:off x="7598" y="3268"/>
              <a:ext cx="134" cy="70"/>
            </a:xfrm>
            <a:custGeom>
              <a:avLst/>
              <a:gdLst>
                <a:gd name="T0" fmla="*/ 124 w 134"/>
                <a:gd name="T1" fmla="*/ 40 h 70"/>
                <a:gd name="T2" fmla="*/ 114 w 134"/>
                <a:gd name="T3" fmla="*/ 44 h 70"/>
                <a:gd name="T4" fmla="*/ 110 w 134"/>
                <a:gd name="T5" fmla="*/ 44 h 70"/>
                <a:gd name="T6" fmla="*/ 100 w 134"/>
                <a:gd name="T7" fmla="*/ 40 h 70"/>
                <a:gd name="T8" fmla="*/ 94 w 134"/>
                <a:gd name="T9" fmla="*/ 34 h 70"/>
                <a:gd name="T10" fmla="*/ 80 w 134"/>
                <a:gd name="T11" fmla="*/ 30 h 70"/>
                <a:gd name="T12" fmla="*/ 80 w 134"/>
                <a:gd name="T13" fmla="*/ 20 h 70"/>
                <a:gd name="T14" fmla="*/ 74 w 134"/>
                <a:gd name="T15" fmla="*/ 14 h 70"/>
                <a:gd name="T16" fmla="*/ 70 w 134"/>
                <a:gd name="T17" fmla="*/ 14 h 70"/>
                <a:gd name="T18" fmla="*/ 70 w 134"/>
                <a:gd name="T19" fmla="*/ 10 h 70"/>
                <a:gd name="T20" fmla="*/ 54 w 134"/>
                <a:gd name="T21" fmla="*/ 10 h 70"/>
                <a:gd name="T22" fmla="*/ 54 w 134"/>
                <a:gd name="T23" fmla="*/ 14 h 70"/>
                <a:gd name="T24" fmla="*/ 50 w 134"/>
                <a:gd name="T25" fmla="*/ 14 h 70"/>
                <a:gd name="T26" fmla="*/ 44 w 134"/>
                <a:gd name="T27" fmla="*/ 20 h 70"/>
                <a:gd name="T28" fmla="*/ 40 w 134"/>
                <a:gd name="T29" fmla="*/ 20 h 70"/>
                <a:gd name="T30" fmla="*/ 20 w 134"/>
                <a:gd name="T31" fmla="*/ 10 h 70"/>
                <a:gd name="T32" fmla="*/ 14 w 134"/>
                <a:gd name="T33" fmla="*/ 10 h 70"/>
                <a:gd name="T34" fmla="*/ 4 w 134"/>
                <a:gd name="T35" fmla="*/ 0 h 70"/>
                <a:gd name="T36" fmla="*/ 4 w 134"/>
                <a:gd name="T37" fmla="*/ 14 h 70"/>
                <a:gd name="T38" fmla="*/ 0 w 134"/>
                <a:gd name="T39" fmla="*/ 24 h 70"/>
                <a:gd name="T40" fmla="*/ 0 w 134"/>
                <a:gd name="T41" fmla="*/ 30 h 70"/>
                <a:gd name="T42" fmla="*/ 4 w 134"/>
                <a:gd name="T43" fmla="*/ 40 h 70"/>
                <a:gd name="T44" fmla="*/ 10 w 134"/>
                <a:gd name="T45" fmla="*/ 44 h 70"/>
                <a:gd name="T46" fmla="*/ 24 w 134"/>
                <a:gd name="T47" fmla="*/ 44 h 70"/>
                <a:gd name="T48" fmla="*/ 30 w 134"/>
                <a:gd name="T49" fmla="*/ 40 h 70"/>
                <a:gd name="T50" fmla="*/ 50 w 134"/>
                <a:gd name="T51" fmla="*/ 40 h 70"/>
                <a:gd name="T52" fmla="*/ 54 w 134"/>
                <a:gd name="T53" fmla="*/ 44 h 70"/>
                <a:gd name="T54" fmla="*/ 84 w 134"/>
                <a:gd name="T55" fmla="*/ 64 h 70"/>
                <a:gd name="T56" fmla="*/ 90 w 134"/>
                <a:gd name="T57" fmla="*/ 64 h 70"/>
                <a:gd name="T58" fmla="*/ 90 w 134"/>
                <a:gd name="T59" fmla="*/ 70 h 70"/>
                <a:gd name="T60" fmla="*/ 100 w 134"/>
                <a:gd name="T61" fmla="*/ 70 h 70"/>
                <a:gd name="T62" fmla="*/ 110 w 134"/>
                <a:gd name="T63" fmla="*/ 54 h 70"/>
                <a:gd name="T64" fmla="*/ 114 w 134"/>
                <a:gd name="T65" fmla="*/ 54 h 70"/>
                <a:gd name="T66" fmla="*/ 124 w 134"/>
                <a:gd name="T67" fmla="*/ 60 h 70"/>
                <a:gd name="T68" fmla="*/ 130 w 134"/>
                <a:gd name="T69" fmla="*/ 60 h 70"/>
                <a:gd name="T70" fmla="*/ 134 w 134"/>
                <a:gd name="T71" fmla="*/ 54 h 70"/>
                <a:gd name="T72" fmla="*/ 134 w 134"/>
                <a:gd name="T73" fmla="*/ 44 h 70"/>
                <a:gd name="T74" fmla="*/ 130 w 134"/>
                <a:gd name="T75" fmla="*/ 44 h 70"/>
                <a:gd name="T76" fmla="*/ 124 w 134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4"/>
                <a:gd name="T118" fmla="*/ 0 h 70"/>
                <a:gd name="T119" fmla="*/ 134 w 134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4" h="70">
                  <a:moveTo>
                    <a:pt x="124" y="40"/>
                  </a:moveTo>
                  <a:lnTo>
                    <a:pt x="114" y="44"/>
                  </a:lnTo>
                  <a:lnTo>
                    <a:pt x="110" y="44"/>
                  </a:lnTo>
                  <a:lnTo>
                    <a:pt x="100" y="40"/>
                  </a:lnTo>
                  <a:lnTo>
                    <a:pt x="94" y="34"/>
                  </a:lnTo>
                  <a:lnTo>
                    <a:pt x="80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50" y="40"/>
                  </a:lnTo>
                  <a:lnTo>
                    <a:pt x="54" y="44"/>
                  </a:lnTo>
                  <a:lnTo>
                    <a:pt x="84" y="64"/>
                  </a:lnTo>
                  <a:lnTo>
                    <a:pt x="90" y="64"/>
                  </a:lnTo>
                  <a:lnTo>
                    <a:pt x="90" y="70"/>
                  </a:lnTo>
                  <a:lnTo>
                    <a:pt x="100" y="70"/>
                  </a:lnTo>
                  <a:lnTo>
                    <a:pt x="110" y="54"/>
                  </a:lnTo>
                  <a:lnTo>
                    <a:pt x="114" y="54"/>
                  </a:lnTo>
                  <a:lnTo>
                    <a:pt x="124" y="60"/>
                  </a:lnTo>
                  <a:lnTo>
                    <a:pt x="130" y="60"/>
                  </a:lnTo>
                  <a:lnTo>
                    <a:pt x="134" y="54"/>
                  </a:lnTo>
                  <a:lnTo>
                    <a:pt x="134" y="44"/>
                  </a:lnTo>
                  <a:lnTo>
                    <a:pt x="130" y="44"/>
                  </a:lnTo>
                  <a:lnTo>
                    <a:pt x="124" y="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2" name="Freeform 172"/>
            <p:cNvSpPr>
              <a:spLocks/>
            </p:cNvSpPr>
            <p:nvPr/>
          </p:nvSpPr>
          <p:spPr bwMode="auto">
            <a:xfrm>
              <a:off x="7596" y="3264"/>
              <a:ext cx="138" cy="76"/>
            </a:xfrm>
            <a:custGeom>
              <a:avLst/>
              <a:gdLst>
                <a:gd name="T0" fmla="*/ 126 w 138"/>
                <a:gd name="T1" fmla="*/ 42 h 76"/>
                <a:gd name="T2" fmla="*/ 112 w 138"/>
                <a:gd name="T3" fmla="*/ 46 h 76"/>
                <a:gd name="T4" fmla="*/ 98 w 138"/>
                <a:gd name="T5" fmla="*/ 38 h 76"/>
                <a:gd name="T6" fmla="*/ 84 w 138"/>
                <a:gd name="T7" fmla="*/ 32 h 76"/>
                <a:gd name="T8" fmla="*/ 84 w 138"/>
                <a:gd name="T9" fmla="*/ 24 h 76"/>
                <a:gd name="T10" fmla="*/ 74 w 138"/>
                <a:gd name="T11" fmla="*/ 16 h 76"/>
                <a:gd name="T12" fmla="*/ 74 w 138"/>
                <a:gd name="T13" fmla="*/ 12 h 76"/>
                <a:gd name="T14" fmla="*/ 54 w 138"/>
                <a:gd name="T15" fmla="*/ 16 h 76"/>
                <a:gd name="T16" fmla="*/ 50 w 138"/>
                <a:gd name="T17" fmla="*/ 16 h 76"/>
                <a:gd name="T18" fmla="*/ 42 w 138"/>
                <a:gd name="T19" fmla="*/ 22 h 76"/>
                <a:gd name="T20" fmla="*/ 18 w 138"/>
                <a:gd name="T21" fmla="*/ 12 h 76"/>
                <a:gd name="T22" fmla="*/ 4 w 138"/>
                <a:gd name="T23" fmla="*/ 18 h 76"/>
                <a:gd name="T24" fmla="*/ 0 w 138"/>
                <a:gd name="T25" fmla="*/ 34 h 76"/>
                <a:gd name="T26" fmla="*/ 6 w 138"/>
                <a:gd name="T27" fmla="*/ 46 h 76"/>
                <a:gd name="T28" fmla="*/ 12 w 138"/>
                <a:gd name="T29" fmla="*/ 50 h 76"/>
                <a:gd name="T30" fmla="*/ 32 w 138"/>
                <a:gd name="T31" fmla="*/ 46 h 76"/>
                <a:gd name="T32" fmla="*/ 56 w 138"/>
                <a:gd name="T33" fmla="*/ 50 h 76"/>
                <a:gd name="T34" fmla="*/ 86 w 138"/>
                <a:gd name="T35" fmla="*/ 70 h 76"/>
                <a:gd name="T36" fmla="*/ 90 w 138"/>
                <a:gd name="T37" fmla="*/ 74 h 76"/>
                <a:gd name="T38" fmla="*/ 102 w 138"/>
                <a:gd name="T39" fmla="*/ 76 h 76"/>
                <a:gd name="T40" fmla="*/ 116 w 138"/>
                <a:gd name="T41" fmla="*/ 60 h 76"/>
                <a:gd name="T42" fmla="*/ 132 w 138"/>
                <a:gd name="T43" fmla="*/ 66 h 76"/>
                <a:gd name="T44" fmla="*/ 138 w 138"/>
                <a:gd name="T45" fmla="*/ 60 h 76"/>
                <a:gd name="T46" fmla="*/ 132 w 138"/>
                <a:gd name="T47" fmla="*/ 46 h 76"/>
                <a:gd name="T48" fmla="*/ 126 w 138"/>
                <a:gd name="T49" fmla="*/ 42 h 76"/>
                <a:gd name="T50" fmla="*/ 126 w 138"/>
                <a:gd name="T51" fmla="*/ 44 h 76"/>
                <a:gd name="T52" fmla="*/ 130 w 138"/>
                <a:gd name="T53" fmla="*/ 50 h 76"/>
                <a:gd name="T54" fmla="*/ 134 w 138"/>
                <a:gd name="T55" fmla="*/ 50 h 76"/>
                <a:gd name="T56" fmla="*/ 130 w 138"/>
                <a:gd name="T57" fmla="*/ 62 h 76"/>
                <a:gd name="T58" fmla="*/ 116 w 138"/>
                <a:gd name="T59" fmla="*/ 56 h 76"/>
                <a:gd name="T60" fmla="*/ 110 w 138"/>
                <a:gd name="T61" fmla="*/ 56 h 76"/>
                <a:gd name="T62" fmla="*/ 94 w 138"/>
                <a:gd name="T63" fmla="*/ 72 h 76"/>
                <a:gd name="T64" fmla="*/ 94 w 138"/>
                <a:gd name="T65" fmla="*/ 66 h 76"/>
                <a:gd name="T66" fmla="*/ 58 w 138"/>
                <a:gd name="T67" fmla="*/ 48 h 76"/>
                <a:gd name="T68" fmla="*/ 52 w 138"/>
                <a:gd name="T69" fmla="*/ 42 h 76"/>
                <a:gd name="T70" fmla="*/ 26 w 138"/>
                <a:gd name="T71" fmla="*/ 46 h 76"/>
                <a:gd name="T72" fmla="*/ 8 w 138"/>
                <a:gd name="T73" fmla="*/ 42 h 76"/>
                <a:gd name="T74" fmla="*/ 4 w 138"/>
                <a:gd name="T75" fmla="*/ 30 h 76"/>
                <a:gd name="T76" fmla="*/ 8 w 138"/>
                <a:gd name="T77" fmla="*/ 8 h 76"/>
                <a:gd name="T78" fmla="*/ 22 w 138"/>
                <a:gd name="T79" fmla="*/ 16 h 76"/>
                <a:gd name="T80" fmla="*/ 46 w 138"/>
                <a:gd name="T81" fmla="*/ 26 h 76"/>
                <a:gd name="T82" fmla="*/ 52 w 138"/>
                <a:gd name="T83" fmla="*/ 20 h 76"/>
                <a:gd name="T84" fmla="*/ 58 w 138"/>
                <a:gd name="T85" fmla="*/ 20 h 76"/>
                <a:gd name="T86" fmla="*/ 70 w 138"/>
                <a:gd name="T87" fmla="*/ 16 h 76"/>
                <a:gd name="T88" fmla="*/ 70 w 138"/>
                <a:gd name="T89" fmla="*/ 20 h 76"/>
                <a:gd name="T90" fmla="*/ 80 w 138"/>
                <a:gd name="T91" fmla="*/ 24 h 76"/>
                <a:gd name="T92" fmla="*/ 80 w 138"/>
                <a:gd name="T93" fmla="*/ 36 h 76"/>
                <a:gd name="T94" fmla="*/ 100 w 138"/>
                <a:gd name="T95" fmla="*/ 46 h 76"/>
                <a:gd name="T96" fmla="*/ 112 w 138"/>
                <a:gd name="T97" fmla="*/ 50 h 76"/>
                <a:gd name="T98" fmla="*/ 116 w 138"/>
                <a:gd name="T99" fmla="*/ 50 h 76"/>
                <a:gd name="T100" fmla="*/ 126 w 138"/>
                <a:gd name="T101" fmla="*/ 44 h 76"/>
                <a:gd name="T102" fmla="*/ 126 w 138"/>
                <a:gd name="T103" fmla="*/ 44 h 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76"/>
                <a:gd name="T158" fmla="*/ 138 w 138"/>
                <a:gd name="T159" fmla="*/ 76 h 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76">
                  <a:moveTo>
                    <a:pt x="126" y="44"/>
                  </a:moveTo>
                  <a:lnTo>
                    <a:pt x="126" y="42"/>
                  </a:lnTo>
                  <a:lnTo>
                    <a:pt x="116" y="46"/>
                  </a:lnTo>
                  <a:lnTo>
                    <a:pt x="112" y="46"/>
                  </a:lnTo>
                  <a:lnTo>
                    <a:pt x="102" y="42"/>
                  </a:lnTo>
                  <a:lnTo>
                    <a:pt x="98" y="38"/>
                  </a:lnTo>
                  <a:lnTo>
                    <a:pt x="84" y="32"/>
                  </a:lnTo>
                  <a:lnTo>
                    <a:pt x="84" y="24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28" y="5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102" y="76"/>
                  </a:lnTo>
                  <a:lnTo>
                    <a:pt x="112" y="60"/>
                  </a:lnTo>
                  <a:lnTo>
                    <a:pt x="116" y="60"/>
                  </a:lnTo>
                  <a:lnTo>
                    <a:pt x="126" y="66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38" y="46"/>
                  </a:lnTo>
                  <a:lnTo>
                    <a:pt x="132" y="46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4" y="50"/>
                  </a:lnTo>
                  <a:lnTo>
                    <a:pt x="134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16" y="56"/>
                  </a:lnTo>
                  <a:lnTo>
                    <a:pt x="112" y="56"/>
                  </a:lnTo>
                  <a:lnTo>
                    <a:pt x="110" y="56"/>
                  </a:lnTo>
                  <a:lnTo>
                    <a:pt x="100" y="72"/>
                  </a:lnTo>
                  <a:lnTo>
                    <a:pt x="94" y="72"/>
                  </a:lnTo>
                  <a:lnTo>
                    <a:pt x="94" y="68"/>
                  </a:lnTo>
                  <a:lnTo>
                    <a:pt x="94" y="66"/>
                  </a:lnTo>
                  <a:lnTo>
                    <a:pt x="88" y="66"/>
                  </a:lnTo>
                  <a:lnTo>
                    <a:pt x="58" y="48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0" y="2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96" y="40"/>
                  </a:lnTo>
                  <a:lnTo>
                    <a:pt x="100" y="46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Freeform 173"/>
            <p:cNvSpPr>
              <a:spLocks/>
            </p:cNvSpPr>
            <p:nvPr/>
          </p:nvSpPr>
          <p:spPr bwMode="auto">
            <a:xfrm>
              <a:off x="7994" y="2952"/>
              <a:ext cx="14" cy="20"/>
            </a:xfrm>
            <a:custGeom>
              <a:avLst/>
              <a:gdLst>
                <a:gd name="T0" fmla="*/ 6 w 14"/>
                <a:gd name="T1" fmla="*/ 0 h 20"/>
                <a:gd name="T2" fmla="*/ 4 w 14"/>
                <a:gd name="T3" fmla="*/ 4 h 20"/>
                <a:gd name="T4" fmla="*/ 2 w 14"/>
                <a:gd name="T5" fmla="*/ 4 h 20"/>
                <a:gd name="T6" fmla="*/ 0 w 14"/>
                <a:gd name="T7" fmla="*/ 4 h 20"/>
                <a:gd name="T8" fmla="*/ 0 w 14"/>
                <a:gd name="T9" fmla="*/ 12 h 20"/>
                <a:gd name="T10" fmla="*/ 8 w 14"/>
                <a:gd name="T11" fmla="*/ 20 h 20"/>
                <a:gd name="T12" fmla="*/ 14 w 14"/>
                <a:gd name="T13" fmla="*/ 20 h 20"/>
                <a:gd name="T14" fmla="*/ 10 w 14"/>
                <a:gd name="T15" fmla="*/ 8 h 20"/>
                <a:gd name="T16" fmla="*/ 6 w 1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0"/>
                <a:gd name="T29" fmla="*/ 14 w 1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0">
                  <a:moveTo>
                    <a:pt x="6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Freeform 174"/>
            <p:cNvSpPr>
              <a:spLocks/>
            </p:cNvSpPr>
            <p:nvPr/>
          </p:nvSpPr>
          <p:spPr bwMode="auto">
            <a:xfrm>
              <a:off x="7994" y="2952"/>
              <a:ext cx="14" cy="20"/>
            </a:xfrm>
            <a:custGeom>
              <a:avLst/>
              <a:gdLst>
                <a:gd name="T0" fmla="*/ 6 w 14"/>
                <a:gd name="T1" fmla="*/ 0 h 20"/>
                <a:gd name="T2" fmla="*/ 4 w 14"/>
                <a:gd name="T3" fmla="*/ 4 h 20"/>
                <a:gd name="T4" fmla="*/ 2 w 14"/>
                <a:gd name="T5" fmla="*/ 4 h 20"/>
                <a:gd name="T6" fmla="*/ 0 w 14"/>
                <a:gd name="T7" fmla="*/ 4 h 20"/>
                <a:gd name="T8" fmla="*/ 0 w 14"/>
                <a:gd name="T9" fmla="*/ 12 h 20"/>
                <a:gd name="T10" fmla="*/ 8 w 14"/>
                <a:gd name="T11" fmla="*/ 20 h 20"/>
                <a:gd name="T12" fmla="*/ 14 w 14"/>
                <a:gd name="T13" fmla="*/ 20 h 20"/>
                <a:gd name="T14" fmla="*/ 10 w 14"/>
                <a:gd name="T15" fmla="*/ 8 h 20"/>
                <a:gd name="T16" fmla="*/ 6 w 1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0"/>
                <a:gd name="T29" fmla="*/ 14 w 1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0">
                  <a:moveTo>
                    <a:pt x="6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0" y="8"/>
                  </a:lnTo>
                  <a:lnTo>
                    <a:pt x="6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Freeform 175"/>
            <p:cNvSpPr>
              <a:spLocks noEditPoints="1"/>
            </p:cNvSpPr>
            <p:nvPr/>
          </p:nvSpPr>
          <p:spPr bwMode="auto">
            <a:xfrm>
              <a:off x="7990" y="2946"/>
              <a:ext cx="24" cy="30"/>
            </a:xfrm>
            <a:custGeom>
              <a:avLst/>
              <a:gdLst>
                <a:gd name="T0" fmla="*/ 12 w 24"/>
                <a:gd name="T1" fmla="*/ 26 h 30"/>
                <a:gd name="T2" fmla="*/ 4 w 24"/>
                <a:gd name="T3" fmla="*/ 18 h 30"/>
                <a:gd name="T4" fmla="*/ 4 w 24"/>
                <a:gd name="T5" fmla="*/ 10 h 30"/>
                <a:gd name="T6" fmla="*/ 6 w 24"/>
                <a:gd name="T7" fmla="*/ 10 h 30"/>
                <a:gd name="T8" fmla="*/ 8 w 24"/>
                <a:gd name="T9" fmla="*/ 10 h 30"/>
                <a:gd name="T10" fmla="*/ 10 w 24"/>
                <a:gd name="T11" fmla="*/ 6 h 30"/>
                <a:gd name="T12" fmla="*/ 14 w 24"/>
                <a:gd name="T13" fmla="*/ 14 h 30"/>
                <a:gd name="T14" fmla="*/ 18 w 24"/>
                <a:gd name="T15" fmla="*/ 26 h 30"/>
                <a:gd name="T16" fmla="*/ 12 w 24"/>
                <a:gd name="T17" fmla="*/ 26 h 30"/>
                <a:gd name="T18" fmla="*/ 10 w 24"/>
                <a:gd name="T19" fmla="*/ 4 h 30"/>
                <a:gd name="T20" fmla="*/ 12 w 24"/>
                <a:gd name="T21" fmla="*/ 4 h 30"/>
                <a:gd name="T22" fmla="*/ 10 w 24"/>
                <a:gd name="T23" fmla="*/ 4 h 30"/>
                <a:gd name="T24" fmla="*/ 12 w 24"/>
                <a:gd name="T25" fmla="*/ 0 h 30"/>
                <a:gd name="T26" fmla="*/ 10 w 24"/>
                <a:gd name="T27" fmla="*/ 2 h 30"/>
                <a:gd name="T28" fmla="*/ 6 w 24"/>
                <a:gd name="T29" fmla="*/ 6 h 30"/>
                <a:gd name="T30" fmla="*/ 2 w 24"/>
                <a:gd name="T31" fmla="*/ 6 h 30"/>
                <a:gd name="T32" fmla="*/ 0 w 24"/>
                <a:gd name="T33" fmla="*/ 6 h 30"/>
                <a:gd name="T34" fmla="*/ 0 w 24"/>
                <a:gd name="T35" fmla="*/ 20 h 30"/>
                <a:gd name="T36" fmla="*/ 10 w 24"/>
                <a:gd name="T37" fmla="*/ 30 h 30"/>
                <a:gd name="T38" fmla="*/ 24 w 24"/>
                <a:gd name="T39" fmla="*/ 30 h 30"/>
                <a:gd name="T40" fmla="*/ 18 w 24"/>
                <a:gd name="T41" fmla="*/ 12 h 30"/>
                <a:gd name="T42" fmla="*/ 12 w 24"/>
                <a:gd name="T43" fmla="*/ 0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30"/>
                <a:gd name="T68" fmla="*/ 24 w 24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30">
                  <a:moveTo>
                    <a:pt x="12" y="26"/>
                  </a:moveTo>
                  <a:lnTo>
                    <a:pt x="4" y="1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18" y="26"/>
                  </a:lnTo>
                  <a:lnTo>
                    <a:pt x="12" y="26"/>
                  </a:lnTo>
                  <a:close/>
                  <a:moveTo>
                    <a:pt x="10" y="4"/>
                  </a:moveTo>
                  <a:lnTo>
                    <a:pt x="12" y="4"/>
                  </a:lnTo>
                  <a:lnTo>
                    <a:pt x="10" y="4"/>
                  </a:lnTo>
                  <a:close/>
                  <a:moveTo>
                    <a:pt x="12" y="0"/>
                  </a:moveTo>
                  <a:lnTo>
                    <a:pt x="10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0" y="30"/>
                  </a:lnTo>
                  <a:lnTo>
                    <a:pt x="24" y="30"/>
                  </a:lnTo>
                  <a:lnTo>
                    <a:pt x="18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6" name="Freeform 176"/>
            <p:cNvSpPr>
              <a:spLocks/>
            </p:cNvSpPr>
            <p:nvPr/>
          </p:nvSpPr>
          <p:spPr bwMode="auto">
            <a:xfrm>
              <a:off x="7994" y="2952"/>
              <a:ext cx="14" cy="20"/>
            </a:xfrm>
            <a:custGeom>
              <a:avLst/>
              <a:gdLst>
                <a:gd name="T0" fmla="*/ 8 w 14"/>
                <a:gd name="T1" fmla="*/ 20 h 20"/>
                <a:gd name="T2" fmla="*/ 0 w 14"/>
                <a:gd name="T3" fmla="*/ 12 h 20"/>
                <a:gd name="T4" fmla="*/ 0 w 14"/>
                <a:gd name="T5" fmla="*/ 4 h 20"/>
                <a:gd name="T6" fmla="*/ 2 w 14"/>
                <a:gd name="T7" fmla="*/ 4 h 20"/>
                <a:gd name="T8" fmla="*/ 4 w 14"/>
                <a:gd name="T9" fmla="*/ 4 h 20"/>
                <a:gd name="T10" fmla="*/ 6 w 14"/>
                <a:gd name="T11" fmla="*/ 0 h 20"/>
                <a:gd name="T12" fmla="*/ 10 w 14"/>
                <a:gd name="T13" fmla="*/ 8 h 20"/>
                <a:gd name="T14" fmla="*/ 14 w 14"/>
                <a:gd name="T15" fmla="*/ 20 h 20"/>
                <a:gd name="T16" fmla="*/ 8 w 14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0"/>
                <a:gd name="T29" fmla="*/ 14 w 1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0">
                  <a:moveTo>
                    <a:pt x="8" y="20"/>
                  </a:moveTo>
                  <a:lnTo>
                    <a:pt x="0" y="1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10" y="8"/>
                  </a:lnTo>
                  <a:lnTo>
                    <a:pt x="14" y="20"/>
                  </a:lnTo>
                  <a:lnTo>
                    <a:pt x="8" y="2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7" name="Freeform 177"/>
            <p:cNvSpPr>
              <a:spLocks/>
            </p:cNvSpPr>
            <p:nvPr/>
          </p:nvSpPr>
          <p:spPr bwMode="auto">
            <a:xfrm>
              <a:off x="7990" y="2946"/>
              <a:ext cx="24" cy="30"/>
            </a:xfrm>
            <a:custGeom>
              <a:avLst/>
              <a:gdLst>
                <a:gd name="T0" fmla="*/ 12 w 24"/>
                <a:gd name="T1" fmla="*/ 0 h 30"/>
                <a:gd name="T2" fmla="*/ 10 w 24"/>
                <a:gd name="T3" fmla="*/ 2 h 30"/>
                <a:gd name="T4" fmla="*/ 6 w 24"/>
                <a:gd name="T5" fmla="*/ 6 h 30"/>
                <a:gd name="T6" fmla="*/ 2 w 24"/>
                <a:gd name="T7" fmla="*/ 6 h 30"/>
                <a:gd name="T8" fmla="*/ 0 w 24"/>
                <a:gd name="T9" fmla="*/ 6 h 30"/>
                <a:gd name="T10" fmla="*/ 0 w 24"/>
                <a:gd name="T11" fmla="*/ 20 h 30"/>
                <a:gd name="T12" fmla="*/ 10 w 24"/>
                <a:gd name="T13" fmla="*/ 30 h 30"/>
                <a:gd name="T14" fmla="*/ 24 w 24"/>
                <a:gd name="T15" fmla="*/ 30 h 30"/>
                <a:gd name="T16" fmla="*/ 18 w 24"/>
                <a:gd name="T17" fmla="*/ 12 h 30"/>
                <a:gd name="T18" fmla="*/ 12 w 2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0"/>
                <a:gd name="T32" fmla="*/ 24 w 2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0">
                  <a:moveTo>
                    <a:pt x="12" y="0"/>
                  </a:moveTo>
                  <a:lnTo>
                    <a:pt x="10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0" y="30"/>
                  </a:lnTo>
                  <a:lnTo>
                    <a:pt x="24" y="30"/>
                  </a:lnTo>
                  <a:lnTo>
                    <a:pt x="18" y="12"/>
                  </a:lnTo>
                  <a:lnTo>
                    <a:pt x="12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8" name="Freeform 178"/>
            <p:cNvSpPr>
              <a:spLocks/>
            </p:cNvSpPr>
            <p:nvPr/>
          </p:nvSpPr>
          <p:spPr bwMode="auto">
            <a:xfrm>
              <a:off x="7894" y="3340"/>
              <a:ext cx="24" cy="24"/>
            </a:xfrm>
            <a:custGeom>
              <a:avLst/>
              <a:gdLst>
                <a:gd name="T0" fmla="*/ 14 w 24"/>
                <a:gd name="T1" fmla="*/ 0 h 24"/>
                <a:gd name="T2" fmla="*/ 0 w 24"/>
                <a:gd name="T3" fmla="*/ 14 h 24"/>
                <a:gd name="T4" fmla="*/ 0 w 24"/>
                <a:gd name="T5" fmla="*/ 24 h 24"/>
                <a:gd name="T6" fmla="*/ 8 w 24"/>
                <a:gd name="T7" fmla="*/ 20 h 24"/>
                <a:gd name="T8" fmla="*/ 20 w 24"/>
                <a:gd name="T9" fmla="*/ 20 h 24"/>
                <a:gd name="T10" fmla="*/ 20 w 24"/>
                <a:gd name="T11" fmla="*/ 12 h 24"/>
                <a:gd name="T12" fmla="*/ 20 w 24"/>
                <a:gd name="T13" fmla="*/ 12 h 24"/>
                <a:gd name="T14" fmla="*/ 24 w 24"/>
                <a:gd name="T15" fmla="*/ 4 h 24"/>
                <a:gd name="T16" fmla="*/ 22 w 24"/>
                <a:gd name="T17" fmla="*/ 4 h 24"/>
                <a:gd name="T18" fmla="*/ 14 w 24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4"/>
                <a:gd name="T32" fmla="*/ 24 w 2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4">
                  <a:moveTo>
                    <a:pt x="14" y="0"/>
                  </a:moveTo>
                  <a:lnTo>
                    <a:pt x="0" y="1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9" name="Freeform 179"/>
            <p:cNvSpPr>
              <a:spLocks/>
            </p:cNvSpPr>
            <p:nvPr/>
          </p:nvSpPr>
          <p:spPr bwMode="auto">
            <a:xfrm>
              <a:off x="7894" y="3340"/>
              <a:ext cx="24" cy="24"/>
            </a:xfrm>
            <a:custGeom>
              <a:avLst/>
              <a:gdLst>
                <a:gd name="T0" fmla="*/ 14 w 24"/>
                <a:gd name="T1" fmla="*/ 0 h 24"/>
                <a:gd name="T2" fmla="*/ 0 w 24"/>
                <a:gd name="T3" fmla="*/ 14 h 24"/>
                <a:gd name="T4" fmla="*/ 0 w 24"/>
                <a:gd name="T5" fmla="*/ 24 h 24"/>
                <a:gd name="T6" fmla="*/ 8 w 24"/>
                <a:gd name="T7" fmla="*/ 20 h 24"/>
                <a:gd name="T8" fmla="*/ 20 w 24"/>
                <a:gd name="T9" fmla="*/ 20 h 24"/>
                <a:gd name="T10" fmla="*/ 20 w 24"/>
                <a:gd name="T11" fmla="*/ 12 h 24"/>
                <a:gd name="T12" fmla="*/ 20 w 24"/>
                <a:gd name="T13" fmla="*/ 12 h 24"/>
                <a:gd name="T14" fmla="*/ 24 w 24"/>
                <a:gd name="T15" fmla="*/ 4 h 24"/>
                <a:gd name="T16" fmla="*/ 22 w 24"/>
                <a:gd name="T17" fmla="*/ 4 h 24"/>
                <a:gd name="T18" fmla="*/ 14 w 24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4"/>
                <a:gd name="T32" fmla="*/ 24 w 2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4">
                  <a:moveTo>
                    <a:pt x="14" y="0"/>
                  </a:moveTo>
                  <a:lnTo>
                    <a:pt x="0" y="1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4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0" name="Freeform 180"/>
            <p:cNvSpPr>
              <a:spLocks noEditPoints="1"/>
            </p:cNvSpPr>
            <p:nvPr/>
          </p:nvSpPr>
          <p:spPr bwMode="auto">
            <a:xfrm>
              <a:off x="7890" y="3336"/>
              <a:ext cx="34" cy="34"/>
            </a:xfrm>
            <a:custGeom>
              <a:avLst/>
              <a:gdLst>
                <a:gd name="T0" fmla="*/ 4 w 34"/>
                <a:gd name="T1" fmla="*/ 28 h 34"/>
                <a:gd name="T2" fmla="*/ 4 w 34"/>
                <a:gd name="T3" fmla="*/ 18 h 34"/>
                <a:gd name="T4" fmla="*/ 18 w 34"/>
                <a:gd name="T5" fmla="*/ 4 h 34"/>
                <a:gd name="T6" fmla="*/ 26 w 34"/>
                <a:gd name="T7" fmla="*/ 8 h 34"/>
                <a:gd name="T8" fmla="*/ 28 w 34"/>
                <a:gd name="T9" fmla="*/ 8 h 34"/>
                <a:gd name="T10" fmla="*/ 24 w 34"/>
                <a:gd name="T11" fmla="*/ 16 h 34"/>
                <a:gd name="T12" fmla="*/ 24 w 34"/>
                <a:gd name="T13" fmla="*/ 16 h 34"/>
                <a:gd name="T14" fmla="*/ 24 w 34"/>
                <a:gd name="T15" fmla="*/ 24 h 34"/>
                <a:gd name="T16" fmla="*/ 12 w 34"/>
                <a:gd name="T17" fmla="*/ 24 h 34"/>
                <a:gd name="T18" fmla="*/ 4 w 34"/>
                <a:gd name="T19" fmla="*/ 28 h 34"/>
                <a:gd name="T20" fmla="*/ 16 w 34"/>
                <a:gd name="T21" fmla="*/ 4 h 34"/>
                <a:gd name="T22" fmla="*/ 16 w 34"/>
                <a:gd name="T23" fmla="*/ 2 h 34"/>
                <a:gd name="T24" fmla="*/ 16 w 34"/>
                <a:gd name="T25" fmla="*/ 4 h 34"/>
                <a:gd name="T26" fmla="*/ 16 w 34"/>
                <a:gd name="T27" fmla="*/ 0 h 34"/>
                <a:gd name="T28" fmla="*/ 16 w 34"/>
                <a:gd name="T29" fmla="*/ 0 h 34"/>
                <a:gd name="T30" fmla="*/ 0 w 34"/>
                <a:gd name="T31" fmla="*/ 16 h 34"/>
                <a:gd name="T32" fmla="*/ 0 w 34"/>
                <a:gd name="T33" fmla="*/ 34 h 34"/>
                <a:gd name="T34" fmla="*/ 12 w 34"/>
                <a:gd name="T35" fmla="*/ 28 h 34"/>
                <a:gd name="T36" fmla="*/ 28 w 34"/>
                <a:gd name="T37" fmla="*/ 28 h 34"/>
                <a:gd name="T38" fmla="*/ 28 w 34"/>
                <a:gd name="T39" fmla="*/ 18 h 34"/>
                <a:gd name="T40" fmla="*/ 34 w 34"/>
                <a:gd name="T41" fmla="*/ 4 h 34"/>
                <a:gd name="T42" fmla="*/ 28 w 34"/>
                <a:gd name="T43" fmla="*/ 4 h 34"/>
                <a:gd name="T44" fmla="*/ 16 w 34"/>
                <a:gd name="T45" fmla="*/ 0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4"/>
                <a:gd name="T71" fmla="*/ 34 w 3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4">
                  <a:moveTo>
                    <a:pt x="4" y="28"/>
                  </a:moveTo>
                  <a:lnTo>
                    <a:pt x="4" y="18"/>
                  </a:lnTo>
                  <a:lnTo>
                    <a:pt x="18" y="4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4" y="28"/>
                  </a:lnTo>
                  <a:close/>
                  <a:moveTo>
                    <a:pt x="16" y="4"/>
                  </a:moveTo>
                  <a:lnTo>
                    <a:pt x="16" y="2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12" y="2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1" name="Freeform 181"/>
            <p:cNvSpPr>
              <a:spLocks/>
            </p:cNvSpPr>
            <p:nvPr/>
          </p:nvSpPr>
          <p:spPr bwMode="auto">
            <a:xfrm>
              <a:off x="7894" y="3340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4 h 24"/>
                <a:gd name="T4" fmla="*/ 14 w 24"/>
                <a:gd name="T5" fmla="*/ 0 h 24"/>
                <a:gd name="T6" fmla="*/ 22 w 24"/>
                <a:gd name="T7" fmla="*/ 4 h 24"/>
                <a:gd name="T8" fmla="*/ 24 w 24"/>
                <a:gd name="T9" fmla="*/ 4 h 24"/>
                <a:gd name="T10" fmla="*/ 20 w 24"/>
                <a:gd name="T11" fmla="*/ 12 h 24"/>
                <a:gd name="T12" fmla="*/ 20 w 24"/>
                <a:gd name="T13" fmla="*/ 12 h 24"/>
                <a:gd name="T14" fmla="*/ 20 w 24"/>
                <a:gd name="T15" fmla="*/ 20 h 24"/>
                <a:gd name="T16" fmla="*/ 8 w 24"/>
                <a:gd name="T17" fmla="*/ 20 h 24"/>
                <a:gd name="T18" fmla="*/ 0 w 24"/>
                <a:gd name="T19" fmla="*/ 2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4"/>
                <a:gd name="T32" fmla="*/ 24 w 2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4">
                  <a:moveTo>
                    <a:pt x="0" y="24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0" y="12"/>
                  </a:lnTo>
                  <a:lnTo>
                    <a:pt x="20" y="20"/>
                  </a:lnTo>
                  <a:lnTo>
                    <a:pt x="8" y="20"/>
                  </a:lnTo>
                  <a:lnTo>
                    <a:pt x="0" y="24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2" name="Freeform 182"/>
            <p:cNvSpPr>
              <a:spLocks/>
            </p:cNvSpPr>
            <p:nvPr/>
          </p:nvSpPr>
          <p:spPr bwMode="auto">
            <a:xfrm>
              <a:off x="7890" y="3336"/>
              <a:ext cx="34" cy="34"/>
            </a:xfrm>
            <a:custGeom>
              <a:avLst/>
              <a:gdLst>
                <a:gd name="T0" fmla="*/ 16 w 34"/>
                <a:gd name="T1" fmla="*/ 0 h 34"/>
                <a:gd name="T2" fmla="*/ 16 w 34"/>
                <a:gd name="T3" fmla="*/ 0 h 34"/>
                <a:gd name="T4" fmla="*/ 0 w 34"/>
                <a:gd name="T5" fmla="*/ 16 h 34"/>
                <a:gd name="T6" fmla="*/ 0 w 34"/>
                <a:gd name="T7" fmla="*/ 34 h 34"/>
                <a:gd name="T8" fmla="*/ 12 w 34"/>
                <a:gd name="T9" fmla="*/ 28 h 34"/>
                <a:gd name="T10" fmla="*/ 28 w 34"/>
                <a:gd name="T11" fmla="*/ 28 h 34"/>
                <a:gd name="T12" fmla="*/ 28 w 34"/>
                <a:gd name="T13" fmla="*/ 18 h 34"/>
                <a:gd name="T14" fmla="*/ 34 w 34"/>
                <a:gd name="T15" fmla="*/ 4 h 34"/>
                <a:gd name="T16" fmla="*/ 28 w 34"/>
                <a:gd name="T17" fmla="*/ 4 h 34"/>
                <a:gd name="T18" fmla="*/ 16 w 3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4"/>
                <a:gd name="T32" fmla="*/ 34 w 3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12" y="2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16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3" name="Freeform 183"/>
            <p:cNvSpPr>
              <a:spLocks/>
            </p:cNvSpPr>
            <p:nvPr/>
          </p:nvSpPr>
          <p:spPr bwMode="auto">
            <a:xfrm>
              <a:off x="7472" y="2900"/>
              <a:ext cx="6" cy="4"/>
            </a:xfrm>
            <a:custGeom>
              <a:avLst/>
              <a:gdLst>
                <a:gd name="T0" fmla="*/ 2 w 6"/>
                <a:gd name="T1" fmla="*/ 0 h 4"/>
                <a:gd name="T2" fmla="*/ 0 w 6"/>
                <a:gd name="T3" fmla="*/ 0 h 4"/>
                <a:gd name="T4" fmla="*/ 6 w 6"/>
                <a:gd name="T5" fmla="*/ 4 h 4"/>
                <a:gd name="T6" fmla="*/ 2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2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4" name="Freeform 184"/>
            <p:cNvSpPr>
              <a:spLocks/>
            </p:cNvSpPr>
            <p:nvPr/>
          </p:nvSpPr>
          <p:spPr bwMode="auto">
            <a:xfrm>
              <a:off x="7470" y="2896"/>
              <a:ext cx="10" cy="10"/>
            </a:xfrm>
            <a:custGeom>
              <a:avLst/>
              <a:gdLst>
                <a:gd name="T0" fmla="*/ 4 w 10"/>
                <a:gd name="T1" fmla="*/ 4 h 10"/>
                <a:gd name="T2" fmla="*/ 2 w 10"/>
                <a:gd name="T3" fmla="*/ 2 h 10"/>
                <a:gd name="T4" fmla="*/ 2 w 10"/>
                <a:gd name="T5" fmla="*/ 2 h 10"/>
                <a:gd name="T6" fmla="*/ 0 w 10"/>
                <a:gd name="T7" fmla="*/ 4 h 10"/>
                <a:gd name="T8" fmla="*/ 8 w 10"/>
                <a:gd name="T9" fmla="*/ 10 h 10"/>
                <a:gd name="T10" fmla="*/ 10 w 10"/>
                <a:gd name="T11" fmla="*/ 8 h 10"/>
                <a:gd name="T12" fmla="*/ 4 w 10"/>
                <a:gd name="T13" fmla="*/ 2 h 10"/>
                <a:gd name="T14" fmla="*/ 4 w 10"/>
                <a:gd name="T15" fmla="*/ 0 h 10"/>
                <a:gd name="T16" fmla="*/ 2 w 10"/>
                <a:gd name="T17" fmla="*/ 2 h 10"/>
                <a:gd name="T18" fmla="*/ 4 w 10"/>
                <a:gd name="T19" fmla="*/ 4 h 10"/>
                <a:gd name="T20" fmla="*/ 2 w 10"/>
                <a:gd name="T21" fmla="*/ 4 h 10"/>
                <a:gd name="T22" fmla="*/ 6 w 10"/>
                <a:gd name="T23" fmla="*/ 10 h 10"/>
                <a:gd name="T24" fmla="*/ 8 w 10"/>
                <a:gd name="T25" fmla="*/ 8 h 10"/>
                <a:gd name="T26" fmla="*/ 10 w 10"/>
                <a:gd name="T27" fmla="*/ 6 h 10"/>
                <a:gd name="T28" fmla="*/ 4 w 10"/>
                <a:gd name="T29" fmla="*/ 2 h 10"/>
                <a:gd name="T30" fmla="*/ 2 w 10"/>
                <a:gd name="T31" fmla="*/ 4 h 10"/>
                <a:gd name="T32" fmla="*/ 4 w 10"/>
                <a:gd name="T33" fmla="*/ 6 h 10"/>
                <a:gd name="T34" fmla="*/ 4 w 10"/>
                <a:gd name="T35" fmla="*/ 4 h 10"/>
                <a:gd name="T36" fmla="*/ 4 w 10"/>
                <a:gd name="T37" fmla="*/ 4 h 10"/>
                <a:gd name="T38" fmla="*/ 2 w 10"/>
                <a:gd name="T39" fmla="*/ 4 h 10"/>
                <a:gd name="T40" fmla="*/ 4 w 10"/>
                <a:gd name="T41" fmla="*/ 4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4" y="4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5" name="Freeform 185"/>
            <p:cNvSpPr>
              <a:spLocks/>
            </p:cNvSpPr>
            <p:nvPr/>
          </p:nvSpPr>
          <p:spPr bwMode="auto">
            <a:xfrm>
              <a:off x="7554" y="3556"/>
              <a:ext cx="14" cy="16"/>
            </a:xfrm>
            <a:custGeom>
              <a:avLst/>
              <a:gdLst>
                <a:gd name="T0" fmla="*/ 4 w 14"/>
                <a:gd name="T1" fmla="*/ 0 h 16"/>
                <a:gd name="T2" fmla="*/ 0 w 14"/>
                <a:gd name="T3" fmla="*/ 6 h 16"/>
                <a:gd name="T4" fmla="*/ 4 w 14"/>
                <a:gd name="T5" fmla="*/ 10 h 16"/>
                <a:gd name="T6" fmla="*/ 14 w 14"/>
                <a:gd name="T7" fmla="*/ 16 h 16"/>
                <a:gd name="T8" fmla="*/ 4 w 14"/>
                <a:gd name="T9" fmla="*/ 6 h 16"/>
                <a:gd name="T10" fmla="*/ 4 w 1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6"/>
                <a:gd name="T20" fmla="*/ 14 w 1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6">
                  <a:moveTo>
                    <a:pt x="4" y="0"/>
                  </a:moveTo>
                  <a:lnTo>
                    <a:pt x="0" y="6"/>
                  </a:lnTo>
                  <a:lnTo>
                    <a:pt x="4" y="10"/>
                  </a:lnTo>
                  <a:lnTo>
                    <a:pt x="14" y="16"/>
                  </a:lnTo>
                  <a:lnTo>
                    <a:pt x="4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6" name="Freeform 186"/>
            <p:cNvSpPr>
              <a:spLocks/>
            </p:cNvSpPr>
            <p:nvPr/>
          </p:nvSpPr>
          <p:spPr bwMode="auto">
            <a:xfrm>
              <a:off x="7550" y="3552"/>
              <a:ext cx="20" cy="22"/>
            </a:xfrm>
            <a:custGeom>
              <a:avLst/>
              <a:gdLst>
                <a:gd name="T0" fmla="*/ 8 w 20"/>
                <a:gd name="T1" fmla="*/ 4 h 22"/>
                <a:gd name="T2" fmla="*/ 6 w 20"/>
                <a:gd name="T3" fmla="*/ 4 h 22"/>
                <a:gd name="T4" fmla="*/ 2 w 20"/>
                <a:gd name="T5" fmla="*/ 8 h 22"/>
                <a:gd name="T6" fmla="*/ 0 w 20"/>
                <a:gd name="T7" fmla="*/ 10 h 22"/>
                <a:gd name="T8" fmla="*/ 6 w 20"/>
                <a:gd name="T9" fmla="*/ 16 h 22"/>
                <a:gd name="T10" fmla="*/ 18 w 20"/>
                <a:gd name="T11" fmla="*/ 22 h 22"/>
                <a:gd name="T12" fmla="*/ 20 w 20"/>
                <a:gd name="T13" fmla="*/ 18 h 22"/>
                <a:gd name="T14" fmla="*/ 10 w 20"/>
                <a:gd name="T15" fmla="*/ 10 h 22"/>
                <a:gd name="T16" fmla="*/ 10 w 20"/>
                <a:gd name="T17" fmla="*/ 4 h 22"/>
                <a:gd name="T18" fmla="*/ 10 w 20"/>
                <a:gd name="T19" fmla="*/ 0 h 22"/>
                <a:gd name="T20" fmla="*/ 6 w 20"/>
                <a:gd name="T21" fmla="*/ 4 h 22"/>
                <a:gd name="T22" fmla="*/ 8 w 20"/>
                <a:gd name="T23" fmla="*/ 4 h 22"/>
                <a:gd name="T24" fmla="*/ 6 w 20"/>
                <a:gd name="T25" fmla="*/ 4 h 22"/>
                <a:gd name="T26" fmla="*/ 6 w 20"/>
                <a:gd name="T27" fmla="*/ 10 h 22"/>
                <a:gd name="T28" fmla="*/ 6 w 20"/>
                <a:gd name="T29" fmla="*/ 10 h 22"/>
                <a:gd name="T30" fmla="*/ 16 w 20"/>
                <a:gd name="T31" fmla="*/ 22 h 22"/>
                <a:gd name="T32" fmla="*/ 18 w 20"/>
                <a:gd name="T33" fmla="*/ 20 h 22"/>
                <a:gd name="T34" fmla="*/ 18 w 20"/>
                <a:gd name="T35" fmla="*/ 18 h 22"/>
                <a:gd name="T36" fmla="*/ 10 w 20"/>
                <a:gd name="T37" fmla="*/ 14 h 22"/>
                <a:gd name="T38" fmla="*/ 6 w 20"/>
                <a:gd name="T39" fmla="*/ 10 h 22"/>
                <a:gd name="T40" fmla="*/ 10 w 20"/>
                <a:gd name="T41" fmla="*/ 6 h 22"/>
                <a:gd name="T42" fmla="*/ 8 w 20"/>
                <a:gd name="T43" fmla="*/ 4 h 22"/>
                <a:gd name="T44" fmla="*/ 6 w 20"/>
                <a:gd name="T45" fmla="*/ 4 h 22"/>
                <a:gd name="T46" fmla="*/ 8 w 20"/>
                <a:gd name="T47" fmla="*/ 4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22"/>
                <a:gd name="T74" fmla="*/ 20 w 20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22">
                  <a:moveTo>
                    <a:pt x="8" y="4"/>
                  </a:move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10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7" name="Freeform 187"/>
            <p:cNvSpPr>
              <a:spLocks/>
            </p:cNvSpPr>
            <p:nvPr/>
          </p:nvSpPr>
          <p:spPr bwMode="auto">
            <a:xfrm>
              <a:off x="8050" y="3702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2 w 10"/>
                <a:gd name="T3" fmla="*/ 6 h 14"/>
                <a:gd name="T4" fmla="*/ 0 w 10"/>
                <a:gd name="T5" fmla="*/ 10 h 14"/>
                <a:gd name="T6" fmla="*/ 4 w 10"/>
                <a:gd name="T7" fmla="*/ 14 h 14"/>
                <a:gd name="T8" fmla="*/ 4 w 10"/>
                <a:gd name="T9" fmla="*/ 14 h 14"/>
                <a:gd name="T10" fmla="*/ 4 w 10"/>
                <a:gd name="T11" fmla="*/ 14 h 14"/>
                <a:gd name="T12" fmla="*/ 4 w 10"/>
                <a:gd name="T13" fmla="*/ 14 h 14"/>
                <a:gd name="T14" fmla="*/ 10 w 10"/>
                <a:gd name="T15" fmla="*/ 4 h 14"/>
                <a:gd name="T16" fmla="*/ 10 w 10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10" y="0"/>
                  </a:moveTo>
                  <a:lnTo>
                    <a:pt x="2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8" name="Freeform 188"/>
            <p:cNvSpPr>
              <a:spLocks/>
            </p:cNvSpPr>
            <p:nvPr/>
          </p:nvSpPr>
          <p:spPr bwMode="auto">
            <a:xfrm>
              <a:off x="8050" y="3702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2 w 10"/>
                <a:gd name="T3" fmla="*/ 6 h 14"/>
                <a:gd name="T4" fmla="*/ 0 w 10"/>
                <a:gd name="T5" fmla="*/ 10 h 14"/>
                <a:gd name="T6" fmla="*/ 4 w 10"/>
                <a:gd name="T7" fmla="*/ 14 h 14"/>
                <a:gd name="T8" fmla="*/ 4 w 10"/>
                <a:gd name="T9" fmla="*/ 14 h 14"/>
                <a:gd name="T10" fmla="*/ 4 w 10"/>
                <a:gd name="T11" fmla="*/ 14 h 14"/>
                <a:gd name="T12" fmla="*/ 4 w 10"/>
                <a:gd name="T13" fmla="*/ 14 h 14"/>
                <a:gd name="T14" fmla="*/ 10 w 10"/>
                <a:gd name="T15" fmla="*/ 4 h 14"/>
                <a:gd name="T16" fmla="*/ 10 w 10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10" y="0"/>
                  </a:moveTo>
                  <a:lnTo>
                    <a:pt x="2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4"/>
                  </a:lnTo>
                  <a:lnTo>
                    <a:pt x="10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19" name="Freeform 189"/>
            <p:cNvSpPr>
              <a:spLocks noEditPoints="1"/>
            </p:cNvSpPr>
            <p:nvPr/>
          </p:nvSpPr>
          <p:spPr bwMode="auto">
            <a:xfrm>
              <a:off x="8044" y="3692"/>
              <a:ext cx="20" cy="34"/>
            </a:xfrm>
            <a:custGeom>
              <a:avLst/>
              <a:gdLst>
                <a:gd name="T0" fmla="*/ 6 w 20"/>
                <a:gd name="T1" fmla="*/ 20 h 34"/>
                <a:gd name="T2" fmla="*/ 8 w 20"/>
                <a:gd name="T3" fmla="*/ 16 h 34"/>
                <a:gd name="T4" fmla="*/ 16 w 20"/>
                <a:gd name="T5" fmla="*/ 10 h 34"/>
                <a:gd name="T6" fmla="*/ 16 w 20"/>
                <a:gd name="T7" fmla="*/ 14 h 34"/>
                <a:gd name="T8" fmla="*/ 10 w 20"/>
                <a:gd name="T9" fmla="*/ 24 h 34"/>
                <a:gd name="T10" fmla="*/ 10 w 20"/>
                <a:gd name="T11" fmla="*/ 24 h 34"/>
                <a:gd name="T12" fmla="*/ 10 w 20"/>
                <a:gd name="T13" fmla="*/ 24 h 34"/>
                <a:gd name="T14" fmla="*/ 10 w 20"/>
                <a:gd name="T15" fmla="*/ 24 h 34"/>
                <a:gd name="T16" fmla="*/ 6 w 20"/>
                <a:gd name="T17" fmla="*/ 20 h 34"/>
                <a:gd name="T18" fmla="*/ 20 w 20"/>
                <a:gd name="T19" fmla="*/ 0 h 34"/>
                <a:gd name="T20" fmla="*/ 6 w 20"/>
                <a:gd name="T21" fmla="*/ 12 h 34"/>
                <a:gd name="T22" fmla="*/ 0 w 20"/>
                <a:gd name="T23" fmla="*/ 18 h 34"/>
                <a:gd name="T24" fmla="*/ 0 w 20"/>
                <a:gd name="T25" fmla="*/ 20 h 34"/>
                <a:gd name="T26" fmla="*/ 0 w 20"/>
                <a:gd name="T27" fmla="*/ 20 h 34"/>
                <a:gd name="T28" fmla="*/ 2 w 20"/>
                <a:gd name="T29" fmla="*/ 20 h 34"/>
                <a:gd name="T30" fmla="*/ 0 w 20"/>
                <a:gd name="T31" fmla="*/ 20 h 34"/>
                <a:gd name="T32" fmla="*/ 6 w 20"/>
                <a:gd name="T33" fmla="*/ 26 h 34"/>
                <a:gd name="T34" fmla="*/ 6 w 20"/>
                <a:gd name="T35" fmla="*/ 30 h 34"/>
                <a:gd name="T36" fmla="*/ 6 w 20"/>
                <a:gd name="T37" fmla="*/ 34 h 34"/>
                <a:gd name="T38" fmla="*/ 14 w 20"/>
                <a:gd name="T39" fmla="*/ 26 h 34"/>
                <a:gd name="T40" fmla="*/ 20 w 20"/>
                <a:gd name="T41" fmla="*/ 14 h 34"/>
                <a:gd name="T42" fmla="*/ 20 w 20"/>
                <a:gd name="T43" fmla="*/ 4 h 34"/>
                <a:gd name="T44" fmla="*/ 20 w 20"/>
                <a:gd name="T45" fmla="*/ 0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34"/>
                <a:gd name="T71" fmla="*/ 20 w 2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34">
                  <a:moveTo>
                    <a:pt x="6" y="20"/>
                  </a:moveTo>
                  <a:lnTo>
                    <a:pt x="8" y="1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6" y="20"/>
                  </a:lnTo>
                  <a:close/>
                  <a:moveTo>
                    <a:pt x="20" y="0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14" y="26"/>
                  </a:lnTo>
                  <a:lnTo>
                    <a:pt x="20" y="14"/>
                  </a:lnTo>
                  <a:lnTo>
                    <a:pt x="2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0" name="Freeform 190"/>
            <p:cNvSpPr>
              <a:spLocks/>
            </p:cNvSpPr>
            <p:nvPr/>
          </p:nvSpPr>
          <p:spPr bwMode="auto">
            <a:xfrm>
              <a:off x="8050" y="3702"/>
              <a:ext cx="10" cy="14"/>
            </a:xfrm>
            <a:custGeom>
              <a:avLst/>
              <a:gdLst>
                <a:gd name="T0" fmla="*/ 0 w 10"/>
                <a:gd name="T1" fmla="*/ 10 h 14"/>
                <a:gd name="T2" fmla="*/ 2 w 10"/>
                <a:gd name="T3" fmla="*/ 6 h 14"/>
                <a:gd name="T4" fmla="*/ 10 w 10"/>
                <a:gd name="T5" fmla="*/ 0 h 14"/>
                <a:gd name="T6" fmla="*/ 10 w 10"/>
                <a:gd name="T7" fmla="*/ 4 h 14"/>
                <a:gd name="T8" fmla="*/ 4 w 10"/>
                <a:gd name="T9" fmla="*/ 14 h 14"/>
                <a:gd name="T10" fmla="*/ 4 w 10"/>
                <a:gd name="T11" fmla="*/ 14 h 14"/>
                <a:gd name="T12" fmla="*/ 4 w 10"/>
                <a:gd name="T13" fmla="*/ 14 h 14"/>
                <a:gd name="T14" fmla="*/ 4 w 10"/>
                <a:gd name="T15" fmla="*/ 14 h 14"/>
                <a:gd name="T16" fmla="*/ 0 w 10"/>
                <a:gd name="T17" fmla="*/ 1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0" y="10"/>
                  </a:moveTo>
                  <a:lnTo>
                    <a:pt x="2" y="6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0" y="1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1" name="Freeform 191"/>
            <p:cNvSpPr>
              <a:spLocks/>
            </p:cNvSpPr>
            <p:nvPr/>
          </p:nvSpPr>
          <p:spPr bwMode="auto">
            <a:xfrm>
              <a:off x="8044" y="3692"/>
              <a:ext cx="20" cy="34"/>
            </a:xfrm>
            <a:custGeom>
              <a:avLst/>
              <a:gdLst>
                <a:gd name="T0" fmla="*/ 20 w 20"/>
                <a:gd name="T1" fmla="*/ 0 h 34"/>
                <a:gd name="T2" fmla="*/ 6 w 20"/>
                <a:gd name="T3" fmla="*/ 12 h 34"/>
                <a:gd name="T4" fmla="*/ 0 w 20"/>
                <a:gd name="T5" fmla="*/ 18 h 34"/>
                <a:gd name="T6" fmla="*/ 0 w 20"/>
                <a:gd name="T7" fmla="*/ 20 h 34"/>
                <a:gd name="T8" fmla="*/ 0 w 20"/>
                <a:gd name="T9" fmla="*/ 20 h 34"/>
                <a:gd name="T10" fmla="*/ 2 w 20"/>
                <a:gd name="T11" fmla="*/ 20 h 34"/>
                <a:gd name="T12" fmla="*/ 0 w 20"/>
                <a:gd name="T13" fmla="*/ 20 h 34"/>
                <a:gd name="T14" fmla="*/ 6 w 20"/>
                <a:gd name="T15" fmla="*/ 26 h 34"/>
                <a:gd name="T16" fmla="*/ 6 w 20"/>
                <a:gd name="T17" fmla="*/ 30 h 34"/>
                <a:gd name="T18" fmla="*/ 6 w 20"/>
                <a:gd name="T19" fmla="*/ 34 h 34"/>
                <a:gd name="T20" fmla="*/ 14 w 20"/>
                <a:gd name="T21" fmla="*/ 26 h 34"/>
                <a:gd name="T22" fmla="*/ 20 w 20"/>
                <a:gd name="T23" fmla="*/ 14 h 34"/>
                <a:gd name="T24" fmla="*/ 20 w 20"/>
                <a:gd name="T25" fmla="*/ 4 h 34"/>
                <a:gd name="T26" fmla="*/ 20 w 20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34"/>
                <a:gd name="T44" fmla="*/ 20 w 20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34">
                  <a:moveTo>
                    <a:pt x="20" y="0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14" y="26"/>
                  </a:lnTo>
                  <a:lnTo>
                    <a:pt x="20" y="14"/>
                  </a:lnTo>
                  <a:lnTo>
                    <a:pt x="20" y="4"/>
                  </a:lnTo>
                  <a:lnTo>
                    <a:pt x="20" y="0"/>
                  </a:lnTo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2" name="Freeform 192"/>
            <p:cNvSpPr>
              <a:spLocks/>
            </p:cNvSpPr>
            <p:nvPr/>
          </p:nvSpPr>
          <p:spPr bwMode="auto">
            <a:xfrm>
              <a:off x="7488" y="2940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0 h 4"/>
                <a:gd name="T4" fmla="*/ 0 w 6"/>
                <a:gd name="T5" fmla="*/ 0 h 4"/>
                <a:gd name="T6" fmla="*/ 6 w 6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6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3" name="Freeform 193"/>
            <p:cNvSpPr>
              <a:spLocks/>
            </p:cNvSpPr>
            <p:nvPr/>
          </p:nvSpPr>
          <p:spPr bwMode="auto">
            <a:xfrm>
              <a:off x="7484" y="2938"/>
              <a:ext cx="12" cy="12"/>
            </a:xfrm>
            <a:custGeom>
              <a:avLst/>
              <a:gdLst>
                <a:gd name="T0" fmla="*/ 10 w 12"/>
                <a:gd name="T1" fmla="*/ 6 h 12"/>
                <a:gd name="T2" fmla="*/ 12 w 12"/>
                <a:gd name="T3" fmla="*/ 6 h 12"/>
                <a:gd name="T4" fmla="*/ 12 w 12"/>
                <a:gd name="T5" fmla="*/ 2 h 12"/>
                <a:gd name="T6" fmla="*/ 12 w 12"/>
                <a:gd name="T7" fmla="*/ 0 h 12"/>
                <a:gd name="T8" fmla="*/ 4 w 12"/>
                <a:gd name="T9" fmla="*/ 0 h 12"/>
                <a:gd name="T10" fmla="*/ 0 w 12"/>
                <a:gd name="T11" fmla="*/ 0 h 12"/>
                <a:gd name="T12" fmla="*/ 12 w 12"/>
                <a:gd name="T13" fmla="*/ 12 h 12"/>
                <a:gd name="T14" fmla="*/ 12 w 12"/>
                <a:gd name="T15" fmla="*/ 6 h 12"/>
                <a:gd name="T16" fmla="*/ 10 w 12"/>
                <a:gd name="T17" fmla="*/ 6 h 12"/>
                <a:gd name="T18" fmla="*/ 10 w 12"/>
                <a:gd name="T19" fmla="*/ 4 h 12"/>
                <a:gd name="T20" fmla="*/ 10 w 12"/>
                <a:gd name="T21" fmla="*/ 4 h 12"/>
                <a:gd name="T22" fmla="*/ 10 w 12"/>
                <a:gd name="T23" fmla="*/ 4 h 12"/>
                <a:gd name="T24" fmla="*/ 10 w 12"/>
                <a:gd name="T25" fmla="*/ 2 h 12"/>
                <a:gd name="T26" fmla="*/ 8 w 12"/>
                <a:gd name="T27" fmla="*/ 2 h 12"/>
                <a:gd name="T28" fmla="*/ 8 w 12"/>
                <a:gd name="T29" fmla="*/ 6 h 12"/>
                <a:gd name="T30" fmla="*/ 10 w 12"/>
                <a:gd name="T31" fmla="*/ 6 h 12"/>
                <a:gd name="T32" fmla="*/ 10 w 12"/>
                <a:gd name="T33" fmla="*/ 4 h 12"/>
                <a:gd name="T34" fmla="*/ 10 w 12"/>
                <a:gd name="T35" fmla="*/ 6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2"/>
                <a:gd name="T56" fmla="*/ 12 w 12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2">
                  <a:moveTo>
                    <a:pt x="10" y="6"/>
                  </a:move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4" name="Freeform 194"/>
            <p:cNvSpPr>
              <a:spLocks/>
            </p:cNvSpPr>
            <p:nvPr/>
          </p:nvSpPr>
          <p:spPr bwMode="auto">
            <a:xfrm>
              <a:off x="6530" y="3122"/>
              <a:ext cx="18" cy="44"/>
            </a:xfrm>
            <a:custGeom>
              <a:avLst/>
              <a:gdLst>
                <a:gd name="T0" fmla="*/ 2 w 18"/>
                <a:gd name="T1" fmla="*/ 44 h 44"/>
                <a:gd name="T2" fmla="*/ 2 w 18"/>
                <a:gd name="T3" fmla="*/ 44 h 44"/>
                <a:gd name="T4" fmla="*/ 2 w 18"/>
                <a:gd name="T5" fmla="*/ 44 h 44"/>
                <a:gd name="T6" fmla="*/ 10 w 18"/>
                <a:gd name="T7" fmla="*/ 44 h 44"/>
                <a:gd name="T8" fmla="*/ 10 w 18"/>
                <a:gd name="T9" fmla="*/ 44 h 44"/>
                <a:gd name="T10" fmla="*/ 14 w 18"/>
                <a:gd name="T11" fmla="*/ 28 h 44"/>
                <a:gd name="T12" fmla="*/ 16 w 18"/>
                <a:gd name="T13" fmla="*/ 24 h 44"/>
                <a:gd name="T14" fmla="*/ 18 w 18"/>
                <a:gd name="T15" fmla="*/ 24 h 44"/>
                <a:gd name="T16" fmla="*/ 8 w 18"/>
                <a:gd name="T17" fmla="*/ 0 h 44"/>
                <a:gd name="T18" fmla="*/ 0 w 18"/>
                <a:gd name="T19" fmla="*/ 18 h 44"/>
                <a:gd name="T20" fmla="*/ 2 w 18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4"/>
                <a:gd name="T35" fmla="*/ 18 w 1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4">
                  <a:moveTo>
                    <a:pt x="2" y="44"/>
                  </a:moveTo>
                  <a:lnTo>
                    <a:pt x="2" y="44"/>
                  </a:lnTo>
                  <a:lnTo>
                    <a:pt x="10" y="44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5" name="Freeform 195"/>
            <p:cNvSpPr>
              <a:spLocks/>
            </p:cNvSpPr>
            <p:nvPr/>
          </p:nvSpPr>
          <p:spPr bwMode="auto">
            <a:xfrm>
              <a:off x="6528" y="3118"/>
              <a:ext cx="24" cy="50"/>
            </a:xfrm>
            <a:custGeom>
              <a:avLst/>
              <a:gdLst>
                <a:gd name="T0" fmla="*/ 4 w 24"/>
                <a:gd name="T1" fmla="*/ 48 h 50"/>
                <a:gd name="T2" fmla="*/ 2 w 24"/>
                <a:gd name="T3" fmla="*/ 48 h 50"/>
                <a:gd name="T4" fmla="*/ 2 w 24"/>
                <a:gd name="T5" fmla="*/ 48 h 50"/>
                <a:gd name="T6" fmla="*/ 2 w 24"/>
                <a:gd name="T7" fmla="*/ 50 h 50"/>
                <a:gd name="T8" fmla="*/ 4 w 24"/>
                <a:gd name="T9" fmla="*/ 50 h 50"/>
                <a:gd name="T10" fmla="*/ 4 w 24"/>
                <a:gd name="T11" fmla="*/ 50 h 50"/>
                <a:gd name="T12" fmla="*/ 10 w 24"/>
                <a:gd name="T13" fmla="*/ 50 h 50"/>
                <a:gd name="T14" fmla="*/ 10 w 24"/>
                <a:gd name="T15" fmla="*/ 50 h 50"/>
                <a:gd name="T16" fmla="*/ 12 w 24"/>
                <a:gd name="T17" fmla="*/ 50 h 50"/>
                <a:gd name="T18" fmla="*/ 12 w 24"/>
                <a:gd name="T19" fmla="*/ 50 h 50"/>
                <a:gd name="T20" fmla="*/ 12 w 24"/>
                <a:gd name="T21" fmla="*/ 50 h 50"/>
                <a:gd name="T22" fmla="*/ 12 w 24"/>
                <a:gd name="T23" fmla="*/ 50 h 50"/>
                <a:gd name="T24" fmla="*/ 12 w 24"/>
                <a:gd name="T25" fmla="*/ 48 h 50"/>
                <a:gd name="T26" fmla="*/ 12 w 24"/>
                <a:gd name="T27" fmla="*/ 50 h 50"/>
                <a:gd name="T28" fmla="*/ 12 w 24"/>
                <a:gd name="T29" fmla="*/ 50 h 50"/>
                <a:gd name="T30" fmla="*/ 12 w 24"/>
                <a:gd name="T31" fmla="*/ 48 h 50"/>
                <a:gd name="T32" fmla="*/ 12 w 24"/>
                <a:gd name="T33" fmla="*/ 50 h 50"/>
                <a:gd name="T34" fmla="*/ 14 w 24"/>
                <a:gd name="T35" fmla="*/ 50 h 50"/>
                <a:gd name="T36" fmla="*/ 14 w 24"/>
                <a:gd name="T37" fmla="*/ 48 h 50"/>
                <a:gd name="T38" fmla="*/ 14 w 24"/>
                <a:gd name="T39" fmla="*/ 48 h 50"/>
                <a:gd name="T40" fmla="*/ 18 w 24"/>
                <a:gd name="T41" fmla="*/ 32 h 50"/>
                <a:gd name="T42" fmla="*/ 18 w 24"/>
                <a:gd name="T43" fmla="*/ 32 h 50"/>
                <a:gd name="T44" fmla="*/ 22 w 24"/>
                <a:gd name="T45" fmla="*/ 28 h 50"/>
                <a:gd name="T46" fmla="*/ 24 w 24"/>
                <a:gd name="T47" fmla="*/ 28 h 50"/>
                <a:gd name="T48" fmla="*/ 10 w 24"/>
                <a:gd name="T49" fmla="*/ 0 h 50"/>
                <a:gd name="T50" fmla="*/ 0 w 24"/>
                <a:gd name="T51" fmla="*/ 22 h 50"/>
                <a:gd name="T52" fmla="*/ 2 w 24"/>
                <a:gd name="T53" fmla="*/ 48 h 50"/>
                <a:gd name="T54" fmla="*/ 2 w 24"/>
                <a:gd name="T55" fmla="*/ 48 h 50"/>
                <a:gd name="T56" fmla="*/ 4 w 24"/>
                <a:gd name="T57" fmla="*/ 48 h 50"/>
                <a:gd name="T58" fmla="*/ 6 w 24"/>
                <a:gd name="T59" fmla="*/ 48 h 50"/>
                <a:gd name="T60" fmla="*/ 4 w 24"/>
                <a:gd name="T61" fmla="*/ 22 h 50"/>
                <a:gd name="T62" fmla="*/ 10 w 24"/>
                <a:gd name="T63" fmla="*/ 10 h 50"/>
                <a:gd name="T64" fmla="*/ 18 w 24"/>
                <a:gd name="T65" fmla="*/ 28 h 50"/>
                <a:gd name="T66" fmla="*/ 20 w 24"/>
                <a:gd name="T67" fmla="*/ 28 h 50"/>
                <a:gd name="T68" fmla="*/ 20 w 24"/>
                <a:gd name="T69" fmla="*/ 26 h 50"/>
                <a:gd name="T70" fmla="*/ 20 w 24"/>
                <a:gd name="T71" fmla="*/ 26 h 50"/>
                <a:gd name="T72" fmla="*/ 16 w 24"/>
                <a:gd name="T73" fmla="*/ 28 h 50"/>
                <a:gd name="T74" fmla="*/ 14 w 24"/>
                <a:gd name="T75" fmla="*/ 32 h 50"/>
                <a:gd name="T76" fmla="*/ 14 w 24"/>
                <a:gd name="T77" fmla="*/ 32 h 50"/>
                <a:gd name="T78" fmla="*/ 10 w 24"/>
                <a:gd name="T79" fmla="*/ 46 h 50"/>
                <a:gd name="T80" fmla="*/ 12 w 24"/>
                <a:gd name="T81" fmla="*/ 48 h 50"/>
                <a:gd name="T82" fmla="*/ 12 w 24"/>
                <a:gd name="T83" fmla="*/ 46 h 50"/>
                <a:gd name="T84" fmla="*/ 12 w 24"/>
                <a:gd name="T85" fmla="*/ 46 h 50"/>
                <a:gd name="T86" fmla="*/ 12 w 24"/>
                <a:gd name="T87" fmla="*/ 46 h 50"/>
                <a:gd name="T88" fmla="*/ 8 w 24"/>
                <a:gd name="T89" fmla="*/ 46 h 50"/>
                <a:gd name="T90" fmla="*/ 8 w 24"/>
                <a:gd name="T91" fmla="*/ 46 h 50"/>
                <a:gd name="T92" fmla="*/ 4 w 24"/>
                <a:gd name="T93" fmla="*/ 46 h 50"/>
                <a:gd name="T94" fmla="*/ 4 w 24"/>
                <a:gd name="T95" fmla="*/ 48 h 50"/>
                <a:gd name="T96" fmla="*/ 6 w 24"/>
                <a:gd name="T97" fmla="*/ 48 h 50"/>
                <a:gd name="T98" fmla="*/ 6 w 24"/>
                <a:gd name="T99" fmla="*/ 48 h 50"/>
                <a:gd name="T100" fmla="*/ 4 w 24"/>
                <a:gd name="T101" fmla="*/ 48 h 50"/>
                <a:gd name="T102" fmla="*/ 6 w 24"/>
                <a:gd name="T103" fmla="*/ 48 h 50"/>
                <a:gd name="T104" fmla="*/ 4 w 24"/>
                <a:gd name="T105" fmla="*/ 48 h 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"/>
                <a:gd name="T160" fmla="*/ 0 h 50"/>
                <a:gd name="T161" fmla="*/ 24 w 24"/>
                <a:gd name="T162" fmla="*/ 50 h 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" h="50">
                  <a:moveTo>
                    <a:pt x="4" y="48"/>
                  </a:moveTo>
                  <a:lnTo>
                    <a:pt x="2" y="48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8" y="32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22"/>
                  </a:lnTo>
                  <a:lnTo>
                    <a:pt x="10" y="10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6" name="Freeform 196"/>
            <p:cNvSpPr>
              <a:spLocks noEditPoints="1"/>
            </p:cNvSpPr>
            <p:nvPr/>
          </p:nvSpPr>
          <p:spPr bwMode="auto">
            <a:xfrm>
              <a:off x="6304" y="2406"/>
              <a:ext cx="1388" cy="1040"/>
            </a:xfrm>
            <a:custGeom>
              <a:avLst/>
              <a:gdLst>
                <a:gd name="T0" fmla="*/ 482 w 1388"/>
                <a:gd name="T1" fmla="*/ 204 h 1040"/>
                <a:gd name="T2" fmla="*/ 920 w 1388"/>
                <a:gd name="T3" fmla="*/ 90 h 1040"/>
                <a:gd name="T4" fmla="*/ 1040 w 1388"/>
                <a:gd name="T5" fmla="*/ 70 h 1040"/>
                <a:gd name="T6" fmla="*/ 980 w 1388"/>
                <a:gd name="T7" fmla="*/ 6 h 1040"/>
                <a:gd name="T8" fmla="*/ 896 w 1388"/>
                <a:gd name="T9" fmla="*/ 60 h 1040"/>
                <a:gd name="T10" fmla="*/ 1348 w 1388"/>
                <a:gd name="T11" fmla="*/ 618 h 1040"/>
                <a:gd name="T12" fmla="*/ 1264 w 1388"/>
                <a:gd name="T13" fmla="*/ 538 h 1040"/>
                <a:gd name="T14" fmla="*/ 1230 w 1388"/>
                <a:gd name="T15" fmla="*/ 548 h 1040"/>
                <a:gd name="T16" fmla="*/ 1200 w 1388"/>
                <a:gd name="T17" fmla="*/ 528 h 1040"/>
                <a:gd name="T18" fmla="*/ 1220 w 1388"/>
                <a:gd name="T19" fmla="*/ 588 h 1040"/>
                <a:gd name="T20" fmla="*/ 1180 w 1388"/>
                <a:gd name="T21" fmla="*/ 564 h 1040"/>
                <a:gd name="T22" fmla="*/ 1130 w 1388"/>
                <a:gd name="T23" fmla="*/ 458 h 1040"/>
                <a:gd name="T24" fmla="*/ 1104 w 1388"/>
                <a:gd name="T25" fmla="*/ 468 h 1040"/>
                <a:gd name="T26" fmla="*/ 1084 w 1388"/>
                <a:gd name="T27" fmla="*/ 418 h 1040"/>
                <a:gd name="T28" fmla="*/ 1040 w 1388"/>
                <a:gd name="T29" fmla="*/ 388 h 1040"/>
                <a:gd name="T30" fmla="*/ 976 w 1388"/>
                <a:gd name="T31" fmla="*/ 334 h 1040"/>
                <a:gd name="T32" fmla="*/ 840 w 1388"/>
                <a:gd name="T33" fmla="*/ 244 h 1040"/>
                <a:gd name="T34" fmla="*/ 682 w 1388"/>
                <a:gd name="T35" fmla="*/ 210 h 1040"/>
                <a:gd name="T36" fmla="*/ 562 w 1388"/>
                <a:gd name="T37" fmla="*/ 250 h 1040"/>
                <a:gd name="T38" fmla="*/ 506 w 1388"/>
                <a:gd name="T39" fmla="*/ 314 h 1040"/>
                <a:gd name="T40" fmla="*/ 448 w 1388"/>
                <a:gd name="T41" fmla="*/ 244 h 1040"/>
                <a:gd name="T42" fmla="*/ 302 w 1388"/>
                <a:gd name="T43" fmla="*/ 244 h 1040"/>
                <a:gd name="T44" fmla="*/ 208 w 1388"/>
                <a:gd name="T45" fmla="*/ 260 h 1040"/>
                <a:gd name="T46" fmla="*/ 206 w 1388"/>
                <a:gd name="T47" fmla="*/ 330 h 1040"/>
                <a:gd name="T48" fmla="*/ 178 w 1388"/>
                <a:gd name="T49" fmla="*/ 380 h 1040"/>
                <a:gd name="T50" fmla="*/ 0 w 1388"/>
                <a:gd name="T51" fmla="*/ 470 h 1040"/>
                <a:gd name="T52" fmla="*/ 40 w 1388"/>
                <a:gd name="T53" fmla="*/ 536 h 1040"/>
                <a:gd name="T54" fmla="*/ 56 w 1388"/>
                <a:gd name="T55" fmla="*/ 630 h 1040"/>
                <a:gd name="T56" fmla="*/ 90 w 1388"/>
                <a:gd name="T57" fmla="*/ 684 h 1040"/>
                <a:gd name="T58" fmla="*/ 228 w 1388"/>
                <a:gd name="T59" fmla="*/ 760 h 1040"/>
                <a:gd name="T60" fmla="*/ 272 w 1388"/>
                <a:gd name="T61" fmla="*/ 752 h 1040"/>
                <a:gd name="T62" fmla="*/ 320 w 1388"/>
                <a:gd name="T63" fmla="*/ 766 h 1040"/>
                <a:gd name="T64" fmla="*/ 446 w 1388"/>
                <a:gd name="T65" fmla="*/ 800 h 1040"/>
                <a:gd name="T66" fmla="*/ 472 w 1388"/>
                <a:gd name="T67" fmla="*/ 880 h 1040"/>
                <a:gd name="T68" fmla="*/ 486 w 1388"/>
                <a:gd name="T69" fmla="*/ 942 h 1040"/>
                <a:gd name="T70" fmla="*/ 528 w 1388"/>
                <a:gd name="T71" fmla="*/ 976 h 1040"/>
                <a:gd name="T72" fmla="*/ 574 w 1388"/>
                <a:gd name="T73" fmla="*/ 988 h 1040"/>
                <a:gd name="T74" fmla="*/ 696 w 1388"/>
                <a:gd name="T75" fmla="*/ 978 h 1040"/>
                <a:gd name="T76" fmla="*/ 756 w 1388"/>
                <a:gd name="T77" fmla="*/ 1022 h 1040"/>
                <a:gd name="T78" fmla="*/ 830 w 1388"/>
                <a:gd name="T79" fmla="*/ 956 h 1040"/>
                <a:gd name="T80" fmla="*/ 856 w 1388"/>
                <a:gd name="T81" fmla="*/ 966 h 1040"/>
                <a:gd name="T82" fmla="*/ 916 w 1388"/>
                <a:gd name="T83" fmla="*/ 942 h 1040"/>
                <a:gd name="T84" fmla="*/ 900 w 1388"/>
                <a:gd name="T85" fmla="*/ 848 h 1040"/>
                <a:gd name="T86" fmla="*/ 870 w 1388"/>
                <a:gd name="T87" fmla="*/ 818 h 1040"/>
                <a:gd name="T88" fmla="*/ 886 w 1388"/>
                <a:gd name="T89" fmla="*/ 778 h 1040"/>
                <a:gd name="T90" fmla="*/ 966 w 1388"/>
                <a:gd name="T91" fmla="*/ 728 h 1040"/>
                <a:gd name="T92" fmla="*/ 970 w 1388"/>
                <a:gd name="T93" fmla="*/ 628 h 1040"/>
                <a:gd name="T94" fmla="*/ 1016 w 1388"/>
                <a:gd name="T95" fmla="*/ 608 h 1040"/>
                <a:gd name="T96" fmla="*/ 1030 w 1388"/>
                <a:gd name="T97" fmla="*/ 692 h 1040"/>
                <a:gd name="T98" fmla="*/ 1130 w 1388"/>
                <a:gd name="T99" fmla="*/ 702 h 1040"/>
                <a:gd name="T100" fmla="*/ 1170 w 1388"/>
                <a:gd name="T101" fmla="*/ 762 h 1040"/>
                <a:gd name="T102" fmla="*/ 1210 w 1388"/>
                <a:gd name="T103" fmla="*/ 802 h 1040"/>
                <a:gd name="T104" fmla="*/ 1250 w 1388"/>
                <a:gd name="T105" fmla="*/ 818 h 1040"/>
                <a:gd name="T106" fmla="*/ 1264 w 1388"/>
                <a:gd name="T107" fmla="*/ 778 h 1040"/>
                <a:gd name="T108" fmla="*/ 1264 w 1388"/>
                <a:gd name="T109" fmla="*/ 762 h 1040"/>
                <a:gd name="T110" fmla="*/ 1284 w 1388"/>
                <a:gd name="T111" fmla="*/ 702 h 1040"/>
                <a:gd name="T112" fmla="*/ 1328 w 1388"/>
                <a:gd name="T113" fmla="*/ 672 h 1040"/>
                <a:gd name="T114" fmla="*/ 1384 w 1388"/>
                <a:gd name="T115" fmla="*/ 642 h 10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8"/>
                <a:gd name="T175" fmla="*/ 0 h 1040"/>
                <a:gd name="T176" fmla="*/ 1388 w 1388"/>
                <a:gd name="T177" fmla="*/ 1040 h 10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8" h="1040">
                  <a:moveTo>
                    <a:pt x="462" y="224"/>
                  </a:moveTo>
                  <a:lnTo>
                    <a:pt x="468" y="234"/>
                  </a:lnTo>
                  <a:lnTo>
                    <a:pt x="472" y="240"/>
                  </a:lnTo>
                  <a:lnTo>
                    <a:pt x="478" y="250"/>
                  </a:lnTo>
                  <a:lnTo>
                    <a:pt x="498" y="254"/>
                  </a:lnTo>
                  <a:lnTo>
                    <a:pt x="506" y="254"/>
                  </a:lnTo>
                  <a:lnTo>
                    <a:pt x="506" y="234"/>
                  </a:lnTo>
                  <a:lnTo>
                    <a:pt x="512" y="230"/>
                  </a:lnTo>
                  <a:lnTo>
                    <a:pt x="512" y="220"/>
                  </a:lnTo>
                  <a:lnTo>
                    <a:pt x="482" y="204"/>
                  </a:lnTo>
                  <a:lnTo>
                    <a:pt x="478" y="194"/>
                  </a:lnTo>
                  <a:lnTo>
                    <a:pt x="468" y="194"/>
                  </a:lnTo>
                  <a:lnTo>
                    <a:pt x="462" y="200"/>
                  </a:lnTo>
                  <a:lnTo>
                    <a:pt x="452" y="204"/>
                  </a:lnTo>
                  <a:lnTo>
                    <a:pt x="448" y="210"/>
                  </a:lnTo>
                  <a:lnTo>
                    <a:pt x="452" y="220"/>
                  </a:lnTo>
                  <a:lnTo>
                    <a:pt x="462" y="224"/>
                  </a:lnTo>
                  <a:close/>
                  <a:moveTo>
                    <a:pt x="906" y="90"/>
                  </a:moveTo>
                  <a:lnTo>
                    <a:pt x="906" y="96"/>
                  </a:lnTo>
                  <a:lnTo>
                    <a:pt x="920" y="90"/>
                  </a:lnTo>
                  <a:lnTo>
                    <a:pt x="920" y="96"/>
                  </a:lnTo>
                  <a:lnTo>
                    <a:pt x="940" y="90"/>
                  </a:lnTo>
                  <a:lnTo>
                    <a:pt x="940" y="86"/>
                  </a:lnTo>
                  <a:lnTo>
                    <a:pt x="950" y="76"/>
                  </a:lnTo>
                  <a:lnTo>
                    <a:pt x="956" y="76"/>
                  </a:lnTo>
                  <a:lnTo>
                    <a:pt x="976" y="80"/>
                  </a:lnTo>
                  <a:lnTo>
                    <a:pt x="980" y="86"/>
                  </a:lnTo>
                  <a:lnTo>
                    <a:pt x="996" y="86"/>
                  </a:lnTo>
                  <a:lnTo>
                    <a:pt x="1006" y="80"/>
                  </a:lnTo>
                  <a:lnTo>
                    <a:pt x="1040" y="70"/>
                  </a:lnTo>
                  <a:lnTo>
                    <a:pt x="1054" y="60"/>
                  </a:lnTo>
                  <a:lnTo>
                    <a:pt x="1060" y="50"/>
                  </a:lnTo>
                  <a:lnTo>
                    <a:pt x="1054" y="40"/>
                  </a:lnTo>
                  <a:lnTo>
                    <a:pt x="1034" y="26"/>
                  </a:lnTo>
                  <a:lnTo>
                    <a:pt x="1034" y="16"/>
                  </a:lnTo>
                  <a:lnTo>
                    <a:pt x="1010" y="10"/>
                  </a:lnTo>
                  <a:lnTo>
                    <a:pt x="996" y="0"/>
                  </a:lnTo>
                  <a:lnTo>
                    <a:pt x="996" y="6"/>
                  </a:lnTo>
                  <a:lnTo>
                    <a:pt x="990" y="0"/>
                  </a:lnTo>
                  <a:lnTo>
                    <a:pt x="980" y="6"/>
                  </a:lnTo>
                  <a:lnTo>
                    <a:pt x="970" y="0"/>
                  </a:lnTo>
                  <a:lnTo>
                    <a:pt x="960" y="6"/>
                  </a:lnTo>
                  <a:lnTo>
                    <a:pt x="946" y="6"/>
                  </a:lnTo>
                  <a:lnTo>
                    <a:pt x="940" y="16"/>
                  </a:lnTo>
                  <a:lnTo>
                    <a:pt x="936" y="16"/>
                  </a:lnTo>
                  <a:lnTo>
                    <a:pt x="926" y="26"/>
                  </a:lnTo>
                  <a:lnTo>
                    <a:pt x="920" y="36"/>
                  </a:lnTo>
                  <a:lnTo>
                    <a:pt x="906" y="46"/>
                  </a:lnTo>
                  <a:lnTo>
                    <a:pt x="906" y="56"/>
                  </a:lnTo>
                  <a:lnTo>
                    <a:pt x="896" y="60"/>
                  </a:lnTo>
                  <a:lnTo>
                    <a:pt x="890" y="70"/>
                  </a:lnTo>
                  <a:lnTo>
                    <a:pt x="896" y="76"/>
                  </a:lnTo>
                  <a:lnTo>
                    <a:pt x="906" y="90"/>
                  </a:lnTo>
                  <a:close/>
                  <a:moveTo>
                    <a:pt x="1378" y="632"/>
                  </a:moveTo>
                  <a:lnTo>
                    <a:pt x="1374" y="628"/>
                  </a:lnTo>
                  <a:lnTo>
                    <a:pt x="1368" y="628"/>
                  </a:lnTo>
                  <a:lnTo>
                    <a:pt x="1368" y="622"/>
                  </a:lnTo>
                  <a:lnTo>
                    <a:pt x="1364" y="614"/>
                  </a:lnTo>
                  <a:lnTo>
                    <a:pt x="1354" y="622"/>
                  </a:lnTo>
                  <a:lnTo>
                    <a:pt x="1348" y="618"/>
                  </a:lnTo>
                  <a:lnTo>
                    <a:pt x="1354" y="618"/>
                  </a:lnTo>
                  <a:lnTo>
                    <a:pt x="1354" y="614"/>
                  </a:lnTo>
                  <a:lnTo>
                    <a:pt x="1338" y="598"/>
                  </a:lnTo>
                  <a:lnTo>
                    <a:pt x="1334" y="588"/>
                  </a:lnTo>
                  <a:lnTo>
                    <a:pt x="1318" y="578"/>
                  </a:lnTo>
                  <a:lnTo>
                    <a:pt x="1314" y="574"/>
                  </a:lnTo>
                  <a:lnTo>
                    <a:pt x="1314" y="564"/>
                  </a:lnTo>
                  <a:lnTo>
                    <a:pt x="1304" y="558"/>
                  </a:lnTo>
                  <a:lnTo>
                    <a:pt x="1304" y="548"/>
                  </a:lnTo>
                  <a:lnTo>
                    <a:pt x="1264" y="538"/>
                  </a:lnTo>
                  <a:lnTo>
                    <a:pt x="1260" y="544"/>
                  </a:lnTo>
                  <a:lnTo>
                    <a:pt x="1274" y="548"/>
                  </a:lnTo>
                  <a:lnTo>
                    <a:pt x="1270" y="554"/>
                  </a:lnTo>
                  <a:lnTo>
                    <a:pt x="1264" y="554"/>
                  </a:lnTo>
                  <a:lnTo>
                    <a:pt x="1254" y="548"/>
                  </a:lnTo>
                  <a:lnTo>
                    <a:pt x="1240" y="544"/>
                  </a:lnTo>
                  <a:lnTo>
                    <a:pt x="1244" y="554"/>
                  </a:lnTo>
                  <a:lnTo>
                    <a:pt x="1240" y="558"/>
                  </a:lnTo>
                  <a:lnTo>
                    <a:pt x="1234" y="554"/>
                  </a:lnTo>
                  <a:lnTo>
                    <a:pt x="1230" y="548"/>
                  </a:lnTo>
                  <a:lnTo>
                    <a:pt x="1234" y="538"/>
                  </a:lnTo>
                  <a:lnTo>
                    <a:pt x="1240" y="538"/>
                  </a:lnTo>
                  <a:lnTo>
                    <a:pt x="1230" y="534"/>
                  </a:lnTo>
                  <a:lnTo>
                    <a:pt x="1224" y="534"/>
                  </a:lnTo>
                  <a:lnTo>
                    <a:pt x="1224" y="528"/>
                  </a:lnTo>
                  <a:lnTo>
                    <a:pt x="1220" y="524"/>
                  </a:lnTo>
                  <a:lnTo>
                    <a:pt x="1220" y="534"/>
                  </a:lnTo>
                  <a:lnTo>
                    <a:pt x="1214" y="538"/>
                  </a:lnTo>
                  <a:lnTo>
                    <a:pt x="1210" y="534"/>
                  </a:lnTo>
                  <a:lnTo>
                    <a:pt x="1200" y="528"/>
                  </a:lnTo>
                  <a:lnTo>
                    <a:pt x="1194" y="534"/>
                  </a:lnTo>
                  <a:lnTo>
                    <a:pt x="1200" y="534"/>
                  </a:lnTo>
                  <a:lnTo>
                    <a:pt x="1200" y="538"/>
                  </a:lnTo>
                  <a:lnTo>
                    <a:pt x="1194" y="538"/>
                  </a:lnTo>
                  <a:lnTo>
                    <a:pt x="1204" y="544"/>
                  </a:lnTo>
                  <a:lnTo>
                    <a:pt x="1204" y="564"/>
                  </a:lnTo>
                  <a:lnTo>
                    <a:pt x="1200" y="578"/>
                  </a:lnTo>
                  <a:lnTo>
                    <a:pt x="1210" y="584"/>
                  </a:lnTo>
                  <a:lnTo>
                    <a:pt x="1210" y="578"/>
                  </a:lnTo>
                  <a:lnTo>
                    <a:pt x="1220" y="588"/>
                  </a:lnTo>
                  <a:lnTo>
                    <a:pt x="1220" y="598"/>
                  </a:lnTo>
                  <a:lnTo>
                    <a:pt x="1214" y="604"/>
                  </a:lnTo>
                  <a:lnTo>
                    <a:pt x="1210" y="604"/>
                  </a:lnTo>
                  <a:lnTo>
                    <a:pt x="1210" y="594"/>
                  </a:lnTo>
                  <a:lnTo>
                    <a:pt x="1200" y="588"/>
                  </a:lnTo>
                  <a:lnTo>
                    <a:pt x="1194" y="588"/>
                  </a:lnTo>
                  <a:lnTo>
                    <a:pt x="1190" y="584"/>
                  </a:lnTo>
                  <a:lnTo>
                    <a:pt x="1190" y="578"/>
                  </a:lnTo>
                  <a:lnTo>
                    <a:pt x="1184" y="568"/>
                  </a:lnTo>
                  <a:lnTo>
                    <a:pt x="1180" y="564"/>
                  </a:lnTo>
                  <a:lnTo>
                    <a:pt x="1180" y="548"/>
                  </a:lnTo>
                  <a:lnTo>
                    <a:pt x="1174" y="534"/>
                  </a:lnTo>
                  <a:lnTo>
                    <a:pt x="1174" y="524"/>
                  </a:lnTo>
                  <a:lnTo>
                    <a:pt x="1170" y="504"/>
                  </a:lnTo>
                  <a:lnTo>
                    <a:pt x="1164" y="498"/>
                  </a:lnTo>
                  <a:lnTo>
                    <a:pt x="1168" y="494"/>
                  </a:lnTo>
                  <a:lnTo>
                    <a:pt x="1154" y="484"/>
                  </a:lnTo>
                  <a:lnTo>
                    <a:pt x="1150" y="474"/>
                  </a:lnTo>
                  <a:lnTo>
                    <a:pt x="1150" y="468"/>
                  </a:lnTo>
                  <a:lnTo>
                    <a:pt x="1130" y="458"/>
                  </a:lnTo>
                  <a:lnTo>
                    <a:pt x="1130" y="468"/>
                  </a:lnTo>
                  <a:lnTo>
                    <a:pt x="1134" y="474"/>
                  </a:lnTo>
                  <a:lnTo>
                    <a:pt x="1140" y="478"/>
                  </a:lnTo>
                  <a:lnTo>
                    <a:pt x="1144" y="478"/>
                  </a:lnTo>
                  <a:lnTo>
                    <a:pt x="1150" y="488"/>
                  </a:lnTo>
                  <a:lnTo>
                    <a:pt x="1150" y="494"/>
                  </a:lnTo>
                  <a:lnTo>
                    <a:pt x="1144" y="488"/>
                  </a:lnTo>
                  <a:lnTo>
                    <a:pt x="1120" y="474"/>
                  </a:lnTo>
                  <a:lnTo>
                    <a:pt x="1114" y="474"/>
                  </a:lnTo>
                  <a:lnTo>
                    <a:pt x="1104" y="468"/>
                  </a:lnTo>
                  <a:lnTo>
                    <a:pt x="1120" y="454"/>
                  </a:lnTo>
                  <a:lnTo>
                    <a:pt x="1120" y="448"/>
                  </a:lnTo>
                  <a:lnTo>
                    <a:pt x="1104" y="444"/>
                  </a:lnTo>
                  <a:lnTo>
                    <a:pt x="1094" y="444"/>
                  </a:lnTo>
                  <a:lnTo>
                    <a:pt x="1090" y="438"/>
                  </a:lnTo>
                  <a:lnTo>
                    <a:pt x="1080" y="438"/>
                  </a:lnTo>
                  <a:lnTo>
                    <a:pt x="1084" y="434"/>
                  </a:lnTo>
                  <a:lnTo>
                    <a:pt x="1090" y="428"/>
                  </a:lnTo>
                  <a:lnTo>
                    <a:pt x="1084" y="428"/>
                  </a:lnTo>
                  <a:lnTo>
                    <a:pt x="1084" y="418"/>
                  </a:lnTo>
                  <a:lnTo>
                    <a:pt x="1070" y="418"/>
                  </a:lnTo>
                  <a:lnTo>
                    <a:pt x="1074" y="414"/>
                  </a:lnTo>
                  <a:lnTo>
                    <a:pt x="1070" y="404"/>
                  </a:lnTo>
                  <a:lnTo>
                    <a:pt x="1060" y="408"/>
                  </a:lnTo>
                  <a:lnTo>
                    <a:pt x="1060" y="404"/>
                  </a:lnTo>
                  <a:lnTo>
                    <a:pt x="1050" y="398"/>
                  </a:lnTo>
                  <a:lnTo>
                    <a:pt x="1040" y="404"/>
                  </a:lnTo>
                  <a:lnTo>
                    <a:pt x="1034" y="398"/>
                  </a:lnTo>
                  <a:lnTo>
                    <a:pt x="1040" y="394"/>
                  </a:lnTo>
                  <a:lnTo>
                    <a:pt x="1040" y="388"/>
                  </a:lnTo>
                  <a:lnTo>
                    <a:pt x="1024" y="374"/>
                  </a:lnTo>
                  <a:lnTo>
                    <a:pt x="1030" y="384"/>
                  </a:lnTo>
                  <a:lnTo>
                    <a:pt x="1020" y="378"/>
                  </a:lnTo>
                  <a:lnTo>
                    <a:pt x="1016" y="378"/>
                  </a:lnTo>
                  <a:lnTo>
                    <a:pt x="1010" y="374"/>
                  </a:lnTo>
                  <a:lnTo>
                    <a:pt x="1010" y="358"/>
                  </a:lnTo>
                  <a:lnTo>
                    <a:pt x="1006" y="350"/>
                  </a:lnTo>
                  <a:lnTo>
                    <a:pt x="1000" y="350"/>
                  </a:lnTo>
                  <a:lnTo>
                    <a:pt x="980" y="340"/>
                  </a:lnTo>
                  <a:lnTo>
                    <a:pt x="976" y="334"/>
                  </a:lnTo>
                  <a:lnTo>
                    <a:pt x="966" y="334"/>
                  </a:lnTo>
                  <a:lnTo>
                    <a:pt x="956" y="330"/>
                  </a:lnTo>
                  <a:lnTo>
                    <a:pt x="920" y="290"/>
                  </a:lnTo>
                  <a:lnTo>
                    <a:pt x="906" y="280"/>
                  </a:lnTo>
                  <a:lnTo>
                    <a:pt x="896" y="274"/>
                  </a:lnTo>
                  <a:lnTo>
                    <a:pt x="890" y="270"/>
                  </a:lnTo>
                  <a:lnTo>
                    <a:pt x="886" y="270"/>
                  </a:lnTo>
                  <a:lnTo>
                    <a:pt x="856" y="254"/>
                  </a:lnTo>
                  <a:lnTo>
                    <a:pt x="846" y="244"/>
                  </a:lnTo>
                  <a:lnTo>
                    <a:pt x="840" y="244"/>
                  </a:lnTo>
                  <a:lnTo>
                    <a:pt x="826" y="240"/>
                  </a:lnTo>
                  <a:lnTo>
                    <a:pt x="816" y="240"/>
                  </a:lnTo>
                  <a:lnTo>
                    <a:pt x="790" y="214"/>
                  </a:lnTo>
                  <a:lnTo>
                    <a:pt x="746" y="214"/>
                  </a:lnTo>
                  <a:lnTo>
                    <a:pt x="742" y="220"/>
                  </a:lnTo>
                  <a:lnTo>
                    <a:pt x="732" y="220"/>
                  </a:lnTo>
                  <a:lnTo>
                    <a:pt x="722" y="214"/>
                  </a:lnTo>
                  <a:lnTo>
                    <a:pt x="712" y="210"/>
                  </a:lnTo>
                  <a:lnTo>
                    <a:pt x="702" y="214"/>
                  </a:lnTo>
                  <a:lnTo>
                    <a:pt x="682" y="210"/>
                  </a:lnTo>
                  <a:lnTo>
                    <a:pt x="676" y="220"/>
                  </a:lnTo>
                  <a:lnTo>
                    <a:pt x="662" y="214"/>
                  </a:lnTo>
                  <a:lnTo>
                    <a:pt x="642" y="204"/>
                  </a:lnTo>
                  <a:lnTo>
                    <a:pt x="636" y="204"/>
                  </a:lnTo>
                  <a:lnTo>
                    <a:pt x="586" y="194"/>
                  </a:lnTo>
                  <a:lnTo>
                    <a:pt x="556" y="194"/>
                  </a:lnTo>
                  <a:lnTo>
                    <a:pt x="556" y="230"/>
                  </a:lnTo>
                  <a:lnTo>
                    <a:pt x="546" y="234"/>
                  </a:lnTo>
                  <a:lnTo>
                    <a:pt x="542" y="244"/>
                  </a:lnTo>
                  <a:lnTo>
                    <a:pt x="562" y="250"/>
                  </a:lnTo>
                  <a:lnTo>
                    <a:pt x="572" y="280"/>
                  </a:lnTo>
                  <a:lnTo>
                    <a:pt x="576" y="284"/>
                  </a:lnTo>
                  <a:lnTo>
                    <a:pt x="576" y="290"/>
                  </a:lnTo>
                  <a:lnTo>
                    <a:pt x="582" y="304"/>
                  </a:lnTo>
                  <a:lnTo>
                    <a:pt x="556" y="334"/>
                  </a:lnTo>
                  <a:lnTo>
                    <a:pt x="542" y="344"/>
                  </a:lnTo>
                  <a:lnTo>
                    <a:pt x="526" y="344"/>
                  </a:lnTo>
                  <a:lnTo>
                    <a:pt x="516" y="340"/>
                  </a:lnTo>
                  <a:lnTo>
                    <a:pt x="512" y="324"/>
                  </a:lnTo>
                  <a:lnTo>
                    <a:pt x="506" y="314"/>
                  </a:lnTo>
                  <a:lnTo>
                    <a:pt x="498" y="310"/>
                  </a:lnTo>
                  <a:lnTo>
                    <a:pt x="498" y="304"/>
                  </a:lnTo>
                  <a:lnTo>
                    <a:pt x="488" y="300"/>
                  </a:lnTo>
                  <a:lnTo>
                    <a:pt x="472" y="300"/>
                  </a:lnTo>
                  <a:lnTo>
                    <a:pt x="468" y="294"/>
                  </a:lnTo>
                  <a:lnTo>
                    <a:pt x="462" y="290"/>
                  </a:lnTo>
                  <a:lnTo>
                    <a:pt x="462" y="280"/>
                  </a:lnTo>
                  <a:lnTo>
                    <a:pt x="468" y="260"/>
                  </a:lnTo>
                  <a:lnTo>
                    <a:pt x="462" y="250"/>
                  </a:lnTo>
                  <a:lnTo>
                    <a:pt x="448" y="244"/>
                  </a:lnTo>
                  <a:lnTo>
                    <a:pt x="452" y="240"/>
                  </a:lnTo>
                  <a:lnTo>
                    <a:pt x="458" y="234"/>
                  </a:lnTo>
                  <a:lnTo>
                    <a:pt x="448" y="224"/>
                  </a:lnTo>
                  <a:lnTo>
                    <a:pt x="442" y="230"/>
                  </a:lnTo>
                  <a:lnTo>
                    <a:pt x="438" y="234"/>
                  </a:lnTo>
                  <a:lnTo>
                    <a:pt x="412" y="260"/>
                  </a:lnTo>
                  <a:lnTo>
                    <a:pt x="382" y="260"/>
                  </a:lnTo>
                  <a:lnTo>
                    <a:pt x="368" y="250"/>
                  </a:lnTo>
                  <a:lnTo>
                    <a:pt x="312" y="250"/>
                  </a:lnTo>
                  <a:lnTo>
                    <a:pt x="302" y="244"/>
                  </a:lnTo>
                  <a:lnTo>
                    <a:pt x="288" y="224"/>
                  </a:lnTo>
                  <a:lnTo>
                    <a:pt x="272" y="234"/>
                  </a:lnTo>
                  <a:lnTo>
                    <a:pt x="252" y="234"/>
                  </a:lnTo>
                  <a:lnTo>
                    <a:pt x="238" y="240"/>
                  </a:lnTo>
                  <a:lnTo>
                    <a:pt x="228" y="234"/>
                  </a:lnTo>
                  <a:lnTo>
                    <a:pt x="224" y="234"/>
                  </a:lnTo>
                  <a:lnTo>
                    <a:pt x="218" y="240"/>
                  </a:lnTo>
                  <a:lnTo>
                    <a:pt x="214" y="244"/>
                  </a:lnTo>
                  <a:lnTo>
                    <a:pt x="208" y="244"/>
                  </a:lnTo>
                  <a:lnTo>
                    <a:pt x="208" y="260"/>
                  </a:lnTo>
                  <a:lnTo>
                    <a:pt x="204" y="258"/>
                  </a:lnTo>
                  <a:lnTo>
                    <a:pt x="200" y="274"/>
                  </a:lnTo>
                  <a:lnTo>
                    <a:pt x="200" y="290"/>
                  </a:lnTo>
                  <a:lnTo>
                    <a:pt x="202" y="304"/>
                  </a:lnTo>
                  <a:lnTo>
                    <a:pt x="206" y="318"/>
                  </a:lnTo>
                  <a:lnTo>
                    <a:pt x="206" y="324"/>
                  </a:lnTo>
                  <a:lnTo>
                    <a:pt x="206" y="330"/>
                  </a:lnTo>
                  <a:lnTo>
                    <a:pt x="204" y="328"/>
                  </a:lnTo>
                  <a:lnTo>
                    <a:pt x="202" y="330"/>
                  </a:lnTo>
                  <a:lnTo>
                    <a:pt x="200" y="338"/>
                  </a:lnTo>
                  <a:lnTo>
                    <a:pt x="206" y="346"/>
                  </a:lnTo>
                  <a:lnTo>
                    <a:pt x="208" y="354"/>
                  </a:lnTo>
                  <a:lnTo>
                    <a:pt x="204" y="362"/>
                  </a:lnTo>
                  <a:lnTo>
                    <a:pt x="198" y="368"/>
                  </a:lnTo>
                  <a:lnTo>
                    <a:pt x="190" y="374"/>
                  </a:lnTo>
                  <a:lnTo>
                    <a:pt x="178" y="380"/>
                  </a:lnTo>
                  <a:lnTo>
                    <a:pt x="148" y="388"/>
                  </a:lnTo>
                  <a:lnTo>
                    <a:pt x="116" y="394"/>
                  </a:lnTo>
                  <a:lnTo>
                    <a:pt x="82" y="398"/>
                  </a:lnTo>
                  <a:lnTo>
                    <a:pt x="34" y="402"/>
                  </a:lnTo>
                  <a:lnTo>
                    <a:pt x="26" y="422"/>
                  </a:lnTo>
                  <a:lnTo>
                    <a:pt x="20" y="438"/>
                  </a:lnTo>
                  <a:lnTo>
                    <a:pt x="12" y="454"/>
                  </a:lnTo>
                  <a:lnTo>
                    <a:pt x="8" y="462"/>
                  </a:lnTo>
                  <a:lnTo>
                    <a:pt x="0" y="47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14" y="496"/>
                  </a:lnTo>
                  <a:lnTo>
                    <a:pt x="28" y="502"/>
                  </a:lnTo>
                  <a:lnTo>
                    <a:pt x="36" y="514"/>
                  </a:lnTo>
                  <a:lnTo>
                    <a:pt x="40" y="526"/>
                  </a:lnTo>
                  <a:lnTo>
                    <a:pt x="40" y="536"/>
                  </a:lnTo>
                  <a:lnTo>
                    <a:pt x="38" y="544"/>
                  </a:lnTo>
                  <a:lnTo>
                    <a:pt x="30" y="562"/>
                  </a:lnTo>
                  <a:lnTo>
                    <a:pt x="28" y="572"/>
                  </a:lnTo>
                  <a:lnTo>
                    <a:pt x="28" y="582"/>
                  </a:lnTo>
                  <a:lnTo>
                    <a:pt x="32" y="592"/>
                  </a:lnTo>
                  <a:lnTo>
                    <a:pt x="36" y="602"/>
                  </a:lnTo>
                  <a:lnTo>
                    <a:pt x="46" y="616"/>
                  </a:lnTo>
                  <a:lnTo>
                    <a:pt x="56" y="630"/>
                  </a:lnTo>
                  <a:lnTo>
                    <a:pt x="58" y="638"/>
                  </a:lnTo>
                  <a:lnTo>
                    <a:pt x="60" y="646"/>
                  </a:lnTo>
                  <a:lnTo>
                    <a:pt x="60" y="658"/>
                  </a:lnTo>
                  <a:lnTo>
                    <a:pt x="56" y="672"/>
                  </a:lnTo>
                  <a:lnTo>
                    <a:pt x="72" y="672"/>
                  </a:lnTo>
                  <a:lnTo>
                    <a:pt x="86" y="672"/>
                  </a:lnTo>
                  <a:lnTo>
                    <a:pt x="90" y="684"/>
                  </a:lnTo>
                  <a:lnTo>
                    <a:pt x="94" y="692"/>
                  </a:lnTo>
                  <a:lnTo>
                    <a:pt x="100" y="698"/>
                  </a:lnTo>
                  <a:lnTo>
                    <a:pt x="112" y="710"/>
                  </a:lnTo>
                  <a:lnTo>
                    <a:pt x="128" y="718"/>
                  </a:lnTo>
                  <a:lnTo>
                    <a:pt x="148" y="728"/>
                  </a:lnTo>
                  <a:lnTo>
                    <a:pt x="184" y="744"/>
                  </a:lnTo>
                  <a:lnTo>
                    <a:pt x="202" y="752"/>
                  </a:lnTo>
                  <a:lnTo>
                    <a:pt x="216" y="762"/>
                  </a:lnTo>
                  <a:lnTo>
                    <a:pt x="228" y="760"/>
                  </a:lnTo>
                  <a:lnTo>
                    <a:pt x="226" y="734"/>
                  </a:lnTo>
                  <a:lnTo>
                    <a:pt x="234" y="716"/>
                  </a:lnTo>
                  <a:lnTo>
                    <a:pt x="244" y="740"/>
                  </a:lnTo>
                  <a:lnTo>
                    <a:pt x="252" y="738"/>
                  </a:lnTo>
                  <a:lnTo>
                    <a:pt x="258" y="736"/>
                  </a:lnTo>
                  <a:lnTo>
                    <a:pt x="266" y="734"/>
                  </a:lnTo>
                  <a:lnTo>
                    <a:pt x="272" y="752"/>
                  </a:lnTo>
                  <a:lnTo>
                    <a:pt x="274" y="758"/>
                  </a:lnTo>
                  <a:lnTo>
                    <a:pt x="278" y="762"/>
                  </a:lnTo>
                  <a:lnTo>
                    <a:pt x="284" y="766"/>
                  </a:lnTo>
                  <a:lnTo>
                    <a:pt x="290" y="770"/>
                  </a:lnTo>
                  <a:lnTo>
                    <a:pt x="306" y="772"/>
                  </a:lnTo>
                  <a:lnTo>
                    <a:pt x="306" y="748"/>
                  </a:lnTo>
                  <a:lnTo>
                    <a:pt x="320" y="766"/>
                  </a:lnTo>
                  <a:lnTo>
                    <a:pt x="356" y="768"/>
                  </a:lnTo>
                  <a:lnTo>
                    <a:pt x="378" y="768"/>
                  </a:lnTo>
                  <a:lnTo>
                    <a:pt x="398" y="766"/>
                  </a:lnTo>
                  <a:lnTo>
                    <a:pt x="402" y="792"/>
                  </a:lnTo>
                  <a:lnTo>
                    <a:pt x="414" y="790"/>
                  </a:lnTo>
                  <a:lnTo>
                    <a:pt x="426" y="792"/>
                  </a:lnTo>
                  <a:lnTo>
                    <a:pt x="436" y="794"/>
                  </a:lnTo>
                  <a:lnTo>
                    <a:pt x="446" y="800"/>
                  </a:lnTo>
                  <a:lnTo>
                    <a:pt x="456" y="806"/>
                  </a:lnTo>
                  <a:lnTo>
                    <a:pt x="464" y="814"/>
                  </a:lnTo>
                  <a:lnTo>
                    <a:pt x="470" y="822"/>
                  </a:lnTo>
                  <a:lnTo>
                    <a:pt x="474" y="832"/>
                  </a:lnTo>
                  <a:lnTo>
                    <a:pt x="478" y="842"/>
                  </a:lnTo>
                  <a:lnTo>
                    <a:pt x="480" y="850"/>
                  </a:lnTo>
                  <a:lnTo>
                    <a:pt x="480" y="858"/>
                  </a:lnTo>
                  <a:lnTo>
                    <a:pt x="478" y="864"/>
                  </a:lnTo>
                  <a:lnTo>
                    <a:pt x="472" y="880"/>
                  </a:lnTo>
                  <a:lnTo>
                    <a:pt x="462" y="904"/>
                  </a:lnTo>
                  <a:lnTo>
                    <a:pt x="464" y="904"/>
                  </a:lnTo>
                  <a:lnTo>
                    <a:pt x="468" y="904"/>
                  </a:lnTo>
                  <a:lnTo>
                    <a:pt x="472" y="904"/>
                  </a:lnTo>
                  <a:lnTo>
                    <a:pt x="476" y="904"/>
                  </a:lnTo>
                  <a:lnTo>
                    <a:pt x="480" y="922"/>
                  </a:lnTo>
                  <a:lnTo>
                    <a:pt x="486" y="942"/>
                  </a:lnTo>
                  <a:lnTo>
                    <a:pt x="488" y="944"/>
                  </a:lnTo>
                  <a:lnTo>
                    <a:pt x="492" y="944"/>
                  </a:lnTo>
                  <a:lnTo>
                    <a:pt x="498" y="942"/>
                  </a:lnTo>
                  <a:lnTo>
                    <a:pt x="500" y="944"/>
                  </a:lnTo>
                  <a:lnTo>
                    <a:pt x="502" y="956"/>
                  </a:lnTo>
                  <a:lnTo>
                    <a:pt x="506" y="964"/>
                  </a:lnTo>
                  <a:lnTo>
                    <a:pt x="512" y="970"/>
                  </a:lnTo>
                  <a:lnTo>
                    <a:pt x="520" y="974"/>
                  </a:lnTo>
                  <a:lnTo>
                    <a:pt x="528" y="976"/>
                  </a:lnTo>
                  <a:lnTo>
                    <a:pt x="538" y="976"/>
                  </a:lnTo>
                  <a:lnTo>
                    <a:pt x="550" y="976"/>
                  </a:lnTo>
                  <a:lnTo>
                    <a:pt x="562" y="974"/>
                  </a:lnTo>
                  <a:lnTo>
                    <a:pt x="562" y="976"/>
                  </a:lnTo>
                  <a:lnTo>
                    <a:pt x="562" y="980"/>
                  </a:lnTo>
                  <a:lnTo>
                    <a:pt x="562" y="986"/>
                  </a:lnTo>
                  <a:lnTo>
                    <a:pt x="562" y="988"/>
                  </a:lnTo>
                  <a:lnTo>
                    <a:pt x="574" y="988"/>
                  </a:lnTo>
                  <a:lnTo>
                    <a:pt x="586" y="988"/>
                  </a:lnTo>
                  <a:lnTo>
                    <a:pt x="608" y="984"/>
                  </a:lnTo>
                  <a:lnTo>
                    <a:pt x="628" y="980"/>
                  </a:lnTo>
                  <a:lnTo>
                    <a:pt x="638" y="980"/>
                  </a:lnTo>
                  <a:lnTo>
                    <a:pt x="648" y="982"/>
                  </a:lnTo>
                  <a:lnTo>
                    <a:pt x="666" y="976"/>
                  </a:lnTo>
                  <a:lnTo>
                    <a:pt x="684" y="974"/>
                  </a:lnTo>
                  <a:lnTo>
                    <a:pt x="690" y="976"/>
                  </a:lnTo>
                  <a:lnTo>
                    <a:pt x="696" y="978"/>
                  </a:lnTo>
                  <a:lnTo>
                    <a:pt x="708" y="984"/>
                  </a:lnTo>
                  <a:lnTo>
                    <a:pt x="716" y="994"/>
                  </a:lnTo>
                  <a:lnTo>
                    <a:pt x="724" y="1008"/>
                  </a:lnTo>
                  <a:lnTo>
                    <a:pt x="728" y="1024"/>
                  </a:lnTo>
                  <a:lnTo>
                    <a:pt x="732" y="1040"/>
                  </a:lnTo>
                  <a:lnTo>
                    <a:pt x="736" y="1036"/>
                  </a:lnTo>
                  <a:lnTo>
                    <a:pt x="752" y="1022"/>
                  </a:lnTo>
                  <a:lnTo>
                    <a:pt x="752" y="1012"/>
                  </a:lnTo>
                  <a:lnTo>
                    <a:pt x="756" y="1012"/>
                  </a:lnTo>
                  <a:lnTo>
                    <a:pt x="756" y="1022"/>
                  </a:lnTo>
                  <a:lnTo>
                    <a:pt x="776" y="1012"/>
                  </a:lnTo>
                  <a:lnTo>
                    <a:pt x="780" y="1012"/>
                  </a:lnTo>
                  <a:lnTo>
                    <a:pt x="788" y="1008"/>
                  </a:lnTo>
                  <a:lnTo>
                    <a:pt x="790" y="1006"/>
                  </a:lnTo>
                  <a:lnTo>
                    <a:pt x="816" y="986"/>
                  </a:lnTo>
                  <a:lnTo>
                    <a:pt x="836" y="976"/>
                  </a:lnTo>
                  <a:lnTo>
                    <a:pt x="840" y="976"/>
                  </a:lnTo>
                  <a:lnTo>
                    <a:pt x="840" y="972"/>
                  </a:lnTo>
                  <a:lnTo>
                    <a:pt x="836" y="972"/>
                  </a:lnTo>
                  <a:lnTo>
                    <a:pt x="830" y="956"/>
                  </a:lnTo>
                  <a:lnTo>
                    <a:pt x="830" y="946"/>
                  </a:lnTo>
                  <a:lnTo>
                    <a:pt x="836" y="952"/>
                  </a:lnTo>
                  <a:lnTo>
                    <a:pt x="836" y="962"/>
                  </a:lnTo>
                  <a:lnTo>
                    <a:pt x="840" y="966"/>
                  </a:lnTo>
                  <a:lnTo>
                    <a:pt x="846" y="966"/>
                  </a:lnTo>
                  <a:lnTo>
                    <a:pt x="846" y="976"/>
                  </a:lnTo>
                  <a:lnTo>
                    <a:pt x="856" y="976"/>
                  </a:lnTo>
                  <a:lnTo>
                    <a:pt x="856" y="972"/>
                  </a:lnTo>
                  <a:lnTo>
                    <a:pt x="850" y="966"/>
                  </a:lnTo>
                  <a:lnTo>
                    <a:pt x="856" y="966"/>
                  </a:lnTo>
                  <a:lnTo>
                    <a:pt x="866" y="976"/>
                  </a:lnTo>
                  <a:lnTo>
                    <a:pt x="870" y="976"/>
                  </a:lnTo>
                  <a:lnTo>
                    <a:pt x="910" y="996"/>
                  </a:lnTo>
                  <a:lnTo>
                    <a:pt x="916" y="996"/>
                  </a:lnTo>
                  <a:lnTo>
                    <a:pt x="920" y="986"/>
                  </a:lnTo>
                  <a:lnTo>
                    <a:pt x="926" y="986"/>
                  </a:lnTo>
                  <a:lnTo>
                    <a:pt x="936" y="972"/>
                  </a:lnTo>
                  <a:lnTo>
                    <a:pt x="936" y="952"/>
                  </a:lnTo>
                  <a:lnTo>
                    <a:pt x="926" y="946"/>
                  </a:lnTo>
                  <a:lnTo>
                    <a:pt x="916" y="942"/>
                  </a:lnTo>
                  <a:lnTo>
                    <a:pt x="916" y="936"/>
                  </a:lnTo>
                  <a:lnTo>
                    <a:pt x="910" y="932"/>
                  </a:lnTo>
                  <a:lnTo>
                    <a:pt x="930" y="932"/>
                  </a:lnTo>
                  <a:lnTo>
                    <a:pt x="926" y="916"/>
                  </a:lnTo>
                  <a:lnTo>
                    <a:pt x="920" y="916"/>
                  </a:lnTo>
                  <a:lnTo>
                    <a:pt x="916" y="906"/>
                  </a:lnTo>
                  <a:lnTo>
                    <a:pt x="910" y="896"/>
                  </a:lnTo>
                  <a:lnTo>
                    <a:pt x="906" y="882"/>
                  </a:lnTo>
                  <a:lnTo>
                    <a:pt x="906" y="876"/>
                  </a:lnTo>
                  <a:lnTo>
                    <a:pt x="900" y="848"/>
                  </a:lnTo>
                  <a:lnTo>
                    <a:pt x="890" y="852"/>
                  </a:lnTo>
                  <a:lnTo>
                    <a:pt x="886" y="842"/>
                  </a:lnTo>
                  <a:lnTo>
                    <a:pt x="886" y="838"/>
                  </a:lnTo>
                  <a:lnTo>
                    <a:pt x="890" y="832"/>
                  </a:lnTo>
                  <a:lnTo>
                    <a:pt x="896" y="838"/>
                  </a:lnTo>
                  <a:lnTo>
                    <a:pt x="890" y="828"/>
                  </a:lnTo>
                  <a:lnTo>
                    <a:pt x="886" y="808"/>
                  </a:lnTo>
                  <a:lnTo>
                    <a:pt x="880" y="818"/>
                  </a:lnTo>
                  <a:lnTo>
                    <a:pt x="876" y="822"/>
                  </a:lnTo>
                  <a:lnTo>
                    <a:pt x="870" y="818"/>
                  </a:lnTo>
                  <a:lnTo>
                    <a:pt x="860" y="808"/>
                  </a:lnTo>
                  <a:lnTo>
                    <a:pt x="856" y="808"/>
                  </a:lnTo>
                  <a:lnTo>
                    <a:pt x="846" y="788"/>
                  </a:lnTo>
                  <a:lnTo>
                    <a:pt x="846" y="782"/>
                  </a:lnTo>
                  <a:lnTo>
                    <a:pt x="850" y="772"/>
                  </a:lnTo>
                  <a:lnTo>
                    <a:pt x="856" y="768"/>
                  </a:lnTo>
                  <a:lnTo>
                    <a:pt x="860" y="772"/>
                  </a:lnTo>
                  <a:lnTo>
                    <a:pt x="876" y="778"/>
                  </a:lnTo>
                  <a:lnTo>
                    <a:pt x="880" y="772"/>
                  </a:lnTo>
                  <a:lnTo>
                    <a:pt x="886" y="778"/>
                  </a:lnTo>
                  <a:lnTo>
                    <a:pt x="900" y="778"/>
                  </a:lnTo>
                  <a:lnTo>
                    <a:pt x="896" y="782"/>
                  </a:lnTo>
                  <a:lnTo>
                    <a:pt x="896" y="788"/>
                  </a:lnTo>
                  <a:lnTo>
                    <a:pt x="906" y="782"/>
                  </a:lnTo>
                  <a:lnTo>
                    <a:pt x="910" y="772"/>
                  </a:lnTo>
                  <a:lnTo>
                    <a:pt x="926" y="768"/>
                  </a:lnTo>
                  <a:lnTo>
                    <a:pt x="936" y="762"/>
                  </a:lnTo>
                  <a:lnTo>
                    <a:pt x="950" y="742"/>
                  </a:lnTo>
                  <a:lnTo>
                    <a:pt x="956" y="738"/>
                  </a:lnTo>
                  <a:lnTo>
                    <a:pt x="966" y="728"/>
                  </a:lnTo>
                  <a:lnTo>
                    <a:pt x="980" y="712"/>
                  </a:lnTo>
                  <a:lnTo>
                    <a:pt x="980" y="702"/>
                  </a:lnTo>
                  <a:lnTo>
                    <a:pt x="986" y="692"/>
                  </a:lnTo>
                  <a:lnTo>
                    <a:pt x="986" y="682"/>
                  </a:lnTo>
                  <a:lnTo>
                    <a:pt x="980" y="672"/>
                  </a:lnTo>
                  <a:lnTo>
                    <a:pt x="966" y="658"/>
                  </a:lnTo>
                  <a:lnTo>
                    <a:pt x="966" y="642"/>
                  </a:lnTo>
                  <a:lnTo>
                    <a:pt x="960" y="632"/>
                  </a:lnTo>
                  <a:lnTo>
                    <a:pt x="966" y="632"/>
                  </a:lnTo>
                  <a:lnTo>
                    <a:pt x="970" y="628"/>
                  </a:lnTo>
                  <a:lnTo>
                    <a:pt x="976" y="632"/>
                  </a:lnTo>
                  <a:lnTo>
                    <a:pt x="986" y="628"/>
                  </a:lnTo>
                  <a:lnTo>
                    <a:pt x="986" y="614"/>
                  </a:lnTo>
                  <a:lnTo>
                    <a:pt x="990" y="618"/>
                  </a:lnTo>
                  <a:lnTo>
                    <a:pt x="990" y="608"/>
                  </a:lnTo>
                  <a:lnTo>
                    <a:pt x="996" y="618"/>
                  </a:lnTo>
                  <a:lnTo>
                    <a:pt x="1006" y="628"/>
                  </a:lnTo>
                  <a:lnTo>
                    <a:pt x="1010" y="628"/>
                  </a:lnTo>
                  <a:lnTo>
                    <a:pt x="1010" y="618"/>
                  </a:lnTo>
                  <a:lnTo>
                    <a:pt x="1016" y="608"/>
                  </a:lnTo>
                  <a:lnTo>
                    <a:pt x="1020" y="608"/>
                  </a:lnTo>
                  <a:lnTo>
                    <a:pt x="1020" y="632"/>
                  </a:lnTo>
                  <a:lnTo>
                    <a:pt x="1010" y="642"/>
                  </a:lnTo>
                  <a:lnTo>
                    <a:pt x="1006" y="642"/>
                  </a:lnTo>
                  <a:lnTo>
                    <a:pt x="1000" y="638"/>
                  </a:lnTo>
                  <a:lnTo>
                    <a:pt x="1010" y="658"/>
                  </a:lnTo>
                  <a:lnTo>
                    <a:pt x="1010" y="662"/>
                  </a:lnTo>
                  <a:lnTo>
                    <a:pt x="1020" y="662"/>
                  </a:lnTo>
                  <a:lnTo>
                    <a:pt x="1020" y="688"/>
                  </a:lnTo>
                  <a:lnTo>
                    <a:pt x="1030" y="692"/>
                  </a:lnTo>
                  <a:lnTo>
                    <a:pt x="1040" y="692"/>
                  </a:lnTo>
                  <a:lnTo>
                    <a:pt x="1054" y="698"/>
                  </a:lnTo>
                  <a:lnTo>
                    <a:pt x="1070" y="692"/>
                  </a:lnTo>
                  <a:lnTo>
                    <a:pt x="1074" y="688"/>
                  </a:lnTo>
                  <a:lnTo>
                    <a:pt x="1080" y="682"/>
                  </a:lnTo>
                  <a:lnTo>
                    <a:pt x="1094" y="688"/>
                  </a:lnTo>
                  <a:lnTo>
                    <a:pt x="1104" y="688"/>
                  </a:lnTo>
                  <a:lnTo>
                    <a:pt x="1114" y="698"/>
                  </a:lnTo>
                  <a:lnTo>
                    <a:pt x="1120" y="698"/>
                  </a:lnTo>
                  <a:lnTo>
                    <a:pt x="1130" y="702"/>
                  </a:lnTo>
                  <a:lnTo>
                    <a:pt x="1130" y="742"/>
                  </a:lnTo>
                  <a:lnTo>
                    <a:pt x="1144" y="758"/>
                  </a:lnTo>
                  <a:lnTo>
                    <a:pt x="1150" y="762"/>
                  </a:lnTo>
                  <a:lnTo>
                    <a:pt x="1150" y="768"/>
                  </a:lnTo>
                  <a:lnTo>
                    <a:pt x="1160" y="768"/>
                  </a:lnTo>
                  <a:lnTo>
                    <a:pt x="1164" y="772"/>
                  </a:lnTo>
                  <a:lnTo>
                    <a:pt x="1170" y="772"/>
                  </a:lnTo>
                  <a:lnTo>
                    <a:pt x="1164" y="768"/>
                  </a:lnTo>
                  <a:lnTo>
                    <a:pt x="1170" y="758"/>
                  </a:lnTo>
                  <a:lnTo>
                    <a:pt x="1170" y="762"/>
                  </a:lnTo>
                  <a:lnTo>
                    <a:pt x="1180" y="762"/>
                  </a:lnTo>
                  <a:lnTo>
                    <a:pt x="1180" y="752"/>
                  </a:lnTo>
                  <a:lnTo>
                    <a:pt x="1184" y="748"/>
                  </a:lnTo>
                  <a:lnTo>
                    <a:pt x="1184" y="762"/>
                  </a:lnTo>
                  <a:lnTo>
                    <a:pt x="1174" y="772"/>
                  </a:lnTo>
                  <a:lnTo>
                    <a:pt x="1190" y="782"/>
                  </a:lnTo>
                  <a:lnTo>
                    <a:pt x="1200" y="782"/>
                  </a:lnTo>
                  <a:lnTo>
                    <a:pt x="1200" y="788"/>
                  </a:lnTo>
                  <a:lnTo>
                    <a:pt x="1210" y="792"/>
                  </a:lnTo>
                  <a:lnTo>
                    <a:pt x="1210" y="802"/>
                  </a:lnTo>
                  <a:lnTo>
                    <a:pt x="1214" y="802"/>
                  </a:lnTo>
                  <a:lnTo>
                    <a:pt x="1220" y="798"/>
                  </a:lnTo>
                  <a:lnTo>
                    <a:pt x="1220" y="808"/>
                  </a:lnTo>
                  <a:lnTo>
                    <a:pt x="1234" y="808"/>
                  </a:lnTo>
                  <a:lnTo>
                    <a:pt x="1234" y="798"/>
                  </a:lnTo>
                  <a:lnTo>
                    <a:pt x="1240" y="788"/>
                  </a:lnTo>
                  <a:lnTo>
                    <a:pt x="1240" y="798"/>
                  </a:lnTo>
                  <a:lnTo>
                    <a:pt x="1234" y="812"/>
                  </a:lnTo>
                  <a:lnTo>
                    <a:pt x="1240" y="818"/>
                  </a:lnTo>
                  <a:lnTo>
                    <a:pt x="1250" y="818"/>
                  </a:lnTo>
                  <a:lnTo>
                    <a:pt x="1254" y="812"/>
                  </a:lnTo>
                  <a:lnTo>
                    <a:pt x="1254" y="798"/>
                  </a:lnTo>
                  <a:lnTo>
                    <a:pt x="1250" y="798"/>
                  </a:lnTo>
                  <a:lnTo>
                    <a:pt x="1254" y="792"/>
                  </a:lnTo>
                  <a:lnTo>
                    <a:pt x="1264" y="798"/>
                  </a:lnTo>
                  <a:lnTo>
                    <a:pt x="1270" y="802"/>
                  </a:lnTo>
                  <a:lnTo>
                    <a:pt x="1278" y="802"/>
                  </a:lnTo>
                  <a:lnTo>
                    <a:pt x="1270" y="788"/>
                  </a:lnTo>
                  <a:lnTo>
                    <a:pt x="1270" y="782"/>
                  </a:lnTo>
                  <a:lnTo>
                    <a:pt x="1264" y="778"/>
                  </a:lnTo>
                  <a:lnTo>
                    <a:pt x="1260" y="782"/>
                  </a:lnTo>
                  <a:lnTo>
                    <a:pt x="1260" y="778"/>
                  </a:lnTo>
                  <a:lnTo>
                    <a:pt x="1254" y="778"/>
                  </a:lnTo>
                  <a:lnTo>
                    <a:pt x="1250" y="772"/>
                  </a:lnTo>
                  <a:lnTo>
                    <a:pt x="1260" y="772"/>
                  </a:lnTo>
                  <a:lnTo>
                    <a:pt x="1264" y="768"/>
                  </a:lnTo>
                  <a:lnTo>
                    <a:pt x="1260" y="762"/>
                  </a:lnTo>
                  <a:lnTo>
                    <a:pt x="1250" y="768"/>
                  </a:lnTo>
                  <a:lnTo>
                    <a:pt x="1254" y="758"/>
                  </a:lnTo>
                  <a:lnTo>
                    <a:pt x="1264" y="762"/>
                  </a:lnTo>
                  <a:lnTo>
                    <a:pt x="1264" y="748"/>
                  </a:lnTo>
                  <a:lnTo>
                    <a:pt x="1274" y="752"/>
                  </a:lnTo>
                  <a:lnTo>
                    <a:pt x="1288" y="742"/>
                  </a:lnTo>
                  <a:lnTo>
                    <a:pt x="1284" y="732"/>
                  </a:lnTo>
                  <a:lnTo>
                    <a:pt x="1278" y="722"/>
                  </a:lnTo>
                  <a:lnTo>
                    <a:pt x="1274" y="728"/>
                  </a:lnTo>
                  <a:lnTo>
                    <a:pt x="1264" y="722"/>
                  </a:lnTo>
                  <a:lnTo>
                    <a:pt x="1278" y="722"/>
                  </a:lnTo>
                  <a:lnTo>
                    <a:pt x="1284" y="722"/>
                  </a:lnTo>
                  <a:lnTo>
                    <a:pt x="1284" y="702"/>
                  </a:lnTo>
                  <a:lnTo>
                    <a:pt x="1298" y="692"/>
                  </a:lnTo>
                  <a:lnTo>
                    <a:pt x="1308" y="692"/>
                  </a:lnTo>
                  <a:lnTo>
                    <a:pt x="1318" y="698"/>
                  </a:lnTo>
                  <a:lnTo>
                    <a:pt x="1328" y="698"/>
                  </a:lnTo>
                  <a:lnTo>
                    <a:pt x="1334" y="692"/>
                  </a:lnTo>
                  <a:lnTo>
                    <a:pt x="1328" y="688"/>
                  </a:lnTo>
                  <a:lnTo>
                    <a:pt x="1318" y="678"/>
                  </a:lnTo>
                  <a:lnTo>
                    <a:pt x="1314" y="668"/>
                  </a:lnTo>
                  <a:lnTo>
                    <a:pt x="1318" y="662"/>
                  </a:lnTo>
                  <a:lnTo>
                    <a:pt x="1328" y="672"/>
                  </a:lnTo>
                  <a:lnTo>
                    <a:pt x="1334" y="678"/>
                  </a:lnTo>
                  <a:lnTo>
                    <a:pt x="1338" y="682"/>
                  </a:lnTo>
                  <a:lnTo>
                    <a:pt x="1348" y="682"/>
                  </a:lnTo>
                  <a:lnTo>
                    <a:pt x="1354" y="678"/>
                  </a:lnTo>
                  <a:lnTo>
                    <a:pt x="1348" y="668"/>
                  </a:lnTo>
                  <a:lnTo>
                    <a:pt x="1354" y="652"/>
                  </a:lnTo>
                  <a:lnTo>
                    <a:pt x="1364" y="648"/>
                  </a:lnTo>
                  <a:lnTo>
                    <a:pt x="1368" y="642"/>
                  </a:lnTo>
                  <a:lnTo>
                    <a:pt x="1378" y="638"/>
                  </a:lnTo>
                  <a:lnTo>
                    <a:pt x="1384" y="642"/>
                  </a:lnTo>
                  <a:lnTo>
                    <a:pt x="1388" y="632"/>
                  </a:lnTo>
                  <a:lnTo>
                    <a:pt x="1378" y="6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7" name="Freeform 197"/>
            <p:cNvSpPr>
              <a:spLocks noEditPoints="1"/>
            </p:cNvSpPr>
            <p:nvPr/>
          </p:nvSpPr>
          <p:spPr bwMode="auto">
            <a:xfrm>
              <a:off x="6300" y="2402"/>
              <a:ext cx="1396" cy="1048"/>
            </a:xfrm>
            <a:custGeom>
              <a:avLst/>
              <a:gdLst>
                <a:gd name="T0" fmla="*/ 458 w 1396"/>
                <a:gd name="T1" fmla="*/ 222 h 1048"/>
                <a:gd name="T2" fmla="*/ 946 w 1396"/>
                <a:gd name="T3" fmla="*/ 96 h 1048"/>
                <a:gd name="T4" fmla="*/ 940 w 1396"/>
                <a:gd name="T5" fmla="*/ 18 h 1048"/>
                <a:gd name="T6" fmla="*/ 974 w 1396"/>
                <a:gd name="T7" fmla="*/ 6 h 1048"/>
                <a:gd name="T8" fmla="*/ 926 w 1396"/>
                <a:gd name="T9" fmla="*/ 92 h 1048"/>
                <a:gd name="T10" fmla="*/ 1310 w 1396"/>
                <a:gd name="T11" fmla="*/ 560 h 1048"/>
                <a:gd name="T12" fmla="*/ 1202 w 1396"/>
                <a:gd name="T13" fmla="*/ 530 h 1048"/>
                <a:gd name="T14" fmla="*/ 1180 w 1396"/>
                <a:gd name="T15" fmla="*/ 528 h 1048"/>
                <a:gd name="T16" fmla="*/ 1126 w 1396"/>
                <a:gd name="T17" fmla="*/ 452 h 1048"/>
                <a:gd name="T18" fmla="*/ 1046 w 1396"/>
                <a:gd name="T19" fmla="*/ 392 h 1048"/>
                <a:gd name="T20" fmla="*/ 820 w 1396"/>
                <a:gd name="T21" fmla="*/ 242 h 1048"/>
                <a:gd name="T22" fmla="*/ 532 w 1396"/>
                <a:gd name="T23" fmla="*/ 346 h 1048"/>
                <a:gd name="T24" fmla="*/ 292 w 1396"/>
                <a:gd name="T25" fmla="*/ 226 h 1048"/>
                <a:gd name="T26" fmla="*/ 208 w 1396"/>
                <a:gd name="T27" fmla="*/ 332 h 1048"/>
                <a:gd name="T28" fmla="*/ 172 w 1396"/>
                <a:gd name="T29" fmla="*/ 384 h 1048"/>
                <a:gd name="T30" fmla="*/ 18 w 1396"/>
                <a:gd name="T31" fmla="*/ 502 h 1048"/>
                <a:gd name="T32" fmla="*/ 62 w 1396"/>
                <a:gd name="T33" fmla="*/ 652 h 1048"/>
                <a:gd name="T34" fmla="*/ 220 w 1396"/>
                <a:gd name="T35" fmla="*/ 766 h 1048"/>
                <a:gd name="T36" fmla="*/ 276 w 1396"/>
                <a:gd name="T37" fmla="*/ 764 h 1048"/>
                <a:gd name="T38" fmla="*/ 400 w 1396"/>
                <a:gd name="T39" fmla="*/ 770 h 1048"/>
                <a:gd name="T40" fmla="*/ 464 w 1396"/>
                <a:gd name="T41" fmla="*/ 908 h 1048"/>
                <a:gd name="T42" fmla="*/ 510 w 1396"/>
                <a:gd name="T43" fmla="*/ 970 h 1048"/>
                <a:gd name="T44" fmla="*/ 636 w 1396"/>
                <a:gd name="T45" fmla="*/ 986 h 1048"/>
                <a:gd name="T46" fmla="*/ 794 w 1396"/>
                <a:gd name="T47" fmla="*/ 1014 h 1048"/>
                <a:gd name="T48" fmla="*/ 868 w 1396"/>
                <a:gd name="T49" fmla="*/ 982 h 1048"/>
                <a:gd name="T50" fmla="*/ 892 w 1396"/>
                <a:gd name="T51" fmla="*/ 842 h 1048"/>
                <a:gd name="T52" fmla="*/ 910 w 1396"/>
                <a:gd name="T53" fmla="*/ 788 h 1048"/>
                <a:gd name="T54" fmla="*/ 998 w 1396"/>
                <a:gd name="T55" fmla="*/ 622 h 1048"/>
                <a:gd name="T56" fmla="*/ 1118 w 1396"/>
                <a:gd name="T57" fmla="*/ 704 h 1048"/>
                <a:gd name="T58" fmla="*/ 1202 w 1396"/>
                <a:gd name="T59" fmla="*/ 792 h 1048"/>
                <a:gd name="T60" fmla="*/ 1276 w 1396"/>
                <a:gd name="T61" fmla="*/ 786 h 1048"/>
                <a:gd name="T62" fmla="*/ 1290 w 1396"/>
                <a:gd name="T63" fmla="*/ 708 h 1048"/>
                <a:gd name="T64" fmla="*/ 1382 w 1396"/>
                <a:gd name="T65" fmla="*/ 636 h 1048"/>
                <a:gd name="T66" fmla="*/ 1302 w 1396"/>
                <a:gd name="T67" fmla="*/ 694 h 1048"/>
                <a:gd name="T68" fmla="*/ 1272 w 1396"/>
                <a:gd name="T69" fmla="*/ 788 h 1048"/>
                <a:gd name="T70" fmla="*/ 1206 w 1396"/>
                <a:gd name="T71" fmla="*/ 790 h 1048"/>
                <a:gd name="T72" fmla="*/ 1120 w 1396"/>
                <a:gd name="T73" fmla="*/ 700 h 1048"/>
                <a:gd name="T74" fmla="*/ 1012 w 1396"/>
                <a:gd name="T75" fmla="*/ 630 h 1048"/>
                <a:gd name="T76" fmla="*/ 938 w 1396"/>
                <a:gd name="T77" fmla="*/ 764 h 1048"/>
                <a:gd name="T78" fmla="*/ 892 w 1396"/>
                <a:gd name="T79" fmla="*/ 832 h 1048"/>
                <a:gd name="T80" fmla="*/ 928 w 1396"/>
                <a:gd name="T81" fmla="*/ 988 h 1048"/>
                <a:gd name="T82" fmla="*/ 818 w 1396"/>
                <a:gd name="T83" fmla="*/ 988 h 1048"/>
                <a:gd name="T84" fmla="*/ 668 w 1396"/>
                <a:gd name="T85" fmla="*/ 978 h 1048"/>
                <a:gd name="T86" fmla="*/ 542 w 1396"/>
                <a:gd name="T87" fmla="*/ 978 h 1048"/>
                <a:gd name="T88" fmla="*/ 482 w 1396"/>
                <a:gd name="T89" fmla="*/ 906 h 1048"/>
                <a:gd name="T90" fmla="*/ 416 w 1396"/>
                <a:gd name="T91" fmla="*/ 792 h 1048"/>
                <a:gd name="T92" fmla="*/ 310 w 1396"/>
                <a:gd name="T93" fmla="*/ 774 h 1048"/>
                <a:gd name="T94" fmla="*/ 220 w 1396"/>
                <a:gd name="T95" fmla="*/ 764 h 1048"/>
                <a:gd name="T96" fmla="*/ 222 w 1396"/>
                <a:gd name="T97" fmla="*/ 766 h 1048"/>
                <a:gd name="T98" fmla="*/ 86 w 1396"/>
                <a:gd name="T99" fmla="*/ 674 h 1048"/>
                <a:gd name="T100" fmla="*/ 46 w 1396"/>
                <a:gd name="T101" fmla="*/ 534 h 1048"/>
                <a:gd name="T102" fmla="*/ 26 w 1396"/>
                <a:gd name="T103" fmla="*/ 444 h 1048"/>
                <a:gd name="T104" fmla="*/ 206 w 1396"/>
                <a:gd name="T105" fmla="*/ 336 h 1048"/>
                <a:gd name="T106" fmla="*/ 212 w 1396"/>
                <a:gd name="T107" fmla="*/ 320 h 1048"/>
                <a:gd name="T108" fmla="*/ 386 w 1396"/>
                <a:gd name="T109" fmla="*/ 266 h 1048"/>
                <a:gd name="T110" fmla="*/ 562 w 1396"/>
                <a:gd name="T111" fmla="*/ 340 h 1048"/>
                <a:gd name="T112" fmla="*/ 830 w 1396"/>
                <a:gd name="T113" fmla="*/ 246 h 1048"/>
                <a:gd name="T114" fmla="*/ 1036 w 1396"/>
                <a:gd name="T115" fmla="*/ 402 h 1048"/>
                <a:gd name="T116" fmla="*/ 1148 w 1396"/>
                <a:gd name="T117" fmla="*/ 494 h 1048"/>
                <a:gd name="T118" fmla="*/ 1192 w 1396"/>
                <a:gd name="T119" fmla="*/ 588 h 1048"/>
                <a:gd name="T120" fmla="*/ 1218 w 1396"/>
                <a:gd name="T121" fmla="*/ 546 h 1048"/>
                <a:gd name="T122" fmla="*/ 1306 w 1396"/>
                <a:gd name="T123" fmla="*/ 562 h 1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96"/>
                <a:gd name="T187" fmla="*/ 0 h 1048"/>
                <a:gd name="T188" fmla="*/ 1396 w 1396"/>
                <a:gd name="T189" fmla="*/ 1048 h 1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96" h="1048">
                  <a:moveTo>
                    <a:pt x="466" y="228"/>
                  </a:moveTo>
                  <a:lnTo>
                    <a:pt x="464" y="230"/>
                  </a:lnTo>
                  <a:lnTo>
                    <a:pt x="470" y="240"/>
                  </a:lnTo>
                  <a:lnTo>
                    <a:pt x="474" y="244"/>
                  </a:lnTo>
                  <a:lnTo>
                    <a:pt x="480" y="256"/>
                  </a:lnTo>
                  <a:lnTo>
                    <a:pt x="500" y="260"/>
                  </a:lnTo>
                  <a:lnTo>
                    <a:pt x="510" y="260"/>
                  </a:lnTo>
                  <a:lnTo>
                    <a:pt x="512" y="260"/>
                  </a:lnTo>
                  <a:lnTo>
                    <a:pt x="512" y="240"/>
                  </a:lnTo>
                  <a:lnTo>
                    <a:pt x="518" y="234"/>
                  </a:lnTo>
                  <a:lnTo>
                    <a:pt x="518" y="222"/>
                  </a:lnTo>
                  <a:lnTo>
                    <a:pt x="488" y="208"/>
                  </a:lnTo>
                  <a:lnTo>
                    <a:pt x="482" y="196"/>
                  </a:lnTo>
                  <a:lnTo>
                    <a:pt x="470" y="196"/>
                  </a:lnTo>
                  <a:lnTo>
                    <a:pt x="464" y="202"/>
                  </a:lnTo>
                  <a:lnTo>
                    <a:pt x="454" y="206"/>
                  </a:lnTo>
                  <a:lnTo>
                    <a:pt x="450" y="212"/>
                  </a:lnTo>
                  <a:lnTo>
                    <a:pt x="448" y="214"/>
                  </a:lnTo>
                  <a:lnTo>
                    <a:pt x="454" y="226"/>
                  </a:lnTo>
                  <a:lnTo>
                    <a:pt x="466" y="230"/>
                  </a:lnTo>
                  <a:lnTo>
                    <a:pt x="466" y="228"/>
                  </a:lnTo>
                  <a:lnTo>
                    <a:pt x="464" y="230"/>
                  </a:lnTo>
                  <a:lnTo>
                    <a:pt x="466" y="228"/>
                  </a:lnTo>
                  <a:lnTo>
                    <a:pt x="468" y="226"/>
                  </a:lnTo>
                  <a:lnTo>
                    <a:pt x="458" y="222"/>
                  </a:lnTo>
                  <a:lnTo>
                    <a:pt x="454" y="214"/>
                  </a:lnTo>
                  <a:lnTo>
                    <a:pt x="458" y="210"/>
                  </a:lnTo>
                  <a:lnTo>
                    <a:pt x="468" y="206"/>
                  </a:lnTo>
                  <a:lnTo>
                    <a:pt x="472" y="200"/>
                  </a:lnTo>
                  <a:lnTo>
                    <a:pt x="480" y="200"/>
                  </a:lnTo>
                  <a:lnTo>
                    <a:pt x="484" y="210"/>
                  </a:lnTo>
                  <a:lnTo>
                    <a:pt x="514" y="224"/>
                  </a:lnTo>
                  <a:lnTo>
                    <a:pt x="514" y="232"/>
                  </a:lnTo>
                  <a:lnTo>
                    <a:pt x="510" y="238"/>
                  </a:lnTo>
                  <a:lnTo>
                    <a:pt x="508" y="238"/>
                  </a:lnTo>
                  <a:lnTo>
                    <a:pt x="508" y="256"/>
                  </a:lnTo>
                  <a:lnTo>
                    <a:pt x="502" y="256"/>
                  </a:lnTo>
                  <a:lnTo>
                    <a:pt x="482" y="252"/>
                  </a:lnTo>
                  <a:lnTo>
                    <a:pt x="478" y="242"/>
                  </a:lnTo>
                  <a:lnTo>
                    <a:pt x="472" y="238"/>
                  </a:lnTo>
                  <a:lnTo>
                    <a:pt x="468" y="228"/>
                  </a:lnTo>
                  <a:lnTo>
                    <a:pt x="468" y="226"/>
                  </a:lnTo>
                  <a:lnTo>
                    <a:pt x="466" y="228"/>
                  </a:lnTo>
                  <a:close/>
                  <a:moveTo>
                    <a:pt x="910" y="94"/>
                  </a:moveTo>
                  <a:lnTo>
                    <a:pt x="908" y="94"/>
                  </a:lnTo>
                  <a:lnTo>
                    <a:pt x="908" y="100"/>
                  </a:lnTo>
                  <a:lnTo>
                    <a:pt x="908" y="102"/>
                  </a:lnTo>
                  <a:lnTo>
                    <a:pt x="922" y="96"/>
                  </a:lnTo>
                  <a:lnTo>
                    <a:pt x="922" y="100"/>
                  </a:lnTo>
                  <a:lnTo>
                    <a:pt x="922" y="102"/>
                  </a:lnTo>
                  <a:lnTo>
                    <a:pt x="946" y="96"/>
                  </a:lnTo>
                  <a:lnTo>
                    <a:pt x="946" y="90"/>
                  </a:lnTo>
                  <a:lnTo>
                    <a:pt x="956" y="82"/>
                  </a:lnTo>
                  <a:lnTo>
                    <a:pt x="958" y="82"/>
                  </a:lnTo>
                  <a:lnTo>
                    <a:pt x="978" y="86"/>
                  </a:lnTo>
                  <a:lnTo>
                    <a:pt x="982" y="90"/>
                  </a:lnTo>
                  <a:lnTo>
                    <a:pt x="984" y="92"/>
                  </a:lnTo>
                  <a:lnTo>
                    <a:pt x="1000" y="92"/>
                  </a:lnTo>
                  <a:lnTo>
                    <a:pt x="1010" y="86"/>
                  </a:lnTo>
                  <a:lnTo>
                    <a:pt x="1044" y="76"/>
                  </a:lnTo>
                  <a:lnTo>
                    <a:pt x="1060" y="66"/>
                  </a:lnTo>
                  <a:lnTo>
                    <a:pt x="1066" y="54"/>
                  </a:lnTo>
                  <a:lnTo>
                    <a:pt x="1060" y="42"/>
                  </a:lnTo>
                  <a:lnTo>
                    <a:pt x="1040" y="28"/>
                  </a:lnTo>
                  <a:lnTo>
                    <a:pt x="1040" y="20"/>
                  </a:lnTo>
                  <a:lnTo>
                    <a:pt x="1040" y="18"/>
                  </a:lnTo>
                  <a:lnTo>
                    <a:pt x="1014" y="12"/>
                  </a:lnTo>
                  <a:lnTo>
                    <a:pt x="998" y="0"/>
                  </a:lnTo>
                  <a:lnTo>
                    <a:pt x="998" y="4"/>
                  </a:lnTo>
                  <a:lnTo>
                    <a:pt x="996" y="2"/>
                  </a:lnTo>
                  <a:lnTo>
                    <a:pt x="994" y="2"/>
                  </a:lnTo>
                  <a:lnTo>
                    <a:pt x="984" y="8"/>
                  </a:lnTo>
                  <a:lnTo>
                    <a:pt x="974" y="2"/>
                  </a:lnTo>
                  <a:lnTo>
                    <a:pt x="964" y="8"/>
                  </a:lnTo>
                  <a:lnTo>
                    <a:pt x="948" y="8"/>
                  </a:lnTo>
                  <a:lnTo>
                    <a:pt x="944" y="18"/>
                  </a:lnTo>
                  <a:lnTo>
                    <a:pt x="940" y="18"/>
                  </a:lnTo>
                  <a:lnTo>
                    <a:pt x="938" y="18"/>
                  </a:lnTo>
                  <a:lnTo>
                    <a:pt x="928" y="28"/>
                  </a:lnTo>
                  <a:lnTo>
                    <a:pt x="922" y="38"/>
                  </a:lnTo>
                  <a:lnTo>
                    <a:pt x="908" y="48"/>
                  </a:lnTo>
                  <a:lnTo>
                    <a:pt x="908" y="58"/>
                  </a:lnTo>
                  <a:lnTo>
                    <a:pt x="898" y="62"/>
                  </a:lnTo>
                  <a:lnTo>
                    <a:pt x="892" y="74"/>
                  </a:lnTo>
                  <a:lnTo>
                    <a:pt x="898" y="80"/>
                  </a:lnTo>
                  <a:lnTo>
                    <a:pt x="908" y="96"/>
                  </a:lnTo>
                  <a:lnTo>
                    <a:pt x="910" y="94"/>
                  </a:lnTo>
                  <a:lnTo>
                    <a:pt x="908" y="94"/>
                  </a:lnTo>
                  <a:lnTo>
                    <a:pt x="910" y="94"/>
                  </a:lnTo>
                  <a:lnTo>
                    <a:pt x="912" y="92"/>
                  </a:lnTo>
                  <a:lnTo>
                    <a:pt x="902" y="78"/>
                  </a:lnTo>
                  <a:lnTo>
                    <a:pt x="896" y="74"/>
                  </a:lnTo>
                  <a:lnTo>
                    <a:pt x="900" y="66"/>
                  </a:lnTo>
                  <a:lnTo>
                    <a:pt x="912" y="60"/>
                  </a:lnTo>
                  <a:lnTo>
                    <a:pt x="912" y="50"/>
                  </a:lnTo>
                  <a:lnTo>
                    <a:pt x="926" y="40"/>
                  </a:lnTo>
                  <a:lnTo>
                    <a:pt x="930" y="30"/>
                  </a:lnTo>
                  <a:lnTo>
                    <a:pt x="940" y="22"/>
                  </a:lnTo>
                  <a:lnTo>
                    <a:pt x="944" y="22"/>
                  </a:lnTo>
                  <a:lnTo>
                    <a:pt x="946" y="22"/>
                  </a:lnTo>
                  <a:lnTo>
                    <a:pt x="950" y="12"/>
                  </a:lnTo>
                  <a:lnTo>
                    <a:pt x="964" y="12"/>
                  </a:lnTo>
                  <a:lnTo>
                    <a:pt x="974" y="6"/>
                  </a:lnTo>
                  <a:lnTo>
                    <a:pt x="984" y="12"/>
                  </a:lnTo>
                  <a:lnTo>
                    <a:pt x="994" y="6"/>
                  </a:lnTo>
                  <a:lnTo>
                    <a:pt x="998" y="10"/>
                  </a:lnTo>
                  <a:lnTo>
                    <a:pt x="1002" y="14"/>
                  </a:lnTo>
                  <a:lnTo>
                    <a:pt x="1002" y="8"/>
                  </a:lnTo>
                  <a:lnTo>
                    <a:pt x="1014" y="16"/>
                  </a:lnTo>
                  <a:lnTo>
                    <a:pt x="1036" y="20"/>
                  </a:lnTo>
                  <a:lnTo>
                    <a:pt x="1036" y="30"/>
                  </a:lnTo>
                  <a:lnTo>
                    <a:pt x="1058" y="46"/>
                  </a:lnTo>
                  <a:lnTo>
                    <a:pt x="1062" y="54"/>
                  </a:lnTo>
                  <a:lnTo>
                    <a:pt x="1058" y="62"/>
                  </a:lnTo>
                  <a:lnTo>
                    <a:pt x="1044" y="72"/>
                  </a:lnTo>
                  <a:lnTo>
                    <a:pt x="1008" y="82"/>
                  </a:lnTo>
                  <a:lnTo>
                    <a:pt x="998" y="88"/>
                  </a:lnTo>
                  <a:lnTo>
                    <a:pt x="984" y="88"/>
                  </a:lnTo>
                  <a:lnTo>
                    <a:pt x="980" y="82"/>
                  </a:lnTo>
                  <a:lnTo>
                    <a:pt x="960" y="78"/>
                  </a:lnTo>
                  <a:lnTo>
                    <a:pt x="954" y="78"/>
                  </a:lnTo>
                  <a:lnTo>
                    <a:pt x="942" y="88"/>
                  </a:lnTo>
                  <a:lnTo>
                    <a:pt x="942" y="92"/>
                  </a:lnTo>
                  <a:lnTo>
                    <a:pt x="926" y="96"/>
                  </a:lnTo>
                  <a:lnTo>
                    <a:pt x="926" y="94"/>
                  </a:lnTo>
                  <a:lnTo>
                    <a:pt x="926" y="92"/>
                  </a:lnTo>
                  <a:lnTo>
                    <a:pt x="912" y="96"/>
                  </a:lnTo>
                  <a:lnTo>
                    <a:pt x="912" y="94"/>
                  </a:lnTo>
                  <a:lnTo>
                    <a:pt x="912" y="92"/>
                  </a:lnTo>
                  <a:lnTo>
                    <a:pt x="910" y="94"/>
                  </a:lnTo>
                  <a:close/>
                  <a:moveTo>
                    <a:pt x="1382" y="636"/>
                  </a:moveTo>
                  <a:lnTo>
                    <a:pt x="1384" y="636"/>
                  </a:lnTo>
                  <a:lnTo>
                    <a:pt x="1380" y="630"/>
                  </a:lnTo>
                  <a:lnTo>
                    <a:pt x="1378" y="630"/>
                  </a:lnTo>
                  <a:lnTo>
                    <a:pt x="1374" y="630"/>
                  </a:lnTo>
                  <a:lnTo>
                    <a:pt x="1374" y="626"/>
                  </a:lnTo>
                  <a:lnTo>
                    <a:pt x="1368" y="614"/>
                  </a:lnTo>
                  <a:lnTo>
                    <a:pt x="1358" y="624"/>
                  </a:lnTo>
                  <a:lnTo>
                    <a:pt x="1360" y="624"/>
                  </a:lnTo>
                  <a:lnTo>
                    <a:pt x="1360" y="618"/>
                  </a:lnTo>
                  <a:lnTo>
                    <a:pt x="1360" y="616"/>
                  </a:lnTo>
                  <a:lnTo>
                    <a:pt x="1344" y="600"/>
                  </a:lnTo>
                  <a:lnTo>
                    <a:pt x="1340" y="590"/>
                  </a:lnTo>
                  <a:lnTo>
                    <a:pt x="1324" y="580"/>
                  </a:lnTo>
                  <a:lnTo>
                    <a:pt x="1320" y="576"/>
                  </a:lnTo>
                  <a:lnTo>
                    <a:pt x="1320" y="568"/>
                  </a:lnTo>
                  <a:lnTo>
                    <a:pt x="1320" y="566"/>
                  </a:lnTo>
                  <a:lnTo>
                    <a:pt x="1310" y="560"/>
                  </a:lnTo>
                  <a:lnTo>
                    <a:pt x="1310" y="552"/>
                  </a:lnTo>
                  <a:lnTo>
                    <a:pt x="1310" y="550"/>
                  </a:lnTo>
                  <a:lnTo>
                    <a:pt x="1268" y="540"/>
                  </a:lnTo>
                  <a:lnTo>
                    <a:pt x="1260" y="548"/>
                  </a:lnTo>
                  <a:lnTo>
                    <a:pt x="1274" y="554"/>
                  </a:lnTo>
                  <a:lnTo>
                    <a:pt x="1272" y="556"/>
                  </a:lnTo>
                  <a:lnTo>
                    <a:pt x="1268" y="556"/>
                  </a:lnTo>
                  <a:lnTo>
                    <a:pt x="1258" y="550"/>
                  </a:lnTo>
                  <a:lnTo>
                    <a:pt x="1240" y="544"/>
                  </a:lnTo>
                  <a:lnTo>
                    <a:pt x="1246" y="556"/>
                  </a:lnTo>
                  <a:lnTo>
                    <a:pt x="1244" y="560"/>
                  </a:lnTo>
                  <a:lnTo>
                    <a:pt x="1240" y="556"/>
                  </a:lnTo>
                  <a:lnTo>
                    <a:pt x="1236" y="552"/>
                  </a:lnTo>
                  <a:lnTo>
                    <a:pt x="1240" y="544"/>
                  </a:lnTo>
                  <a:lnTo>
                    <a:pt x="1244" y="544"/>
                  </a:lnTo>
                  <a:lnTo>
                    <a:pt x="1244" y="540"/>
                  </a:lnTo>
                  <a:lnTo>
                    <a:pt x="1234" y="536"/>
                  </a:lnTo>
                  <a:lnTo>
                    <a:pt x="1230" y="536"/>
                  </a:lnTo>
                  <a:lnTo>
                    <a:pt x="1230" y="532"/>
                  </a:lnTo>
                  <a:lnTo>
                    <a:pt x="1222" y="522"/>
                  </a:lnTo>
                  <a:lnTo>
                    <a:pt x="1222" y="536"/>
                  </a:lnTo>
                  <a:lnTo>
                    <a:pt x="1218" y="540"/>
                  </a:lnTo>
                  <a:lnTo>
                    <a:pt x="1214" y="536"/>
                  </a:lnTo>
                  <a:lnTo>
                    <a:pt x="1202" y="530"/>
                  </a:lnTo>
                  <a:lnTo>
                    <a:pt x="1194" y="540"/>
                  </a:lnTo>
                  <a:lnTo>
                    <a:pt x="1202" y="540"/>
                  </a:lnTo>
                  <a:lnTo>
                    <a:pt x="1198" y="540"/>
                  </a:lnTo>
                  <a:lnTo>
                    <a:pt x="1198" y="544"/>
                  </a:lnTo>
                  <a:lnTo>
                    <a:pt x="1206" y="548"/>
                  </a:lnTo>
                  <a:lnTo>
                    <a:pt x="1206" y="566"/>
                  </a:lnTo>
                  <a:lnTo>
                    <a:pt x="1200" y="584"/>
                  </a:lnTo>
                  <a:lnTo>
                    <a:pt x="1216" y="590"/>
                  </a:lnTo>
                  <a:lnTo>
                    <a:pt x="1216" y="586"/>
                  </a:lnTo>
                  <a:lnTo>
                    <a:pt x="1222" y="592"/>
                  </a:lnTo>
                  <a:lnTo>
                    <a:pt x="1222" y="602"/>
                  </a:lnTo>
                  <a:lnTo>
                    <a:pt x="1218" y="606"/>
                  </a:lnTo>
                  <a:lnTo>
                    <a:pt x="1216" y="606"/>
                  </a:lnTo>
                  <a:lnTo>
                    <a:pt x="1216" y="598"/>
                  </a:lnTo>
                  <a:lnTo>
                    <a:pt x="1216" y="596"/>
                  </a:lnTo>
                  <a:lnTo>
                    <a:pt x="1204" y="590"/>
                  </a:lnTo>
                  <a:lnTo>
                    <a:pt x="1200" y="590"/>
                  </a:lnTo>
                  <a:lnTo>
                    <a:pt x="1196" y="586"/>
                  </a:lnTo>
                  <a:lnTo>
                    <a:pt x="1196" y="582"/>
                  </a:lnTo>
                  <a:lnTo>
                    <a:pt x="1190" y="572"/>
                  </a:lnTo>
                  <a:lnTo>
                    <a:pt x="1186" y="566"/>
                  </a:lnTo>
                  <a:lnTo>
                    <a:pt x="1186" y="552"/>
                  </a:lnTo>
                  <a:lnTo>
                    <a:pt x="1180" y="536"/>
                  </a:lnTo>
                  <a:lnTo>
                    <a:pt x="1180" y="528"/>
                  </a:lnTo>
                  <a:lnTo>
                    <a:pt x="1176" y="506"/>
                  </a:lnTo>
                  <a:lnTo>
                    <a:pt x="1172" y="502"/>
                  </a:lnTo>
                  <a:lnTo>
                    <a:pt x="1174" y="500"/>
                  </a:lnTo>
                  <a:lnTo>
                    <a:pt x="1176" y="498"/>
                  </a:lnTo>
                  <a:lnTo>
                    <a:pt x="1160" y="486"/>
                  </a:lnTo>
                  <a:lnTo>
                    <a:pt x="1156" y="478"/>
                  </a:lnTo>
                  <a:lnTo>
                    <a:pt x="1156" y="472"/>
                  </a:lnTo>
                  <a:lnTo>
                    <a:pt x="1132" y="460"/>
                  </a:lnTo>
                  <a:lnTo>
                    <a:pt x="1132" y="474"/>
                  </a:lnTo>
                  <a:lnTo>
                    <a:pt x="1138" y="478"/>
                  </a:lnTo>
                  <a:lnTo>
                    <a:pt x="1142" y="484"/>
                  </a:lnTo>
                  <a:lnTo>
                    <a:pt x="1148" y="484"/>
                  </a:lnTo>
                  <a:lnTo>
                    <a:pt x="1152" y="492"/>
                  </a:lnTo>
                  <a:lnTo>
                    <a:pt x="1152" y="498"/>
                  </a:lnTo>
                  <a:lnTo>
                    <a:pt x="1154" y="498"/>
                  </a:lnTo>
                  <a:lnTo>
                    <a:pt x="1154" y="496"/>
                  </a:lnTo>
                  <a:lnTo>
                    <a:pt x="1150" y="492"/>
                  </a:lnTo>
                  <a:lnTo>
                    <a:pt x="1150" y="490"/>
                  </a:lnTo>
                  <a:lnTo>
                    <a:pt x="1124" y="476"/>
                  </a:lnTo>
                  <a:lnTo>
                    <a:pt x="1120" y="476"/>
                  </a:lnTo>
                  <a:lnTo>
                    <a:pt x="1112" y="472"/>
                  </a:lnTo>
                  <a:lnTo>
                    <a:pt x="1126" y="458"/>
                  </a:lnTo>
                  <a:lnTo>
                    <a:pt x="1126" y="452"/>
                  </a:lnTo>
                  <a:lnTo>
                    <a:pt x="1108" y="446"/>
                  </a:lnTo>
                  <a:lnTo>
                    <a:pt x="1100" y="446"/>
                  </a:lnTo>
                  <a:lnTo>
                    <a:pt x="1096" y="442"/>
                  </a:lnTo>
                  <a:lnTo>
                    <a:pt x="1094" y="440"/>
                  </a:lnTo>
                  <a:lnTo>
                    <a:pt x="1088" y="440"/>
                  </a:lnTo>
                  <a:lnTo>
                    <a:pt x="1090" y="440"/>
                  </a:lnTo>
                  <a:lnTo>
                    <a:pt x="1096" y="434"/>
                  </a:lnTo>
                  <a:lnTo>
                    <a:pt x="1098" y="430"/>
                  </a:lnTo>
                  <a:lnTo>
                    <a:pt x="1090" y="430"/>
                  </a:lnTo>
                  <a:lnTo>
                    <a:pt x="1090" y="422"/>
                  </a:lnTo>
                  <a:lnTo>
                    <a:pt x="1090" y="420"/>
                  </a:lnTo>
                  <a:lnTo>
                    <a:pt x="1078" y="420"/>
                  </a:lnTo>
                  <a:lnTo>
                    <a:pt x="1080" y="420"/>
                  </a:lnTo>
                  <a:lnTo>
                    <a:pt x="1082" y="418"/>
                  </a:lnTo>
                  <a:lnTo>
                    <a:pt x="1074" y="406"/>
                  </a:lnTo>
                  <a:lnTo>
                    <a:pt x="1066" y="410"/>
                  </a:lnTo>
                  <a:lnTo>
                    <a:pt x="1066" y="408"/>
                  </a:lnTo>
                  <a:lnTo>
                    <a:pt x="1066" y="406"/>
                  </a:lnTo>
                  <a:lnTo>
                    <a:pt x="1054" y="400"/>
                  </a:lnTo>
                  <a:lnTo>
                    <a:pt x="1044" y="406"/>
                  </a:lnTo>
                  <a:lnTo>
                    <a:pt x="1042" y="402"/>
                  </a:lnTo>
                  <a:lnTo>
                    <a:pt x="1046" y="400"/>
                  </a:lnTo>
                  <a:lnTo>
                    <a:pt x="1046" y="398"/>
                  </a:lnTo>
                  <a:lnTo>
                    <a:pt x="1046" y="392"/>
                  </a:lnTo>
                  <a:lnTo>
                    <a:pt x="1030" y="376"/>
                  </a:lnTo>
                  <a:lnTo>
                    <a:pt x="1028" y="378"/>
                  </a:lnTo>
                  <a:lnTo>
                    <a:pt x="1030" y="384"/>
                  </a:lnTo>
                  <a:lnTo>
                    <a:pt x="1024" y="382"/>
                  </a:lnTo>
                  <a:lnTo>
                    <a:pt x="1024" y="380"/>
                  </a:lnTo>
                  <a:lnTo>
                    <a:pt x="1020" y="380"/>
                  </a:lnTo>
                  <a:lnTo>
                    <a:pt x="1016" y="378"/>
                  </a:lnTo>
                  <a:lnTo>
                    <a:pt x="1016" y="362"/>
                  </a:lnTo>
                  <a:lnTo>
                    <a:pt x="1010" y="352"/>
                  </a:lnTo>
                  <a:lnTo>
                    <a:pt x="1004" y="352"/>
                  </a:lnTo>
                  <a:lnTo>
                    <a:pt x="986" y="342"/>
                  </a:lnTo>
                  <a:lnTo>
                    <a:pt x="980" y="336"/>
                  </a:lnTo>
                  <a:lnTo>
                    <a:pt x="970" y="336"/>
                  </a:lnTo>
                  <a:lnTo>
                    <a:pt x="960" y="332"/>
                  </a:lnTo>
                  <a:lnTo>
                    <a:pt x="926" y="292"/>
                  </a:lnTo>
                  <a:lnTo>
                    <a:pt x="910" y="282"/>
                  </a:lnTo>
                  <a:lnTo>
                    <a:pt x="900" y="276"/>
                  </a:lnTo>
                  <a:lnTo>
                    <a:pt x="896" y="272"/>
                  </a:lnTo>
                  <a:lnTo>
                    <a:pt x="890" y="272"/>
                  </a:lnTo>
                  <a:lnTo>
                    <a:pt x="860" y="256"/>
                  </a:lnTo>
                  <a:lnTo>
                    <a:pt x="850" y="246"/>
                  </a:lnTo>
                  <a:lnTo>
                    <a:pt x="846" y="246"/>
                  </a:lnTo>
                  <a:lnTo>
                    <a:pt x="830" y="242"/>
                  </a:lnTo>
                  <a:lnTo>
                    <a:pt x="820" y="242"/>
                  </a:lnTo>
                  <a:lnTo>
                    <a:pt x="796" y="216"/>
                  </a:lnTo>
                  <a:lnTo>
                    <a:pt x="750" y="216"/>
                  </a:lnTo>
                  <a:lnTo>
                    <a:pt x="744" y="222"/>
                  </a:lnTo>
                  <a:lnTo>
                    <a:pt x="736" y="222"/>
                  </a:lnTo>
                  <a:lnTo>
                    <a:pt x="726" y="216"/>
                  </a:lnTo>
                  <a:lnTo>
                    <a:pt x="716" y="212"/>
                  </a:lnTo>
                  <a:lnTo>
                    <a:pt x="704" y="216"/>
                  </a:lnTo>
                  <a:lnTo>
                    <a:pt x="684" y="212"/>
                  </a:lnTo>
                  <a:lnTo>
                    <a:pt x="680" y="222"/>
                  </a:lnTo>
                  <a:lnTo>
                    <a:pt x="666" y="216"/>
                  </a:lnTo>
                  <a:lnTo>
                    <a:pt x="646" y="206"/>
                  </a:lnTo>
                  <a:lnTo>
                    <a:pt x="640" y="206"/>
                  </a:lnTo>
                  <a:lnTo>
                    <a:pt x="590" y="196"/>
                  </a:lnTo>
                  <a:lnTo>
                    <a:pt x="558" y="196"/>
                  </a:lnTo>
                  <a:lnTo>
                    <a:pt x="558" y="232"/>
                  </a:lnTo>
                  <a:lnTo>
                    <a:pt x="550" y="236"/>
                  </a:lnTo>
                  <a:lnTo>
                    <a:pt x="542" y="250"/>
                  </a:lnTo>
                  <a:lnTo>
                    <a:pt x="564" y="256"/>
                  </a:lnTo>
                  <a:lnTo>
                    <a:pt x="574" y="284"/>
                  </a:lnTo>
                  <a:lnTo>
                    <a:pt x="578" y="290"/>
                  </a:lnTo>
                  <a:lnTo>
                    <a:pt x="578" y="294"/>
                  </a:lnTo>
                  <a:lnTo>
                    <a:pt x="584" y="308"/>
                  </a:lnTo>
                  <a:lnTo>
                    <a:pt x="560" y="336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2" y="342"/>
                  </a:lnTo>
                  <a:lnTo>
                    <a:pt x="518" y="328"/>
                  </a:lnTo>
                  <a:lnTo>
                    <a:pt x="512" y="316"/>
                  </a:lnTo>
                  <a:lnTo>
                    <a:pt x="504" y="312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492" y="302"/>
                  </a:lnTo>
                  <a:lnTo>
                    <a:pt x="476" y="302"/>
                  </a:lnTo>
                  <a:lnTo>
                    <a:pt x="472" y="296"/>
                  </a:lnTo>
                  <a:lnTo>
                    <a:pt x="468" y="292"/>
                  </a:lnTo>
                  <a:lnTo>
                    <a:pt x="468" y="284"/>
                  </a:lnTo>
                  <a:lnTo>
                    <a:pt x="474" y="264"/>
                  </a:lnTo>
                  <a:lnTo>
                    <a:pt x="468" y="252"/>
                  </a:lnTo>
                  <a:lnTo>
                    <a:pt x="454" y="248"/>
                  </a:lnTo>
                  <a:lnTo>
                    <a:pt x="458" y="244"/>
                  </a:lnTo>
                  <a:lnTo>
                    <a:pt x="462" y="240"/>
                  </a:lnTo>
                  <a:lnTo>
                    <a:pt x="464" y="238"/>
                  </a:lnTo>
                  <a:lnTo>
                    <a:pt x="452" y="226"/>
                  </a:lnTo>
                  <a:lnTo>
                    <a:pt x="444" y="232"/>
                  </a:lnTo>
                  <a:lnTo>
                    <a:pt x="440" y="238"/>
                  </a:lnTo>
                  <a:lnTo>
                    <a:pt x="416" y="262"/>
                  </a:lnTo>
                  <a:lnTo>
                    <a:pt x="388" y="262"/>
                  </a:lnTo>
                  <a:lnTo>
                    <a:pt x="372" y="252"/>
                  </a:lnTo>
                  <a:lnTo>
                    <a:pt x="318" y="252"/>
                  </a:lnTo>
                  <a:lnTo>
                    <a:pt x="308" y="246"/>
                  </a:lnTo>
                  <a:lnTo>
                    <a:pt x="292" y="226"/>
                  </a:lnTo>
                  <a:lnTo>
                    <a:pt x="276" y="236"/>
                  </a:lnTo>
                  <a:lnTo>
                    <a:pt x="256" y="236"/>
                  </a:lnTo>
                  <a:lnTo>
                    <a:pt x="242" y="242"/>
                  </a:lnTo>
                  <a:lnTo>
                    <a:pt x="232" y="236"/>
                  </a:lnTo>
                  <a:lnTo>
                    <a:pt x="228" y="236"/>
                  </a:lnTo>
                  <a:lnTo>
                    <a:pt x="226" y="236"/>
                  </a:lnTo>
                  <a:lnTo>
                    <a:pt x="220" y="242"/>
                  </a:lnTo>
                  <a:lnTo>
                    <a:pt x="216" y="246"/>
                  </a:lnTo>
                  <a:lnTo>
                    <a:pt x="212" y="246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08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2" y="276"/>
                  </a:lnTo>
                  <a:lnTo>
                    <a:pt x="202" y="292"/>
                  </a:lnTo>
                  <a:lnTo>
                    <a:pt x="204" y="308"/>
                  </a:lnTo>
                  <a:lnTo>
                    <a:pt x="206" y="316"/>
                  </a:lnTo>
                  <a:lnTo>
                    <a:pt x="210" y="322"/>
                  </a:lnTo>
                  <a:lnTo>
                    <a:pt x="208" y="322"/>
                  </a:lnTo>
                  <a:lnTo>
                    <a:pt x="210" y="322"/>
                  </a:lnTo>
                  <a:lnTo>
                    <a:pt x="208" y="332"/>
                  </a:lnTo>
                  <a:lnTo>
                    <a:pt x="208" y="334"/>
                  </a:lnTo>
                  <a:lnTo>
                    <a:pt x="210" y="334"/>
                  </a:lnTo>
                  <a:lnTo>
                    <a:pt x="212" y="332"/>
                  </a:lnTo>
                  <a:lnTo>
                    <a:pt x="210" y="330"/>
                  </a:lnTo>
                  <a:lnTo>
                    <a:pt x="208" y="330"/>
                  </a:lnTo>
                  <a:lnTo>
                    <a:pt x="206" y="332"/>
                  </a:lnTo>
                  <a:lnTo>
                    <a:pt x="202" y="336"/>
                  </a:lnTo>
                  <a:lnTo>
                    <a:pt x="202" y="342"/>
                  </a:lnTo>
                  <a:lnTo>
                    <a:pt x="202" y="344"/>
                  </a:lnTo>
                  <a:lnTo>
                    <a:pt x="208" y="350"/>
                  </a:lnTo>
                  <a:lnTo>
                    <a:pt x="210" y="358"/>
                  </a:lnTo>
                  <a:lnTo>
                    <a:pt x="208" y="362"/>
                  </a:lnTo>
                  <a:lnTo>
                    <a:pt x="204" y="368"/>
                  </a:lnTo>
                  <a:lnTo>
                    <a:pt x="198" y="372"/>
                  </a:lnTo>
                  <a:lnTo>
                    <a:pt x="190" y="376"/>
                  </a:lnTo>
                  <a:lnTo>
                    <a:pt x="172" y="384"/>
                  </a:lnTo>
                  <a:lnTo>
                    <a:pt x="136" y="394"/>
                  </a:lnTo>
                  <a:lnTo>
                    <a:pt x="96" y="398"/>
                  </a:lnTo>
                  <a:lnTo>
                    <a:pt x="38" y="404"/>
                  </a:lnTo>
                  <a:lnTo>
                    <a:pt x="36" y="404"/>
                  </a:lnTo>
                  <a:lnTo>
                    <a:pt x="36" y="406"/>
                  </a:lnTo>
                  <a:lnTo>
                    <a:pt x="28" y="424"/>
                  </a:lnTo>
                  <a:lnTo>
                    <a:pt x="22" y="442"/>
                  </a:lnTo>
                  <a:lnTo>
                    <a:pt x="14" y="456"/>
                  </a:lnTo>
                  <a:lnTo>
                    <a:pt x="10" y="464"/>
                  </a:lnTo>
                  <a:lnTo>
                    <a:pt x="2" y="472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6"/>
                  </a:lnTo>
                  <a:lnTo>
                    <a:pt x="2" y="492"/>
                  </a:lnTo>
                  <a:lnTo>
                    <a:pt x="2" y="496"/>
                  </a:lnTo>
                  <a:lnTo>
                    <a:pt x="0" y="498"/>
                  </a:lnTo>
                  <a:lnTo>
                    <a:pt x="4" y="498"/>
                  </a:lnTo>
                  <a:lnTo>
                    <a:pt x="18" y="502"/>
                  </a:lnTo>
                  <a:lnTo>
                    <a:pt x="32" y="508"/>
                  </a:lnTo>
                  <a:lnTo>
                    <a:pt x="32" y="506"/>
                  </a:lnTo>
                  <a:lnTo>
                    <a:pt x="30" y="506"/>
                  </a:lnTo>
                  <a:lnTo>
                    <a:pt x="36" y="514"/>
                  </a:lnTo>
                  <a:lnTo>
                    <a:pt x="40" y="522"/>
                  </a:lnTo>
                  <a:lnTo>
                    <a:pt x="42" y="528"/>
                  </a:lnTo>
                  <a:lnTo>
                    <a:pt x="42" y="534"/>
                  </a:lnTo>
                  <a:lnTo>
                    <a:pt x="40" y="546"/>
                  </a:lnTo>
                  <a:lnTo>
                    <a:pt x="36" y="556"/>
                  </a:lnTo>
                  <a:lnTo>
                    <a:pt x="32" y="568"/>
                  </a:lnTo>
                  <a:lnTo>
                    <a:pt x="30" y="580"/>
                  </a:lnTo>
                  <a:lnTo>
                    <a:pt x="30" y="586"/>
                  </a:lnTo>
                  <a:lnTo>
                    <a:pt x="34" y="598"/>
                  </a:lnTo>
                  <a:lnTo>
                    <a:pt x="38" y="606"/>
                  </a:lnTo>
                  <a:lnTo>
                    <a:pt x="46" y="618"/>
                  </a:lnTo>
                  <a:lnTo>
                    <a:pt x="54" y="628"/>
                  </a:lnTo>
                  <a:lnTo>
                    <a:pt x="60" y="638"/>
                  </a:lnTo>
                  <a:lnTo>
                    <a:pt x="62" y="644"/>
                  </a:lnTo>
                  <a:lnTo>
                    <a:pt x="62" y="652"/>
                  </a:lnTo>
                  <a:lnTo>
                    <a:pt x="62" y="662"/>
                  </a:lnTo>
                  <a:lnTo>
                    <a:pt x="58" y="674"/>
                  </a:lnTo>
                  <a:lnTo>
                    <a:pt x="56" y="678"/>
                  </a:lnTo>
                  <a:lnTo>
                    <a:pt x="60" y="678"/>
                  </a:lnTo>
                  <a:lnTo>
                    <a:pt x="66" y="676"/>
                  </a:lnTo>
                  <a:lnTo>
                    <a:pt x="86" y="678"/>
                  </a:lnTo>
                  <a:lnTo>
                    <a:pt x="92" y="678"/>
                  </a:lnTo>
                  <a:lnTo>
                    <a:pt x="90" y="676"/>
                  </a:lnTo>
                  <a:lnTo>
                    <a:pt x="88" y="676"/>
                  </a:lnTo>
                  <a:lnTo>
                    <a:pt x="92" y="690"/>
                  </a:lnTo>
                  <a:lnTo>
                    <a:pt x="96" y="696"/>
                  </a:lnTo>
                  <a:lnTo>
                    <a:pt x="102" y="704"/>
                  </a:lnTo>
                  <a:lnTo>
                    <a:pt x="116" y="714"/>
                  </a:lnTo>
                  <a:lnTo>
                    <a:pt x="132" y="724"/>
                  </a:lnTo>
                  <a:lnTo>
                    <a:pt x="150" y="734"/>
                  </a:lnTo>
                  <a:lnTo>
                    <a:pt x="188" y="750"/>
                  </a:lnTo>
                  <a:lnTo>
                    <a:pt x="204" y="758"/>
                  </a:lnTo>
                  <a:lnTo>
                    <a:pt x="218" y="768"/>
                  </a:lnTo>
                  <a:lnTo>
                    <a:pt x="220" y="766"/>
                  </a:lnTo>
                  <a:lnTo>
                    <a:pt x="218" y="764"/>
                  </a:lnTo>
                  <a:lnTo>
                    <a:pt x="218" y="766"/>
                  </a:lnTo>
                  <a:lnTo>
                    <a:pt x="218" y="768"/>
                  </a:lnTo>
                  <a:lnTo>
                    <a:pt x="220" y="768"/>
                  </a:lnTo>
                  <a:lnTo>
                    <a:pt x="222" y="768"/>
                  </a:lnTo>
                  <a:lnTo>
                    <a:pt x="232" y="766"/>
                  </a:lnTo>
                  <a:lnTo>
                    <a:pt x="234" y="766"/>
                  </a:lnTo>
                  <a:lnTo>
                    <a:pt x="234" y="764"/>
                  </a:lnTo>
                  <a:lnTo>
                    <a:pt x="232" y="738"/>
                  </a:lnTo>
                  <a:lnTo>
                    <a:pt x="238" y="726"/>
                  </a:lnTo>
                  <a:lnTo>
                    <a:pt x="248" y="746"/>
                  </a:lnTo>
                  <a:lnTo>
                    <a:pt x="250" y="744"/>
                  </a:lnTo>
                  <a:lnTo>
                    <a:pt x="256" y="744"/>
                  </a:lnTo>
                  <a:lnTo>
                    <a:pt x="262" y="742"/>
                  </a:lnTo>
                  <a:lnTo>
                    <a:pt x="270" y="740"/>
                  </a:lnTo>
                  <a:lnTo>
                    <a:pt x="270" y="738"/>
                  </a:lnTo>
                  <a:lnTo>
                    <a:pt x="268" y="738"/>
                  </a:lnTo>
                  <a:lnTo>
                    <a:pt x="274" y="756"/>
                  </a:lnTo>
                  <a:lnTo>
                    <a:pt x="276" y="764"/>
                  </a:lnTo>
                  <a:lnTo>
                    <a:pt x="282" y="768"/>
                  </a:lnTo>
                  <a:lnTo>
                    <a:pt x="286" y="772"/>
                  </a:lnTo>
                  <a:lnTo>
                    <a:pt x="292" y="776"/>
                  </a:lnTo>
                  <a:lnTo>
                    <a:pt x="310" y="778"/>
                  </a:lnTo>
                  <a:lnTo>
                    <a:pt x="312" y="778"/>
                  </a:lnTo>
                  <a:lnTo>
                    <a:pt x="312" y="776"/>
                  </a:lnTo>
                  <a:lnTo>
                    <a:pt x="312" y="766"/>
                  </a:lnTo>
                  <a:lnTo>
                    <a:pt x="312" y="752"/>
                  </a:lnTo>
                  <a:lnTo>
                    <a:pt x="310" y="752"/>
                  </a:lnTo>
                  <a:lnTo>
                    <a:pt x="308" y="752"/>
                  </a:lnTo>
                  <a:lnTo>
                    <a:pt x="322" y="772"/>
                  </a:lnTo>
                  <a:lnTo>
                    <a:pt x="324" y="772"/>
                  </a:lnTo>
                  <a:lnTo>
                    <a:pt x="342" y="774"/>
                  </a:lnTo>
                  <a:lnTo>
                    <a:pt x="368" y="774"/>
                  </a:lnTo>
                  <a:lnTo>
                    <a:pt x="386" y="774"/>
                  </a:lnTo>
                  <a:lnTo>
                    <a:pt x="404" y="772"/>
                  </a:lnTo>
                  <a:lnTo>
                    <a:pt x="402" y="770"/>
                  </a:lnTo>
                  <a:lnTo>
                    <a:pt x="400" y="770"/>
                  </a:lnTo>
                  <a:lnTo>
                    <a:pt x="404" y="796"/>
                  </a:lnTo>
                  <a:lnTo>
                    <a:pt x="404" y="798"/>
                  </a:lnTo>
                  <a:lnTo>
                    <a:pt x="406" y="798"/>
                  </a:lnTo>
                  <a:lnTo>
                    <a:pt x="416" y="796"/>
                  </a:lnTo>
                  <a:lnTo>
                    <a:pt x="426" y="798"/>
                  </a:lnTo>
                  <a:lnTo>
                    <a:pt x="436" y="800"/>
                  </a:lnTo>
                  <a:lnTo>
                    <a:pt x="444" y="804"/>
                  </a:lnTo>
                  <a:lnTo>
                    <a:pt x="454" y="808"/>
                  </a:lnTo>
                  <a:lnTo>
                    <a:pt x="460" y="814"/>
                  </a:lnTo>
                  <a:lnTo>
                    <a:pt x="468" y="822"/>
                  </a:lnTo>
                  <a:lnTo>
                    <a:pt x="472" y="828"/>
                  </a:lnTo>
                  <a:lnTo>
                    <a:pt x="476" y="836"/>
                  </a:lnTo>
                  <a:lnTo>
                    <a:pt x="482" y="848"/>
                  </a:lnTo>
                  <a:lnTo>
                    <a:pt x="482" y="858"/>
                  </a:lnTo>
                  <a:lnTo>
                    <a:pt x="480" y="866"/>
                  </a:lnTo>
                  <a:lnTo>
                    <a:pt x="476" y="876"/>
                  </a:lnTo>
                  <a:lnTo>
                    <a:pt x="470" y="888"/>
                  </a:lnTo>
                  <a:lnTo>
                    <a:pt x="464" y="906"/>
                  </a:lnTo>
                  <a:lnTo>
                    <a:pt x="462" y="908"/>
                  </a:lnTo>
                  <a:lnTo>
                    <a:pt x="464" y="908"/>
                  </a:lnTo>
                  <a:lnTo>
                    <a:pt x="468" y="910"/>
                  </a:lnTo>
                  <a:lnTo>
                    <a:pt x="478" y="910"/>
                  </a:lnTo>
                  <a:lnTo>
                    <a:pt x="480" y="910"/>
                  </a:lnTo>
                  <a:lnTo>
                    <a:pt x="480" y="908"/>
                  </a:lnTo>
                  <a:lnTo>
                    <a:pt x="478" y="908"/>
                  </a:lnTo>
                  <a:lnTo>
                    <a:pt x="482" y="926"/>
                  </a:lnTo>
                  <a:lnTo>
                    <a:pt x="488" y="946"/>
                  </a:lnTo>
                  <a:lnTo>
                    <a:pt x="490" y="948"/>
                  </a:lnTo>
                  <a:lnTo>
                    <a:pt x="494" y="950"/>
                  </a:lnTo>
                  <a:lnTo>
                    <a:pt x="502" y="948"/>
                  </a:lnTo>
                  <a:lnTo>
                    <a:pt x="502" y="950"/>
                  </a:lnTo>
                  <a:lnTo>
                    <a:pt x="504" y="948"/>
                  </a:lnTo>
                  <a:lnTo>
                    <a:pt x="502" y="948"/>
                  </a:lnTo>
                  <a:lnTo>
                    <a:pt x="504" y="956"/>
                  </a:lnTo>
                  <a:lnTo>
                    <a:pt x="506" y="964"/>
                  </a:lnTo>
                  <a:lnTo>
                    <a:pt x="510" y="970"/>
                  </a:lnTo>
                  <a:lnTo>
                    <a:pt x="514" y="974"/>
                  </a:lnTo>
                  <a:lnTo>
                    <a:pt x="520" y="978"/>
                  </a:lnTo>
                  <a:lnTo>
                    <a:pt x="526" y="980"/>
                  </a:lnTo>
                  <a:lnTo>
                    <a:pt x="542" y="982"/>
                  </a:lnTo>
                  <a:lnTo>
                    <a:pt x="554" y="982"/>
                  </a:lnTo>
                  <a:lnTo>
                    <a:pt x="566" y="980"/>
                  </a:lnTo>
                  <a:lnTo>
                    <a:pt x="566" y="978"/>
                  </a:lnTo>
                  <a:lnTo>
                    <a:pt x="564" y="978"/>
                  </a:lnTo>
                  <a:lnTo>
                    <a:pt x="564" y="980"/>
                  </a:lnTo>
                  <a:lnTo>
                    <a:pt x="564" y="988"/>
                  </a:lnTo>
                  <a:lnTo>
                    <a:pt x="564" y="994"/>
                  </a:lnTo>
                  <a:lnTo>
                    <a:pt x="566" y="994"/>
                  </a:lnTo>
                  <a:lnTo>
                    <a:pt x="572" y="994"/>
                  </a:lnTo>
                  <a:lnTo>
                    <a:pt x="590" y="994"/>
                  </a:lnTo>
                  <a:lnTo>
                    <a:pt x="606" y="990"/>
                  </a:lnTo>
                  <a:lnTo>
                    <a:pt x="622" y="988"/>
                  </a:lnTo>
                  <a:lnTo>
                    <a:pt x="636" y="986"/>
                  </a:lnTo>
                  <a:lnTo>
                    <a:pt x="650" y="988"/>
                  </a:lnTo>
                  <a:lnTo>
                    <a:pt x="652" y="988"/>
                  </a:lnTo>
                  <a:lnTo>
                    <a:pt x="670" y="982"/>
                  </a:lnTo>
                  <a:lnTo>
                    <a:pt x="684" y="980"/>
                  </a:lnTo>
                  <a:lnTo>
                    <a:pt x="696" y="982"/>
                  </a:lnTo>
                  <a:lnTo>
                    <a:pt x="704" y="986"/>
                  </a:lnTo>
                  <a:lnTo>
                    <a:pt x="712" y="992"/>
                  </a:lnTo>
                  <a:lnTo>
                    <a:pt x="718" y="998"/>
                  </a:lnTo>
                  <a:lnTo>
                    <a:pt x="724" y="1008"/>
                  </a:lnTo>
                  <a:lnTo>
                    <a:pt x="728" y="1020"/>
                  </a:lnTo>
                  <a:lnTo>
                    <a:pt x="734" y="1044"/>
                  </a:lnTo>
                  <a:lnTo>
                    <a:pt x="734" y="1048"/>
                  </a:lnTo>
                  <a:lnTo>
                    <a:pt x="742" y="1042"/>
                  </a:lnTo>
                  <a:lnTo>
                    <a:pt x="758" y="1026"/>
                  </a:lnTo>
                  <a:lnTo>
                    <a:pt x="758" y="1018"/>
                  </a:lnTo>
                  <a:lnTo>
                    <a:pt x="758" y="1026"/>
                  </a:lnTo>
                  <a:lnTo>
                    <a:pt x="758" y="1028"/>
                  </a:lnTo>
                  <a:lnTo>
                    <a:pt x="780" y="1018"/>
                  </a:lnTo>
                  <a:lnTo>
                    <a:pt x="784" y="1018"/>
                  </a:lnTo>
                  <a:lnTo>
                    <a:pt x="786" y="1018"/>
                  </a:lnTo>
                  <a:lnTo>
                    <a:pt x="794" y="1014"/>
                  </a:lnTo>
                  <a:lnTo>
                    <a:pt x="796" y="1012"/>
                  </a:lnTo>
                  <a:lnTo>
                    <a:pt x="820" y="992"/>
                  </a:lnTo>
                  <a:lnTo>
                    <a:pt x="840" y="982"/>
                  </a:lnTo>
                  <a:lnTo>
                    <a:pt x="844" y="982"/>
                  </a:lnTo>
                  <a:lnTo>
                    <a:pt x="846" y="982"/>
                  </a:lnTo>
                  <a:lnTo>
                    <a:pt x="846" y="976"/>
                  </a:lnTo>
                  <a:lnTo>
                    <a:pt x="846" y="974"/>
                  </a:lnTo>
                  <a:lnTo>
                    <a:pt x="842" y="974"/>
                  </a:lnTo>
                  <a:lnTo>
                    <a:pt x="836" y="960"/>
                  </a:lnTo>
                  <a:lnTo>
                    <a:pt x="836" y="956"/>
                  </a:lnTo>
                  <a:lnTo>
                    <a:pt x="838" y="956"/>
                  </a:lnTo>
                  <a:lnTo>
                    <a:pt x="838" y="966"/>
                  </a:lnTo>
                  <a:lnTo>
                    <a:pt x="844" y="972"/>
                  </a:lnTo>
                  <a:lnTo>
                    <a:pt x="848" y="972"/>
                  </a:lnTo>
                  <a:lnTo>
                    <a:pt x="848" y="980"/>
                  </a:lnTo>
                  <a:lnTo>
                    <a:pt x="848" y="982"/>
                  </a:lnTo>
                  <a:lnTo>
                    <a:pt x="862" y="982"/>
                  </a:lnTo>
                  <a:lnTo>
                    <a:pt x="862" y="976"/>
                  </a:lnTo>
                  <a:lnTo>
                    <a:pt x="862" y="974"/>
                  </a:lnTo>
                  <a:lnTo>
                    <a:pt x="860" y="972"/>
                  </a:lnTo>
                  <a:lnTo>
                    <a:pt x="860" y="970"/>
                  </a:lnTo>
                  <a:lnTo>
                    <a:pt x="858" y="972"/>
                  </a:lnTo>
                  <a:lnTo>
                    <a:pt x="868" y="982"/>
                  </a:lnTo>
                  <a:lnTo>
                    <a:pt x="874" y="982"/>
                  </a:lnTo>
                  <a:lnTo>
                    <a:pt x="914" y="1002"/>
                  </a:lnTo>
                  <a:lnTo>
                    <a:pt x="920" y="1002"/>
                  </a:lnTo>
                  <a:lnTo>
                    <a:pt x="926" y="992"/>
                  </a:lnTo>
                  <a:lnTo>
                    <a:pt x="930" y="992"/>
                  </a:lnTo>
                  <a:lnTo>
                    <a:pt x="942" y="976"/>
                  </a:lnTo>
                  <a:lnTo>
                    <a:pt x="942" y="954"/>
                  </a:lnTo>
                  <a:lnTo>
                    <a:pt x="930" y="948"/>
                  </a:lnTo>
                  <a:lnTo>
                    <a:pt x="922" y="944"/>
                  </a:lnTo>
                  <a:lnTo>
                    <a:pt x="922" y="940"/>
                  </a:lnTo>
                  <a:lnTo>
                    <a:pt x="920" y="938"/>
                  </a:lnTo>
                  <a:lnTo>
                    <a:pt x="938" y="938"/>
                  </a:lnTo>
                  <a:lnTo>
                    <a:pt x="930" y="918"/>
                  </a:lnTo>
                  <a:lnTo>
                    <a:pt x="926" y="918"/>
                  </a:lnTo>
                  <a:lnTo>
                    <a:pt x="922" y="910"/>
                  </a:lnTo>
                  <a:lnTo>
                    <a:pt x="916" y="900"/>
                  </a:lnTo>
                  <a:lnTo>
                    <a:pt x="912" y="886"/>
                  </a:lnTo>
                  <a:lnTo>
                    <a:pt x="912" y="880"/>
                  </a:lnTo>
                  <a:lnTo>
                    <a:pt x="906" y="848"/>
                  </a:lnTo>
                  <a:lnTo>
                    <a:pt x="896" y="854"/>
                  </a:lnTo>
                  <a:lnTo>
                    <a:pt x="892" y="846"/>
                  </a:lnTo>
                  <a:lnTo>
                    <a:pt x="892" y="842"/>
                  </a:lnTo>
                  <a:lnTo>
                    <a:pt x="894" y="838"/>
                  </a:lnTo>
                  <a:lnTo>
                    <a:pt x="898" y="842"/>
                  </a:lnTo>
                  <a:lnTo>
                    <a:pt x="902" y="840"/>
                  </a:lnTo>
                  <a:lnTo>
                    <a:pt x="896" y="830"/>
                  </a:lnTo>
                  <a:lnTo>
                    <a:pt x="890" y="806"/>
                  </a:lnTo>
                  <a:lnTo>
                    <a:pt x="882" y="820"/>
                  </a:lnTo>
                  <a:lnTo>
                    <a:pt x="880" y="824"/>
                  </a:lnTo>
                  <a:lnTo>
                    <a:pt x="876" y="820"/>
                  </a:lnTo>
                  <a:lnTo>
                    <a:pt x="866" y="810"/>
                  </a:lnTo>
                  <a:lnTo>
                    <a:pt x="860" y="810"/>
                  </a:lnTo>
                  <a:lnTo>
                    <a:pt x="852" y="790"/>
                  </a:lnTo>
                  <a:lnTo>
                    <a:pt x="852" y="786"/>
                  </a:lnTo>
                  <a:lnTo>
                    <a:pt x="856" y="778"/>
                  </a:lnTo>
                  <a:lnTo>
                    <a:pt x="860" y="774"/>
                  </a:lnTo>
                  <a:lnTo>
                    <a:pt x="864" y="778"/>
                  </a:lnTo>
                  <a:lnTo>
                    <a:pt x="880" y="784"/>
                  </a:lnTo>
                  <a:lnTo>
                    <a:pt x="884" y="780"/>
                  </a:lnTo>
                  <a:lnTo>
                    <a:pt x="888" y="782"/>
                  </a:lnTo>
                  <a:lnTo>
                    <a:pt x="888" y="784"/>
                  </a:lnTo>
                  <a:lnTo>
                    <a:pt x="900" y="784"/>
                  </a:lnTo>
                  <a:lnTo>
                    <a:pt x="898" y="784"/>
                  </a:lnTo>
                  <a:lnTo>
                    <a:pt x="898" y="786"/>
                  </a:lnTo>
                  <a:lnTo>
                    <a:pt x="898" y="792"/>
                  </a:lnTo>
                  <a:lnTo>
                    <a:pt x="898" y="794"/>
                  </a:lnTo>
                  <a:lnTo>
                    <a:pt x="910" y="788"/>
                  </a:lnTo>
                  <a:lnTo>
                    <a:pt x="916" y="778"/>
                  </a:lnTo>
                  <a:lnTo>
                    <a:pt x="930" y="774"/>
                  </a:lnTo>
                  <a:lnTo>
                    <a:pt x="940" y="768"/>
                  </a:lnTo>
                  <a:lnTo>
                    <a:pt x="956" y="748"/>
                  </a:lnTo>
                  <a:lnTo>
                    <a:pt x="960" y="742"/>
                  </a:lnTo>
                  <a:lnTo>
                    <a:pt x="970" y="732"/>
                  </a:lnTo>
                  <a:lnTo>
                    <a:pt x="986" y="718"/>
                  </a:lnTo>
                  <a:lnTo>
                    <a:pt x="986" y="708"/>
                  </a:lnTo>
                  <a:lnTo>
                    <a:pt x="992" y="698"/>
                  </a:lnTo>
                  <a:lnTo>
                    <a:pt x="992" y="686"/>
                  </a:lnTo>
                  <a:lnTo>
                    <a:pt x="986" y="676"/>
                  </a:lnTo>
                  <a:lnTo>
                    <a:pt x="972" y="662"/>
                  </a:lnTo>
                  <a:lnTo>
                    <a:pt x="972" y="646"/>
                  </a:lnTo>
                  <a:lnTo>
                    <a:pt x="968" y="638"/>
                  </a:lnTo>
                  <a:lnTo>
                    <a:pt x="970" y="638"/>
                  </a:lnTo>
                  <a:lnTo>
                    <a:pt x="974" y="634"/>
                  </a:lnTo>
                  <a:lnTo>
                    <a:pt x="978" y="638"/>
                  </a:lnTo>
                  <a:lnTo>
                    <a:pt x="978" y="640"/>
                  </a:lnTo>
                  <a:lnTo>
                    <a:pt x="992" y="634"/>
                  </a:lnTo>
                  <a:lnTo>
                    <a:pt x="992" y="622"/>
                  </a:lnTo>
                  <a:lnTo>
                    <a:pt x="992" y="624"/>
                  </a:lnTo>
                  <a:lnTo>
                    <a:pt x="996" y="626"/>
                  </a:lnTo>
                  <a:lnTo>
                    <a:pt x="996" y="620"/>
                  </a:lnTo>
                  <a:lnTo>
                    <a:pt x="998" y="622"/>
                  </a:lnTo>
                  <a:lnTo>
                    <a:pt x="998" y="624"/>
                  </a:lnTo>
                  <a:lnTo>
                    <a:pt x="1008" y="634"/>
                  </a:lnTo>
                  <a:lnTo>
                    <a:pt x="1014" y="634"/>
                  </a:lnTo>
                  <a:lnTo>
                    <a:pt x="1016" y="634"/>
                  </a:lnTo>
                  <a:lnTo>
                    <a:pt x="1016" y="622"/>
                  </a:lnTo>
                  <a:lnTo>
                    <a:pt x="1020" y="614"/>
                  </a:lnTo>
                  <a:lnTo>
                    <a:pt x="1022" y="614"/>
                  </a:lnTo>
                  <a:lnTo>
                    <a:pt x="1022" y="636"/>
                  </a:lnTo>
                  <a:lnTo>
                    <a:pt x="1014" y="644"/>
                  </a:lnTo>
                  <a:lnTo>
                    <a:pt x="1010" y="644"/>
                  </a:lnTo>
                  <a:lnTo>
                    <a:pt x="1006" y="640"/>
                  </a:lnTo>
                  <a:lnTo>
                    <a:pt x="1002" y="642"/>
                  </a:lnTo>
                  <a:lnTo>
                    <a:pt x="1012" y="662"/>
                  </a:lnTo>
                  <a:lnTo>
                    <a:pt x="1012" y="666"/>
                  </a:lnTo>
                  <a:lnTo>
                    <a:pt x="1012" y="668"/>
                  </a:lnTo>
                  <a:lnTo>
                    <a:pt x="1022" y="668"/>
                  </a:lnTo>
                  <a:lnTo>
                    <a:pt x="1022" y="692"/>
                  </a:lnTo>
                  <a:lnTo>
                    <a:pt x="1034" y="698"/>
                  </a:lnTo>
                  <a:lnTo>
                    <a:pt x="1044" y="698"/>
                  </a:lnTo>
                  <a:lnTo>
                    <a:pt x="1058" y="704"/>
                  </a:lnTo>
                  <a:lnTo>
                    <a:pt x="1074" y="698"/>
                  </a:lnTo>
                  <a:lnTo>
                    <a:pt x="1080" y="694"/>
                  </a:lnTo>
                  <a:lnTo>
                    <a:pt x="1084" y="690"/>
                  </a:lnTo>
                  <a:lnTo>
                    <a:pt x="1098" y="694"/>
                  </a:lnTo>
                  <a:lnTo>
                    <a:pt x="1108" y="694"/>
                  </a:lnTo>
                  <a:lnTo>
                    <a:pt x="1118" y="704"/>
                  </a:lnTo>
                  <a:lnTo>
                    <a:pt x="1124" y="704"/>
                  </a:lnTo>
                  <a:lnTo>
                    <a:pt x="1132" y="708"/>
                  </a:lnTo>
                  <a:lnTo>
                    <a:pt x="1132" y="748"/>
                  </a:lnTo>
                  <a:lnTo>
                    <a:pt x="1148" y="762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4"/>
                  </a:lnTo>
                  <a:lnTo>
                    <a:pt x="1162" y="774"/>
                  </a:lnTo>
                  <a:lnTo>
                    <a:pt x="1168" y="778"/>
                  </a:lnTo>
                  <a:lnTo>
                    <a:pt x="1174" y="778"/>
                  </a:lnTo>
                  <a:lnTo>
                    <a:pt x="1178" y="778"/>
                  </a:lnTo>
                  <a:lnTo>
                    <a:pt x="1170" y="772"/>
                  </a:lnTo>
                  <a:lnTo>
                    <a:pt x="1176" y="762"/>
                  </a:lnTo>
                  <a:lnTo>
                    <a:pt x="1174" y="762"/>
                  </a:lnTo>
                  <a:lnTo>
                    <a:pt x="1172" y="762"/>
                  </a:lnTo>
                  <a:lnTo>
                    <a:pt x="1172" y="766"/>
                  </a:lnTo>
                  <a:lnTo>
                    <a:pt x="1172" y="768"/>
                  </a:lnTo>
                  <a:lnTo>
                    <a:pt x="1186" y="768"/>
                  </a:lnTo>
                  <a:lnTo>
                    <a:pt x="1186" y="758"/>
                  </a:lnTo>
                  <a:lnTo>
                    <a:pt x="1186" y="756"/>
                  </a:lnTo>
                  <a:lnTo>
                    <a:pt x="1186" y="766"/>
                  </a:lnTo>
                  <a:lnTo>
                    <a:pt x="1176" y="776"/>
                  </a:lnTo>
                  <a:lnTo>
                    <a:pt x="1192" y="788"/>
                  </a:lnTo>
                  <a:lnTo>
                    <a:pt x="1202" y="788"/>
                  </a:lnTo>
                  <a:lnTo>
                    <a:pt x="1202" y="792"/>
                  </a:lnTo>
                  <a:lnTo>
                    <a:pt x="1212" y="798"/>
                  </a:lnTo>
                  <a:lnTo>
                    <a:pt x="1212" y="806"/>
                  </a:lnTo>
                  <a:lnTo>
                    <a:pt x="1212" y="808"/>
                  </a:lnTo>
                  <a:lnTo>
                    <a:pt x="1218" y="808"/>
                  </a:lnTo>
                  <a:lnTo>
                    <a:pt x="1220" y="808"/>
                  </a:lnTo>
                  <a:lnTo>
                    <a:pt x="1222" y="806"/>
                  </a:lnTo>
                  <a:lnTo>
                    <a:pt x="1222" y="812"/>
                  </a:lnTo>
                  <a:lnTo>
                    <a:pt x="1222" y="814"/>
                  </a:lnTo>
                  <a:lnTo>
                    <a:pt x="1240" y="814"/>
                  </a:lnTo>
                  <a:lnTo>
                    <a:pt x="1240" y="802"/>
                  </a:lnTo>
                  <a:lnTo>
                    <a:pt x="1242" y="800"/>
                  </a:lnTo>
                  <a:lnTo>
                    <a:pt x="1236" y="816"/>
                  </a:lnTo>
                  <a:lnTo>
                    <a:pt x="1242" y="824"/>
                  </a:lnTo>
                  <a:lnTo>
                    <a:pt x="1254" y="824"/>
                  </a:lnTo>
                  <a:lnTo>
                    <a:pt x="1260" y="818"/>
                  </a:lnTo>
                  <a:lnTo>
                    <a:pt x="1260" y="800"/>
                  </a:lnTo>
                  <a:lnTo>
                    <a:pt x="1258" y="800"/>
                  </a:lnTo>
                  <a:lnTo>
                    <a:pt x="1258" y="798"/>
                  </a:lnTo>
                  <a:lnTo>
                    <a:pt x="1266" y="802"/>
                  </a:lnTo>
                  <a:lnTo>
                    <a:pt x="1272" y="808"/>
                  </a:lnTo>
                  <a:lnTo>
                    <a:pt x="1286" y="808"/>
                  </a:lnTo>
                  <a:lnTo>
                    <a:pt x="1276" y="790"/>
                  </a:lnTo>
                  <a:lnTo>
                    <a:pt x="1276" y="786"/>
                  </a:lnTo>
                  <a:lnTo>
                    <a:pt x="1268" y="778"/>
                  </a:lnTo>
                  <a:lnTo>
                    <a:pt x="1266" y="782"/>
                  </a:lnTo>
                  <a:lnTo>
                    <a:pt x="1266" y="780"/>
                  </a:lnTo>
                  <a:lnTo>
                    <a:pt x="1258" y="780"/>
                  </a:lnTo>
                  <a:lnTo>
                    <a:pt x="1258" y="778"/>
                  </a:lnTo>
                  <a:lnTo>
                    <a:pt x="1264" y="778"/>
                  </a:lnTo>
                  <a:lnTo>
                    <a:pt x="1270" y="772"/>
                  </a:lnTo>
                  <a:lnTo>
                    <a:pt x="1264" y="764"/>
                  </a:lnTo>
                  <a:lnTo>
                    <a:pt x="1258" y="766"/>
                  </a:lnTo>
                  <a:lnTo>
                    <a:pt x="1258" y="764"/>
                  </a:lnTo>
                  <a:lnTo>
                    <a:pt x="1270" y="770"/>
                  </a:lnTo>
                  <a:lnTo>
                    <a:pt x="1270" y="754"/>
                  </a:lnTo>
                  <a:lnTo>
                    <a:pt x="1278" y="758"/>
                  </a:lnTo>
                  <a:lnTo>
                    <a:pt x="1296" y="748"/>
                  </a:lnTo>
                  <a:lnTo>
                    <a:pt x="1290" y="736"/>
                  </a:lnTo>
                  <a:lnTo>
                    <a:pt x="1284" y="724"/>
                  </a:lnTo>
                  <a:lnTo>
                    <a:pt x="1278" y="730"/>
                  </a:lnTo>
                  <a:lnTo>
                    <a:pt x="1276" y="728"/>
                  </a:lnTo>
                  <a:lnTo>
                    <a:pt x="1282" y="728"/>
                  </a:lnTo>
                  <a:lnTo>
                    <a:pt x="1288" y="728"/>
                  </a:lnTo>
                  <a:lnTo>
                    <a:pt x="1290" y="728"/>
                  </a:lnTo>
                  <a:lnTo>
                    <a:pt x="1290" y="708"/>
                  </a:lnTo>
                  <a:lnTo>
                    <a:pt x="1304" y="698"/>
                  </a:lnTo>
                  <a:lnTo>
                    <a:pt x="1312" y="698"/>
                  </a:lnTo>
                  <a:lnTo>
                    <a:pt x="1322" y="704"/>
                  </a:lnTo>
                  <a:lnTo>
                    <a:pt x="1332" y="704"/>
                  </a:lnTo>
                  <a:lnTo>
                    <a:pt x="1334" y="704"/>
                  </a:lnTo>
                  <a:lnTo>
                    <a:pt x="1340" y="696"/>
                  </a:lnTo>
                  <a:lnTo>
                    <a:pt x="1334" y="690"/>
                  </a:lnTo>
                  <a:lnTo>
                    <a:pt x="1324" y="680"/>
                  </a:lnTo>
                  <a:lnTo>
                    <a:pt x="1320" y="672"/>
                  </a:lnTo>
                  <a:lnTo>
                    <a:pt x="1322" y="670"/>
                  </a:lnTo>
                  <a:lnTo>
                    <a:pt x="1332" y="678"/>
                  </a:lnTo>
                  <a:lnTo>
                    <a:pt x="1336" y="684"/>
                  </a:lnTo>
                  <a:lnTo>
                    <a:pt x="1342" y="688"/>
                  </a:lnTo>
                  <a:lnTo>
                    <a:pt x="1354" y="688"/>
                  </a:lnTo>
                  <a:lnTo>
                    <a:pt x="1360" y="682"/>
                  </a:lnTo>
                  <a:lnTo>
                    <a:pt x="1354" y="672"/>
                  </a:lnTo>
                  <a:lnTo>
                    <a:pt x="1360" y="658"/>
                  </a:lnTo>
                  <a:lnTo>
                    <a:pt x="1368" y="654"/>
                  </a:lnTo>
                  <a:lnTo>
                    <a:pt x="1374" y="648"/>
                  </a:lnTo>
                  <a:lnTo>
                    <a:pt x="1382" y="644"/>
                  </a:lnTo>
                  <a:lnTo>
                    <a:pt x="1386" y="648"/>
                  </a:lnTo>
                  <a:lnTo>
                    <a:pt x="1388" y="650"/>
                  </a:lnTo>
                  <a:lnTo>
                    <a:pt x="1396" y="634"/>
                  </a:lnTo>
                  <a:lnTo>
                    <a:pt x="1382" y="634"/>
                  </a:lnTo>
                  <a:lnTo>
                    <a:pt x="1382" y="636"/>
                  </a:lnTo>
                  <a:lnTo>
                    <a:pt x="1384" y="636"/>
                  </a:lnTo>
                  <a:lnTo>
                    <a:pt x="1382" y="636"/>
                  </a:lnTo>
                  <a:lnTo>
                    <a:pt x="1382" y="638"/>
                  </a:lnTo>
                  <a:lnTo>
                    <a:pt x="1390" y="638"/>
                  </a:lnTo>
                  <a:lnTo>
                    <a:pt x="1388" y="644"/>
                  </a:lnTo>
                  <a:lnTo>
                    <a:pt x="1384" y="640"/>
                  </a:lnTo>
                  <a:lnTo>
                    <a:pt x="1382" y="640"/>
                  </a:lnTo>
                  <a:lnTo>
                    <a:pt x="1372" y="646"/>
                  </a:lnTo>
                  <a:lnTo>
                    <a:pt x="1366" y="650"/>
                  </a:lnTo>
                  <a:lnTo>
                    <a:pt x="1356" y="656"/>
                  </a:lnTo>
                  <a:lnTo>
                    <a:pt x="1350" y="672"/>
                  </a:lnTo>
                  <a:lnTo>
                    <a:pt x="1356" y="682"/>
                  </a:lnTo>
                  <a:lnTo>
                    <a:pt x="1352" y="684"/>
                  </a:lnTo>
                  <a:lnTo>
                    <a:pt x="1344" y="684"/>
                  </a:lnTo>
                  <a:lnTo>
                    <a:pt x="1340" y="680"/>
                  </a:lnTo>
                  <a:lnTo>
                    <a:pt x="1334" y="676"/>
                  </a:lnTo>
                  <a:lnTo>
                    <a:pt x="1322" y="664"/>
                  </a:lnTo>
                  <a:lnTo>
                    <a:pt x="1316" y="672"/>
                  </a:lnTo>
                  <a:lnTo>
                    <a:pt x="1322" y="682"/>
                  </a:lnTo>
                  <a:lnTo>
                    <a:pt x="1332" y="694"/>
                  </a:lnTo>
                  <a:lnTo>
                    <a:pt x="1334" y="696"/>
                  </a:lnTo>
                  <a:lnTo>
                    <a:pt x="1332" y="700"/>
                  </a:lnTo>
                  <a:lnTo>
                    <a:pt x="1324" y="700"/>
                  </a:lnTo>
                  <a:lnTo>
                    <a:pt x="1314" y="694"/>
                  </a:lnTo>
                  <a:lnTo>
                    <a:pt x="1302" y="694"/>
                  </a:lnTo>
                  <a:lnTo>
                    <a:pt x="1286" y="706"/>
                  </a:lnTo>
                  <a:lnTo>
                    <a:pt x="1286" y="724"/>
                  </a:lnTo>
                  <a:lnTo>
                    <a:pt x="1282" y="724"/>
                  </a:lnTo>
                  <a:lnTo>
                    <a:pt x="1268" y="724"/>
                  </a:lnTo>
                  <a:lnTo>
                    <a:pt x="1268" y="728"/>
                  </a:lnTo>
                  <a:lnTo>
                    <a:pt x="1278" y="734"/>
                  </a:lnTo>
                  <a:lnTo>
                    <a:pt x="1282" y="730"/>
                  </a:lnTo>
                  <a:lnTo>
                    <a:pt x="1286" y="738"/>
                  </a:lnTo>
                  <a:lnTo>
                    <a:pt x="1290" y="746"/>
                  </a:lnTo>
                  <a:lnTo>
                    <a:pt x="1278" y="754"/>
                  </a:lnTo>
                  <a:lnTo>
                    <a:pt x="1266" y="748"/>
                  </a:lnTo>
                  <a:lnTo>
                    <a:pt x="1266" y="764"/>
                  </a:lnTo>
                  <a:lnTo>
                    <a:pt x="1258" y="760"/>
                  </a:lnTo>
                  <a:lnTo>
                    <a:pt x="1258" y="758"/>
                  </a:lnTo>
                  <a:lnTo>
                    <a:pt x="1248" y="776"/>
                  </a:lnTo>
                  <a:lnTo>
                    <a:pt x="1262" y="768"/>
                  </a:lnTo>
                  <a:lnTo>
                    <a:pt x="1266" y="772"/>
                  </a:lnTo>
                  <a:lnTo>
                    <a:pt x="1262" y="774"/>
                  </a:lnTo>
                  <a:lnTo>
                    <a:pt x="1254" y="774"/>
                  </a:lnTo>
                  <a:lnTo>
                    <a:pt x="1248" y="774"/>
                  </a:lnTo>
                  <a:lnTo>
                    <a:pt x="1258" y="784"/>
                  </a:lnTo>
                  <a:lnTo>
                    <a:pt x="1262" y="784"/>
                  </a:lnTo>
                  <a:lnTo>
                    <a:pt x="1262" y="786"/>
                  </a:lnTo>
                  <a:lnTo>
                    <a:pt x="1262" y="792"/>
                  </a:lnTo>
                  <a:lnTo>
                    <a:pt x="1268" y="784"/>
                  </a:lnTo>
                  <a:lnTo>
                    <a:pt x="1272" y="788"/>
                  </a:lnTo>
                  <a:lnTo>
                    <a:pt x="1272" y="792"/>
                  </a:lnTo>
                  <a:lnTo>
                    <a:pt x="1280" y="804"/>
                  </a:lnTo>
                  <a:lnTo>
                    <a:pt x="1274" y="804"/>
                  </a:lnTo>
                  <a:lnTo>
                    <a:pt x="1270" y="800"/>
                  </a:lnTo>
                  <a:lnTo>
                    <a:pt x="1258" y="794"/>
                  </a:lnTo>
                  <a:lnTo>
                    <a:pt x="1248" y="804"/>
                  </a:lnTo>
                  <a:lnTo>
                    <a:pt x="1256" y="804"/>
                  </a:lnTo>
                  <a:lnTo>
                    <a:pt x="1256" y="816"/>
                  </a:lnTo>
                  <a:lnTo>
                    <a:pt x="1252" y="820"/>
                  </a:lnTo>
                  <a:lnTo>
                    <a:pt x="1244" y="820"/>
                  </a:lnTo>
                  <a:lnTo>
                    <a:pt x="1240" y="816"/>
                  </a:lnTo>
                  <a:lnTo>
                    <a:pt x="1246" y="802"/>
                  </a:lnTo>
                  <a:lnTo>
                    <a:pt x="1246" y="792"/>
                  </a:lnTo>
                  <a:lnTo>
                    <a:pt x="1242" y="790"/>
                  </a:lnTo>
                  <a:lnTo>
                    <a:pt x="1236" y="800"/>
                  </a:lnTo>
                  <a:lnTo>
                    <a:pt x="1236" y="810"/>
                  </a:lnTo>
                  <a:lnTo>
                    <a:pt x="1226" y="810"/>
                  </a:lnTo>
                  <a:lnTo>
                    <a:pt x="1226" y="802"/>
                  </a:lnTo>
                  <a:lnTo>
                    <a:pt x="1226" y="796"/>
                  </a:lnTo>
                  <a:lnTo>
                    <a:pt x="1218" y="804"/>
                  </a:lnTo>
                  <a:lnTo>
                    <a:pt x="1216" y="804"/>
                  </a:lnTo>
                  <a:lnTo>
                    <a:pt x="1216" y="796"/>
                  </a:lnTo>
                  <a:lnTo>
                    <a:pt x="1206" y="790"/>
                  </a:lnTo>
                  <a:lnTo>
                    <a:pt x="1206" y="786"/>
                  </a:lnTo>
                  <a:lnTo>
                    <a:pt x="1206" y="784"/>
                  </a:lnTo>
                  <a:lnTo>
                    <a:pt x="1194" y="784"/>
                  </a:lnTo>
                  <a:lnTo>
                    <a:pt x="1182" y="776"/>
                  </a:lnTo>
                  <a:lnTo>
                    <a:pt x="1190" y="768"/>
                  </a:lnTo>
                  <a:lnTo>
                    <a:pt x="1190" y="746"/>
                  </a:lnTo>
                  <a:lnTo>
                    <a:pt x="1182" y="756"/>
                  </a:lnTo>
                  <a:lnTo>
                    <a:pt x="1182" y="764"/>
                  </a:lnTo>
                  <a:lnTo>
                    <a:pt x="1176" y="764"/>
                  </a:lnTo>
                  <a:lnTo>
                    <a:pt x="1176" y="762"/>
                  </a:lnTo>
                  <a:lnTo>
                    <a:pt x="1172" y="760"/>
                  </a:lnTo>
                  <a:lnTo>
                    <a:pt x="1166" y="772"/>
                  </a:lnTo>
                  <a:lnTo>
                    <a:pt x="1168" y="774"/>
                  </a:lnTo>
                  <a:lnTo>
                    <a:pt x="1168" y="776"/>
                  </a:lnTo>
                  <a:lnTo>
                    <a:pt x="1170" y="774"/>
                  </a:lnTo>
                  <a:lnTo>
                    <a:pt x="1164" y="770"/>
                  </a:lnTo>
                  <a:lnTo>
                    <a:pt x="1156" y="770"/>
                  </a:lnTo>
                  <a:lnTo>
                    <a:pt x="1156" y="766"/>
                  </a:lnTo>
                  <a:lnTo>
                    <a:pt x="1150" y="760"/>
                  </a:lnTo>
                  <a:lnTo>
                    <a:pt x="1136" y="746"/>
                  </a:lnTo>
                  <a:lnTo>
                    <a:pt x="1136" y="706"/>
                  </a:lnTo>
                  <a:lnTo>
                    <a:pt x="1124" y="700"/>
                  </a:lnTo>
                  <a:lnTo>
                    <a:pt x="1120" y="700"/>
                  </a:lnTo>
                  <a:lnTo>
                    <a:pt x="1110" y="690"/>
                  </a:lnTo>
                  <a:lnTo>
                    <a:pt x="1100" y="690"/>
                  </a:lnTo>
                  <a:lnTo>
                    <a:pt x="1084" y="684"/>
                  </a:lnTo>
                  <a:lnTo>
                    <a:pt x="1078" y="690"/>
                  </a:lnTo>
                  <a:lnTo>
                    <a:pt x="1072" y="694"/>
                  </a:lnTo>
                  <a:lnTo>
                    <a:pt x="1058" y="700"/>
                  </a:lnTo>
                  <a:lnTo>
                    <a:pt x="1044" y="694"/>
                  </a:lnTo>
                  <a:lnTo>
                    <a:pt x="1034" y="694"/>
                  </a:lnTo>
                  <a:lnTo>
                    <a:pt x="1026" y="690"/>
                  </a:lnTo>
                  <a:lnTo>
                    <a:pt x="1026" y="664"/>
                  </a:lnTo>
                  <a:lnTo>
                    <a:pt x="1016" y="664"/>
                  </a:lnTo>
                  <a:lnTo>
                    <a:pt x="1016" y="662"/>
                  </a:lnTo>
                  <a:lnTo>
                    <a:pt x="1006" y="642"/>
                  </a:lnTo>
                  <a:lnTo>
                    <a:pt x="1004" y="642"/>
                  </a:lnTo>
                  <a:lnTo>
                    <a:pt x="1002" y="644"/>
                  </a:lnTo>
                  <a:lnTo>
                    <a:pt x="1008" y="648"/>
                  </a:lnTo>
                  <a:lnTo>
                    <a:pt x="1014" y="648"/>
                  </a:lnTo>
                  <a:lnTo>
                    <a:pt x="1026" y="638"/>
                  </a:lnTo>
                  <a:lnTo>
                    <a:pt x="1026" y="610"/>
                  </a:lnTo>
                  <a:lnTo>
                    <a:pt x="1020" y="610"/>
                  </a:lnTo>
                  <a:lnTo>
                    <a:pt x="1018" y="610"/>
                  </a:lnTo>
                  <a:lnTo>
                    <a:pt x="1012" y="622"/>
                  </a:lnTo>
                  <a:lnTo>
                    <a:pt x="1012" y="630"/>
                  </a:lnTo>
                  <a:lnTo>
                    <a:pt x="1010" y="630"/>
                  </a:lnTo>
                  <a:lnTo>
                    <a:pt x="1000" y="620"/>
                  </a:lnTo>
                  <a:lnTo>
                    <a:pt x="996" y="612"/>
                  </a:lnTo>
                  <a:lnTo>
                    <a:pt x="992" y="612"/>
                  </a:lnTo>
                  <a:lnTo>
                    <a:pt x="992" y="618"/>
                  </a:lnTo>
                  <a:lnTo>
                    <a:pt x="990" y="616"/>
                  </a:lnTo>
                  <a:lnTo>
                    <a:pt x="988" y="612"/>
                  </a:lnTo>
                  <a:lnTo>
                    <a:pt x="988" y="630"/>
                  </a:lnTo>
                  <a:lnTo>
                    <a:pt x="980" y="634"/>
                  </a:lnTo>
                  <a:lnTo>
                    <a:pt x="976" y="630"/>
                  </a:lnTo>
                  <a:lnTo>
                    <a:pt x="974" y="630"/>
                  </a:lnTo>
                  <a:lnTo>
                    <a:pt x="968" y="634"/>
                  </a:lnTo>
                  <a:lnTo>
                    <a:pt x="964" y="634"/>
                  </a:lnTo>
                  <a:lnTo>
                    <a:pt x="960" y="634"/>
                  </a:lnTo>
                  <a:lnTo>
                    <a:pt x="968" y="648"/>
                  </a:lnTo>
                  <a:lnTo>
                    <a:pt x="968" y="662"/>
                  </a:lnTo>
                  <a:lnTo>
                    <a:pt x="982" y="678"/>
                  </a:lnTo>
                  <a:lnTo>
                    <a:pt x="988" y="688"/>
                  </a:lnTo>
                  <a:lnTo>
                    <a:pt x="988" y="696"/>
                  </a:lnTo>
                  <a:lnTo>
                    <a:pt x="982" y="706"/>
                  </a:lnTo>
                  <a:lnTo>
                    <a:pt x="982" y="716"/>
                  </a:lnTo>
                  <a:lnTo>
                    <a:pt x="968" y="730"/>
                  </a:lnTo>
                  <a:lnTo>
                    <a:pt x="958" y="740"/>
                  </a:lnTo>
                  <a:lnTo>
                    <a:pt x="952" y="746"/>
                  </a:lnTo>
                  <a:lnTo>
                    <a:pt x="938" y="764"/>
                  </a:lnTo>
                  <a:lnTo>
                    <a:pt x="928" y="770"/>
                  </a:lnTo>
                  <a:lnTo>
                    <a:pt x="912" y="774"/>
                  </a:lnTo>
                  <a:lnTo>
                    <a:pt x="908" y="784"/>
                  </a:lnTo>
                  <a:lnTo>
                    <a:pt x="902" y="788"/>
                  </a:lnTo>
                  <a:lnTo>
                    <a:pt x="906" y="782"/>
                  </a:lnTo>
                  <a:lnTo>
                    <a:pt x="910" y="780"/>
                  </a:lnTo>
                  <a:lnTo>
                    <a:pt x="890" y="780"/>
                  </a:lnTo>
                  <a:lnTo>
                    <a:pt x="886" y="774"/>
                  </a:lnTo>
                  <a:lnTo>
                    <a:pt x="884" y="774"/>
                  </a:lnTo>
                  <a:lnTo>
                    <a:pt x="878" y="780"/>
                  </a:lnTo>
                  <a:lnTo>
                    <a:pt x="866" y="774"/>
                  </a:lnTo>
                  <a:lnTo>
                    <a:pt x="862" y="770"/>
                  </a:lnTo>
                  <a:lnTo>
                    <a:pt x="860" y="768"/>
                  </a:lnTo>
                  <a:lnTo>
                    <a:pt x="852" y="776"/>
                  </a:lnTo>
                  <a:lnTo>
                    <a:pt x="848" y="786"/>
                  </a:lnTo>
                  <a:lnTo>
                    <a:pt x="848" y="792"/>
                  </a:lnTo>
                  <a:lnTo>
                    <a:pt x="858" y="814"/>
                  </a:lnTo>
                  <a:lnTo>
                    <a:pt x="864" y="814"/>
                  </a:lnTo>
                  <a:lnTo>
                    <a:pt x="874" y="822"/>
                  </a:lnTo>
                  <a:lnTo>
                    <a:pt x="878" y="828"/>
                  </a:lnTo>
                  <a:lnTo>
                    <a:pt x="880" y="830"/>
                  </a:lnTo>
                  <a:lnTo>
                    <a:pt x="886" y="822"/>
                  </a:lnTo>
                  <a:lnTo>
                    <a:pt x="888" y="816"/>
                  </a:lnTo>
                  <a:lnTo>
                    <a:pt x="892" y="832"/>
                  </a:lnTo>
                  <a:lnTo>
                    <a:pt x="898" y="842"/>
                  </a:lnTo>
                  <a:lnTo>
                    <a:pt x="900" y="842"/>
                  </a:lnTo>
                  <a:lnTo>
                    <a:pt x="900" y="840"/>
                  </a:lnTo>
                  <a:lnTo>
                    <a:pt x="896" y="834"/>
                  </a:lnTo>
                  <a:lnTo>
                    <a:pt x="894" y="834"/>
                  </a:lnTo>
                  <a:lnTo>
                    <a:pt x="888" y="840"/>
                  </a:lnTo>
                  <a:lnTo>
                    <a:pt x="888" y="846"/>
                  </a:lnTo>
                  <a:lnTo>
                    <a:pt x="894" y="858"/>
                  </a:lnTo>
                  <a:lnTo>
                    <a:pt x="902" y="854"/>
                  </a:lnTo>
                  <a:lnTo>
                    <a:pt x="908" y="882"/>
                  </a:lnTo>
                  <a:lnTo>
                    <a:pt x="908" y="886"/>
                  </a:lnTo>
                  <a:lnTo>
                    <a:pt x="912" y="902"/>
                  </a:lnTo>
                  <a:lnTo>
                    <a:pt x="918" y="912"/>
                  </a:lnTo>
                  <a:lnTo>
                    <a:pt x="924" y="922"/>
                  </a:lnTo>
                  <a:lnTo>
                    <a:pt x="928" y="922"/>
                  </a:lnTo>
                  <a:lnTo>
                    <a:pt x="932" y="934"/>
                  </a:lnTo>
                  <a:lnTo>
                    <a:pt x="910" y="934"/>
                  </a:lnTo>
                  <a:lnTo>
                    <a:pt x="918" y="942"/>
                  </a:lnTo>
                  <a:lnTo>
                    <a:pt x="918" y="946"/>
                  </a:lnTo>
                  <a:lnTo>
                    <a:pt x="928" y="952"/>
                  </a:lnTo>
                  <a:lnTo>
                    <a:pt x="938" y="956"/>
                  </a:lnTo>
                  <a:lnTo>
                    <a:pt x="938" y="976"/>
                  </a:lnTo>
                  <a:lnTo>
                    <a:pt x="928" y="988"/>
                  </a:lnTo>
                  <a:lnTo>
                    <a:pt x="924" y="988"/>
                  </a:lnTo>
                  <a:lnTo>
                    <a:pt x="918" y="998"/>
                  </a:lnTo>
                  <a:lnTo>
                    <a:pt x="914" y="998"/>
                  </a:lnTo>
                  <a:lnTo>
                    <a:pt x="876" y="978"/>
                  </a:lnTo>
                  <a:lnTo>
                    <a:pt x="870" y="978"/>
                  </a:lnTo>
                  <a:lnTo>
                    <a:pt x="860" y="968"/>
                  </a:lnTo>
                  <a:lnTo>
                    <a:pt x="854" y="968"/>
                  </a:lnTo>
                  <a:lnTo>
                    <a:pt x="850" y="968"/>
                  </a:lnTo>
                  <a:lnTo>
                    <a:pt x="858" y="976"/>
                  </a:lnTo>
                  <a:lnTo>
                    <a:pt x="858" y="978"/>
                  </a:lnTo>
                  <a:lnTo>
                    <a:pt x="852" y="978"/>
                  </a:lnTo>
                  <a:lnTo>
                    <a:pt x="852" y="970"/>
                  </a:lnTo>
                  <a:lnTo>
                    <a:pt x="852" y="968"/>
                  </a:lnTo>
                  <a:lnTo>
                    <a:pt x="846" y="968"/>
                  </a:lnTo>
                  <a:lnTo>
                    <a:pt x="842" y="964"/>
                  </a:lnTo>
                  <a:lnTo>
                    <a:pt x="842" y="956"/>
                  </a:lnTo>
                  <a:lnTo>
                    <a:pt x="842" y="954"/>
                  </a:lnTo>
                  <a:lnTo>
                    <a:pt x="832" y="946"/>
                  </a:lnTo>
                  <a:lnTo>
                    <a:pt x="832" y="962"/>
                  </a:lnTo>
                  <a:lnTo>
                    <a:pt x="838" y="978"/>
                  </a:lnTo>
                  <a:lnTo>
                    <a:pt x="842" y="978"/>
                  </a:lnTo>
                  <a:lnTo>
                    <a:pt x="840" y="978"/>
                  </a:lnTo>
                  <a:lnTo>
                    <a:pt x="818" y="988"/>
                  </a:lnTo>
                  <a:lnTo>
                    <a:pt x="794" y="1008"/>
                  </a:lnTo>
                  <a:lnTo>
                    <a:pt x="792" y="1010"/>
                  </a:lnTo>
                  <a:lnTo>
                    <a:pt x="784" y="1014"/>
                  </a:lnTo>
                  <a:lnTo>
                    <a:pt x="780" y="1014"/>
                  </a:lnTo>
                  <a:lnTo>
                    <a:pt x="762" y="1022"/>
                  </a:lnTo>
                  <a:lnTo>
                    <a:pt x="762" y="1016"/>
                  </a:lnTo>
                  <a:lnTo>
                    <a:pt x="762" y="1014"/>
                  </a:lnTo>
                  <a:lnTo>
                    <a:pt x="756" y="1014"/>
                  </a:lnTo>
                  <a:lnTo>
                    <a:pt x="754" y="1014"/>
                  </a:lnTo>
                  <a:lnTo>
                    <a:pt x="754" y="1024"/>
                  </a:lnTo>
                  <a:lnTo>
                    <a:pt x="738" y="1038"/>
                  </a:lnTo>
                  <a:lnTo>
                    <a:pt x="734" y="1044"/>
                  </a:lnTo>
                  <a:lnTo>
                    <a:pt x="736" y="1044"/>
                  </a:lnTo>
                  <a:lnTo>
                    <a:pt x="738" y="1044"/>
                  </a:lnTo>
                  <a:lnTo>
                    <a:pt x="732" y="1018"/>
                  </a:lnTo>
                  <a:lnTo>
                    <a:pt x="728" y="1006"/>
                  </a:lnTo>
                  <a:lnTo>
                    <a:pt x="722" y="996"/>
                  </a:lnTo>
                  <a:lnTo>
                    <a:pt x="714" y="988"/>
                  </a:lnTo>
                  <a:lnTo>
                    <a:pt x="706" y="982"/>
                  </a:lnTo>
                  <a:lnTo>
                    <a:pt x="696" y="978"/>
                  </a:lnTo>
                  <a:lnTo>
                    <a:pt x="684" y="976"/>
                  </a:lnTo>
                  <a:lnTo>
                    <a:pt x="668" y="978"/>
                  </a:lnTo>
                  <a:lnTo>
                    <a:pt x="650" y="984"/>
                  </a:lnTo>
                  <a:lnTo>
                    <a:pt x="652" y="986"/>
                  </a:lnTo>
                  <a:lnTo>
                    <a:pt x="652" y="984"/>
                  </a:lnTo>
                  <a:lnTo>
                    <a:pt x="644" y="984"/>
                  </a:lnTo>
                  <a:lnTo>
                    <a:pt x="636" y="982"/>
                  </a:lnTo>
                  <a:lnTo>
                    <a:pt x="622" y="984"/>
                  </a:lnTo>
                  <a:lnTo>
                    <a:pt x="606" y="986"/>
                  </a:lnTo>
                  <a:lnTo>
                    <a:pt x="588" y="990"/>
                  </a:lnTo>
                  <a:lnTo>
                    <a:pt x="572" y="990"/>
                  </a:lnTo>
                  <a:lnTo>
                    <a:pt x="566" y="990"/>
                  </a:lnTo>
                  <a:lnTo>
                    <a:pt x="566" y="992"/>
                  </a:lnTo>
                  <a:lnTo>
                    <a:pt x="568" y="992"/>
                  </a:lnTo>
                  <a:lnTo>
                    <a:pt x="568" y="988"/>
                  </a:lnTo>
                  <a:lnTo>
                    <a:pt x="568" y="980"/>
                  </a:lnTo>
                  <a:lnTo>
                    <a:pt x="568" y="976"/>
                  </a:lnTo>
                  <a:lnTo>
                    <a:pt x="566" y="974"/>
                  </a:lnTo>
                  <a:lnTo>
                    <a:pt x="566" y="976"/>
                  </a:lnTo>
                  <a:lnTo>
                    <a:pt x="552" y="978"/>
                  </a:lnTo>
                  <a:lnTo>
                    <a:pt x="542" y="978"/>
                  </a:lnTo>
                  <a:lnTo>
                    <a:pt x="528" y="976"/>
                  </a:lnTo>
                  <a:lnTo>
                    <a:pt x="522" y="974"/>
                  </a:lnTo>
                  <a:lnTo>
                    <a:pt x="516" y="972"/>
                  </a:lnTo>
                  <a:lnTo>
                    <a:pt x="512" y="968"/>
                  </a:lnTo>
                  <a:lnTo>
                    <a:pt x="510" y="962"/>
                  </a:lnTo>
                  <a:lnTo>
                    <a:pt x="508" y="956"/>
                  </a:lnTo>
                  <a:lnTo>
                    <a:pt x="506" y="948"/>
                  </a:lnTo>
                  <a:lnTo>
                    <a:pt x="506" y="946"/>
                  </a:lnTo>
                  <a:lnTo>
                    <a:pt x="504" y="946"/>
                  </a:lnTo>
                  <a:lnTo>
                    <a:pt x="502" y="944"/>
                  </a:lnTo>
                  <a:lnTo>
                    <a:pt x="494" y="946"/>
                  </a:lnTo>
                  <a:lnTo>
                    <a:pt x="492" y="946"/>
                  </a:lnTo>
                  <a:lnTo>
                    <a:pt x="490" y="944"/>
                  </a:lnTo>
                  <a:lnTo>
                    <a:pt x="490" y="946"/>
                  </a:lnTo>
                  <a:lnTo>
                    <a:pt x="490" y="944"/>
                  </a:lnTo>
                  <a:lnTo>
                    <a:pt x="486" y="926"/>
                  </a:lnTo>
                  <a:lnTo>
                    <a:pt x="482" y="908"/>
                  </a:lnTo>
                  <a:lnTo>
                    <a:pt x="482" y="906"/>
                  </a:lnTo>
                  <a:lnTo>
                    <a:pt x="478" y="906"/>
                  </a:lnTo>
                  <a:lnTo>
                    <a:pt x="468" y="906"/>
                  </a:lnTo>
                  <a:lnTo>
                    <a:pt x="466" y="906"/>
                  </a:lnTo>
                  <a:lnTo>
                    <a:pt x="466" y="908"/>
                  </a:lnTo>
                  <a:lnTo>
                    <a:pt x="474" y="890"/>
                  </a:lnTo>
                  <a:lnTo>
                    <a:pt x="480" y="878"/>
                  </a:lnTo>
                  <a:lnTo>
                    <a:pt x="484" y="868"/>
                  </a:lnTo>
                  <a:lnTo>
                    <a:pt x="486" y="858"/>
                  </a:lnTo>
                  <a:lnTo>
                    <a:pt x="484" y="848"/>
                  </a:lnTo>
                  <a:lnTo>
                    <a:pt x="480" y="836"/>
                  </a:lnTo>
                  <a:lnTo>
                    <a:pt x="476" y="826"/>
                  </a:lnTo>
                  <a:lnTo>
                    <a:pt x="470" y="818"/>
                  </a:lnTo>
                  <a:lnTo>
                    <a:pt x="464" y="812"/>
                  </a:lnTo>
                  <a:lnTo>
                    <a:pt x="456" y="806"/>
                  </a:lnTo>
                  <a:lnTo>
                    <a:pt x="446" y="800"/>
                  </a:lnTo>
                  <a:lnTo>
                    <a:pt x="438" y="796"/>
                  </a:lnTo>
                  <a:lnTo>
                    <a:pt x="428" y="794"/>
                  </a:lnTo>
                  <a:lnTo>
                    <a:pt x="416" y="792"/>
                  </a:lnTo>
                  <a:lnTo>
                    <a:pt x="406" y="794"/>
                  </a:lnTo>
                  <a:lnTo>
                    <a:pt x="406" y="796"/>
                  </a:lnTo>
                  <a:lnTo>
                    <a:pt x="408" y="794"/>
                  </a:lnTo>
                  <a:lnTo>
                    <a:pt x="404" y="770"/>
                  </a:lnTo>
                  <a:lnTo>
                    <a:pt x="404" y="766"/>
                  </a:lnTo>
                  <a:lnTo>
                    <a:pt x="402" y="768"/>
                  </a:lnTo>
                  <a:lnTo>
                    <a:pt x="386" y="770"/>
                  </a:lnTo>
                  <a:lnTo>
                    <a:pt x="368" y="770"/>
                  </a:lnTo>
                  <a:lnTo>
                    <a:pt x="324" y="768"/>
                  </a:lnTo>
                  <a:lnTo>
                    <a:pt x="324" y="770"/>
                  </a:lnTo>
                  <a:lnTo>
                    <a:pt x="326" y="770"/>
                  </a:lnTo>
                  <a:lnTo>
                    <a:pt x="312" y="750"/>
                  </a:lnTo>
                  <a:lnTo>
                    <a:pt x="308" y="744"/>
                  </a:lnTo>
                  <a:lnTo>
                    <a:pt x="308" y="750"/>
                  </a:lnTo>
                  <a:lnTo>
                    <a:pt x="308" y="766"/>
                  </a:lnTo>
                  <a:lnTo>
                    <a:pt x="308" y="776"/>
                  </a:lnTo>
                  <a:lnTo>
                    <a:pt x="310" y="776"/>
                  </a:lnTo>
                  <a:lnTo>
                    <a:pt x="310" y="774"/>
                  </a:lnTo>
                  <a:lnTo>
                    <a:pt x="294" y="772"/>
                  </a:lnTo>
                  <a:lnTo>
                    <a:pt x="288" y="770"/>
                  </a:lnTo>
                  <a:lnTo>
                    <a:pt x="284" y="766"/>
                  </a:lnTo>
                  <a:lnTo>
                    <a:pt x="280" y="760"/>
                  </a:lnTo>
                  <a:lnTo>
                    <a:pt x="276" y="754"/>
                  </a:lnTo>
                  <a:lnTo>
                    <a:pt x="272" y="738"/>
                  </a:lnTo>
                  <a:lnTo>
                    <a:pt x="272" y="734"/>
                  </a:lnTo>
                  <a:lnTo>
                    <a:pt x="268" y="736"/>
                  </a:lnTo>
                  <a:lnTo>
                    <a:pt x="262" y="738"/>
                  </a:lnTo>
                  <a:lnTo>
                    <a:pt x="256" y="740"/>
                  </a:lnTo>
                  <a:lnTo>
                    <a:pt x="248" y="742"/>
                  </a:lnTo>
                  <a:lnTo>
                    <a:pt x="248" y="744"/>
                  </a:lnTo>
                  <a:lnTo>
                    <a:pt x="250" y="742"/>
                  </a:lnTo>
                  <a:lnTo>
                    <a:pt x="238" y="716"/>
                  </a:lnTo>
                  <a:lnTo>
                    <a:pt x="228" y="738"/>
                  </a:lnTo>
                  <a:lnTo>
                    <a:pt x="230" y="764"/>
                  </a:lnTo>
                  <a:lnTo>
                    <a:pt x="232" y="764"/>
                  </a:lnTo>
                  <a:lnTo>
                    <a:pt x="232" y="762"/>
                  </a:lnTo>
                  <a:lnTo>
                    <a:pt x="224" y="764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2" y="764"/>
                  </a:lnTo>
                  <a:lnTo>
                    <a:pt x="220" y="764"/>
                  </a:lnTo>
                  <a:lnTo>
                    <a:pt x="220" y="766"/>
                  </a:lnTo>
                  <a:lnTo>
                    <a:pt x="222" y="764"/>
                  </a:lnTo>
                  <a:lnTo>
                    <a:pt x="220" y="766"/>
                  </a:lnTo>
                  <a:lnTo>
                    <a:pt x="222" y="766"/>
                  </a:lnTo>
                  <a:lnTo>
                    <a:pt x="222" y="764"/>
                  </a:lnTo>
                  <a:lnTo>
                    <a:pt x="220" y="766"/>
                  </a:lnTo>
                  <a:lnTo>
                    <a:pt x="222" y="766"/>
                  </a:lnTo>
                  <a:lnTo>
                    <a:pt x="220" y="766"/>
                  </a:lnTo>
                  <a:lnTo>
                    <a:pt x="222" y="768"/>
                  </a:lnTo>
                  <a:lnTo>
                    <a:pt x="222" y="766"/>
                  </a:lnTo>
                  <a:lnTo>
                    <a:pt x="220" y="766"/>
                  </a:lnTo>
                  <a:lnTo>
                    <a:pt x="222" y="768"/>
                  </a:lnTo>
                  <a:lnTo>
                    <a:pt x="220" y="766"/>
                  </a:lnTo>
                  <a:lnTo>
                    <a:pt x="222" y="768"/>
                  </a:lnTo>
                  <a:lnTo>
                    <a:pt x="220" y="766"/>
                  </a:lnTo>
                  <a:lnTo>
                    <a:pt x="222" y="768"/>
                  </a:lnTo>
                  <a:lnTo>
                    <a:pt x="222" y="766"/>
                  </a:lnTo>
                  <a:lnTo>
                    <a:pt x="222" y="764"/>
                  </a:lnTo>
                  <a:lnTo>
                    <a:pt x="206" y="754"/>
                  </a:lnTo>
                  <a:lnTo>
                    <a:pt x="190" y="746"/>
                  </a:lnTo>
                  <a:lnTo>
                    <a:pt x="152" y="730"/>
                  </a:lnTo>
                  <a:lnTo>
                    <a:pt x="134" y="720"/>
                  </a:lnTo>
                  <a:lnTo>
                    <a:pt x="118" y="712"/>
                  </a:lnTo>
                  <a:lnTo>
                    <a:pt x="104" y="700"/>
                  </a:lnTo>
                  <a:lnTo>
                    <a:pt x="100" y="694"/>
                  </a:lnTo>
                  <a:lnTo>
                    <a:pt x="96" y="688"/>
                  </a:lnTo>
                  <a:lnTo>
                    <a:pt x="92" y="676"/>
                  </a:lnTo>
                  <a:lnTo>
                    <a:pt x="92" y="674"/>
                  </a:lnTo>
                  <a:lnTo>
                    <a:pt x="90" y="674"/>
                  </a:lnTo>
                  <a:lnTo>
                    <a:pt x="86" y="674"/>
                  </a:lnTo>
                  <a:lnTo>
                    <a:pt x="66" y="672"/>
                  </a:lnTo>
                  <a:lnTo>
                    <a:pt x="60" y="674"/>
                  </a:lnTo>
                  <a:lnTo>
                    <a:pt x="60" y="676"/>
                  </a:lnTo>
                  <a:lnTo>
                    <a:pt x="62" y="676"/>
                  </a:lnTo>
                  <a:lnTo>
                    <a:pt x="66" y="662"/>
                  </a:lnTo>
                  <a:lnTo>
                    <a:pt x="66" y="652"/>
                  </a:lnTo>
                  <a:lnTo>
                    <a:pt x="66" y="644"/>
                  </a:lnTo>
                  <a:lnTo>
                    <a:pt x="64" y="638"/>
                  </a:lnTo>
                  <a:lnTo>
                    <a:pt x="58" y="626"/>
                  </a:lnTo>
                  <a:lnTo>
                    <a:pt x="42" y="604"/>
                  </a:lnTo>
                  <a:lnTo>
                    <a:pt x="38" y="596"/>
                  </a:lnTo>
                  <a:lnTo>
                    <a:pt x="34" y="586"/>
                  </a:lnTo>
                  <a:lnTo>
                    <a:pt x="34" y="580"/>
                  </a:lnTo>
                  <a:lnTo>
                    <a:pt x="36" y="568"/>
                  </a:lnTo>
                  <a:lnTo>
                    <a:pt x="40" y="558"/>
                  </a:lnTo>
                  <a:lnTo>
                    <a:pt x="44" y="546"/>
                  </a:lnTo>
                  <a:lnTo>
                    <a:pt x="46" y="534"/>
                  </a:lnTo>
                  <a:lnTo>
                    <a:pt x="46" y="526"/>
                  </a:lnTo>
                  <a:lnTo>
                    <a:pt x="44" y="520"/>
                  </a:lnTo>
                  <a:lnTo>
                    <a:pt x="40" y="512"/>
                  </a:lnTo>
                  <a:lnTo>
                    <a:pt x="34" y="504"/>
                  </a:lnTo>
                  <a:lnTo>
                    <a:pt x="32" y="504"/>
                  </a:lnTo>
                  <a:lnTo>
                    <a:pt x="18" y="498"/>
                  </a:lnTo>
                  <a:lnTo>
                    <a:pt x="4" y="494"/>
                  </a:lnTo>
                  <a:lnTo>
                    <a:pt x="4" y="496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6" y="486"/>
                  </a:lnTo>
                  <a:lnTo>
                    <a:pt x="6" y="478"/>
                  </a:lnTo>
                  <a:lnTo>
                    <a:pt x="6" y="472"/>
                  </a:lnTo>
                  <a:lnTo>
                    <a:pt x="4" y="474"/>
                  </a:lnTo>
                  <a:lnTo>
                    <a:pt x="6" y="474"/>
                  </a:lnTo>
                  <a:lnTo>
                    <a:pt x="12" y="466"/>
                  </a:lnTo>
                  <a:lnTo>
                    <a:pt x="18" y="460"/>
                  </a:lnTo>
                  <a:lnTo>
                    <a:pt x="26" y="444"/>
                  </a:lnTo>
                  <a:lnTo>
                    <a:pt x="32" y="426"/>
                  </a:lnTo>
                  <a:lnTo>
                    <a:pt x="40" y="408"/>
                  </a:lnTo>
                  <a:lnTo>
                    <a:pt x="38" y="406"/>
                  </a:lnTo>
                  <a:lnTo>
                    <a:pt x="38" y="408"/>
                  </a:lnTo>
                  <a:lnTo>
                    <a:pt x="80" y="404"/>
                  </a:lnTo>
                  <a:lnTo>
                    <a:pt x="108" y="402"/>
                  </a:lnTo>
                  <a:lnTo>
                    <a:pt x="138" y="396"/>
                  </a:lnTo>
                  <a:lnTo>
                    <a:pt x="166" y="390"/>
                  </a:lnTo>
                  <a:lnTo>
                    <a:pt x="190" y="382"/>
                  </a:lnTo>
                  <a:lnTo>
                    <a:pt x="200" y="376"/>
                  </a:lnTo>
                  <a:lnTo>
                    <a:pt x="206" y="372"/>
                  </a:lnTo>
                  <a:lnTo>
                    <a:pt x="212" y="364"/>
                  </a:lnTo>
                  <a:lnTo>
                    <a:pt x="214" y="358"/>
                  </a:lnTo>
                  <a:lnTo>
                    <a:pt x="212" y="350"/>
                  </a:lnTo>
                  <a:lnTo>
                    <a:pt x="206" y="340"/>
                  </a:lnTo>
                  <a:lnTo>
                    <a:pt x="204" y="342"/>
                  </a:lnTo>
                  <a:lnTo>
                    <a:pt x="206" y="342"/>
                  </a:lnTo>
                  <a:lnTo>
                    <a:pt x="206" y="336"/>
                  </a:lnTo>
                  <a:lnTo>
                    <a:pt x="208" y="334"/>
                  </a:lnTo>
                  <a:lnTo>
                    <a:pt x="210" y="334"/>
                  </a:lnTo>
                  <a:lnTo>
                    <a:pt x="212" y="332"/>
                  </a:lnTo>
                  <a:lnTo>
                    <a:pt x="212" y="334"/>
                  </a:lnTo>
                  <a:lnTo>
                    <a:pt x="212" y="332"/>
                  </a:lnTo>
                  <a:lnTo>
                    <a:pt x="212" y="334"/>
                  </a:lnTo>
                  <a:lnTo>
                    <a:pt x="212" y="332"/>
                  </a:lnTo>
                  <a:lnTo>
                    <a:pt x="214" y="322"/>
                  </a:lnTo>
                  <a:lnTo>
                    <a:pt x="212" y="320"/>
                  </a:lnTo>
                  <a:lnTo>
                    <a:pt x="206" y="306"/>
                  </a:lnTo>
                  <a:lnTo>
                    <a:pt x="206" y="292"/>
                  </a:lnTo>
                  <a:lnTo>
                    <a:pt x="206" y="278"/>
                  </a:lnTo>
                  <a:lnTo>
                    <a:pt x="210" y="262"/>
                  </a:lnTo>
                  <a:lnTo>
                    <a:pt x="208" y="262"/>
                  </a:lnTo>
                  <a:lnTo>
                    <a:pt x="206" y="264"/>
                  </a:lnTo>
                  <a:lnTo>
                    <a:pt x="212" y="266"/>
                  </a:lnTo>
                  <a:lnTo>
                    <a:pt x="214" y="266"/>
                  </a:lnTo>
                  <a:lnTo>
                    <a:pt x="214" y="250"/>
                  </a:lnTo>
                  <a:lnTo>
                    <a:pt x="218" y="250"/>
                  </a:lnTo>
                  <a:lnTo>
                    <a:pt x="224" y="244"/>
                  </a:lnTo>
                  <a:lnTo>
                    <a:pt x="228" y="240"/>
                  </a:lnTo>
                  <a:lnTo>
                    <a:pt x="232" y="240"/>
                  </a:lnTo>
                  <a:lnTo>
                    <a:pt x="242" y="246"/>
                  </a:lnTo>
                  <a:lnTo>
                    <a:pt x="258" y="240"/>
                  </a:lnTo>
                  <a:lnTo>
                    <a:pt x="278" y="240"/>
                  </a:lnTo>
                  <a:lnTo>
                    <a:pt x="292" y="232"/>
                  </a:lnTo>
                  <a:lnTo>
                    <a:pt x="306" y="250"/>
                  </a:lnTo>
                  <a:lnTo>
                    <a:pt x="316" y="256"/>
                  </a:lnTo>
                  <a:lnTo>
                    <a:pt x="370" y="256"/>
                  </a:lnTo>
                  <a:lnTo>
                    <a:pt x="386" y="266"/>
                  </a:lnTo>
                  <a:lnTo>
                    <a:pt x="418" y="266"/>
                  </a:lnTo>
                  <a:lnTo>
                    <a:pt x="442" y="240"/>
                  </a:lnTo>
                  <a:lnTo>
                    <a:pt x="448" y="234"/>
                  </a:lnTo>
                  <a:lnTo>
                    <a:pt x="452" y="232"/>
                  </a:lnTo>
                  <a:lnTo>
                    <a:pt x="458" y="238"/>
                  </a:lnTo>
                  <a:lnTo>
                    <a:pt x="454" y="242"/>
                  </a:lnTo>
                  <a:lnTo>
                    <a:pt x="450" y="248"/>
                  </a:lnTo>
                  <a:lnTo>
                    <a:pt x="448" y="250"/>
                  </a:lnTo>
                  <a:lnTo>
                    <a:pt x="464" y="256"/>
                  </a:lnTo>
                  <a:lnTo>
                    <a:pt x="470" y="264"/>
                  </a:lnTo>
                  <a:lnTo>
                    <a:pt x="464" y="284"/>
                  </a:lnTo>
                  <a:lnTo>
                    <a:pt x="464" y="294"/>
                  </a:lnTo>
                  <a:lnTo>
                    <a:pt x="470" y="300"/>
                  </a:lnTo>
                  <a:lnTo>
                    <a:pt x="474" y="304"/>
                  </a:lnTo>
                  <a:lnTo>
                    <a:pt x="476" y="306"/>
                  </a:lnTo>
                  <a:lnTo>
                    <a:pt x="490" y="306"/>
                  </a:lnTo>
                  <a:lnTo>
                    <a:pt x="500" y="310"/>
                  </a:lnTo>
                  <a:lnTo>
                    <a:pt x="500" y="314"/>
                  </a:lnTo>
                  <a:lnTo>
                    <a:pt x="510" y="320"/>
                  </a:lnTo>
                  <a:lnTo>
                    <a:pt x="514" y="328"/>
                  </a:lnTo>
                  <a:lnTo>
                    <a:pt x="520" y="344"/>
                  </a:lnTo>
                  <a:lnTo>
                    <a:pt x="530" y="350"/>
                  </a:lnTo>
                  <a:lnTo>
                    <a:pt x="546" y="350"/>
                  </a:lnTo>
                  <a:lnTo>
                    <a:pt x="562" y="340"/>
                  </a:lnTo>
                  <a:lnTo>
                    <a:pt x="588" y="308"/>
                  </a:lnTo>
                  <a:lnTo>
                    <a:pt x="582" y="292"/>
                  </a:lnTo>
                  <a:lnTo>
                    <a:pt x="582" y="288"/>
                  </a:lnTo>
                  <a:lnTo>
                    <a:pt x="578" y="282"/>
                  </a:lnTo>
                  <a:lnTo>
                    <a:pt x="568" y="252"/>
                  </a:lnTo>
                  <a:lnTo>
                    <a:pt x="548" y="248"/>
                  </a:lnTo>
                  <a:lnTo>
                    <a:pt x="552" y="240"/>
                  </a:lnTo>
                  <a:lnTo>
                    <a:pt x="562" y="234"/>
                  </a:lnTo>
                  <a:lnTo>
                    <a:pt x="562" y="200"/>
                  </a:lnTo>
                  <a:lnTo>
                    <a:pt x="590" y="200"/>
                  </a:lnTo>
                  <a:lnTo>
                    <a:pt x="640" y="210"/>
                  </a:lnTo>
                  <a:lnTo>
                    <a:pt x="644" y="210"/>
                  </a:lnTo>
                  <a:lnTo>
                    <a:pt x="664" y="220"/>
                  </a:lnTo>
                  <a:lnTo>
                    <a:pt x="682" y="226"/>
                  </a:lnTo>
                  <a:lnTo>
                    <a:pt x="686" y="216"/>
                  </a:lnTo>
                  <a:lnTo>
                    <a:pt x="706" y="220"/>
                  </a:lnTo>
                  <a:lnTo>
                    <a:pt x="716" y="216"/>
                  </a:lnTo>
                  <a:lnTo>
                    <a:pt x="724" y="220"/>
                  </a:lnTo>
                  <a:lnTo>
                    <a:pt x="734" y="226"/>
                  </a:lnTo>
                  <a:lnTo>
                    <a:pt x="746" y="226"/>
                  </a:lnTo>
                  <a:lnTo>
                    <a:pt x="750" y="220"/>
                  </a:lnTo>
                  <a:lnTo>
                    <a:pt x="794" y="220"/>
                  </a:lnTo>
                  <a:lnTo>
                    <a:pt x="818" y="246"/>
                  </a:lnTo>
                  <a:lnTo>
                    <a:pt x="830" y="246"/>
                  </a:lnTo>
                  <a:lnTo>
                    <a:pt x="844" y="250"/>
                  </a:lnTo>
                  <a:lnTo>
                    <a:pt x="848" y="250"/>
                  </a:lnTo>
                  <a:lnTo>
                    <a:pt x="858" y="260"/>
                  </a:lnTo>
                  <a:lnTo>
                    <a:pt x="890" y="276"/>
                  </a:lnTo>
                  <a:lnTo>
                    <a:pt x="894" y="276"/>
                  </a:lnTo>
                  <a:lnTo>
                    <a:pt x="898" y="280"/>
                  </a:lnTo>
                  <a:lnTo>
                    <a:pt x="908" y="286"/>
                  </a:lnTo>
                  <a:lnTo>
                    <a:pt x="924" y="294"/>
                  </a:lnTo>
                  <a:lnTo>
                    <a:pt x="958" y="334"/>
                  </a:lnTo>
                  <a:lnTo>
                    <a:pt x="968" y="340"/>
                  </a:lnTo>
                  <a:lnTo>
                    <a:pt x="978" y="340"/>
                  </a:lnTo>
                  <a:lnTo>
                    <a:pt x="982" y="344"/>
                  </a:lnTo>
                  <a:lnTo>
                    <a:pt x="1004" y="356"/>
                  </a:lnTo>
                  <a:lnTo>
                    <a:pt x="1008" y="356"/>
                  </a:lnTo>
                  <a:lnTo>
                    <a:pt x="1012" y="364"/>
                  </a:lnTo>
                  <a:lnTo>
                    <a:pt x="1012" y="378"/>
                  </a:lnTo>
                  <a:lnTo>
                    <a:pt x="1018" y="384"/>
                  </a:lnTo>
                  <a:lnTo>
                    <a:pt x="1024" y="384"/>
                  </a:lnTo>
                  <a:lnTo>
                    <a:pt x="1038" y="392"/>
                  </a:lnTo>
                  <a:lnTo>
                    <a:pt x="1036" y="388"/>
                  </a:lnTo>
                  <a:lnTo>
                    <a:pt x="1042" y="394"/>
                  </a:lnTo>
                  <a:lnTo>
                    <a:pt x="1042" y="398"/>
                  </a:lnTo>
                  <a:lnTo>
                    <a:pt x="1038" y="402"/>
                  </a:lnTo>
                  <a:lnTo>
                    <a:pt x="1036" y="402"/>
                  </a:lnTo>
                  <a:lnTo>
                    <a:pt x="1044" y="410"/>
                  </a:lnTo>
                  <a:lnTo>
                    <a:pt x="1054" y="406"/>
                  </a:lnTo>
                  <a:lnTo>
                    <a:pt x="1062" y="410"/>
                  </a:lnTo>
                  <a:lnTo>
                    <a:pt x="1062" y="412"/>
                  </a:lnTo>
                  <a:lnTo>
                    <a:pt x="1062" y="416"/>
                  </a:lnTo>
                  <a:lnTo>
                    <a:pt x="1072" y="410"/>
                  </a:lnTo>
                  <a:lnTo>
                    <a:pt x="1076" y="418"/>
                  </a:lnTo>
                  <a:lnTo>
                    <a:pt x="1072" y="422"/>
                  </a:lnTo>
                  <a:lnTo>
                    <a:pt x="1068" y="424"/>
                  </a:lnTo>
                  <a:lnTo>
                    <a:pt x="1086" y="424"/>
                  </a:lnTo>
                  <a:lnTo>
                    <a:pt x="1086" y="432"/>
                  </a:lnTo>
                  <a:lnTo>
                    <a:pt x="1086" y="434"/>
                  </a:lnTo>
                  <a:lnTo>
                    <a:pt x="1088" y="434"/>
                  </a:lnTo>
                  <a:lnTo>
                    <a:pt x="1088" y="436"/>
                  </a:lnTo>
                  <a:lnTo>
                    <a:pt x="1082" y="442"/>
                  </a:lnTo>
                  <a:lnTo>
                    <a:pt x="1078" y="444"/>
                  </a:lnTo>
                  <a:lnTo>
                    <a:pt x="1092" y="444"/>
                  </a:lnTo>
                  <a:lnTo>
                    <a:pt x="1098" y="450"/>
                  </a:lnTo>
                  <a:lnTo>
                    <a:pt x="1108" y="450"/>
                  </a:lnTo>
                  <a:lnTo>
                    <a:pt x="1122" y="454"/>
                  </a:lnTo>
                  <a:lnTo>
                    <a:pt x="1122" y="456"/>
                  </a:lnTo>
                  <a:lnTo>
                    <a:pt x="1106" y="474"/>
                  </a:lnTo>
                  <a:lnTo>
                    <a:pt x="1118" y="480"/>
                  </a:lnTo>
                  <a:lnTo>
                    <a:pt x="1124" y="480"/>
                  </a:lnTo>
                  <a:lnTo>
                    <a:pt x="1148" y="494"/>
                  </a:lnTo>
                  <a:lnTo>
                    <a:pt x="1152" y="498"/>
                  </a:lnTo>
                  <a:lnTo>
                    <a:pt x="1156" y="502"/>
                  </a:lnTo>
                  <a:lnTo>
                    <a:pt x="1156" y="492"/>
                  </a:lnTo>
                  <a:lnTo>
                    <a:pt x="1150" y="480"/>
                  </a:lnTo>
                  <a:lnTo>
                    <a:pt x="1144" y="480"/>
                  </a:lnTo>
                  <a:lnTo>
                    <a:pt x="1140" y="476"/>
                  </a:lnTo>
                  <a:lnTo>
                    <a:pt x="1136" y="472"/>
                  </a:lnTo>
                  <a:lnTo>
                    <a:pt x="1136" y="466"/>
                  </a:lnTo>
                  <a:lnTo>
                    <a:pt x="1152" y="474"/>
                  </a:lnTo>
                  <a:lnTo>
                    <a:pt x="1152" y="478"/>
                  </a:lnTo>
                  <a:lnTo>
                    <a:pt x="1156" y="488"/>
                  </a:lnTo>
                  <a:lnTo>
                    <a:pt x="1170" y="498"/>
                  </a:lnTo>
                  <a:lnTo>
                    <a:pt x="1168" y="502"/>
                  </a:lnTo>
                  <a:lnTo>
                    <a:pt x="1166" y="502"/>
                  </a:lnTo>
                  <a:lnTo>
                    <a:pt x="1172" y="508"/>
                  </a:lnTo>
                  <a:lnTo>
                    <a:pt x="1176" y="528"/>
                  </a:lnTo>
                  <a:lnTo>
                    <a:pt x="1176" y="538"/>
                  </a:lnTo>
                  <a:lnTo>
                    <a:pt x="1182" y="552"/>
                  </a:lnTo>
                  <a:lnTo>
                    <a:pt x="1182" y="568"/>
                  </a:lnTo>
                  <a:lnTo>
                    <a:pt x="1186" y="574"/>
                  </a:lnTo>
                  <a:lnTo>
                    <a:pt x="1192" y="582"/>
                  </a:lnTo>
                  <a:lnTo>
                    <a:pt x="1192" y="588"/>
                  </a:lnTo>
                  <a:lnTo>
                    <a:pt x="1198" y="594"/>
                  </a:lnTo>
                  <a:lnTo>
                    <a:pt x="1202" y="594"/>
                  </a:lnTo>
                  <a:lnTo>
                    <a:pt x="1212" y="598"/>
                  </a:lnTo>
                  <a:lnTo>
                    <a:pt x="1212" y="608"/>
                  </a:lnTo>
                  <a:lnTo>
                    <a:pt x="1212" y="610"/>
                  </a:lnTo>
                  <a:lnTo>
                    <a:pt x="1218" y="610"/>
                  </a:lnTo>
                  <a:lnTo>
                    <a:pt x="1220" y="610"/>
                  </a:lnTo>
                  <a:lnTo>
                    <a:pt x="1226" y="602"/>
                  </a:lnTo>
                  <a:lnTo>
                    <a:pt x="1226" y="592"/>
                  </a:lnTo>
                  <a:lnTo>
                    <a:pt x="1212" y="578"/>
                  </a:lnTo>
                  <a:lnTo>
                    <a:pt x="1212" y="584"/>
                  </a:lnTo>
                  <a:lnTo>
                    <a:pt x="1206" y="582"/>
                  </a:lnTo>
                  <a:lnTo>
                    <a:pt x="1210" y="568"/>
                  </a:lnTo>
                  <a:lnTo>
                    <a:pt x="1210" y="546"/>
                  </a:lnTo>
                  <a:lnTo>
                    <a:pt x="1200" y="540"/>
                  </a:lnTo>
                  <a:lnTo>
                    <a:pt x="1198" y="542"/>
                  </a:lnTo>
                  <a:lnTo>
                    <a:pt x="1198" y="544"/>
                  </a:lnTo>
                  <a:lnTo>
                    <a:pt x="1204" y="544"/>
                  </a:lnTo>
                  <a:lnTo>
                    <a:pt x="1206" y="544"/>
                  </a:lnTo>
                  <a:lnTo>
                    <a:pt x="1206" y="538"/>
                  </a:lnTo>
                  <a:lnTo>
                    <a:pt x="1206" y="536"/>
                  </a:lnTo>
                  <a:lnTo>
                    <a:pt x="1204" y="536"/>
                  </a:lnTo>
                  <a:lnTo>
                    <a:pt x="1204" y="534"/>
                  </a:lnTo>
                  <a:lnTo>
                    <a:pt x="1212" y="538"/>
                  </a:lnTo>
                  <a:lnTo>
                    <a:pt x="1216" y="544"/>
                  </a:lnTo>
                  <a:lnTo>
                    <a:pt x="1218" y="546"/>
                  </a:lnTo>
                  <a:lnTo>
                    <a:pt x="1226" y="538"/>
                  </a:lnTo>
                  <a:lnTo>
                    <a:pt x="1226" y="532"/>
                  </a:lnTo>
                  <a:lnTo>
                    <a:pt x="1226" y="534"/>
                  </a:lnTo>
                  <a:lnTo>
                    <a:pt x="1226" y="538"/>
                  </a:lnTo>
                  <a:lnTo>
                    <a:pt x="1226" y="540"/>
                  </a:lnTo>
                  <a:lnTo>
                    <a:pt x="1232" y="540"/>
                  </a:lnTo>
                  <a:lnTo>
                    <a:pt x="1242" y="544"/>
                  </a:lnTo>
                  <a:lnTo>
                    <a:pt x="1244" y="542"/>
                  </a:lnTo>
                  <a:lnTo>
                    <a:pt x="1244" y="540"/>
                  </a:lnTo>
                  <a:lnTo>
                    <a:pt x="1238" y="540"/>
                  </a:lnTo>
                  <a:lnTo>
                    <a:pt x="1236" y="540"/>
                  </a:lnTo>
                  <a:lnTo>
                    <a:pt x="1230" y="552"/>
                  </a:lnTo>
                  <a:lnTo>
                    <a:pt x="1236" y="558"/>
                  </a:lnTo>
                  <a:lnTo>
                    <a:pt x="1242" y="564"/>
                  </a:lnTo>
                  <a:lnTo>
                    <a:pt x="1244" y="566"/>
                  </a:lnTo>
                  <a:lnTo>
                    <a:pt x="1250" y="558"/>
                  </a:lnTo>
                  <a:lnTo>
                    <a:pt x="1248" y="550"/>
                  </a:lnTo>
                  <a:lnTo>
                    <a:pt x="1258" y="554"/>
                  </a:lnTo>
                  <a:lnTo>
                    <a:pt x="1268" y="560"/>
                  </a:lnTo>
                  <a:lnTo>
                    <a:pt x="1274" y="560"/>
                  </a:lnTo>
                  <a:lnTo>
                    <a:pt x="1282" y="552"/>
                  </a:lnTo>
                  <a:lnTo>
                    <a:pt x="1266" y="546"/>
                  </a:lnTo>
                  <a:lnTo>
                    <a:pt x="1268" y="544"/>
                  </a:lnTo>
                  <a:lnTo>
                    <a:pt x="1306" y="554"/>
                  </a:lnTo>
                  <a:lnTo>
                    <a:pt x="1306" y="562"/>
                  </a:lnTo>
                  <a:lnTo>
                    <a:pt x="1306" y="564"/>
                  </a:lnTo>
                  <a:lnTo>
                    <a:pt x="1316" y="568"/>
                  </a:lnTo>
                  <a:lnTo>
                    <a:pt x="1316" y="578"/>
                  </a:lnTo>
                  <a:lnTo>
                    <a:pt x="1322" y="584"/>
                  </a:lnTo>
                  <a:lnTo>
                    <a:pt x="1336" y="594"/>
                  </a:lnTo>
                  <a:lnTo>
                    <a:pt x="1342" y="604"/>
                  </a:lnTo>
                  <a:lnTo>
                    <a:pt x="1356" y="618"/>
                  </a:lnTo>
                  <a:lnTo>
                    <a:pt x="1356" y="620"/>
                  </a:lnTo>
                  <a:lnTo>
                    <a:pt x="1352" y="620"/>
                  </a:lnTo>
                  <a:lnTo>
                    <a:pt x="1348" y="620"/>
                  </a:lnTo>
                  <a:lnTo>
                    <a:pt x="1358" y="630"/>
                  </a:lnTo>
                  <a:lnTo>
                    <a:pt x="1368" y="620"/>
                  </a:lnTo>
                  <a:lnTo>
                    <a:pt x="1370" y="628"/>
                  </a:lnTo>
                  <a:lnTo>
                    <a:pt x="1370" y="632"/>
                  </a:lnTo>
                  <a:lnTo>
                    <a:pt x="1370" y="634"/>
                  </a:lnTo>
                  <a:lnTo>
                    <a:pt x="1376" y="634"/>
                  </a:lnTo>
                  <a:lnTo>
                    <a:pt x="1382" y="638"/>
                  </a:lnTo>
                  <a:lnTo>
                    <a:pt x="1382" y="63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8" name="Freeform 198"/>
            <p:cNvSpPr>
              <a:spLocks/>
            </p:cNvSpPr>
            <p:nvPr/>
          </p:nvSpPr>
          <p:spPr bwMode="auto">
            <a:xfrm>
              <a:off x="6244" y="3788"/>
              <a:ext cx="318" cy="486"/>
            </a:xfrm>
            <a:custGeom>
              <a:avLst/>
              <a:gdLst>
                <a:gd name="T0" fmla="*/ 298 w 318"/>
                <a:gd name="T1" fmla="*/ 78 h 486"/>
                <a:gd name="T2" fmla="*/ 294 w 318"/>
                <a:gd name="T3" fmla="*/ 32 h 486"/>
                <a:gd name="T4" fmla="*/ 278 w 318"/>
                <a:gd name="T5" fmla="*/ 20 h 486"/>
                <a:gd name="T6" fmla="*/ 228 w 318"/>
                <a:gd name="T7" fmla="*/ 18 h 486"/>
                <a:gd name="T8" fmla="*/ 194 w 318"/>
                <a:gd name="T9" fmla="*/ 2 h 486"/>
                <a:gd name="T10" fmla="*/ 176 w 318"/>
                <a:gd name="T11" fmla="*/ 22 h 486"/>
                <a:gd name="T12" fmla="*/ 158 w 318"/>
                <a:gd name="T13" fmla="*/ 56 h 486"/>
                <a:gd name="T14" fmla="*/ 152 w 318"/>
                <a:gd name="T15" fmla="*/ 66 h 486"/>
                <a:gd name="T16" fmla="*/ 150 w 318"/>
                <a:gd name="T17" fmla="*/ 70 h 486"/>
                <a:gd name="T18" fmla="*/ 142 w 318"/>
                <a:gd name="T19" fmla="*/ 72 h 486"/>
                <a:gd name="T20" fmla="*/ 112 w 318"/>
                <a:gd name="T21" fmla="*/ 76 h 486"/>
                <a:gd name="T22" fmla="*/ 108 w 318"/>
                <a:gd name="T23" fmla="*/ 76 h 486"/>
                <a:gd name="T24" fmla="*/ 108 w 318"/>
                <a:gd name="T25" fmla="*/ 68 h 486"/>
                <a:gd name="T26" fmla="*/ 108 w 318"/>
                <a:gd name="T27" fmla="*/ 64 h 486"/>
                <a:gd name="T28" fmla="*/ 86 w 318"/>
                <a:gd name="T29" fmla="*/ 64 h 486"/>
                <a:gd name="T30" fmla="*/ 78 w 318"/>
                <a:gd name="T31" fmla="*/ 64 h 486"/>
                <a:gd name="T32" fmla="*/ 68 w 318"/>
                <a:gd name="T33" fmla="*/ 66 h 486"/>
                <a:gd name="T34" fmla="*/ 70 w 318"/>
                <a:gd name="T35" fmla="*/ 84 h 486"/>
                <a:gd name="T36" fmla="*/ 80 w 318"/>
                <a:gd name="T37" fmla="*/ 100 h 486"/>
                <a:gd name="T38" fmla="*/ 98 w 318"/>
                <a:gd name="T39" fmla="*/ 104 h 486"/>
                <a:gd name="T40" fmla="*/ 102 w 318"/>
                <a:gd name="T41" fmla="*/ 106 h 486"/>
                <a:gd name="T42" fmla="*/ 94 w 318"/>
                <a:gd name="T43" fmla="*/ 120 h 486"/>
                <a:gd name="T44" fmla="*/ 80 w 318"/>
                <a:gd name="T45" fmla="*/ 140 h 486"/>
                <a:gd name="T46" fmla="*/ 72 w 318"/>
                <a:gd name="T47" fmla="*/ 142 h 486"/>
                <a:gd name="T48" fmla="*/ 62 w 318"/>
                <a:gd name="T49" fmla="*/ 142 h 486"/>
                <a:gd name="T50" fmla="*/ 52 w 318"/>
                <a:gd name="T51" fmla="*/ 140 h 486"/>
                <a:gd name="T52" fmla="*/ 38 w 318"/>
                <a:gd name="T53" fmla="*/ 140 h 486"/>
                <a:gd name="T54" fmla="*/ 30 w 318"/>
                <a:gd name="T55" fmla="*/ 142 h 486"/>
                <a:gd name="T56" fmla="*/ 0 w 318"/>
                <a:gd name="T57" fmla="*/ 138 h 486"/>
                <a:gd name="T58" fmla="*/ 4 w 318"/>
                <a:gd name="T59" fmla="*/ 242 h 486"/>
                <a:gd name="T60" fmla="*/ 20 w 318"/>
                <a:gd name="T61" fmla="*/ 306 h 486"/>
                <a:gd name="T62" fmla="*/ 24 w 318"/>
                <a:gd name="T63" fmla="*/ 362 h 486"/>
                <a:gd name="T64" fmla="*/ 40 w 318"/>
                <a:gd name="T65" fmla="*/ 412 h 486"/>
                <a:gd name="T66" fmla="*/ 48 w 318"/>
                <a:gd name="T67" fmla="*/ 486 h 486"/>
                <a:gd name="T68" fmla="*/ 78 w 318"/>
                <a:gd name="T69" fmla="*/ 462 h 486"/>
                <a:gd name="T70" fmla="*/ 108 w 318"/>
                <a:gd name="T71" fmla="*/ 422 h 486"/>
                <a:gd name="T72" fmla="*/ 124 w 318"/>
                <a:gd name="T73" fmla="*/ 362 h 486"/>
                <a:gd name="T74" fmla="*/ 128 w 318"/>
                <a:gd name="T75" fmla="*/ 352 h 486"/>
                <a:gd name="T76" fmla="*/ 154 w 318"/>
                <a:gd name="T77" fmla="*/ 336 h 486"/>
                <a:gd name="T78" fmla="*/ 184 w 318"/>
                <a:gd name="T79" fmla="*/ 332 h 486"/>
                <a:gd name="T80" fmla="*/ 184 w 318"/>
                <a:gd name="T81" fmla="*/ 268 h 486"/>
                <a:gd name="T82" fmla="*/ 234 w 318"/>
                <a:gd name="T83" fmla="*/ 238 h 486"/>
                <a:gd name="T84" fmla="*/ 258 w 318"/>
                <a:gd name="T85" fmla="*/ 238 h 486"/>
                <a:gd name="T86" fmla="*/ 268 w 318"/>
                <a:gd name="T87" fmla="*/ 220 h 486"/>
                <a:gd name="T88" fmla="*/ 254 w 318"/>
                <a:gd name="T89" fmla="*/ 168 h 486"/>
                <a:gd name="T90" fmla="*/ 268 w 318"/>
                <a:gd name="T91" fmla="*/ 128 h 486"/>
                <a:gd name="T92" fmla="*/ 274 w 318"/>
                <a:gd name="T93" fmla="*/ 108 h 486"/>
                <a:gd name="T94" fmla="*/ 298 w 318"/>
                <a:gd name="T95" fmla="*/ 98 h 486"/>
                <a:gd name="T96" fmla="*/ 302 w 318"/>
                <a:gd name="T97" fmla="*/ 102 h 486"/>
                <a:gd name="T98" fmla="*/ 298 w 318"/>
                <a:gd name="T99" fmla="*/ 128 h 486"/>
                <a:gd name="T100" fmla="*/ 318 w 318"/>
                <a:gd name="T101" fmla="*/ 112 h 4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8"/>
                <a:gd name="T154" fmla="*/ 0 h 486"/>
                <a:gd name="T155" fmla="*/ 318 w 318"/>
                <a:gd name="T156" fmla="*/ 486 h 4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8" h="486">
                  <a:moveTo>
                    <a:pt x="312" y="82"/>
                  </a:moveTo>
                  <a:lnTo>
                    <a:pt x="308" y="78"/>
                  </a:lnTo>
                  <a:lnTo>
                    <a:pt x="298" y="78"/>
                  </a:lnTo>
                  <a:lnTo>
                    <a:pt x="298" y="62"/>
                  </a:lnTo>
                  <a:lnTo>
                    <a:pt x="294" y="42"/>
                  </a:lnTo>
                  <a:lnTo>
                    <a:pt x="294" y="32"/>
                  </a:lnTo>
                  <a:lnTo>
                    <a:pt x="298" y="28"/>
                  </a:lnTo>
                  <a:lnTo>
                    <a:pt x="306" y="20"/>
                  </a:lnTo>
                  <a:lnTo>
                    <a:pt x="278" y="20"/>
                  </a:lnTo>
                  <a:lnTo>
                    <a:pt x="264" y="16"/>
                  </a:lnTo>
                  <a:lnTo>
                    <a:pt x="238" y="16"/>
                  </a:lnTo>
                  <a:lnTo>
                    <a:pt x="228" y="18"/>
                  </a:lnTo>
                  <a:lnTo>
                    <a:pt x="222" y="6"/>
                  </a:lnTo>
                  <a:lnTo>
                    <a:pt x="212" y="2"/>
                  </a:lnTo>
                  <a:lnTo>
                    <a:pt x="194" y="2"/>
                  </a:lnTo>
                  <a:lnTo>
                    <a:pt x="188" y="0"/>
                  </a:lnTo>
                  <a:lnTo>
                    <a:pt x="184" y="12"/>
                  </a:lnTo>
                  <a:lnTo>
                    <a:pt x="176" y="22"/>
                  </a:lnTo>
                  <a:lnTo>
                    <a:pt x="164" y="30"/>
                  </a:lnTo>
                  <a:lnTo>
                    <a:pt x="162" y="36"/>
                  </a:lnTo>
                  <a:lnTo>
                    <a:pt x="158" y="56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26" y="7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2" y="64"/>
                  </a:lnTo>
                  <a:lnTo>
                    <a:pt x="86" y="64"/>
                  </a:lnTo>
                  <a:lnTo>
                    <a:pt x="78" y="64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8" y="74"/>
                  </a:lnTo>
                  <a:lnTo>
                    <a:pt x="70" y="84"/>
                  </a:lnTo>
                  <a:lnTo>
                    <a:pt x="72" y="94"/>
                  </a:lnTo>
                  <a:lnTo>
                    <a:pt x="80" y="100"/>
                  </a:lnTo>
                  <a:lnTo>
                    <a:pt x="88" y="104"/>
                  </a:lnTo>
                  <a:lnTo>
                    <a:pt x="98" y="104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96" y="118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82" y="132"/>
                  </a:lnTo>
                  <a:lnTo>
                    <a:pt x="80" y="140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62" y="142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0" y="142"/>
                  </a:lnTo>
                  <a:lnTo>
                    <a:pt x="6" y="140"/>
                  </a:lnTo>
                  <a:lnTo>
                    <a:pt x="0" y="138"/>
                  </a:lnTo>
                  <a:lnTo>
                    <a:pt x="0" y="208"/>
                  </a:lnTo>
                  <a:lnTo>
                    <a:pt x="4" y="232"/>
                  </a:lnTo>
                  <a:lnTo>
                    <a:pt x="4" y="242"/>
                  </a:lnTo>
                  <a:lnTo>
                    <a:pt x="10" y="272"/>
                  </a:lnTo>
                  <a:lnTo>
                    <a:pt x="10" y="276"/>
                  </a:lnTo>
                  <a:lnTo>
                    <a:pt x="20" y="306"/>
                  </a:lnTo>
                  <a:lnTo>
                    <a:pt x="20" y="322"/>
                  </a:lnTo>
                  <a:lnTo>
                    <a:pt x="24" y="342"/>
                  </a:lnTo>
                  <a:lnTo>
                    <a:pt x="24" y="362"/>
                  </a:lnTo>
                  <a:lnTo>
                    <a:pt x="30" y="376"/>
                  </a:lnTo>
                  <a:lnTo>
                    <a:pt x="34" y="392"/>
                  </a:lnTo>
                  <a:lnTo>
                    <a:pt x="40" y="412"/>
                  </a:lnTo>
                  <a:lnTo>
                    <a:pt x="40" y="462"/>
                  </a:lnTo>
                  <a:lnTo>
                    <a:pt x="48" y="476"/>
                  </a:lnTo>
                  <a:lnTo>
                    <a:pt x="48" y="486"/>
                  </a:lnTo>
                  <a:lnTo>
                    <a:pt x="58" y="476"/>
                  </a:lnTo>
                  <a:lnTo>
                    <a:pt x="68" y="472"/>
                  </a:lnTo>
                  <a:lnTo>
                    <a:pt x="78" y="462"/>
                  </a:lnTo>
                  <a:lnTo>
                    <a:pt x="84" y="452"/>
                  </a:lnTo>
                  <a:lnTo>
                    <a:pt x="94" y="442"/>
                  </a:lnTo>
                  <a:lnTo>
                    <a:pt x="108" y="422"/>
                  </a:lnTo>
                  <a:lnTo>
                    <a:pt x="118" y="402"/>
                  </a:lnTo>
                  <a:lnTo>
                    <a:pt x="118" y="372"/>
                  </a:lnTo>
                  <a:lnTo>
                    <a:pt x="124" y="362"/>
                  </a:lnTo>
                  <a:lnTo>
                    <a:pt x="118" y="356"/>
                  </a:lnTo>
                  <a:lnTo>
                    <a:pt x="124" y="352"/>
                  </a:lnTo>
                  <a:lnTo>
                    <a:pt x="128" y="352"/>
                  </a:lnTo>
                  <a:lnTo>
                    <a:pt x="134" y="356"/>
                  </a:lnTo>
                  <a:lnTo>
                    <a:pt x="138" y="346"/>
                  </a:lnTo>
                  <a:lnTo>
                    <a:pt x="154" y="336"/>
                  </a:lnTo>
                  <a:lnTo>
                    <a:pt x="168" y="332"/>
                  </a:lnTo>
                  <a:lnTo>
                    <a:pt x="184" y="336"/>
                  </a:lnTo>
                  <a:lnTo>
                    <a:pt x="184" y="332"/>
                  </a:lnTo>
                  <a:lnTo>
                    <a:pt x="178" y="326"/>
                  </a:lnTo>
                  <a:lnTo>
                    <a:pt x="178" y="276"/>
                  </a:lnTo>
                  <a:lnTo>
                    <a:pt x="184" y="268"/>
                  </a:lnTo>
                  <a:lnTo>
                    <a:pt x="208" y="248"/>
                  </a:lnTo>
                  <a:lnTo>
                    <a:pt x="218" y="238"/>
                  </a:lnTo>
                  <a:lnTo>
                    <a:pt x="234" y="238"/>
                  </a:lnTo>
                  <a:lnTo>
                    <a:pt x="238" y="242"/>
                  </a:lnTo>
                  <a:lnTo>
                    <a:pt x="248" y="242"/>
                  </a:lnTo>
                  <a:lnTo>
                    <a:pt x="258" y="238"/>
                  </a:lnTo>
                  <a:lnTo>
                    <a:pt x="268" y="228"/>
                  </a:lnTo>
                  <a:lnTo>
                    <a:pt x="268" y="222"/>
                  </a:lnTo>
                  <a:lnTo>
                    <a:pt x="268" y="220"/>
                  </a:lnTo>
                  <a:lnTo>
                    <a:pt x="258" y="198"/>
                  </a:lnTo>
                  <a:lnTo>
                    <a:pt x="248" y="178"/>
                  </a:lnTo>
                  <a:lnTo>
                    <a:pt x="254" y="168"/>
                  </a:lnTo>
                  <a:lnTo>
                    <a:pt x="254" y="158"/>
                  </a:lnTo>
                  <a:lnTo>
                    <a:pt x="258" y="148"/>
                  </a:lnTo>
                  <a:lnTo>
                    <a:pt x="268" y="128"/>
                  </a:lnTo>
                  <a:lnTo>
                    <a:pt x="278" y="118"/>
                  </a:lnTo>
                  <a:lnTo>
                    <a:pt x="278" y="112"/>
                  </a:lnTo>
                  <a:lnTo>
                    <a:pt x="274" y="108"/>
                  </a:lnTo>
                  <a:lnTo>
                    <a:pt x="274" y="102"/>
                  </a:lnTo>
                  <a:lnTo>
                    <a:pt x="288" y="98"/>
                  </a:lnTo>
                  <a:lnTo>
                    <a:pt x="298" y="98"/>
                  </a:lnTo>
                  <a:lnTo>
                    <a:pt x="302" y="92"/>
                  </a:lnTo>
                  <a:lnTo>
                    <a:pt x="308" y="98"/>
                  </a:lnTo>
                  <a:lnTo>
                    <a:pt x="302" y="102"/>
                  </a:lnTo>
                  <a:lnTo>
                    <a:pt x="294" y="108"/>
                  </a:lnTo>
                  <a:lnTo>
                    <a:pt x="294" y="112"/>
                  </a:lnTo>
                  <a:lnTo>
                    <a:pt x="298" y="128"/>
                  </a:lnTo>
                  <a:lnTo>
                    <a:pt x="308" y="132"/>
                  </a:lnTo>
                  <a:lnTo>
                    <a:pt x="318" y="122"/>
                  </a:lnTo>
                  <a:lnTo>
                    <a:pt x="318" y="112"/>
                  </a:lnTo>
                  <a:lnTo>
                    <a:pt x="312" y="8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29" name="Freeform 199"/>
            <p:cNvSpPr>
              <a:spLocks/>
            </p:cNvSpPr>
            <p:nvPr/>
          </p:nvSpPr>
          <p:spPr bwMode="auto">
            <a:xfrm>
              <a:off x="6242" y="3786"/>
              <a:ext cx="322" cy="492"/>
            </a:xfrm>
            <a:custGeom>
              <a:avLst/>
              <a:gdLst>
                <a:gd name="T0" fmla="*/ 298 w 322"/>
                <a:gd name="T1" fmla="*/ 36 h 492"/>
                <a:gd name="T2" fmla="*/ 214 w 322"/>
                <a:gd name="T3" fmla="*/ 2 h 492"/>
                <a:gd name="T4" fmla="*/ 162 w 322"/>
                <a:gd name="T5" fmla="*/ 38 h 492"/>
                <a:gd name="T6" fmla="*/ 152 w 322"/>
                <a:gd name="T7" fmla="*/ 68 h 492"/>
                <a:gd name="T8" fmla="*/ 152 w 322"/>
                <a:gd name="T9" fmla="*/ 68 h 492"/>
                <a:gd name="T10" fmla="*/ 150 w 322"/>
                <a:gd name="T11" fmla="*/ 70 h 492"/>
                <a:gd name="T12" fmla="*/ 112 w 322"/>
                <a:gd name="T13" fmla="*/ 76 h 492"/>
                <a:gd name="T14" fmla="*/ 110 w 322"/>
                <a:gd name="T15" fmla="*/ 78 h 492"/>
                <a:gd name="T16" fmla="*/ 112 w 322"/>
                <a:gd name="T17" fmla="*/ 78 h 492"/>
                <a:gd name="T18" fmla="*/ 110 w 322"/>
                <a:gd name="T19" fmla="*/ 66 h 492"/>
                <a:gd name="T20" fmla="*/ 80 w 322"/>
                <a:gd name="T21" fmla="*/ 64 h 492"/>
                <a:gd name="T22" fmla="*/ 68 w 322"/>
                <a:gd name="T23" fmla="*/ 76 h 492"/>
                <a:gd name="T24" fmla="*/ 90 w 322"/>
                <a:gd name="T25" fmla="*/ 108 h 492"/>
                <a:gd name="T26" fmla="*/ 104 w 322"/>
                <a:gd name="T27" fmla="*/ 106 h 492"/>
                <a:gd name="T28" fmla="*/ 104 w 322"/>
                <a:gd name="T29" fmla="*/ 106 h 492"/>
                <a:gd name="T30" fmla="*/ 104 w 322"/>
                <a:gd name="T31" fmla="*/ 104 h 492"/>
                <a:gd name="T32" fmla="*/ 96 w 322"/>
                <a:gd name="T33" fmla="*/ 122 h 492"/>
                <a:gd name="T34" fmla="*/ 80 w 322"/>
                <a:gd name="T35" fmla="*/ 140 h 492"/>
                <a:gd name="T36" fmla="*/ 62 w 322"/>
                <a:gd name="T37" fmla="*/ 140 h 492"/>
                <a:gd name="T38" fmla="*/ 38 w 322"/>
                <a:gd name="T39" fmla="*/ 140 h 492"/>
                <a:gd name="T40" fmla="*/ 8 w 322"/>
                <a:gd name="T41" fmla="*/ 142 h 492"/>
                <a:gd name="T42" fmla="*/ 4 w 322"/>
                <a:gd name="T43" fmla="*/ 244 h 492"/>
                <a:gd name="T44" fmla="*/ 24 w 322"/>
                <a:gd name="T45" fmla="*/ 364 h 492"/>
                <a:gd name="T46" fmla="*/ 62 w 322"/>
                <a:gd name="T47" fmla="*/ 480 h 492"/>
                <a:gd name="T48" fmla="*/ 128 w 322"/>
                <a:gd name="T49" fmla="*/ 364 h 492"/>
                <a:gd name="T50" fmla="*/ 170 w 322"/>
                <a:gd name="T51" fmla="*/ 336 h 492"/>
                <a:gd name="T52" fmla="*/ 222 w 322"/>
                <a:gd name="T53" fmla="*/ 242 h 492"/>
                <a:gd name="T54" fmla="*/ 272 w 322"/>
                <a:gd name="T55" fmla="*/ 224 h 492"/>
                <a:gd name="T56" fmla="*/ 282 w 322"/>
                <a:gd name="T57" fmla="*/ 120 h 492"/>
                <a:gd name="T58" fmla="*/ 304 w 322"/>
                <a:gd name="T59" fmla="*/ 98 h 492"/>
                <a:gd name="T60" fmla="*/ 322 w 322"/>
                <a:gd name="T61" fmla="*/ 126 h 492"/>
                <a:gd name="T62" fmla="*/ 310 w 322"/>
                <a:gd name="T63" fmla="*/ 132 h 492"/>
                <a:gd name="T64" fmla="*/ 300 w 322"/>
                <a:gd name="T65" fmla="*/ 98 h 492"/>
                <a:gd name="T66" fmla="*/ 268 w 322"/>
                <a:gd name="T67" fmla="*/ 128 h 492"/>
                <a:gd name="T68" fmla="*/ 268 w 322"/>
                <a:gd name="T69" fmla="*/ 228 h 492"/>
                <a:gd name="T70" fmla="*/ 184 w 322"/>
                <a:gd name="T71" fmla="*/ 268 h 492"/>
                <a:gd name="T72" fmla="*/ 136 w 322"/>
                <a:gd name="T73" fmla="*/ 356 h 492"/>
                <a:gd name="T74" fmla="*/ 118 w 322"/>
                <a:gd name="T75" fmla="*/ 404 h 492"/>
                <a:gd name="T76" fmla="*/ 52 w 322"/>
                <a:gd name="T77" fmla="*/ 478 h 492"/>
                <a:gd name="T78" fmla="*/ 24 w 322"/>
                <a:gd name="T79" fmla="*/ 324 h 492"/>
                <a:gd name="T80" fmla="*/ 4 w 322"/>
                <a:gd name="T81" fmla="*/ 210 h 492"/>
                <a:gd name="T82" fmla="*/ 6 w 322"/>
                <a:gd name="T83" fmla="*/ 144 h 492"/>
                <a:gd name="T84" fmla="*/ 40 w 322"/>
                <a:gd name="T85" fmla="*/ 144 h 492"/>
                <a:gd name="T86" fmla="*/ 64 w 322"/>
                <a:gd name="T87" fmla="*/ 144 h 492"/>
                <a:gd name="T88" fmla="*/ 74 w 322"/>
                <a:gd name="T89" fmla="*/ 146 h 492"/>
                <a:gd name="T90" fmla="*/ 98 w 322"/>
                <a:gd name="T91" fmla="*/ 124 h 492"/>
                <a:gd name="T92" fmla="*/ 104 w 322"/>
                <a:gd name="T93" fmla="*/ 102 h 492"/>
                <a:gd name="T94" fmla="*/ 82 w 322"/>
                <a:gd name="T95" fmla="*/ 102 h 492"/>
                <a:gd name="T96" fmla="*/ 70 w 322"/>
                <a:gd name="T97" fmla="*/ 76 h 492"/>
                <a:gd name="T98" fmla="*/ 74 w 322"/>
                <a:gd name="T99" fmla="*/ 68 h 492"/>
                <a:gd name="T100" fmla="*/ 108 w 322"/>
                <a:gd name="T101" fmla="*/ 68 h 492"/>
                <a:gd name="T102" fmla="*/ 108 w 322"/>
                <a:gd name="T103" fmla="*/ 70 h 492"/>
                <a:gd name="T104" fmla="*/ 110 w 322"/>
                <a:gd name="T105" fmla="*/ 82 h 492"/>
                <a:gd name="T106" fmla="*/ 144 w 322"/>
                <a:gd name="T107" fmla="*/ 76 h 492"/>
                <a:gd name="T108" fmla="*/ 154 w 322"/>
                <a:gd name="T109" fmla="*/ 66 h 492"/>
                <a:gd name="T110" fmla="*/ 180 w 322"/>
                <a:gd name="T111" fmla="*/ 26 h 492"/>
                <a:gd name="T112" fmla="*/ 240 w 322"/>
                <a:gd name="T113" fmla="*/ 20 h 492"/>
                <a:gd name="T114" fmla="*/ 298 w 322"/>
                <a:gd name="T115" fmla="*/ 66 h 4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2"/>
                <a:gd name="T175" fmla="*/ 0 h 492"/>
                <a:gd name="T176" fmla="*/ 322 w 322"/>
                <a:gd name="T177" fmla="*/ 492 h 4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2" h="492">
                  <a:moveTo>
                    <a:pt x="314" y="84"/>
                  </a:moveTo>
                  <a:lnTo>
                    <a:pt x="316" y="84"/>
                  </a:lnTo>
                  <a:lnTo>
                    <a:pt x="312" y="78"/>
                  </a:lnTo>
                  <a:lnTo>
                    <a:pt x="310" y="78"/>
                  </a:lnTo>
                  <a:lnTo>
                    <a:pt x="302" y="78"/>
                  </a:lnTo>
                  <a:lnTo>
                    <a:pt x="302" y="64"/>
                  </a:lnTo>
                  <a:lnTo>
                    <a:pt x="298" y="44"/>
                  </a:lnTo>
                  <a:lnTo>
                    <a:pt x="298" y="36"/>
                  </a:lnTo>
                  <a:lnTo>
                    <a:pt x="302" y="32"/>
                  </a:lnTo>
                  <a:lnTo>
                    <a:pt x="312" y="20"/>
                  </a:lnTo>
                  <a:lnTo>
                    <a:pt x="280" y="20"/>
                  </a:lnTo>
                  <a:lnTo>
                    <a:pt x="266" y="16"/>
                  </a:lnTo>
                  <a:lnTo>
                    <a:pt x="240" y="16"/>
                  </a:lnTo>
                  <a:lnTo>
                    <a:pt x="232" y="18"/>
                  </a:lnTo>
                  <a:lnTo>
                    <a:pt x="226" y="8"/>
                  </a:lnTo>
                  <a:lnTo>
                    <a:pt x="214" y="2"/>
                  </a:lnTo>
                  <a:lnTo>
                    <a:pt x="196" y="2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4" y="14"/>
                  </a:lnTo>
                  <a:lnTo>
                    <a:pt x="176" y="24"/>
                  </a:lnTo>
                  <a:lnTo>
                    <a:pt x="164" y="32"/>
                  </a:lnTo>
                  <a:lnTo>
                    <a:pt x="162" y="38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68"/>
                  </a:lnTo>
                  <a:lnTo>
                    <a:pt x="152" y="70"/>
                  </a:lnTo>
                  <a:lnTo>
                    <a:pt x="152" y="68"/>
                  </a:lnTo>
                  <a:lnTo>
                    <a:pt x="152" y="70"/>
                  </a:lnTo>
                  <a:lnTo>
                    <a:pt x="152" y="68"/>
                  </a:lnTo>
                  <a:lnTo>
                    <a:pt x="150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26" y="7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0" y="66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74" y="64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70" y="88"/>
                  </a:lnTo>
                  <a:lnTo>
                    <a:pt x="72" y="96"/>
                  </a:lnTo>
                  <a:lnTo>
                    <a:pt x="72" y="98"/>
                  </a:lnTo>
                  <a:lnTo>
                    <a:pt x="80" y="104"/>
                  </a:lnTo>
                  <a:lnTo>
                    <a:pt x="90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2" y="108"/>
                  </a:lnTo>
                  <a:lnTo>
                    <a:pt x="96" y="118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86" y="124"/>
                  </a:lnTo>
                  <a:lnTo>
                    <a:pt x="82" y="134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0"/>
                  </a:lnTo>
                  <a:lnTo>
                    <a:pt x="74" y="142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6" y="142"/>
                  </a:lnTo>
                  <a:lnTo>
                    <a:pt x="62" y="140"/>
                  </a:lnTo>
                  <a:lnTo>
                    <a:pt x="54" y="140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2" y="142"/>
                  </a:lnTo>
                  <a:lnTo>
                    <a:pt x="16" y="140"/>
                  </a:lnTo>
                  <a:lnTo>
                    <a:pt x="8" y="140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210"/>
                  </a:lnTo>
                  <a:lnTo>
                    <a:pt x="4" y="234"/>
                  </a:lnTo>
                  <a:lnTo>
                    <a:pt x="4" y="244"/>
                  </a:lnTo>
                  <a:lnTo>
                    <a:pt x="10" y="274"/>
                  </a:lnTo>
                  <a:lnTo>
                    <a:pt x="10" y="278"/>
                  </a:lnTo>
                  <a:lnTo>
                    <a:pt x="10" y="280"/>
                  </a:lnTo>
                  <a:lnTo>
                    <a:pt x="20" y="310"/>
                  </a:lnTo>
                  <a:lnTo>
                    <a:pt x="20" y="324"/>
                  </a:lnTo>
                  <a:lnTo>
                    <a:pt x="24" y="344"/>
                  </a:lnTo>
                  <a:lnTo>
                    <a:pt x="24" y="364"/>
                  </a:lnTo>
                  <a:lnTo>
                    <a:pt x="30" y="380"/>
                  </a:lnTo>
                  <a:lnTo>
                    <a:pt x="34" y="394"/>
                  </a:lnTo>
                  <a:lnTo>
                    <a:pt x="40" y="414"/>
                  </a:lnTo>
                  <a:lnTo>
                    <a:pt x="40" y="464"/>
                  </a:lnTo>
                  <a:lnTo>
                    <a:pt x="48" y="478"/>
                  </a:lnTo>
                  <a:lnTo>
                    <a:pt x="48" y="488"/>
                  </a:lnTo>
                  <a:lnTo>
                    <a:pt x="48" y="492"/>
                  </a:lnTo>
                  <a:lnTo>
                    <a:pt x="62" y="480"/>
                  </a:lnTo>
                  <a:lnTo>
                    <a:pt x="72" y="474"/>
                  </a:lnTo>
                  <a:lnTo>
                    <a:pt x="82" y="464"/>
                  </a:lnTo>
                  <a:lnTo>
                    <a:pt x="88" y="454"/>
                  </a:lnTo>
                  <a:lnTo>
                    <a:pt x="98" y="444"/>
                  </a:lnTo>
                  <a:lnTo>
                    <a:pt x="112" y="424"/>
                  </a:lnTo>
                  <a:lnTo>
                    <a:pt x="122" y="404"/>
                  </a:lnTo>
                  <a:lnTo>
                    <a:pt x="122" y="374"/>
                  </a:lnTo>
                  <a:lnTo>
                    <a:pt x="128" y="364"/>
                  </a:lnTo>
                  <a:lnTo>
                    <a:pt x="124" y="358"/>
                  </a:lnTo>
                  <a:lnTo>
                    <a:pt x="126" y="356"/>
                  </a:lnTo>
                  <a:lnTo>
                    <a:pt x="130" y="356"/>
                  </a:lnTo>
                  <a:lnTo>
                    <a:pt x="134" y="360"/>
                  </a:lnTo>
                  <a:lnTo>
                    <a:pt x="136" y="362"/>
                  </a:lnTo>
                  <a:lnTo>
                    <a:pt x="142" y="350"/>
                  </a:lnTo>
                  <a:lnTo>
                    <a:pt x="156" y="340"/>
                  </a:lnTo>
                  <a:lnTo>
                    <a:pt x="170" y="336"/>
                  </a:lnTo>
                  <a:lnTo>
                    <a:pt x="188" y="342"/>
                  </a:lnTo>
                  <a:lnTo>
                    <a:pt x="188" y="334"/>
                  </a:lnTo>
                  <a:lnTo>
                    <a:pt x="188" y="332"/>
                  </a:lnTo>
                  <a:lnTo>
                    <a:pt x="182" y="328"/>
                  </a:lnTo>
                  <a:lnTo>
                    <a:pt x="182" y="280"/>
                  </a:lnTo>
                  <a:lnTo>
                    <a:pt x="188" y="270"/>
                  </a:lnTo>
                  <a:lnTo>
                    <a:pt x="212" y="250"/>
                  </a:lnTo>
                  <a:lnTo>
                    <a:pt x="222" y="242"/>
                  </a:lnTo>
                  <a:lnTo>
                    <a:pt x="234" y="242"/>
                  </a:lnTo>
                  <a:lnTo>
                    <a:pt x="238" y="246"/>
                  </a:lnTo>
                  <a:lnTo>
                    <a:pt x="240" y="246"/>
                  </a:lnTo>
                  <a:lnTo>
                    <a:pt x="250" y="246"/>
                  </a:lnTo>
                  <a:lnTo>
                    <a:pt x="262" y="240"/>
                  </a:lnTo>
                  <a:lnTo>
                    <a:pt x="272" y="230"/>
                  </a:lnTo>
                  <a:lnTo>
                    <a:pt x="272" y="224"/>
                  </a:lnTo>
                  <a:lnTo>
                    <a:pt x="272" y="222"/>
                  </a:lnTo>
                  <a:lnTo>
                    <a:pt x="262" y="198"/>
                  </a:lnTo>
                  <a:lnTo>
                    <a:pt x="252" y="180"/>
                  </a:lnTo>
                  <a:lnTo>
                    <a:pt x="258" y="170"/>
                  </a:lnTo>
                  <a:lnTo>
                    <a:pt x="258" y="160"/>
                  </a:lnTo>
                  <a:lnTo>
                    <a:pt x="262" y="150"/>
                  </a:lnTo>
                  <a:lnTo>
                    <a:pt x="272" y="130"/>
                  </a:lnTo>
                  <a:lnTo>
                    <a:pt x="282" y="120"/>
                  </a:lnTo>
                  <a:lnTo>
                    <a:pt x="282" y="114"/>
                  </a:lnTo>
                  <a:lnTo>
                    <a:pt x="278" y="108"/>
                  </a:lnTo>
                  <a:lnTo>
                    <a:pt x="278" y="106"/>
                  </a:lnTo>
                  <a:lnTo>
                    <a:pt x="290" y="102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8" y="100"/>
                  </a:lnTo>
                  <a:lnTo>
                    <a:pt x="304" y="102"/>
                  </a:lnTo>
                  <a:lnTo>
                    <a:pt x="294" y="108"/>
                  </a:lnTo>
                  <a:lnTo>
                    <a:pt x="294" y="114"/>
                  </a:lnTo>
                  <a:lnTo>
                    <a:pt x="298" y="130"/>
                  </a:lnTo>
                  <a:lnTo>
                    <a:pt x="310" y="136"/>
                  </a:lnTo>
                  <a:lnTo>
                    <a:pt x="322" y="126"/>
                  </a:lnTo>
                  <a:lnTo>
                    <a:pt x="322" y="114"/>
                  </a:lnTo>
                  <a:lnTo>
                    <a:pt x="316" y="84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318" y="114"/>
                  </a:lnTo>
                  <a:lnTo>
                    <a:pt x="318" y="124"/>
                  </a:lnTo>
                  <a:lnTo>
                    <a:pt x="310" y="132"/>
                  </a:lnTo>
                  <a:lnTo>
                    <a:pt x="302" y="128"/>
                  </a:lnTo>
                  <a:lnTo>
                    <a:pt x="298" y="114"/>
                  </a:lnTo>
                  <a:lnTo>
                    <a:pt x="298" y="110"/>
                  </a:lnTo>
                  <a:lnTo>
                    <a:pt x="306" y="106"/>
                  </a:lnTo>
                  <a:lnTo>
                    <a:pt x="312" y="102"/>
                  </a:lnTo>
                  <a:lnTo>
                    <a:pt x="312" y="100"/>
                  </a:lnTo>
                  <a:lnTo>
                    <a:pt x="304" y="92"/>
                  </a:lnTo>
                  <a:lnTo>
                    <a:pt x="300" y="98"/>
                  </a:lnTo>
                  <a:lnTo>
                    <a:pt x="290" y="98"/>
                  </a:lnTo>
                  <a:lnTo>
                    <a:pt x="274" y="104"/>
                  </a:lnTo>
                  <a:lnTo>
                    <a:pt x="274" y="110"/>
                  </a:lnTo>
                  <a:lnTo>
                    <a:pt x="278" y="116"/>
                  </a:lnTo>
                  <a:lnTo>
                    <a:pt x="278" y="118"/>
                  </a:lnTo>
                  <a:lnTo>
                    <a:pt x="268" y="128"/>
                  </a:lnTo>
                  <a:lnTo>
                    <a:pt x="258" y="148"/>
                  </a:lnTo>
                  <a:lnTo>
                    <a:pt x="254" y="158"/>
                  </a:lnTo>
                  <a:lnTo>
                    <a:pt x="254" y="168"/>
                  </a:lnTo>
                  <a:lnTo>
                    <a:pt x="248" y="180"/>
                  </a:lnTo>
                  <a:lnTo>
                    <a:pt x="258" y="200"/>
                  </a:lnTo>
                  <a:lnTo>
                    <a:pt x="268" y="224"/>
                  </a:lnTo>
                  <a:lnTo>
                    <a:pt x="268" y="228"/>
                  </a:lnTo>
                  <a:lnTo>
                    <a:pt x="258" y="238"/>
                  </a:lnTo>
                  <a:lnTo>
                    <a:pt x="250" y="242"/>
                  </a:lnTo>
                  <a:lnTo>
                    <a:pt x="242" y="242"/>
                  </a:lnTo>
                  <a:lnTo>
                    <a:pt x="236" y="238"/>
                  </a:lnTo>
                  <a:lnTo>
                    <a:pt x="220" y="238"/>
                  </a:lnTo>
                  <a:lnTo>
                    <a:pt x="210" y="248"/>
                  </a:lnTo>
                  <a:lnTo>
                    <a:pt x="184" y="268"/>
                  </a:lnTo>
                  <a:lnTo>
                    <a:pt x="178" y="278"/>
                  </a:lnTo>
                  <a:lnTo>
                    <a:pt x="178" y="330"/>
                  </a:lnTo>
                  <a:lnTo>
                    <a:pt x="184" y="334"/>
                  </a:lnTo>
                  <a:lnTo>
                    <a:pt x="184" y="336"/>
                  </a:lnTo>
                  <a:lnTo>
                    <a:pt x="170" y="332"/>
                  </a:lnTo>
                  <a:lnTo>
                    <a:pt x="154" y="336"/>
                  </a:lnTo>
                  <a:lnTo>
                    <a:pt x="140" y="348"/>
                  </a:lnTo>
                  <a:lnTo>
                    <a:pt x="136" y="356"/>
                  </a:lnTo>
                  <a:lnTo>
                    <a:pt x="132" y="352"/>
                  </a:lnTo>
                  <a:lnTo>
                    <a:pt x="126" y="352"/>
                  </a:lnTo>
                  <a:lnTo>
                    <a:pt x="124" y="352"/>
                  </a:lnTo>
                  <a:lnTo>
                    <a:pt x="118" y="358"/>
                  </a:lnTo>
                  <a:lnTo>
                    <a:pt x="124" y="364"/>
                  </a:lnTo>
                  <a:lnTo>
                    <a:pt x="118" y="374"/>
                  </a:lnTo>
                  <a:lnTo>
                    <a:pt x="118" y="404"/>
                  </a:lnTo>
                  <a:lnTo>
                    <a:pt x="110" y="422"/>
                  </a:lnTo>
                  <a:lnTo>
                    <a:pt x="94" y="442"/>
                  </a:lnTo>
                  <a:lnTo>
                    <a:pt x="84" y="452"/>
                  </a:lnTo>
                  <a:lnTo>
                    <a:pt x="80" y="462"/>
                  </a:lnTo>
                  <a:lnTo>
                    <a:pt x="70" y="472"/>
                  </a:lnTo>
                  <a:lnTo>
                    <a:pt x="60" y="476"/>
                  </a:lnTo>
                  <a:lnTo>
                    <a:pt x="52" y="484"/>
                  </a:lnTo>
                  <a:lnTo>
                    <a:pt x="52" y="478"/>
                  </a:lnTo>
                  <a:lnTo>
                    <a:pt x="44" y="462"/>
                  </a:lnTo>
                  <a:lnTo>
                    <a:pt x="44" y="414"/>
                  </a:lnTo>
                  <a:lnTo>
                    <a:pt x="38" y="392"/>
                  </a:lnTo>
                  <a:lnTo>
                    <a:pt x="32" y="378"/>
                  </a:lnTo>
                  <a:lnTo>
                    <a:pt x="28" y="364"/>
                  </a:lnTo>
                  <a:lnTo>
                    <a:pt x="28" y="344"/>
                  </a:lnTo>
                  <a:lnTo>
                    <a:pt x="24" y="324"/>
                  </a:lnTo>
                  <a:lnTo>
                    <a:pt x="24" y="308"/>
                  </a:lnTo>
                  <a:lnTo>
                    <a:pt x="14" y="278"/>
                  </a:lnTo>
                  <a:lnTo>
                    <a:pt x="14" y="274"/>
                  </a:lnTo>
                  <a:lnTo>
                    <a:pt x="8" y="244"/>
                  </a:lnTo>
                  <a:lnTo>
                    <a:pt x="8" y="234"/>
                  </a:lnTo>
                  <a:lnTo>
                    <a:pt x="4" y="210"/>
                  </a:lnTo>
                  <a:lnTo>
                    <a:pt x="4" y="140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2" y="140"/>
                  </a:lnTo>
                  <a:lnTo>
                    <a:pt x="0" y="142"/>
                  </a:lnTo>
                  <a:lnTo>
                    <a:pt x="6" y="144"/>
                  </a:lnTo>
                  <a:lnTo>
                    <a:pt x="32" y="146"/>
                  </a:lnTo>
                  <a:lnTo>
                    <a:pt x="38" y="146"/>
                  </a:lnTo>
                  <a:lnTo>
                    <a:pt x="40" y="144"/>
                  </a:lnTo>
                  <a:lnTo>
                    <a:pt x="42" y="144"/>
                  </a:lnTo>
                  <a:lnTo>
                    <a:pt x="54" y="144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2" y="144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74" y="146"/>
                  </a:lnTo>
                  <a:lnTo>
                    <a:pt x="80" y="144"/>
                  </a:lnTo>
                  <a:lnTo>
                    <a:pt x="82" y="144"/>
                  </a:lnTo>
                  <a:lnTo>
                    <a:pt x="86" y="134"/>
                  </a:lnTo>
                  <a:lnTo>
                    <a:pt x="90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6" y="110"/>
                  </a:lnTo>
                  <a:lnTo>
                    <a:pt x="108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90" y="104"/>
                  </a:lnTo>
                  <a:lnTo>
                    <a:pt x="82" y="10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6" y="96"/>
                  </a:lnTo>
                  <a:lnTo>
                    <a:pt x="74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8" y="68"/>
                  </a:lnTo>
                  <a:lnTo>
                    <a:pt x="104" y="68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08" y="68"/>
                  </a:lnTo>
                  <a:lnTo>
                    <a:pt x="108" y="70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10" y="82"/>
                  </a:lnTo>
                  <a:lnTo>
                    <a:pt x="112" y="82"/>
                  </a:lnTo>
                  <a:lnTo>
                    <a:pt x="114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28" y="76"/>
                  </a:lnTo>
                  <a:lnTo>
                    <a:pt x="144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4" y="72"/>
                  </a:lnTo>
                  <a:lnTo>
                    <a:pt x="156" y="68"/>
                  </a:lnTo>
                  <a:lnTo>
                    <a:pt x="154" y="66"/>
                  </a:lnTo>
                  <a:lnTo>
                    <a:pt x="154" y="68"/>
                  </a:lnTo>
                  <a:lnTo>
                    <a:pt x="154" y="70"/>
                  </a:lnTo>
                  <a:lnTo>
                    <a:pt x="158" y="66"/>
                  </a:lnTo>
                  <a:lnTo>
                    <a:pt x="162" y="60"/>
                  </a:lnTo>
                  <a:lnTo>
                    <a:pt x="166" y="40"/>
                  </a:lnTo>
                  <a:lnTo>
                    <a:pt x="168" y="34"/>
                  </a:lnTo>
                  <a:lnTo>
                    <a:pt x="180" y="26"/>
                  </a:lnTo>
                  <a:lnTo>
                    <a:pt x="188" y="16"/>
                  </a:lnTo>
                  <a:lnTo>
                    <a:pt x="192" y="6"/>
                  </a:lnTo>
                  <a:lnTo>
                    <a:pt x="196" y="6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28" y="24"/>
                  </a:lnTo>
                  <a:lnTo>
                    <a:pt x="240" y="20"/>
                  </a:lnTo>
                  <a:lnTo>
                    <a:pt x="266" y="20"/>
                  </a:lnTo>
                  <a:lnTo>
                    <a:pt x="280" y="24"/>
                  </a:lnTo>
                  <a:lnTo>
                    <a:pt x="302" y="24"/>
                  </a:lnTo>
                  <a:lnTo>
                    <a:pt x="298" y="28"/>
                  </a:lnTo>
                  <a:lnTo>
                    <a:pt x="294" y="34"/>
                  </a:lnTo>
                  <a:lnTo>
                    <a:pt x="294" y="46"/>
                  </a:lnTo>
                  <a:lnTo>
                    <a:pt x="298" y="66"/>
                  </a:lnTo>
                  <a:lnTo>
                    <a:pt x="298" y="82"/>
                  </a:lnTo>
                  <a:lnTo>
                    <a:pt x="310" y="82"/>
                  </a:lnTo>
                  <a:lnTo>
                    <a:pt x="314" y="86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314" y="8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0" name="Freeform 200"/>
            <p:cNvSpPr>
              <a:spLocks/>
            </p:cNvSpPr>
            <p:nvPr/>
          </p:nvSpPr>
          <p:spPr bwMode="auto">
            <a:xfrm>
              <a:off x="3486" y="4338"/>
              <a:ext cx="8" cy="6"/>
            </a:xfrm>
            <a:custGeom>
              <a:avLst/>
              <a:gdLst>
                <a:gd name="T0" fmla="*/ 2 w 8"/>
                <a:gd name="T1" fmla="*/ 0 h 6"/>
                <a:gd name="T2" fmla="*/ 0 w 8"/>
                <a:gd name="T3" fmla="*/ 2 h 6"/>
                <a:gd name="T4" fmla="*/ 8 w 8"/>
                <a:gd name="T5" fmla="*/ 6 h 6"/>
                <a:gd name="T6" fmla="*/ 8 w 8"/>
                <a:gd name="T7" fmla="*/ 6 h 6"/>
                <a:gd name="T8" fmla="*/ 4 w 8"/>
                <a:gd name="T9" fmla="*/ 0 h 6"/>
                <a:gd name="T10" fmla="*/ 2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8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1" name="Freeform 201"/>
            <p:cNvSpPr>
              <a:spLocks/>
            </p:cNvSpPr>
            <p:nvPr/>
          </p:nvSpPr>
          <p:spPr bwMode="auto">
            <a:xfrm>
              <a:off x="3482" y="4336"/>
              <a:ext cx="18" cy="12"/>
            </a:xfrm>
            <a:custGeom>
              <a:avLst/>
              <a:gdLst>
                <a:gd name="T0" fmla="*/ 6 w 18"/>
                <a:gd name="T1" fmla="*/ 2 h 12"/>
                <a:gd name="T2" fmla="*/ 6 w 18"/>
                <a:gd name="T3" fmla="*/ 2 h 12"/>
                <a:gd name="T4" fmla="*/ 4 w 18"/>
                <a:gd name="T5" fmla="*/ 2 h 12"/>
                <a:gd name="T6" fmla="*/ 0 w 18"/>
                <a:gd name="T7" fmla="*/ 4 h 12"/>
                <a:gd name="T8" fmla="*/ 18 w 18"/>
                <a:gd name="T9" fmla="*/ 12 h 12"/>
                <a:gd name="T10" fmla="*/ 14 w 18"/>
                <a:gd name="T11" fmla="*/ 6 h 12"/>
                <a:gd name="T12" fmla="*/ 14 w 18"/>
                <a:gd name="T13" fmla="*/ 6 h 12"/>
                <a:gd name="T14" fmla="*/ 10 w 18"/>
                <a:gd name="T15" fmla="*/ 0 h 12"/>
                <a:gd name="T16" fmla="*/ 10 w 18"/>
                <a:gd name="T17" fmla="*/ 0 h 12"/>
                <a:gd name="T18" fmla="*/ 6 w 18"/>
                <a:gd name="T19" fmla="*/ 2 h 12"/>
                <a:gd name="T20" fmla="*/ 6 w 18"/>
                <a:gd name="T21" fmla="*/ 2 h 12"/>
                <a:gd name="T22" fmla="*/ 6 w 18"/>
                <a:gd name="T23" fmla="*/ 2 h 12"/>
                <a:gd name="T24" fmla="*/ 6 w 18"/>
                <a:gd name="T25" fmla="*/ 2 h 12"/>
                <a:gd name="T26" fmla="*/ 8 w 18"/>
                <a:gd name="T27" fmla="*/ 4 h 12"/>
                <a:gd name="T28" fmla="*/ 10 w 18"/>
                <a:gd name="T29" fmla="*/ 4 h 12"/>
                <a:gd name="T30" fmla="*/ 8 w 18"/>
                <a:gd name="T31" fmla="*/ 2 h 12"/>
                <a:gd name="T32" fmla="*/ 8 w 18"/>
                <a:gd name="T33" fmla="*/ 2 h 12"/>
                <a:gd name="T34" fmla="*/ 8 w 18"/>
                <a:gd name="T35" fmla="*/ 2 h 12"/>
                <a:gd name="T36" fmla="*/ 10 w 18"/>
                <a:gd name="T37" fmla="*/ 8 h 12"/>
                <a:gd name="T38" fmla="*/ 12 w 18"/>
                <a:gd name="T39" fmla="*/ 8 h 12"/>
                <a:gd name="T40" fmla="*/ 14 w 18"/>
                <a:gd name="T41" fmla="*/ 6 h 12"/>
                <a:gd name="T42" fmla="*/ 6 w 18"/>
                <a:gd name="T43" fmla="*/ 2 h 12"/>
                <a:gd name="T44" fmla="*/ 4 w 18"/>
                <a:gd name="T45" fmla="*/ 4 h 12"/>
                <a:gd name="T46" fmla="*/ 6 w 18"/>
                <a:gd name="T47" fmla="*/ 6 h 12"/>
                <a:gd name="T48" fmla="*/ 8 w 18"/>
                <a:gd name="T49" fmla="*/ 4 h 12"/>
                <a:gd name="T50" fmla="*/ 6 w 18"/>
                <a:gd name="T51" fmla="*/ 2 h 12"/>
                <a:gd name="T52" fmla="*/ 8 w 18"/>
                <a:gd name="T53" fmla="*/ 4 h 12"/>
                <a:gd name="T54" fmla="*/ 6 w 18"/>
                <a:gd name="T55" fmla="*/ 2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2"/>
                <a:gd name="T86" fmla="*/ 18 w 18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2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18" y="12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2" name="Freeform 202"/>
            <p:cNvSpPr>
              <a:spLocks/>
            </p:cNvSpPr>
            <p:nvPr/>
          </p:nvSpPr>
          <p:spPr bwMode="auto">
            <a:xfrm>
              <a:off x="2960" y="2266"/>
              <a:ext cx="56" cy="50"/>
            </a:xfrm>
            <a:custGeom>
              <a:avLst/>
              <a:gdLst>
                <a:gd name="T0" fmla="*/ 26 w 56"/>
                <a:gd name="T1" fmla="*/ 0 h 50"/>
                <a:gd name="T2" fmla="*/ 20 w 56"/>
                <a:gd name="T3" fmla="*/ 10 h 50"/>
                <a:gd name="T4" fmla="*/ 16 w 56"/>
                <a:gd name="T5" fmla="*/ 10 h 50"/>
                <a:gd name="T6" fmla="*/ 6 w 56"/>
                <a:gd name="T7" fmla="*/ 30 h 50"/>
                <a:gd name="T8" fmla="*/ 0 w 56"/>
                <a:gd name="T9" fmla="*/ 40 h 50"/>
                <a:gd name="T10" fmla="*/ 0 w 56"/>
                <a:gd name="T11" fmla="*/ 50 h 50"/>
                <a:gd name="T12" fmla="*/ 36 w 56"/>
                <a:gd name="T13" fmla="*/ 40 h 50"/>
                <a:gd name="T14" fmla="*/ 46 w 56"/>
                <a:gd name="T15" fmla="*/ 30 h 50"/>
                <a:gd name="T16" fmla="*/ 56 w 56"/>
                <a:gd name="T17" fmla="*/ 26 h 50"/>
                <a:gd name="T18" fmla="*/ 56 w 56"/>
                <a:gd name="T19" fmla="*/ 16 h 50"/>
                <a:gd name="T20" fmla="*/ 50 w 56"/>
                <a:gd name="T21" fmla="*/ 10 h 50"/>
                <a:gd name="T22" fmla="*/ 26 w 56"/>
                <a:gd name="T23" fmla="*/ 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0"/>
                <a:gd name="T38" fmla="*/ 56 w 5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0">
                  <a:moveTo>
                    <a:pt x="26" y="0"/>
                  </a:moveTo>
                  <a:lnTo>
                    <a:pt x="20" y="10"/>
                  </a:lnTo>
                  <a:lnTo>
                    <a:pt x="16" y="10"/>
                  </a:lnTo>
                  <a:lnTo>
                    <a:pt x="6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36" y="40"/>
                  </a:lnTo>
                  <a:lnTo>
                    <a:pt x="46" y="30"/>
                  </a:lnTo>
                  <a:lnTo>
                    <a:pt x="56" y="26"/>
                  </a:lnTo>
                  <a:lnTo>
                    <a:pt x="56" y="16"/>
                  </a:lnTo>
                  <a:lnTo>
                    <a:pt x="50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3" name="Freeform 203"/>
            <p:cNvSpPr>
              <a:spLocks/>
            </p:cNvSpPr>
            <p:nvPr/>
          </p:nvSpPr>
          <p:spPr bwMode="auto">
            <a:xfrm>
              <a:off x="2958" y="2264"/>
              <a:ext cx="60" cy="56"/>
            </a:xfrm>
            <a:custGeom>
              <a:avLst/>
              <a:gdLst>
                <a:gd name="T0" fmla="*/ 28 w 60"/>
                <a:gd name="T1" fmla="*/ 2 h 56"/>
                <a:gd name="T2" fmla="*/ 26 w 60"/>
                <a:gd name="T3" fmla="*/ 2 h 56"/>
                <a:gd name="T4" fmla="*/ 22 w 60"/>
                <a:gd name="T5" fmla="*/ 10 h 56"/>
                <a:gd name="T6" fmla="*/ 18 w 60"/>
                <a:gd name="T7" fmla="*/ 10 h 56"/>
                <a:gd name="T8" fmla="*/ 16 w 60"/>
                <a:gd name="T9" fmla="*/ 10 h 56"/>
                <a:gd name="T10" fmla="*/ 6 w 60"/>
                <a:gd name="T11" fmla="*/ 32 h 56"/>
                <a:gd name="T12" fmla="*/ 0 w 60"/>
                <a:gd name="T13" fmla="*/ 42 h 56"/>
                <a:gd name="T14" fmla="*/ 0 w 60"/>
                <a:gd name="T15" fmla="*/ 52 h 56"/>
                <a:gd name="T16" fmla="*/ 0 w 60"/>
                <a:gd name="T17" fmla="*/ 56 h 56"/>
                <a:gd name="T18" fmla="*/ 38 w 60"/>
                <a:gd name="T19" fmla="*/ 44 h 56"/>
                <a:gd name="T20" fmla="*/ 48 w 60"/>
                <a:gd name="T21" fmla="*/ 34 h 56"/>
                <a:gd name="T22" fmla="*/ 60 w 60"/>
                <a:gd name="T23" fmla="*/ 30 h 56"/>
                <a:gd name="T24" fmla="*/ 60 w 60"/>
                <a:gd name="T25" fmla="*/ 18 h 56"/>
                <a:gd name="T26" fmla="*/ 54 w 60"/>
                <a:gd name="T27" fmla="*/ 12 h 56"/>
                <a:gd name="T28" fmla="*/ 26 w 60"/>
                <a:gd name="T29" fmla="*/ 0 h 56"/>
                <a:gd name="T30" fmla="*/ 26 w 60"/>
                <a:gd name="T31" fmla="*/ 2 h 56"/>
                <a:gd name="T32" fmla="*/ 28 w 60"/>
                <a:gd name="T33" fmla="*/ 2 h 56"/>
                <a:gd name="T34" fmla="*/ 28 w 60"/>
                <a:gd name="T35" fmla="*/ 4 h 56"/>
                <a:gd name="T36" fmla="*/ 52 w 60"/>
                <a:gd name="T37" fmla="*/ 14 h 56"/>
                <a:gd name="T38" fmla="*/ 56 w 60"/>
                <a:gd name="T39" fmla="*/ 18 h 56"/>
                <a:gd name="T40" fmla="*/ 56 w 60"/>
                <a:gd name="T41" fmla="*/ 26 h 56"/>
                <a:gd name="T42" fmla="*/ 46 w 60"/>
                <a:gd name="T43" fmla="*/ 32 h 56"/>
                <a:gd name="T44" fmla="*/ 36 w 60"/>
                <a:gd name="T45" fmla="*/ 40 h 56"/>
                <a:gd name="T46" fmla="*/ 4 w 60"/>
                <a:gd name="T47" fmla="*/ 50 h 56"/>
                <a:gd name="T48" fmla="*/ 4 w 60"/>
                <a:gd name="T49" fmla="*/ 44 h 56"/>
                <a:gd name="T50" fmla="*/ 10 w 60"/>
                <a:gd name="T51" fmla="*/ 34 h 56"/>
                <a:gd name="T52" fmla="*/ 20 w 60"/>
                <a:gd name="T53" fmla="*/ 14 h 56"/>
                <a:gd name="T54" fmla="*/ 22 w 60"/>
                <a:gd name="T55" fmla="*/ 14 h 56"/>
                <a:gd name="T56" fmla="*/ 24 w 60"/>
                <a:gd name="T57" fmla="*/ 14 h 56"/>
                <a:gd name="T58" fmla="*/ 30 w 60"/>
                <a:gd name="T59" fmla="*/ 4 h 56"/>
                <a:gd name="T60" fmla="*/ 28 w 60"/>
                <a:gd name="T61" fmla="*/ 2 h 56"/>
                <a:gd name="T62" fmla="*/ 28 w 60"/>
                <a:gd name="T63" fmla="*/ 4 h 56"/>
                <a:gd name="T64" fmla="*/ 28 w 60"/>
                <a:gd name="T65" fmla="*/ 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56"/>
                <a:gd name="T101" fmla="*/ 60 w 60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56">
                  <a:moveTo>
                    <a:pt x="28" y="2"/>
                  </a:moveTo>
                  <a:lnTo>
                    <a:pt x="26" y="2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6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38" y="44"/>
                  </a:lnTo>
                  <a:lnTo>
                    <a:pt x="48" y="34"/>
                  </a:lnTo>
                  <a:lnTo>
                    <a:pt x="60" y="30"/>
                  </a:lnTo>
                  <a:lnTo>
                    <a:pt x="60" y="18"/>
                  </a:lnTo>
                  <a:lnTo>
                    <a:pt x="54" y="1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52" y="14"/>
                  </a:lnTo>
                  <a:lnTo>
                    <a:pt x="56" y="18"/>
                  </a:lnTo>
                  <a:lnTo>
                    <a:pt x="56" y="26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4" name="Freeform 204"/>
            <p:cNvSpPr>
              <a:spLocks/>
            </p:cNvSpPr>
            <p:nvPr/>
          </p:nvSpPr>
          <p:spPr bwMode="auto">
            <a:xfrm>
              <a:off x="4444" y="4214"/>
              <a:ext cx="144" cy="86"/>
            </a:xfrm>
            <a:custGeom>
              <a:avLst/>
              <a:gdLst>
                <a:gd name="T0" fmla="*/ 106 w 144"/>
                <a:gd name="T1" fmla="*/ 0 h 86"/>
                <a:gd name="T2" fmla="*/ 86 w 144"/>
                <a:gd name="T3" fmla="*/ 14 h 86"/>
                <a:gd name="T4" fmla="*/ 76 w 144"/>
                <a:gd name="T5" fmla="*/ 24 h 86"/>
                <a:gd name="T6" fmla="*/ 76 w 144"/>
                <a:gd name="T7" fmla="*/ 14 h 86"/>
                <a:gd name="T8" fmla="*/ 66 w 144"/>
                <a:gd name="T9" fmla="*/ 16 h 86"/>
                <a:gd name="T10" fmla="*/ 62 w 144"/>
                <a:gd name="T11" fmla="*/ 18 h 86"/>
                <a:gd name="T12" fmla="*/ 60 w 144"/>
                <a:gd name="T13" fmla="*/ 26 h 86"/>
                <a:gd name="T14" fmla="*/ 60 w 144"/>
                <a:gd name="T15" fmla="*/ 32 h 86"/>
                <a:gd name="T16" fmla="*/ 60 w 144"/>
                <a:gd name="T17" fmla="*/ 32 h 86"/>
                <a:gd name="T18" fmla="*/ 48 w 144"/>
                <a:gd name="T19" fmla="*/ 32 h 86"/>
                <a:gd name="T20" fmla="*/ 26 w 144"/>
                <a:gd name="T21" fmla="*/ 40 h 86"/>
                <a:gd name="T22" fmla="*/ 16 w 144"/>
                <a:gd name="T23" fmla="*/ 28 h 86"/>
                <a:gd name="T24" fmla="*/ 0 w 144"/>
                <a:gd name="T25" fmla="*/ 44 h 86"/>
                <a:gd name="T26" fmla="*/ 10 w 144"/>
                <a:gd name="T27" fmla="*/ 56 h 86"/>
                <a:gd name="T28" fmla="*/ 10 w 144"/>
                <a:gd name="T29" fmla="*/ 60 h 86"/>
                <a:gd name="T30" fmla="*/ 12 w 144"/>
                <a:gd name="T31" fmla="*/ 68 h 86"/>
                <a:gd name="T32" fmla="*/ 14 w 144"/>
                <a:gd name="T33" fmla="*/ 72 h 86"/>
                <a:gd name="T34" fmla="*/ 16 w 144"/>
                <a:gd name="T35" fmla="*/ 72 h 86"/>
                <a:gd name="T36" fmla="*/ 30 w 144"/>
                <a:gd name="T37" fmla="*/ 72 h 86"/>
                <a:gd name="T38" fmla="*/ 34 w 144"/>
                <a:gd name="T39" fmla="*/ 72 h 86"/>
                <a:gd name="T40" fmla="*/ 36 w 144"/>
                <a:gd name="T41" fmla="*/ 78 h 86"/>
                <a:gd name="T42" fmla="*/ 40 w 144"/>
                <a:gd name="T43" fmla="*/ 84 h 86"/>
                <a:gd name="T44" fmla="*/ 40 w 144"/>
                <a:gd name="T45" fmla="*/ 86 h 86"/>
                <a:gd name="T46" fmla="*/ 44 w 144"/>
                <a:gd name="T47" fmla="*/ 84 h 86"/>
                <a:gd name="T48" fmla="*/ 56 w 144"/>
                <a:gd name="T49" fmla="*/ 72 h 86"/>
                <a:gd name="T50" fmla="*/ 80 w 144"/>
                <a:gd name="T51" fmla="*/ 76 h 86"/>
                <a:gd name="T52" fmla="*/ 94 w 144"/>
                <a:gd name="T53" fmla="*/ 74 h 86"/>
                <a:gd name="T54" fmla="*/ 102 w 144"/>
                <a:gd name="T55" fmla="*/ 72 h 86"/>
                <a:gd name="T56" fmla="*/ 122 w 144"/>
                <a:gd name="T57" fmla="*/ 68 h 86"/>
                <a:gd name="T58" fmla="*/ 128 w 144"/>
                <a:gd name="T59" fmla="*/ 68 h 86"/>
                <a:gd name="T60" fmla="*/ 134 w 144"/>
                <a:gd name="T61" fmla="*/ 64 h 86"/>
                <a:gd name="T62" fmla="*/ 134 w 144"/>
                <a:gd name="T63" fmla="*/ 60 h 86"/>
                <a:gd name="T64" fmla="*/ 132 w 144"/>
                <a:gd name="T65" fmla="*/ 52 h 86"/>
                <a:gd name="T66" fmla="*/ 136 w 144"/>
                <a:gd name="T67" fmla="*/ 38 h 86"/>
                <a:gd name="T68" fmla="*/ 144 w 144"/>
                <a:gd name="T69" fmla="*/ 30 h 86"/>
                <a:gd name="T70" fmla="*/ 144 w 144"/>
                <a:gd name="T71" fmla="*/ 20 h 86"/>
                <a:gd name="T72" fmla="*/ 128 w 144"/>
                <a:gd name="T73" fmla="*/ 4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86"/>
                <a:gd name="T113" fmla="*/ 144 w 144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86">
                  <a:moveTo>
                    <a:pt x="120" y="0"/>
                  </a:moveTo>
                  <a:lnTo>
                    <a:pt x="106" y="0"/>
                  </a:lnTo>
                  <a:lnTo>
                    <a:pt x="94" y="6"/>
                  </a:lnTo>
                  <a:lnTo>
                    <a:pt x="86" y="14"/>
                  </a:lnTo>
                  <a:lnTo>
                    <a:pt x="80" y="20"/>
                  </a:lnTo>
                  <a:lnTo>
                    <a:pt x="76" y="24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68" y="12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6" y="36"/>
                  </a:lnTo>
                  <a:lnTo>
                    <a:pt x="26" y="40"/>
                  </a:lnTo>
                  <a:lnTo>
                    <a:pt x="16" y="36"/>
                  </a:lnTo>
                  <a:lnTo>
                    <a:pt x="16" y="28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6" y="78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4"/>
                  </a:lnTo>
                  <a:lnTo>
                    <a:pt x="48" y="80"/>
                  </a:lnTo>
                  <a:lnTo>
                    <a:pt x="56" y="72"/>
                  </a:lnTo>
                  <a:lnTo>
                    <a:pt x="74" y="80"/>
                  </a:lnTo>
                  <a:lnTo>
                    <a:pt x="80" y="76"/>
                  </a:lnTo>
                  <a:lnTo>
                    <a:pt x="94" y="74"/>
                  </a:lnTo>
                  <a:lnTo>
                    <a:pt x="102" y="72"/>
                  </a:lnTo>
                  <a:lnTo>
                    <a:pt x="114" y="68"/>
                  </a:lnTo>
                  <a:lnTo>
                    <a:pt x="122" y="68"/>
                  </a:lnTo>
                  <a:lnTo>
                    <a:pt x="128" y="68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4" y="60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2" y="42"/>
                  </a:lnTo>
                  <a:lnTo>
                    <a:pt x="136" y="38"/>
                  </a:lnTo>
                  <a:lnTo>
                    <a:pt x="144" y="30"/>
                  </a:lnTo>
                  <a:lnTo>
                    <a:pt x="144" y="20"/>
                  </a:lnTo>
                  <a:lnTo>
                    <a:pt x="144" y="12"/>
                  </a:lnTo>
                  <a:lnTo>
                    <a:pt x="128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5" name="Freeform 205"/>
            <p:cNvSpPr>
              <a:spLocks/>
            </p:cNvSpPr>
            <p:nvPr/>
          </p:nvSpPr>
          <p:spPr bwMode="auto">
            <a:xfrm>
              <a:off x="4442" y="4212"/>
              <a:ext cx="148" cy="90"/>
            </a:xfrm>
            <a:custGeom>
              <a:avLst/>
              <a:gdLst>
                <a:gd name="T0" fmla="*/ 86 w 148"/>
                <a:gd name="T1" fmla="*/ 14 h 90"/>
                <a:gd name="T2" fmla="*/ 80 w 148"/>
                <a:gd name="T3" fmla="*/ 22 h 90"/>
                <a:gd name="T4" fmla="*/ 66 w 148"/>
                <a:gd name="T5" fmla="*/ 18 h 90"/>
                <a:gd name="T6" fmla="*/ 64 w 148"/>
                <a:gd name="T7" fmla="*/ 18 h 90"/>
                <a:gd name="T8" fmla="*/ 60 w 148"/>
                <a:gd name="T9" fmla="*/ 34 h 90"/>
                <a:gd name="T10" fmla="*/ 50 w 148"/>
                <a:gd name="T11" fmla="*/ 32 h 90"/>
                <a:gd name="T12" fmla="*/ 20 w 148"/>
                <a:gd name="T13" fmla="*/ 30 h 90"/>
                <a:gd name="T14" fmla="*/ 0 w 148"/>
                <a:gd name="T15" fmla="*/ 52 h 90"/>
                <a:gd name="T16" fmla="*/ 10 w 148"/>
                <a:gd name="T17" fmla="*/ 62 h 90"/>
                <a:gd name="T18" fmla="*/ 12 w 148"/>
                <a:gd name="T19" fmla="*/ 74 h 90"/>
                <a:gd name="T20" fmla="*/ 20 w 148"/>
                <a:gd name="T21" fmla="*/ 76 h 90"/>
                <a:gd name="T22" fmla="*/ 32 w 148"/>
                <a:gd name="T23" fmla="*/ 76 h 90"/>
                <a:gd name="T24" fmla="*/ 34 w 148"/>
                <a:gd name="T25" fmla="*/ 72 h 90"/>
                <a:gd name="T26" fmla="*/ 38 w 148"/>
                <a:gd name="T27" fmla="*/ 82 h 90"/>
                <a:gd name="T28" fmla="*/ 42 w 148"/>
                <a:gd name="T29" fmla="*/ 90 h 90"/>
                <a:gd name="T30" fmla="*/ 46 w 148"/>
                <a:gd name="T31" fmla="*/ 86 h 90"/>
                <a:gd name="T32" fmla="*/ 76 w 148"/>
                <a:gd name="T33" fmla="*/ 86 h 90"/>
                <a:gd name="T34" fmla="*/ 88 w 148"/>
                <a:gd name="T35" fmla="*/ 80 h 90"/>
                <a:gd name="T36" fmla="*/ 116 w 148"/>
                <a:gd name="T37" fmla="*/ 72 h 90"/>
                <a:gd name="T38" fmla="*/ 132 w 148"/>
                <a:gd name="T39" fmla="*/ 72 h 90"/>
                <a:gd name="T40" fmla="*/ 138 w 148"/>
                <a:gd name="T41" fmla="*/ 62 h 90"/>
                <a:gd name="T42" fmla="*/ 136 w 148"/>
                <a:gd name="T43" fmla="*/ 54 h 90"/>
                <a:gd name="T44" fmla="*/ 148 w 148"/>
                <a:gd name="T45" fmla="*/ 32 h 90"/>
                <a:gd name="T46" fmla="*/ 130 w 148"/>
                <a:gd name="T47" fmla="*/ 4 h 90"/>
                <a:gd name="T48" fmla="*/ 122 w 148"/>
                <a:gd name="T49" fmla="*/ 4 h 90"/>
                <a:gd name="T50" fmla="*/ 144 w 148"/>
                <a:gd name="T51" fmla="*/ 14 h 90"/>
                <a:gd name="T52" fmla="*/ 144 w 148"/>
                <a:gd name="T53" fmla="*/ 32 h 90"/>
                <a:gd name="T54" fmla="*/ 132 w 148"/>
                <a:gd name="T55" fmla="*/ 44 h 90"/>
                <a:gd name="T56" fmla="*/ 134 w 148"/>
                <a:gd name="T57" fmla="*/ 62 h 90"/>
                <a:gd name="T58" fmla="*/ 130 w 148"/>
                <a:gd name="T59" fmla="*/ 68 h 90"/>
                <a:gd name="T60" fmla="*/ 116 w 148"/>
                <a:gd name="T61" fmla="*/ 68 h 90"/>
                <a:gd name="T62" fmla="*/ 96 w 148"/>
                <a:gd name="T63" fmla="*/ 74 h 90"/>
                <a:gd name="T64" fmla="*/ 76 w 148"/>
                <a:gd name="T65" fmla="*/ 80 h 90"/>
                <a:gd name="T66" fmla="*/ 46 w 148"/>
                <a:gd name="T67" fmla="*/ 84 h 90"/>
                <a:gd name="T68" fmla="*/ 42 w 148"/>
                <a:gd name="T69" fmla="*/ 86 h 90"/>
                <a:gd name="T70" fmla="*/ 42 w 148"/>
                <a:gd name="T71" fmla="*/ 88 h 90"/>
                <a:gd name="T72" fmla="*/ 44 w 148"/>
                <a:gd name="T73" fmla="*/ 86 h 90"/>
                <a:gd name="T74" fmla="*/ 44 w 148"/>
                <a:gd name="T75" fmla="*/ 86 h 90"/>
                <a:gd name="T76" fmla="*/ 38 w 148"/>
                <a:gd name="T77" fmla="*/ 72 h 90"/>
                <a:gd name="T78" fmla="*/ 36 w 148"/>
                <a:gd name="T79" fmla="*/ 72 h 90"/>
                <a:gd name="T80" fmla="*/ 18 w 148"/>
                <a:gd name="T81" fmla="*/ 72 h 90"/>
                <a:gd name="T82" fmla="*/ 16 w 148"/>
                <a:gd name="T83" fmla="*/ 70 h 90"/>
                <a:gd name="T84" fmla="*/ 14 w 148"/>
                <a:gd name="T85" fmla="*/ 58 h 90"/>
                <a:gd name="T86" fmla="*/ 16 w 148"/>
                <a:gd name="T87" fmla="*/ 32 h 90"/>
                <a:gd name="T88" fmla="*/ 50 w 148"/>
                <a:gd name="T89" fmla="*/ 36 h 90"/>
                <a:gd name="T90" fmla="*/ 60 w 148"/>
                <a:gd name="T91" fmla="*/ 34 h 90"/>
                <a:gd name="T92" fmla="*/ 64 w 148"/>
                <a:gd name="T93" fmla="*/ 28 h 90"/>
                <a:gd name="T94" fmla="*/ 68 w 148"/>
                <a:gd name="T95" fmla="*/ 20 h 90"/>
                <a:gd name="T96" fmla="*/ 76 w 148"/>
                <a:gd name="T97" fmla="*/ 18 h 90"/>
                <a:gd name="T98" fmla="*/ 82 w 148"/>
                <a:gd name="T99" fmla="*/ 24 h 90"/>
                <a:gd name="T100" fmla="*/ 122 w 148"/>
                <a:gd name="T101" fmla="*/ 2 h 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8"/>
                <a:gd name="T154" fmla="*/ 0 h 90"/>
                <a:gd name="T155" fmla="*/ 148 w 148"/>
                <a:gd name="T156" fmla="*/ 90 h 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8" h="90">
                  <a:moveTo>
                    <a:pt x="122" y="2"/>
                  </a:moveTo>
                  <a:lnTo>
                    <a:pt x="122" y="0"/>
                  </a:lnTo>
                  <a:lnTo>
                    <a:pt x="108" y="0"/>
                  </a:lnTo>
                  <a:lnTo>
                    <a:pt x="94" y="6"/>
                  </a:lnTo>
                  <a:lnTo>
                    <a:pt x="86" y="1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60" y="2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4" y="30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18" y="26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20" y="76"/>
                  </a:lnTo>
                  <a:lnTo>
                    <a:pt x="18" y="74"/>
                  </a:lnTo>
                  <a:lnTo>
                    <a:pt x="1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4" y="72"/>
                  </a:lnTo>
                  <a:lnTo>
                    <a:pt x="36" y="82"/>
                  </a:lnTo>
                  <a:lnTo>
                    <a:pt x="38" y="82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6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52" y="84"/>
                  </a:lnTo>
                  <a:lnTo>
                    <a:pt x="58" y="76"/>
                  </a:lnTo>
                  <a:lnTo>
                    <a:pt x="76" y="86"/>
                  </a:lnTo>
                  <a:lnTo>
                    <a:pt x="84" y="80"/>
                  </a:lnTo>
                  <a:lnTo>
                    <a:pt x="82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6" y="78"/>
                  </a:lnTo>
                  <a:lnTo>
                    <a:pt x="104" y="76"/>
                  </a:lnTo>
                  <a:lnTo>
                    <a:pt x="116" y="72"/>
                  </a:lnTo>
                  <a:lnTo>
                    <a:pt x="124" y="72"/>
                  </a:lnTo>
                  <a:lnTo>
                    <a:pt x="132" y="72"/>
                  </a:lnTo>
                  <a:lnTo>
                    <a:pt x="134" y="70"/>
                  </a:lnTo>
                  <a:lnTo>
                    <a:pt x="136" y="66"/>
                  </a:lnTo>
                  <a:lnTo>
                    <a:pt x="138" y="62"/>
                  </a:lnTo>
                  <a:lnTo>
                    <a:pt x="136" y="56"/>
                  </a:lnTo>
                  <a:lnTo>
                    <a:pt x="136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46"/>
                  </a:lnTo>
                  <a:lnTo>
                    <a:pt x="140" y="42"/>
                  </a:lnTo>
                  <a:lnTo>
                    <a:pt x="148" y="34"/>
                  </a:lnTo>
                  <a:lnTo>
                    <a:pt x="148" y="32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30" y="4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8" y="8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8"/>
                  </a:lnTo>
                  <a:lnTo>
                    <a:pt x="144" y="2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6" y="30"/>
                  </a:lnTo>
                  <a:lnTo>
                    <a:pt x="138" y="38"/>
                  </a:lnTo>
                  <a:lnTo>
                    <a:pt x="134" y="42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32" y="66"/>
                  </a:lnTo>
                  <a:lnTo>
                    <a:pt x="130" y="68"/>
                  </a:lnTo>
                  <a:lnTo>
                    <a:pt x="130" y="70"/>
                  </a:lnTo>
                  <a:lnTo>
                    <a:pt x="130" y="68"/>
                  </a:lnTo>
                  <a:lnTo>
                    <a:pt x="124" y="68"/>
                  </a:lnTo>
                  <a:lnTo>
                    <a:pt x="116" y="68"/>
                  </a:lnTo>
                  <a:lnTo>
                    <a:pt x="104" y="72"/>
                  </a:lnTo>
                  <a:lnTo>
                    <a:pt x="102" y="74"/>
                  </a:lnTo>
                  <a:lnTo>
                    <a:pt x="96" y="74"/>
                  </a:lnTo>
                  <a:lnTo>
                    <a:pt x="88" y="76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76" y="80"/>
                  </a:lnTo>
                  <a:lnTo>
                    <a:pt x="56" y="70"/>
                  </a:lnTo>
                  <a:lnTo>
                    <a:pt x="50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38" y="72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6" y="36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28" y="46"/>
                  </a:lnTo>
                  <a:lnTo>
                    <a:pt x="38" y="40"/>
                  </a:lnTo>
                  <a:lnTo>
                    <a:pt x="50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24"/>
                  </a:lnTo>
                  <a:lnTo>
                    <a:pt x="90" y="18"/>
                  </a:lnTo>
                  <a:lnTo>
                    <a:pt x="98" y="10"/>
                  </a:lnTo>
                  <a:lnTo>
                    <a:pt x="108" y="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6" name="Freeform 206"/>
            <p:cNvSpPr>
              <a:spLocks/>
            </p:cNvSpPr>
            <p:nvPr/>
          </p:nvSpPr>
          <p:spPr bwMode="auto">
            <a:xfrm>
              <a:off x="4382" y="4212"/>
              <a:ext cx="4" cy="4"/>
            </a:xfrm>
            <a:custGeom>
              <a:avLst/>
              <a:gdLst>
                <a:gd name="T0" fmla="*/ 2 w 4"/>
                <a:gd name="T1" fmla="*/ 2 h 4"/>
                <a:gd name="T2" fmla="*/ 0 w 4"/>
                <a:gd name="T3" fmla="*/ 0 h 4"/>
                <a:gd name="T4" fmla="*/ 0 w 4"/>
                <a:gd name="T5" fmla="*/ 2 h 4"/>
                <a:gd name="T6" fmla="*/ 4 w 4"/>
                <a:gd name="T7" fmla="*/ 4 h 4"/>
                <a:gd name="T8" fmla="*/ 4 w 4"/>
                <a:gd name="T9" fmla="*/ 2 h 4"/>
                <a:gd name="T10" fmla="*/ 0 w 4"/>
                <a:gd name="T11" fmla="*/ 0 h 4"/>
                <a:gd name="T12" fmla="*/ 2 w 4"/>
                <a:gd name="T13" fmla="*/ 2 h 4"/>
                <a:gd name="T14" fmla="*/ 0 w 4"/>
                <a:gd name="T15" fmla="*/ 0 h 4"/>
                <a:gd name="T16" fmla="*/ 0 w 4"/>
                <a:gd name="T17" fmla="*/ 2 h 4"/>
                <a:gd name="T18" fmla="*/ 4 w 4"/>
                <a:gd name="T19" fmla="*/ 4 h 4"/>
                <a:gd name="T20" fmla="*/ 4 w 4"/>
                <a:gd name="T21" fmla="*/ 2 h 4"/>
                <a:gd name="T22" fmla="*/ 0 w 4"/>
                <a:gd name="T23" fmla="*/ 0 h 4"/>
                <a:gd name="T24" fmla="*/ 2 w 4"/>
                <a:gd name="T25" fmla="*/ 2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7" name="Freeform 207"/>
            <p:cNvSpPr>
              <a:spLocks/>
            </p:cNvSpPr>
            <p:nvPr/>
          </p:nvSpPr>
          <p:spPr bwMode="auto">
            <a:xfrm>
              <a:off x="4748" y="3834"/>
              <a:ext cx="638" cy="570"/>
            </a:xfrm>
            <a:custGeom>
              <a:avLst/>
              <a:gdLst>
                <a:gd name="T0" fmla="*/ 606 w 638"/>
                <a:gd name="T1" fmla="*/ 248 h 570"/>
                <a:gd name="T2" fmla="*/ 576 w 638"/>
                <a:gd name="T3" fmla="*/ 248 h 570"/>
                <a:gd name="T4" fmla="*/ 532 w 638"/>
                <a:gd name="T5" fmla="*/ 270 h 570"/>
                <a:gd name="T6" fmla="*/ 496 w 638"/>
                <a:gd name="T7" fmla="*/ 268 h 570"/>
                <a:gd name="T8" fmla="*/ 460 w 638"/>
                <a:gd name="T9" fmla="*/ 230 h 570"/>
                <a:gd name="T10" fmla="*/ 472 w 638"/>
                <a:gd name="T11" fmla="*/ 182 h 570"/>
                <a:gd name="T12" fmla="*/ 524 w 638"/>
                <a:gd name="T13" fmla="*/ 142 h 570"/>
                <a:gd name="T14" fmla="*/ 520 w 638"/>
                <a:gd name="T15" fmla="*/ 100 h 570"/>
                <a:gd name="T16" fmla="*/ 406 w 638"/>
                <a:gd name="T17" fmla="*/ 94 h 570"/>
                <a:gd name="T18" fmla="*/ 380 w 638"/>
                <a:gd name="T19" fmla="*/ 114 h 570"/>
                <a:gd name="T20" fmla="*/ 300 w 638"/>
                <a:gd name="T21" fmla="*/ 96 h 570"/>
                <a:gd name="T22" fmla="*/ 246 w 638"/>
                <a:gd name="T23" fmla="*/ 88 h 570"/>
                <a:gd name="T24" fmla="*/ 220 w 638"/>
                <a:gd name="T25" fmla="*/ 86 h 570"/>
                <a:gd name="T26" fmla="*/ 176 w 638"/>
                <a:gd name="T27" fmla="*/ 56 h 570"/>
                <a:gd name="T28" fmla="*/ 160 w 638"/>
                <a:gd name="T29" fmla="*/ 42 h 570"/>
                <a:gd name="T30" fmla="*/ 94 w 638"/>
                <a:gd name="T31" fmla="*/ 20 h 570"/>
                <a:gd name="T32" fmla="*/ 82 w 638"/>
                <a:gd name="T33" fmla="*/ 6 h 570"/>
                <a:gd name="T34" fmla="*/ 14 w 638"/>
                <a:gd name="T35" fmla="*/ 10 h 570"/>
                <a:gd name="T36" fmla="*/ 0 w 638"/>
                <a:gd name="T37" fmla="*/ 26 h 570"/>
                <a:gd name="T38" fmla="*/ 4 w 638"/>
                <a:gd name="T39" fmla="*/ 30 h 570"/>
                <a:gd name="T40" fmla="*/ 24 w 638"/>
                <a:gd name="T41" fmla="*/ 36 h 570"/>
                <a:gd name="T42" fmla="*/ 18 w 638"/>
                <a:gd name="T43" fmla="*/ 50 h 570"/>
                <a:gd name="T44" fmla="*/ 14 w 638"/>
                <a:gd name="T45" fmla="*/ 60 h 570"/>
                <a:gd name="T46" fmla="*/ 12 w 638"/>
                <a:gd name="T47" fmla="*/ 66 h 570"/>
                <a:gd name="T48" fmla="*/ 30 w 638"/>
                <a:gd name="T49" fmla="*/ 90 h 570"/>
                <a:gd name="T50" fmla="*/ 38 w 638"/>
                <a:gd name="T51" fmla="*/ 80 h 570"/>
                <a:gd name="T52" fmla="*/ 68 w 638"/>
                <a:gd name="T53" fmla="*/ 72 h 570"/>
                <a:gd name="T54" fmla="*/ 64 w 638"/>
                <a:gd name="T55" fmla="*/ 104 h 570"/>
                <a:gd name="T56" fmla="*/ 92 w 638"/>
                <a:gd name="T57" fmla="*/ 112 h 570"/>
                <a:gd name="T58" fmla="*/ 88 w 638"/>
                <a:gd name="T59" fmla="*/ 140 h 570"/>
                <a:gd name="T60" fmla="*/ 78 w 638"/>
                <a:gd name="T61" fmla="*/ 158 h 570"/>
                <a:gd name="T62" fmla="*/ 94 w 638"/>
                <a:gd name="T63" fmla="*/ 174 h 570"/>
                <a:gd name="T64" fmla="*/ 98 w 638"/>
                <a:gd name="T65" fmla="*/ 180 h 570"/>
                <a:gd name="T66" fmla="*/ 74 w 638"/>
                <a:gd name="T67" fmla="*/ 212 h 570"/>
                <a:gd name="T68" fmla="*/ 88 w 638"/>
                <a:gd name="T69" fmla="*/ 220 h 570"/>
                <a:gd name="T70" fmla="*/ 88 w 638"/>
                <a:gd name="T71" fmla="*/ 242 h 570"/>
                <a:gd name="T72" fmla="*/ 102 w 638"/>
                <a:gd name="T73" fmla="*/ 276 h 570"/>
                <a:gd name="T74" fmla="*/ 170 w 638"/>
                <a:gd name="T75" fmla="*/ 276 h 570"/>
                <a:gd name="T76" fmla="*/ 246 w 638"/>
                <a:gd name="T77" fmla="*/ 306 h 570"/>
                <a:gd name="T78" fmla="*/ 270 w 638"/>
                <a:gd name="T79" fmla="*/ 346 h 570"/>
                <a:gd name="T80" fmla="*/ 290 w 638"/>
                <a:gd name="T81" fmla="*/ 400 h 570"/>
                <a:gd name="T82" fmla="*/ 320 w 638"/>
                <a:gd name="T83" fmla="*/ 524 h 570"/>
                <a:gd name="T84" fmla="*/ 390 w 638"/>
                <a:gd name="T85" fmla="*/ 534 h 570"/>
                <a:gd name="T86" fmla="*/ 450 w 638"/>
                <a:gd name="T87" fmla="*/ 564 h 570"/>
                <a:gd name="T88" fmla="*/ 484 w 638"/>
                <a:gd name="T89" fmla="*/ 536 h 570"/>
                <a:gd name="T90" fmla="*/ 494 w 638"/>
                <a:gd name="T91" fmla="*/ 508 h 570"/>
                <a:gd name="T92" fmla="*/ 478 w 638"/>
                <a:gd name="T93" fmla="*/ 488 h 570"/>
                <a:gd name="T94" fmla="*/ 464 w 638"/>
                <a:gd name="T95" fmla="*/ 430 h 570"/>
                <a:gd name="T96" fmla="*/ 478 w 638"/>
                <a:gd name="T97" fmla="*/ 396 h 570"/>
                <a:gd name="T98" fmla="*/ 484 w 638"/>
                <a:gd name="T99" fmla="*/ 372 h 570"/>
                <a:gd name="T100" fmla="*/ 526 w 638"/>
                <a:gd name="T101" fmla="*/ 350 h 570"/>
                <a:gd name="T102" fmla="*/ 564 w 638"/>
                <a:gd name="T103" fmla="*/ 302 h 570"/>
                <a:gd name="T104" fmla="*/ 608 w 638"/>
                <a:gd name="T105" fmla="*/ 318 h 570"/>
                <a:gd name="T106" fmla="*/ 632 w 638"/>
                <a:gd name="T107" fmla="*/ 272 h 5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8"/>
                <a:gd name="T163" fmla="*/ 0 h 570"/>
                <a:gd name="T164" fmla="*/ 638 w 638"/>
                <a:gd name="T165" fmla="*/ 570 h 5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8" h="570">
                  <a:moveTo>
                    <a:pt x="622" y="254"/>
                  </a:moveTo>
                  <a:lnTo>
                    <a:pt x="622" y="254"/>
                  </a:lnTo>
                  <a:lnTo>
                    <a:pt x="620" y="252"/>
                  </a:lnTo>
                  <a:lnTo>
                    <a:pt x="616" y="250"/>
                  </a:lnTo>
                  <a:lnTo>
                    <a:pt x="606" y="248"/>
                  </a:lnTo>
                  <a:lnTo>
                    <a:pt x="590" y="252"/>
                  </a:lnTo>
                  <a:lnTo>
                    <a:pt x="582" y="248"/>
                  </a:lnTo>
                  <a:lnTo>
                    <a:pt x="576" y="248"/>
                  </a:lnTo>
                  <a:lnTo>
                    <a:pt x="574" y="248"/>
                  </a:lnTo>
                  <a:lnTo>
                    <a:pt x="572" y="248"/>
                  </a:lnTo>
                  <a:lnTo>
                    <a:pt x="558" y="256"/>
                  </a:lnTo>
                  <a:lnTo>
                    <a:pt x="548" y="256"/>
                  </a:lnTo>
                  <a:lnTo>
                    <a:pt x="532" y="270"/>
                  </a:lnTo>
                  <a:lnTo>
                    <a:pt x="516" y="270"/>
                  </a:lnTo>
                  <a:lnTo>
                    <a:pt x="510" y="270"/>
                  </a:lnTo>
                  <a:lnTo>
                    <a:pt x="496" y="268"/>
                  </a:lnTo>
                  <a:lnTo>
                    <a:pt x="478" y="262"/>
                  </a:lnTo>
                  <a:lnTo>
                    <a:pt x="472" y="244"/>
                  </a:lnTo>
                  <a:lnTo>
                    <a:pt x="472" y="232"/>
                  </a:lnTo>
                  <a:lnTo>
                    <a:pt x="460" y="230"/>
                  </a:lnTo>
                  <a:lnTo>
                    <a:pt x="452" y="224"/>
                  </a:lnTo>
                  <a:lnTo>
                    <a:pt x="452" y="206"/>
                  </a:lnTo>
                  <a:lnTo>
                    <a:pt x="460" y="200"/>
                  </a:lnTo>
                  <a:lnTo>
                    <a:pt x="470" y="198"/>
                  </a:lnTo>
                  <a:lnTo>
                    <a:pt x="472" y="182"/>
                  </a:lnTo>
                  <a:lnTo>
                    <a:pt x="484" y="172"/>
                  </a:lnTo>
                  <a:lnTo>
                    <a:pt x="488" y="160"/>
                  </a:lnTo>
                  <a:lnTo>
                    <a:pt x="500" y="156"/>
                  </a:lnTo>
                  <a:lnTo>
                    <a:pt x="512" y="152"/>
                  </a:lnTo>
                  <a:lnTo>
                    <a:pt x="524" y="142"/>
                  </a:lnTo>
                  <a:lnTo>
                    <a:pt x="536" y="140"/>
                  </a:lnTo>
                  <a:lnTo>
                    <a:pt x="542" y="132"/>
                  </a:lnTo>
                  <a:lnTo>
                    <a:pt x="542" y="118"/>
                  </a:lnTo>
                  <a:lnTo>
                    <a:pt x="536" y="110"/>
                  </a:lnTo>
                  <a:lnTo>
                    <a:pt x="520" y="100"/>
                  </a:lnTo>
                  <a:lnTo>
                    <a:pt x="486" y="100"/>
                  </a:lnTo>
                  <a:lnTo>
                    <a:pt x="464" y="90"/>
                  </a:lnTo>
                  <a:lnTo>
                    <a:pt x="452" y="90"/>
                  </a:lnTo>
                  <a:lnTo>
                    <a:pt x="434" y="92"/>
                  </a:lnTo>
                  <a:lnTo>
                    <a:pt x="406" y="94"/>
                  </a:lnTo>
                  <a:lnTo>
                    <a:pt x="398" y="96"/>
                  </a:lnTo>
                  <a:lnTo>
                    <a:pt x="388" y="98"/>
                  </a:lnTo>
                  <a:lnTo>
                    <a:pt x="388" y="104"/>
                  </a:lnTo>
                  <a:lnTo>
                    <a:pt x="380" y="114"/>
                  </a:lnTo>
                  <a:lnTo>
                    <a:pt x="356" y="96"/>
                  </a:lnTo>
                  <a:lnTo>
                    <a:pt x="318" y="96"/>
                  </a:lnTo>
                  <a:lnTo>
                    <a:pt x="300" y="96"/>
                  </a:lnTo>
                  <a:lnTo>
                    <a:pt x="278" y="96"/>
                  </a:lnTo>
                  <a:lnTo>
                    <a:pt x="268" y="96"/>
                  </a:lnTo>
                  <a:lnTo>
                    <a:pt x="258" y="94"/>
                  </a:lnTo>
                  <a:lnTo>
                    <a:pt x="246" y="88"/>
                  </a:lnTo>
                  <a:lnTo>
                    <a:pt x="236" y="86"/>
                  </a:lnTo>
                  <a:lnTo>
                    <a:pt x="228" y="84"/>
                  </a:lnTo>
                  <a:lnTo>
                    <a:pt x="220" y="86"/>
                  </a:lnTo>
                  <a:lnTo>
                    <a:pt x="212" y="80"/>
                  </a:lnTo>
                  <a:lnTo>
                    <a:pt x="198" y="70"/>
                  </a:lnTo>
                  <a:lnTo>
                    <a:pt x="186" y="62"/>
                  </a:lnTo>
                  <a:lnTo>
                    <a:pt x="176" y="56"/>
                  </a:lnTo>
                  <a:lnTo>
                    <a:pt x="172" y="54"/>
                  </a:lnTo>
                  <a:lnTo>
                    <a:pt x="172" y="52"/>
                  </a:lnTo>
                  <a:lnTo>
                    <a:pt x="176" y="48"/>
                  </a:lnTo>
                  <a:lnTo>
                    <a:pt x="160" y="42"/>
                  </a:lnTo>
                  <a:lnTo>
                    <a:pt x="130" y="20"/>
                  </a:lnTo>
                  <a:lnTo>
                    <a:pt x="126" y="22"/>
                  </a:lnTo>
                  <a:lnTo>
                    <a:pt x="102" y="24"/>
                  </a:lnTo>
                  <a:lnTo>
                    <a:pt x="94" y="20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14" y="1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6" y="74"/>
                  </a:lnTo>
                  <a:lnTo>
                    <a:pt x="24" y="88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8" y="80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66" y="94"/>
                  </a:lnTo>
                  <a:lnTo>
                    <a:pt x="64" y="104"/>
                  </a:lnTo>
                  <a:lnTo>
                    <a:pt x="70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2" y="112"/>
                  </a:lnTo>
                  <a:lnTo>
                    <a:pt x="92" y="120"/>
                  </a:lnTo>
                  <a:lnTo>
                    <a:pt x="90" y="128"/>
                  </a:lnTo>
                  <a:lnTo>
                    <a:pt x="88" y="132"/>
                  </a:lnTo>
                  <a:lnTo>
                    <a:pt x="88" y="140"/>
                  </a:lnTo>
                  <a:lnTo>
                    <a:pt x="88" y="152"/>
                  </a:lnTo>
                  <a:lnTo>
                    <a:pt x="84" y="160"/>
                  </a:lnTo>
                  <a:lnTo>
                    <a:pt x="80" y="158"/>
                  </a:lnTo>
                  <a:lnTo>
                    <a:pt x="78" y="158"/>
                  </a:lnTo>
                  <a:lnTo>
                    <a:pt x="78" y="160"/>
                  </a:lnTo>
                  <a:lnTo>
                    <a:pt x="80" y="166"/>
                  </a:lnTo>
                  <a:lnTo>
                    <a:pt x="86" y="170"/>
                  </a:lnTo>
                  <a:lnTo>
                    <a:pt x="94" y="174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98" y="180"/>
                  </a:lnTo>
                  <a:lnTo>
                    <a:pt x="92" y="192"/>
                  </a:lnTo>
                  <a:lnTo>
                    <a:pt x="76" y="198"/>
                  </a:lnTo>
                  <a:lnTo>
                    <a:pt x="74" y="206"/>
                  </a:lnTo>
                  <a:lnTo>
                    <a:pt x="74" y="212"/>
                  </a:lnTo>
                  <a:lnTo>
                    <a:pt x="74" y="216"/>
                  </a:lnTo>
                  <a:lnTo>
                    <a:pt x="78" y="220"/>
                  </a:lnTo>
                  <a:lnTo>
                    <a:pt x="82" y="220"/>
                  </a:lnTo>
                  <a:lnTo>
                    <a:pt x="88" y="220"/>
                  </a:lnTo>
                  <a:lnTo>
                    <a:pt x="90" y="232"/>
                  </a:lnTo>
                  <a:lnTo>
                    <a:pt x="90" y="236"/>
                  </a:lnTo>
                  <a:lnTo>
                    <a:pt x="88" y="242"/>
                  </a:lnTo>
                  <a:lnTo>
                    <a:pt x="90" y="248"/>
                  </a:lnTo>
                  <a:lnTo>
                    <a:pt x="92" y="250"/>
                  </a:lnTo>
                  <a:lnTo>
                    <a:pt x="102" y="262"/>
                  </a:lnTo>
                  <a:lnTo>
                    <a:pt x="102" y="270"/>
                  </a:lnTo>
                  <a:lnTo>
                    <a:pt x="102" y="276"/>
                  </a:lnTo>
                  <a:lnTo>
                    <a:pt x="120" y="276"/>
                  </a:lnTo>
                  <a:lnTo>
                    <a:pt x="148" y="272"/>
                  </a:lnTo>
                  <a:lnTo>
                    <a:pt x="150" y="270"/>
                  </a:lnTo>
                  <a:lnTo>
                    <a:pt x="156" y="270"/>
                  </a:lnTo>
                  <a:lnTo>
                    <a:pt x="170" y="276"/>
                  </a:lnTo>
                  <a:lnTo>
                    <a:pt x="186" y="286"/>
                  </a:lnTo>
                  <a:lnTo>
                    <a:pt x="196" y="296"/>
                  </a:lnTo>
                  <a:lnTo>
                    <a:pt x="220" y="296"/>
                  </a:lnTo>
                  <a:lnTo>
                    <a:pt x="230" y="300"/>
                  </a:lnTo>
                  <a:lnTo>
                    <a:pt x="246" y="306"/>
                  </a:lnTo>
                  <a:lnTo>
                    <a:pt x="250" y="316"/>
                  </a:lnTo>
                  <a:lnTo>
                    <a:pt x="260" y="326"/>
                  </a:lnTo>
                  <a:lnTo>
                    <a:pt x="260" y="336"/>
                  </a:lnTo>
                  <a:lnTo>
                    <a:pt x="264" y="340"/>
                  </a:lnTo>
                  <a:lnTo>
                    <a:pt x="270" y="346"/>
                  </a:lnTo>
                  <a:lnTo>
                    <a:pt x="274" y="356"/>
                  </a:lnTo>
                  <a:lnTo>
                    <a:pt x="274" y="360"/>
                  </a:lnTo>
                  <a:lnTo>
                    <a:pt x="280" y="370"/>
                  </a:lnTo>
                  <a:lnTo>
                    <a:pt x="280" y="386"/>
                  </a:lnTo>
                  <a:lnTo>
                    <a:pt x="290" y="400"/>
                  </a:lnTo>
                  <a:lnTo>
                    <a:pt x="290" y="416"/>
                  </a:lnTo>
                  <a:lnTo>
                    <a:pt x="310" y="446"/>
                  </a:lnTo>
                  <a:lnTo>
                    <a:pt x="310" y="476"/>
                  </a:lnTo>
                  <a:lnTo>
                    <a:pt x="320" y="490"/>
                  </a:lnTo>
                  <a:lnTo>
                    <a:pt x="320" y="524"/>
                  </a:lnTo>
                  <a:lnTo>
                    <a:pt x="330" y="530"/>
                  </a:lnTo>
                  <a:lnTo>
                    <a:pt x="350" y="534"/>
                  </a:lnTo>
                  <a:lnTo>
                    <a:pt x="364" y="530"/>
                  </a:lnTo>
                  <a:lnTo>
                    <a:pt x="374" y="534"/>
                  </a:lnTo>
                  <a:lnTo>
                    <a:pt x="390" y="534"/>
                  </a:lnTo>
                  <a:lnTo>
                    <a:pt x="404" y="540"/>
                  </a:lnTo>
                  <a:lnTo>
                    <a:pt x="430" y="564"/>
                  </a:lnTo>
                  <a:lnTo>
                    <a:pt x="440" y="570"/>
                  </a:lnTo>
                  <a:lnTo>
                    <a:pt x="444" y="570"/>
                  </a:lnTo>
                  <a:lnTo>
                    <a:pt x="450" y="564"/>
                  </a:lnTo>
                  <a:lnTo>
                    <a:pt x="456" y="552"/>
                  </a:lnTo>
                  <a:lnTo>
                    <a:pt x="460" y="548"/>
                  </a:lnTo>
                  <a:lnTo>
                    <a:pt x="464" y="540"/>
                  </a:lnTo>
                  <a:lnTo>
                    <a:pt x="474" y="538"/>
                  </a:lnTo>
                  <a:lnTo>
                    <a:pt x="484" y="536"/>
                  </a:lnTo>
                  <a:lnTo>
                    <a:pt x="494" y="536"/>
                  </a:lnTo>
                  <a:lnTo>
                    <a:pt x="494" y="526"/>
                  </a:lnTo>
                  <a:lnTo>
                    <a:pt x="494" y="508"/>
                  </a:lnTo>
                  <a:lnTo>
                    <a:pt x="492" y="502"/>
                  </a:lnTo>
                  <a:lnTo>
                    <a:pt x="490" y="500"/>
                  </a:lnTo>
                  <a:lnTo>
                    <a:pt x="486" y="500"/>
                  </a:lnTo>
                  <a:lnTo>
                    <a:pt x="478" y="488"/>
                  </a:lnTo>
                  <a:lnTo>
                    <a:pt x="478" y="468"/>
                  </a:lnTo>
                  <a:lnTo>
                    <a:pt x="478" y="452"/>
                  </a:lnTo>
                  <a:lnTo>
                    <a:pt x="460" y="438"/>
                  </a:lnTo>
                  <a:lnTo>
                    <a:pt x="464" y="430"/>
                  </a:lnTo>
                  <a:lnTo>
                    <a:pt x="470" y="412"/>
                  </a:lnTo>
                  <a:lnTo>
                    <a:pt x="474" y="408"/>
                  </a:lnTo>
                  <a:lnTo>
                    <a:pt x="476" y="402"/>
                  </a:lnTo>
                  <a:lnTo>
                    <a:pt x="478" y="396"/>
                  </a:lnTo>
                  <a:lnTo>
                    <a:pt x="478" y="388"/>
                  </a:lnTo>
                  <a:lnTo>
                    <a:pt x="480" y="380"/>
                  </a:lnTo>
                  <a:lnTo>
                    <a:pt x="484" y="372"/>
                  </a:lnTo>
                  <a:lnTo>
                    <a:pt x="492" y="372"/>
                  </a:lnTo>
                  <a:lnTo>
                    <a:pt x="502" y="372"/>
                  </a:lnTo>
                  <a:lnTo>
                    <a:pt x="518" y="368"/>
                  </a:lnTo>
                  <a:lnTo>
                    <a:pt x="526" y="350"/>
                  </a:lnTo>
                  <a:lnTo>
                    <a:pt x="548" y="340"/>
                  </a:lnTo>
                  <a:lnTo>
                    <a:pt x="556" y="324"/>
                  </a:lnTo>
                  <a:lnTo>
                    <a:pt x="556" y="304"/>
                  </a:lnTo>
                  <a:lnTo>
                    <a:pt x="564" y="302"/>
                  </a:lnTo>
                  <a:lnTo>
                    <a:pt x="590" y="316"/>
                  </a:lnTo>
                  <a:lnTo>
                    <a:pt x="600" y="318"/>
                  </a:lnTo>
                  <a:lnTo>
                    <a:pt x="608" y="318"/>
                  </a:lnTo>
                  <a:lnTo>
                    <a:pt x="616" y="304"/>
                  </a:lnTo>
                  <a:lnTo>
                    <a:pt x="628" y="292"/>
                  </a:lnTo>
                  <a:lnTo>
                    <a:pt x="638" y="284"/>
                  </a:lnTo>
                  <a:lnTo>
                    <a:pt x="632" y="272"/>
                  </a:lnTo>
                  <a:lnTo>
                    <a:pt x="626" y="264"/>
                  </a:lnTo>
                  <a:lnTo>
                    <a:pt x="622" y="2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8" name="Freeform 208"/>
            <p:cNvSpPr>
              <a:spLocks/>
            </p:cNvSpPr>
            <p:nvPr/>
          </p:nvSpPr>
          <p:spPr bwMode="auto">
            <a:xfrm>
              <a:off x="4746" y="3832"/>
              <a:ext cx="642" cy="574"/>
            </a:xfrm>
            <a:custGeom>
              <a:avLst/>
              <a:gdLst>
                <a:gd name="T0" fmla="*/ 584 w 642"/>
                <a:gd name="T1" fmla="*/ 248 h 574"/>
                <a:gd name="T2" fmla="*/ 518 w 642"/>
                <a:gd name="T3" fmla="*/ 270 h 574"/>
                <a:gd name="T4" fmla="*/ 474 w 642"/>
                <a:gd name="T5" fmla="*/ 202 h 574"/>
                <a:gd name="T6" fmla="*/ 436 w 642"/>
                <a:gd name="T7" fmla="*/ 92 h 574"/>
                <a:gd name="T8" fmla="*/ 302 w 642"/>
                <a:gd name="T9" fmla="*/ 96 h 574"/>
                <a:gd name="T10" fmla="*/ 224 w 642"/>
                <a:gd name="T11" fmla="*/ 88 h 574"/>
                <a:gd name="T12" fmla="*/ 176 w 642"/>
                <a:gd name="T13" fmla="*/ 56 h 574"/>
                <a:gd name="T14" fmla="*/ 102 w 642"/>
                <a:gd name="T15" fmla="*/ 24 h 574"/>
                <a:gd name="T16" fmla="*/ 18 w 642"/>
                <a:gd name="T17" fmla="*/ 12 h 574"/>
                <a:gd name="T18" fmla="*/ 4 w 642"/>
                <a:gd name="T19" fmla="*/ 26 h 574"/>
                <a:gd name="T20" fmla="*/ 26 w 642"/>
                <a:gd name="T21" fmla="*/ 50 h 574"/>
                <a:gd name="T22" fmla="*/ 14 w 642"/>
                <a:gd name="T23" fmla="*/ 62 h 574"/>
                <a:gd name="T24" fmla="*/ 24 w 642"/>
                <a:gd name="T25" fmla="*/ 92 h 574"/>
                <a:gd name="T26" fmla="*/ 56 w 642"/>
                <a:gd name="T27" fmla="*/ 76 h 574"/>
                <a:gd name="T28" fmla="*/ 68 w 642"/>
                <a:gd name="T29" fmla="*/ 82 h 574"/>
                <a:gd name="T30" fmla="*/ 92 w 642"/>
                <a:gd name="T31" fmla="*/ 114 h 574"/>
                <a:gd name="T32" fmla="*/ 86 w 642"/>
                <a:gd name="T33" fmla="*/ 160 h 574"/>
                <a:gd name="T34" fmla="*/ 96 w 642"/>
                <a:gd name="T35" fmla="*/ 178 h 574"/>
                <a:gd name="T36" fmla="*/ 74 w 642"/>
                <a:gd name="T37" fmla="*/ 204 h 574"/>
                <a:gd name="T38" fmla="*/ 90 w 642"/>
                <a:gd name="T39" fmla="*/ 236 h 574"/>
                <a:gd name="T40" fmla="*/ 158 w 642"/>
                <a:gd name="T41" fmla="*/ 274 h 574"/>
                <a:gd name="T42" fmla="*/ 274 w 642"/>
                <a:gd name="T43" fmla="*/ 362 h 574"/>
                <a:gd name="T44" fmla="*/ 430 w 642"/>
                <a:gd name="T45" fmla="*/ 568 h 574"/>
                <a:gd name="T46" fmla="*/ 498 w 642"/>
                <a:gd name="T47" fmla="*/ 528 h 574"/>
                <a:gd name="T48" fmla="*/ 482 w 642"/>
                <a:gd name="T49" fmla="*/ 490 h 574"/>
                <a:gd name="T50" fmla="*/ 480 w 642"/>
                <a:gd name="T51" fmla="*/ 406 h 574"/>
                <a:gd name="T52" fmla="*/ 520 w 642"/>
                <a:gd name="T53" fmla="*/ 372 h 574"/>
                <a:gd name="T54" fmla="*/ 604 w 642"/>
                <a:gd name="T55" fmla="*/ 320 h 574"/>
                <a:gd name="T56" fmla="*/ 622 w 642"/>
                <a:gd name="T57" fmla="*/ 256 h 574"/>
                <a:gd name="T58" fmla="*/ 602 w 642"/>
                <a:gd name="T59" fmla="*/ 320 h 574"/>
                <a:gd name="T60" fmla="*/ 602 w 642"/>
                <a:gd name="T61" fmla="*/ 318 h 574"/>
                <a:gd name="T62" fmla="*/ 494 w 642"/>
                <a:gd name="T63" fmla="*/ 372 h 574"/>
                <a:gd name="T64" fmla="*/ 470 w 642"/>
                <a:gd name="T65" fmla="*/ 412 h 574"/>
                <a:gd name="T66" fmla="*/ 488 w 642"/>
                <a:gd name="T67" fmla="*/ 504 h 574"/>
                <a:gd name="T68" fmla="*/ 464 w 642"/>
                <a:gd name="T69" fmla="*/ 542 h 574"/>
                <a:gd name="T70" fmla="*/ 324 w 642"/>
                <a:gd name="T71" fmla="*/ 492 h 574"/>
                <a:gd name="T72" fmla="*/ 254 w 642"/>
                <a:gd name="T73" fmla="*/ 316 h 574"/>
                <a:gd name="T74" fmla="*/ 106 w 642"/>
                <a:gd name="T75" fmla="*/ 264 h 574"/>
                <a:gd name="T76" fmla="*/ 94 w 642"/>
                <a:gd name="T77" fmla="*/ 236 h 574"/>
                <a:gd name="T78" fmla="*/ 78 w 642"/>
                <a:gd name="T79" fmla="*/ 206 h 574"/>
                <a:gd name="T80" fmla="*/ 96 w 642"/>
                <a:gd name="T81" fmla="*/ 174 h 574"/>
                <a:gd name="T82" fmla="*/ 82 w 642"/>
                <a:gd name="T83" fmla="*/ 162 h 574"/>
                <a:gd name="T84" fmla="*/ 92 w 642"/>
                <a:gd name="T85" fmla="*/ 134 h 574"/>
                <a:gd name="T86" fmla="*/ 70 w 642"/>
                <a:gd name="T87" fmla="*/ 96 h 574"/>
                <a:gd name="T88" fmla="*/ 38 w 642"/>
                <a:gd name="T89" fmla="*/ 82 h 574"/>
                <a:gd name="T90" fmla="*/ 36 w 642"/>
                <a:gd name="T91" fmla="*/ 90 h 574"/>
                <a:gd name="T92" fmla="*/ 16 w 642"/>
                <a:gd name="T93" fmla="*/ 68 h 574"/>
                <a:gd name="T94" fmla="*/ 14 w 642"/>
                <a:gd name="T95" fmla="*/ 68 h 574"/>
                <a:gd name="T96" fmla="*/ 20 w 642"/>
                <a:gd name="T97" fmla="*/ 56 h 574"/>
                <a:gd name="T98" fmla="*/ 18 w 642"/>
                <a:gd name="T99" fmla="*/ 32 h 574"/>
                <a:gd name="T100" fmla="*/ 6 w 642"/>
                <a:gd name="T101" fmla="*/ 30 h 574"/>
                <a:gd name="T102" fmla="*/ 12 w 642"/>
                <a:gd name="T103" fmla="*/ 8 h 574"/>
                <a:gd name="T104" fmla="*/ 84 w 642"/>
                <a:gd name="T105" fmla="*/ 12 h 574"/>
                <a:gd name="T106" fmla="*/ 174 w 642"/>
                <a:gd name="T107" fmla="*/ 50 h 574"/>
                <a:gd name="T108" fmla="*/ 222 w 642"/>
                <a:gd name="T109" fmla="*/ 92 h 574"/>
                <a:gd name="T110" fmla="*/ 320 w 642"/>
                <a:gd name="T111" fmla="*/ 100 h 574"/>
                <a:gd name="T112" fmla="*/ 466 w 642"/>
                <a:gd name="T113" fmla="*/ 94 h 574"/>
                <a:gd name="T114" fmla="*/ 452 w 642"/>
                <a:gd name="T115" fmla="*/ 208 h 574"/>
                <a:gd name="T116" fmla="*/ 518 w 642"/>
                <a:gd name="T117" fmla="*/ 274 h 574"/>
                <a:gd name="T118" fmla="*/ 578 w 642"/>
                <a:gd name="T119" fmla="*/ 252 h 574"/>
                <a:gd name="T120" fmla="*/ 622 w 642"/>
                <a:gd name="T121" fmla="*/ 25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2"/>
                <a:gd name="T184" fmla="*/ 0 h 574"/>
                <a:gd name="T185" fmla="*/ 642 w 642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2" h="574">
                  <a:moveTo>
                    <a:pt x="624" y="256"/>
                  </a:moveTo>
                  <a:lnTo>
                    <a:pt x="626" y="256"/>
                  </a:lnTo>
                  <a:lnTo>
                    <a:pt x="624" y="252"/>
                  </a:lnTo>
                  <a:lnTo>
                    <a:pt x="620" y="250"/>
                  </a:lnTo>
                  <a:lnTo>
                    <a:pt x="612" y="248"/>
                  </a:lnTo>
                  <a:lnTo>
                    <a:pt x="598" y="250"/>
                  </a:lnTo>
                  <a:lnTo>
                    <a:pt x="592" y="252"/>
                  </a:lnTo>
                  <a:lnTo>
                    <a:pt x="592" y="254"/>
                  </a:lnTo>
                  <a:lnTo>
                    <a:pt x="592" y="252"/>
                  </a:lnTo>
                  <a:lnTo>
                    <a:pt x="584" y="248"/>
                  </a:lnTo>
                  <a:lnTo>
                    <a:pt x="578" y="248"/>
                  </a:lnTo>
                  <a:lnTo>
                    <a:pt x="574" y="248"/>
                  </a:lnTo>
                  <a:lnTo>
                    <a:pt x="572" y="250"/>
                  </a:lnTo>
                  <a:lnTo>
                    <a:pt x="574" y="250"/>
                  </a:lnTo>
                  <a:lnTo>
                    <a:pt x="572" y="250"/>
                  </a:lnTo>
                  <a:lnTo>
                    <a:pt x="560" y="256"/>
                  </a:lnTo>
                  <a:lnTo>
                    <a:pt x="550" y="256"/>
                  </a:lnTo>
                  <a:lnTo>
                    <a:pt x="548" y="256"/>
                  </a:lnTo>
                  <a:lnTo>
                    <a:pt x="532" y="270"/>
                  </a:lnTo>
                  <a:lnTo>
                    <a:pt x="534" y="272"/>
                  </a:lnTo>
                  <a:lnTo>
                    <a:pt x="534" y="270"/>
                  </a:lnTo>
                  <a:lnTo>
                    <a:pt x="518" y="270"/>
                  </a:lnTo>
                  <a:lnTo>
                    <a:pt x="512" y="270"/>
                  </a:lnTo>
                  <a:lnTo>
                    <a:pt x="500" y="268"/>
                  </a:lnTo>
                  <a:lnTo>
                    <a:pt x="480" y="262"/>
                  </a:lnTo>
                  <a:lnTo>
                    <a:pt x="480" y="264"/>
                  </a:lnTo>
                  <a:lnTo>
                    <a:pt x="482" y="264"/>
                  </a:lnTo>
                  <a:lnTo>
                    <a:pt x="476" y="246"/>
                  </a:lnTo>
                  <a:lnTo>
                    <a:pt x="476" y="234"/>
                  </a:lnTo>
                  <a:lnTo>
                    <a:pt x="462" y="230"/>
                  </a:lnTo>
                  <a:lnTo>
                    <a:pt x="456" y="226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74" y="202"/>
                  </a:lnTo>
                  <a:lnTo>
                    <a:pt x="476" y="186"/>
                  </a:lnTo>
                  <a:lnTo>
                    <a:pt x="486" y="174"/>
                  </a:lnTo>
                  <a:lnTo>
                    <a:pt x="492" y="164"/>
                  </a:lnTo>
                  <a:lnTo>
                    <a:pt x="502" y="160"/>
                  </a:lnTo>
                  <a:lnTo>
                    <a:pt x="516" y="156"/>
                  </a:lnTo>
                  <a:lnTo>
                    <a:pt x="526" y="146"/>
                  </a:lnTo>
                  <a:lnTo>
                    <a:pt x="540" y="144"/>
                  </a:lnTo>
                  <a:lnTo>
                    <a:pt x="546" y="134"/>
                  </a:lnTo>
                  <a:lnTo>
                    <a:pt x="546" y="120"/>
                  </a:lnTo>
                  <a:lnTo>
                    <a:pt x="540" y="110"/>
                  </a:lnTo>
                  <a:lnTo>
                    <a:pt x="524" y="100"/>
                  </a:lnTo>
                  <a:lnTo>
                    <a:pt x="488" y="100"/>
                  </a:lnTo>
                  <a:lnTo>
                    <a:pt x="466" y="90"/>
                  </a:lnTo>
                  <a:lnTo>
                    <a:pt x="454" y="90"/>
                  </a:lnTo>
                  <a:lnTo>
                    <a:pt x="436" y="92"/>
                  </a:lnTo>
                  <a:lnTo>
                    <a:pt x="408" y="94"/>
                  </a:lnTo>
                  <a:lnTo>
                    <a:pt x="400" y="96"/>
                  </a:lnTo>
                  <a:lnTo>
                    <a:pt x="388" y="100"/>
                  </a:lnTo>
                  <a:lnTo>
                    <a:pt x="388" y="106"/>
                  </a:lnTo>
                  <a:lnTo>
                    <a:pt x="380" y="116"/>
                  </a:lnTo>
                  <a:lnTo>
                    <a:pt x="382" y="116"/>
                  </a:lnTo>
                  <a:lnTo>
                    <a:pt x="384" y="116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20" y="96"/>
                  </a:lnTo>
                  <a:lnTo>
                    <a:pt x="302" y="96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66" y="94"/>
                  </a:lnTo>
                  <a:lnTo>
                    <a:pt x="258" y="92"/>
                  </a:lnTo>
                  <a:lnTo>
                    <a:pt x="248" y="90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6"/>
                  </a:lnTo>
                  <a:lnTo>
                    <a:pt x="220" y="88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16" y="82"/>
                  </a:lnTo>
                  <a:lnTo>
                    <a:pt x="200" y="70"/>
                  </a:lnTo>
                  <a:lnTo>
                    <a:pt x="188" y="62"/>
                  </a:lnTo>
                  <a:lnTo>
                    <a:pt x="178" y="58"/>
                  </a:lnTo>
                  <a:lnTo>
                    <a:pt x="176" y="56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84" y="50"/>
                  </a:lnTo>
                  <a:lnTo>
                    <a:pt x="162" y="44"/>
                  </a:lnTo>
                  <a:lnTo>
                    <a:pt x="132" y="20"/>
                  </a:lnTo>
                  <a:lnTo>
                    <a:pt x="128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2" y="24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4" y="46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6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6" y="78"/>
                  </a:lnTo>
                  <a:lnTo>
                    <a:pt x="24" y="92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50" y="80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82"/>
                  </a:lnTo>
                  <a:lnTo>
                    <a:pt x="66" y="96"/>
                  </a:lnTo>
                  <a:lnTo>
                    <a:pt x="68" y="96"/>
                  </a:lnTo>
                  <a:lnTo>
                    <a:pt x="66" y="9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72" y="108"/>
                  </a:lnTo>
                  <a:lnTo>
                    <a:pt x="82" y="108"/>
                  </a:lnTo>
                  <a:lnTo>
                    <a:pt x="88" y="108"/>
                  </a:lnTo>
                  <a:lnTo>
                    <a:pt x="92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2" y="12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4"/>
                  </a:lnTo>
                  <a:lnTo>
                    <a:pt x="88" y="142"/>
                  </a:lnTo>
                  <a:lnTo>
                    <a:pt x="88" y="152"/>
                  </a:lnTo>
                  <a:lnTo>
                    <a:pt x="84" y="160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2" y="158"/>
                  </a:lnTo>
                  <a:lnTo>
                    <a:pt x="78" y="160"/>
                  </a:lnTo>
                  <a:lnTo>
                    <a:pt x="78" y="162"/>
                  </a:lnTo>
                  <a:lnTo>
                    <a:pt x="78" y="166"/>
                  </a:lnTo>
                  <a:lnTo>
                    <a:pt x="82" y="168"/>
                  </a:lnTo>
                  <a:lnTo>
                    <a:pt x="90" y="176"/>
                  </a:lnTo>
                  <a:lnTo>
                    <a:pt x="96" y="178"/>
                  </a:lnTo>
                  <a:lnTo>
                    <a:pt x="98" y="178"/>
                  </a:lnTo>
                  <a:lnTo>
                    <a:pt x="98" y="180"/>
                  </a:lnTo>
                  <a:lnTo>
                    <a:pt x="100" y="180"/>
                  </a:lnTo>
                  <a:lnTo>
                    <a:pt x="98" y="182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4" y="194"/>
                  </a:lnTo>
                  <a:lnTo>
                    <a:pt x="92" y="192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4" y="204"/>
                  </a:lnTo>
                  <a:lnTo>
                    <a:pt x="74" y="214"/>
                  </a:lnTo>
                  <a:lnTo>
                    <a:pt x="74" y="220"/>
                  </a:lnTo>
                  <a:lnTo>
                    <a:pt x="78" y="224"/>
                  </a:lnTo>
                  <a:lnTo>
                    <a:pt x="86" y="224"/>
                  </a:lnTo>
                  <a:lnTo>
                    <a:pt x="90" y="224"/>
                  </a:lnTo>
                  <a:lnTo>
                    <a:pt x="90" y="222"/>
                  </a:lnTo>
                  <a:lnTo>
                    <a:pt x="88" y="224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0" y="234"/>
                  </a:lnTo>
                  <a:lnTo>
                    <a:pt x="90" y="236"/>
                  </a:lnTo>
                  <a:lnTo>
                    <a:pt x="88" y="244"/>
                  </a:lnTo>
                  <a:lnTo>
                    <a:pt x="90" y="252"/>
                  </a:lnTo>
                  <a:lnTo>
                    <a:pt x="92" y="254"/>
                  </a:lnTo>
                  <a:lnTo>
                    <a:pt x="94" y="252"/>
                  </a:lnTo>
                  <a:lnTo>
                    <a:pt x="92" y="254"/>
                  </a:lnTo>
                  <a:lnTo>
                    <a:pt x="102" y="264"/>
                  </a:lnTo>
                  <a:lnTo>
                    <a:pt x="102" y="272"/>
                  </a:lnTo>
                  <a:lnTo>
                    <a:pt x="102" y="278"/>
                  </a:lnTo>
                  <a:lnTo>
                    <a:pt x="104" y="280"/>
                  </a:lnTo>
                  <a:lnTo>
                    <a:pt x="122" y="280"/>
                  </a:lnTo>
                  <a:lnTo>
                    <a:pt x="150" y="276"/>
                  </a:lnTo>
                  <a:lnTo>
                    <a:pt x="152" y="274"/>
                  </a:lnTo>
                  <a:lnTo>
                    <a:pt x="158" y="274"/>
                  </a:lnTo>
                  <a:lnTo>
                    <a:pt x="172" y="280"/>
                  </a:lnTo>
                  <a:lnTo>
                    <a:pt x="186" y="290"/>
                  </a:lnTo>
                  <a:lnTo>
                    <a:pt x="196" y="300"/>
                  </a:lnTo>
                  <a:lnTo>
                    <a:pt x="222" y="300"/>
                  </a:lnTo>
                  <a:lnTo>
                    <a:pt x="232" y="304"/>
                  </a:lnTo>
                  <a:lnTo>
                    <a:pt x="246" y="310"/>
                  </a:lnTo>
                  <a:lnTo>
                    <a:pt x="250" y="318"/>
                  </a:lnTo>
                  <a:lnTo>
                    <a:pt x="260" y="328"/>
                  </a:lnTo>
                  <a:lnTo>
                    <a:pt x="260" y="338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74" y="358"/>
                  </a:lnTo>
                  <a:lnTo>
                    <a:pt x="274" y="362"/>
                  </a:lnTo>
                  <a:lnTo>
                    <a:pt x="280" y="372"/>
                  </a:lnTo>
                  <a:lnTo>
                    <a:pt x="280" y="388"/>
                  </a:lnTo>
                  <a:lnTo>
                    <a:pt x="290" y="402"/>
                  </a:lnTo>
                  <a:lnTo>
                    <a:pt x="290" y="418"/>
                  </a:lnTo>
                  <a:lnTo>
                    <a:pt x="310" y="448"/>
                  </a:lnTo>
                  <a:lnTo>
                    <a:pt x="310" y="478"/>
                  </a:lnTo>
                  <a:lnTo>
                    <a:pt x="320" y="492"/>
                  </a:lnTo>
                  <a:lnTo>
                    <a:pt x="320" y="528"/>
                  </a:lnTo>
                  <a:lnTo>
                    <a:pt x="330" y="534"/>
                  </a:lnTo>
                  <a:lnTo>
                    <a:pt x="352" y="538"/>
                  </a:lnTo>
                  <a:lnTo>
                    <a:pt x="366" y="534"/>
                  </a:lnTo>
                  <a:lnTo>
                    <a:pt x="376" y="538"/>
                  </a:lnTo>
                  <a:lnTo>
                    <a:pt x="392" y="538"/>
                  </a:lnTo>
                  <a:lnTo>
                    <a:pt x="406" y="544"/>
                  </a:lnTo>
                  <a:lnTo>
                    <a:pt x="430" y="568"/>
                  </a:lnTo>
                  <a:lnTo>
                    <a:pt x="440" y="574"/>
                  </a:lnTo>
                  <a:lnTo>
                    <a:pt x="446" y="574"/>
                  </a:lnTo>
                  <a:lnTo>
                    <a:pt x="454" y="568"/>
                  </a:lnTo>
                  <a:lnTo>
                    <a:pt x="458" y="556"/>
                  </a:lnTo>
                  <a:lnTo>
                    <a:pt x="464" y="552"/>
                  </a:lnTo>
                  <a:lnTo>
                    <a:pt x="468" y="544"/>
                  </a:lnTo>
                  <a:lnTo>
                    <a:pt x="476" y="542"/>
                  </a:lnTo>
                  <a:lnTo>
                    <a:pt x="486" y="540"/>
                  </a:lnTo>
                  <a:lnTo>
                    <a:pt x="496" y="540"/>
                  </a:lnTo>
                  <a:lnTo>
                    <a:pt x="498" y="540"/>
                  </a:lnTo>
                  <a:lnTo>
                    <a:pt x="498" y="528"/>
                  </a:lnTo>
                  <a:lnTo>
                    <a:pt x="496" y="528"/>
                  </a:lnTo>
                  <a:lnTo>
                    <a:pt x="498" y="528"/>
                  </a:lnTo>
                  <a:lnTo>
                    <a:pt x="498" y="510"/>
                  </a:lnTo>
                  <a:lnTo>
                    <a:pt x="498" y="504"/>
                  </a:lnTo>
                  <a:lnTo>
                    <a:pt x="496" y="502"/>
                  </a:lnTo>
                  <a:lnTo>
                    <a:pt x="492" y="500"/>
                  </a:lnTo>
                  <a:lnTo>
                    <a:pt x="490" y="500"/>
                  </a:lnTo>
                  <a:lnTo>
                    <a:pt x="488" y="500"/>
                  </a:lnTo>
                  <a:lnTo>
                    <a:pt x="488" y="502"/>
                  </a:lnTo>
                  <a:lnTo>
                    <a:pt x="490" y="500"/>
                  </a:lnTo>
                  <a:lnTo>
                    <a:pt x="482" y="490"/>
                  </a:lnTo>
                  <a:lnTo>
                    <a:pt x="480" y="490"/>
                  </a:lnTo>
                  <a:lnTo>
                    <a:pt x="482" y="490"/>
                  </a:lnTo>
                  <a:lnTo>
                    <a:pt x="482" y="470"/>
                  </a:lnTo>
                  <a:lnTo>
                    <a:pt x="482" y="454"/>
                  </a:lnTo>
                  <a:lnTo>
                    <a:pt x="482" y="452"/>
                  </a:lnTo>
                  <a:lnTo>
                    <a:pt x="464" y="440"/>
                  </a:lnTo>
                  <a:lnTo>
                    <a:pt x="468" y="434"/>
                  </a:lnTo>
                  <a:lnTo>
                    <a:pt x="474" y="414"/>
                  </a:lnTo>
                  <a:lnTo>
                    <a:pt x="472" y="414"/>
                  </a:lnTo>
                  <a:lnTo>
                    <a:pt x="474" y="416"/>
                  </a:lnTo>
                  <a:lnTo>
                    <a:pt x="478" y="410"/>
                  </a:lnTo>
                  <a:lnTo>
                    <a:pt x="480" y="406"/>
                  </a:lnTo>
                  <a:lnTo>
                    <a:pt x="482" y="398"/>
                  </a:lnTo>
                  <a:lnTo>
                    <a:pt x="482" y="390"/>
                  </a:lnTo>
                  <a:lnTo>
                    <a:pt x="484" y="382"/>
                  </a:lnTo>
                  <a:lnTo>
                    <a:pt x="486" y="376"/>
                  </a:lnTo>
                  <a:lnTo>
                    <a:pt x="488" y="374"/>
                  </a:lnTo>
                  <a:lnTo>
                    <a:pt x="486" y="374"/>
                  </a:lnTo>
                  <a:lnTo>
                    <a:pt x="486" y="376"/>
                  </a:lnTo>
                  <a:lnTo>
                    <a:pt x="494" y="376"/>
                  </a:lnTo>
                  <a:lnTo>
                    <a:pt x="504" y="376"/>
                  </a:lnTo>
                  <a:lnTo>
                    <a:pt x="520" y="372"/>
                  </a:lnTo>
                  <a:lnTo>
                    <a:pt x="522" y="372"/>
                  </a:lnTo>
                  <a:lnTo>
                    <a:pt x="530" y="354"/>
                  </a:lnTo>
                  <a:lnTo>
                    <a:pt x="550" y="344"/>
                  </a:lnTo>
                  <a:lnTo>
                    <a:pt x="560" y="326"/>
                  </a:lnTo>
                  <a:lnTo>
                    <a:pt x="560" y="308"/>
                  </a:lnTo>
                  <a:lnTo>
                    <a:pt x="566" y="306"/>
                  </a:lnTo>
                  <a:lnTo>
                    <a:pt x="566" y="304"/>
                  </a:lnTo>
                  <a:lnTo>
                    <a:pt x="564" y="306"/>
                  </a:lnTo>
                  <a:lnTo>
                    <a:pt x="592" y="320"/>
                  </a:lnTo>
                  <a:lnTo>
                    <a:pt x="602" y="322"/>
                  </a:lnTo>
                  <a:lnTo>
                    <a:pt x="604" y="322"/>
                  </a:lnTo>
                  <a:lnTo>
                    <a:pt x="604" y="320"/>
                  </a:lnTo>
                  <a:lnTo>
                    <a:pt x="602" y="320"/>
                  </a:lnTo>
                  <a:lnTo>
                    <a:pt x="602" y="322"/>
                  </a:lnTo>
                  <a:lnTo>
                    <a:pt x="610" y="322"/>
                  </a:lnTo>
                  <a:lnTo>
                    <a:pt x="612" y="322"/>
                  </a:lnTo>
                  <a:lnTo>
                    <a:pt x="620" y="308"/>
                  </a:lnTo>
                  <a:lnTo>
                    <a:pt x="630" y="294"/>
                  </a:lnTo>
                  <a:lnTo>
                    <a:pt x="642" y="286"/>
                  </a:lnTo>
                  <a:lnTo>
                    <a:pt x="642" y="284"/>
                  </a:lnTo>
                  <a:lnTo>
                    <a:pt x="640" y="282"/>
                  </a:lnTo>
                  <a:lnTo>
                    <a:pt x="632" y="270"/>
                  </a:lnTo>
                  <a:lnTo>
                    <a:pt x="626" y="256"/>
                  </a:lnTo>
                  <a:lnTo>
                    <a:pt x="624" y="256"/>
                  </a:lnTo>
                  <a:lnTo>
                    <a:pt x="622" y="256"/>
                  </a:lnTo>
                  <a:lnTo>
                    <a:pt x="626" y="266"/>
                  </a:lnTo>
                  <a:lnTo>
                    <a:pt x="632" y="276"/>
                  </a:lnTo>
                  <a:lnTo>
                    <a:pt x="638" y="286"/>
                  </a:lnTo>
                  <a:lnTo>
                    <a:pt x="640" y="286"/>
                  </a:lnTo>
                  <a:lnTo>
                    <a:pt x="638" y="284"/>
                  </a:lnTo>
                  <a:lnTo>
                    <a:pt x="628" y="292"/>
                  </a:lnTo>
                  <a:lnTo>
                    <a:pt x="618" y="306"/>
                  </a:lnTo>
                  <a:lnTo>
                    <a:pt x="610" y="318"/>
                  </a:lnTo>
                  <a:lnTo>
                    <a:pt x="602" y="318"/>
                  </a:lnTo>
                  <a:lnTo>
                    <a:pt x="600" y="318"/>
                  </a:lnTo>
                  <a:lnTo>
                    <a:pt x="600" y="320"/>
                  </a:lnTo>
                  <a:lnTo>
                    <a:pt x="602" y="320"/>
                  </a:lnTo>
                  <a:lnTo>
                    <a:pt x="600" y="320"/>
                  </a:lnTo>
                  <a:lnTo>
                    <a:pt x="602" y="320"/>
                  </a:lnTo>
                  <a:lnTo>
                    <a:pt x="602" y="318"/>
                  </a:lnTo>
                  <a:lnTo>
                    <a:pt x="602" y="320"/>
                  </a:lnTo>
                  <a:lnTo>
                    <a:pt x="602" y="318"/>
                  </a:lnTo>
                  <a:lnTo>
                    <a:pt x="592" y="316"/>
                  </a:lnTo>
                  <a:lnTo>
                    <a:pt x="566" y="302"/>
                  </a:lnTo>
                  <a:lnTo>
                    <a:pt x="556" y="306"/>
                  </a:lnTo>
                  <a:lnTo>
                    <a:pt x="556" y="326"/>
                  </a:lnTo>
                  <a:lnTo>
                    <a:pt x="548" y="340"/>
                  </a:lnTo>
                  <a:lnTo>
                    <a:pt x="526" y="350"/>
                  </a:lnTo>
                  <a:lnTo>
                    <a:pt x="518" y="370"/>
                  </a:lnTo>
                  <a:lnTo>
                    <a:pt x="520" y="370"/>
                  </a:lnTo>
                  <a:lnTo>
                    <a:pt x="520" y="368"/>
                  </a:lnTo>
                  <a:lnTo>
                    <a:pt x="504" y="372"/>
                  </a:lnTo>
                  <a:lnTo>
                    <a:pt x="494" y="372"/>
                  </a:lnTo>
                  <a:lnTo>
                    <a:pt x="486" y="372"/>
                  </a:lnTo>
                  <a:lnTo>
                    <a:pt x="484" y="372"/>
                  </a:lnTo>
                  <a:lnTo>
                    <a:pt x="480" y="380"/>
                  </a:lnTo>
                  <a:lnTo>
                    <a:pt x="478" y="388"/>
                  </a:lnTo>
                  <a:lnTo>
                    <a:pt x="478" y="398"/>
                  </a:lnTo>
                  <a:lnTo>
                    <a:pt x="476" y="404"/>
                  </a:lnTo>
                  <a:lnTo>
                    <a:pt x="474" y="408"/>
                  </a:lnTo>
                  <a:lnTo>
                    <a:pt x="472" y="412"/>
                  </a:lnTo>
                  <a:lnTo>
                    <a:pt x="470" y="412"/>
                  </a:lnTo>
                  <a:lnTo>
                    <a:pt x="464" y="432"/>
                  </a:lnTo>
                  <a:lnTo>
                    <a:pt x="458" y="440"/>
                  </a:lnTo>
                  <a:lnTo>
                    <a:pt x="478" y="456"/>
                  </a:lnTo>
                  <a:lnTo>
                    <a:pt x="480" y="454"/>
                  </a:lnTo>
                  <a:lnTo>
                    <a:pt x="478" y="454"/>
                  </a:lnTo>
                  <a:lnTo>
                    <a:pt x="478" y="458"/>
                  </a:lnTo>
                  <a:lnTo>
                    <a:pt x="478" y="470"/>
                  </a:lnTo>
                  <a:lnTo>
                    <a:pt x="478" y="490"/>
                  </a:lnTo>
                  <a:lnTo>
                    <a:pt x="478" y="492"/>
                  </a:lnTo>
                  <a:lnTo>
                    <a:pt x="488" y="504"/>
                  </a:lnTo>
                  <a:lnTo>
                    <a:pt x="490" y="504"/>
                  </a:lnTo>
                  <a:lnTo>
                    <a:pt x="492" y="504"/>
                  </a:lnTo>
                  <a:lnTo>
                    <a:pt x="494" y="506"/>
                  </a:lnTo>
                  <a:lnTo>
                    <a:pt x="494" y="510"/>
                  </a:lnTo>
                  <a:lnTo>
                    <a:pt x="494" y="528"/>
                  </a:lnTo>
                  <a:lnTo>
                    <a:pt x="494" y="536"/>
                  </a:lnTo>
                  <a:lnTo>
                    <a:pt x="486" y="536"/>
                  </a:lnTo>
                  <a:lnTo>
                    <a:pt x="476" y="538"/>
                  </a:lnTo>
                  <a:lnTo>
                    <a:pt x="464" y="542"/>
                  </a:lnTo>
                  <a:lnTo>
                    <a:pt x="460" y="548"/>
                  </a:lnTo>
                  <a:lnTo>
                    <a:pt x="456" y="554"/>
                  </a:lnTo>
                  <a:lnTo>
                    <a:pt x="450" y="566"/>
                  </a:lnTo>
                  <a:lnTo>
                    <a:pt x="444" y="570"/>
                  </a:lnTo>
                  <a:lnTo>
                    <a:pt x="442" y="570"/>
                  </a:lnTo>
                  <a:lnTo>
                    <a:pt x="432" y="566"/>
                  </a:lnTo>
                  <a:lnTo>
                    <a:pt x="408" y="540"/>
                  </a:lnTo>
                  <a:lnTo>
                    <a:pt x="392" y="534"/>
                  </a:lnTo>
                  <a:lnTo>
                    <a:pt x="376" y="534"/>
                  </a:lnTo>
                  <a:lnTo>
                    <a:pt x="366" y="530"/>
                  </a:lnTo>
                  <a:lnTo>
                    <a:pt x="352" y="534"/>
                  </a:lnTo>
                  <a:lnTo>
                    <a:pt x="332" y="530"/>
                  </a:lnTo>
                  <a:lnTo>
                    <a:pt x="324" y="526"/>
                  </a:lnTo>
                  <a:lnTo>
                    <a:pt x="324" y="492"/>
                  </a:lnTo>
                  <a:lnTo>
                    <a:pt x="314" y="476"/>
                  </a:lnTo>
                  <a:lnTo>
                    <a:pt x="314" y="446"/>
                  </a:lnTo>
                  <a:lnTo>
                    <a:pt x="294" y="416"/>
                  </a:lnTo>
                  <a:lnTo>
                    <a:pt x="294" y="402"/>
                  </a:lnTo>
                  <a:lnTo>
                    <a:pt x="284" y="386"/>
                  </a:lnTo>
                  <a:lnTo>
                    <a:pt x="284" y="372"/>
                  </a:lnTo>
                  <a:lnTo>
                    <a:pt x="278" y="362"/>
                  </a:lnTo>
                  <a:lnTo>
                    <a:pt x="278" y="358"/>
                  </a:lnTo>
                  <a:lnTo>
                    <a:pt x="274" y="346"/>
                  </a:lnTo>
                  <a:lnTo>
                    <a:pt x="268" y="342"/>
                  </a:lnTo>
                  <a:lnTo>
                    <a:pt x="264" y="336"/>
                  </a:lnTo>
                  <a:lnTo>
                    <a:pt x="264" y="328"/>
                  </a:lnTo>
                  <a:lnTo>
                    <a:pt x="264" y="326"/>
                  </a:lnTo>
                  <a:lnTo>
                    <a:pt x="254" y="316"/>
                  </a:lnTo>
                  <a:lnTo>
                    <a:pt x="248" y="306"/>
                  </a:lnTo>
                  <a:lnTo>
                    <a:pt x="232" y="300"/>
                  </a:lnTo>
                  <a:lnTo>
                    <a:pt x="222" y="296"/>
                  </a:lnTo>
                  <a:lnTo>
                    <a:pt x="198" y="296"/>
                  </a:lnTo>
                  <a:lnTo>
                    <a:pt x="188" y="286"/>
                  </a:lnTo>
                  <a:lnTo>
                    <a:pt x="174" y="276"/>
                  </a:lnTo>
                  <a:lnTo>
                    <a:pt x="158" y="270"/>
                  </a:lnTo>
                  <a:lnTo>
                    <a:pt x="152" y="270"/>
                  </a:lnTo>
                  <a:lnTo>
                    <a:pt x="150" y="272"/>
                  </a:lnTo>
                  <a:lnTo>
                    <a:pt x="122" y="276"/>
                  </a:lnTo>
                  <a:lnTo>
                    <a:pt x="106" y="276"/>
                  </a:lnTo>
                  <a:lnTo>
                    <a:pt x="106" y="272"/>
                  </a:lnTo>
                  <a:lnTo>
                    <a:pt x="106" y="264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2" y="244"/>
                  </a:lnTo>
                  <a:lnTo>
                    <a:pt x="94" y="238"/>
                  </a:lnTo>
                  <a:lnTo>
                    <a:pt x="94" y="236"/>
                  </a:lnTo>
                  <a:lnTo>
                    <a:pt x="92" y="220"/>
                  </a:lnTo>
                  <a:lnTo>
                    <a:pt x="90" y="220"/>
                  </a:lnTo>
                  <a:lnTo>
                    <a:pt x="88" y="220"/>
                  </a:lnTo>
                  <a:lnTo>
                    <a:pt x="82" y="220"/>
                  </a:lnTo>
                  <a:lnTo>
                    <a:pt x="78" y="218"/>
                  </a:lnTo>
                  <a:lnTo>
                    <a:pt x="78" y="214"/>
                  </a:lnTo>
                  <a:lnTo>
                    <a:pt x="78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8" y="202"/>
                  </a:lnTo>
                  <a:lnTo>
                    <a:pt x="94" y="196"/>
                  </a:lnTo>
                  <a:lnTo>
                    <a:pt x="96" y="194"/>
                  </a:lnTo>
                  <a:lnTo>
                    <a:pt x="102" y="184"/>
                  </a:lnTo>
                  <a:lnTo>
                    <a:pt x="104" y="180"/>
                  </a:lnTo>
                  <a:lnTo>
                    <a:pt x="102" y="176"/>
                  </a:lnTo>
                  <a:lnTo>
                    <a:pt x="98" y="174"/>
                  </a:lnTo>
                  <a:lnTo>
                    <a:pt x="96" y="174"/>
                  </a:lnTo>
                  <a:lnTo>
                    <a:pt x="96" y="176"/>
                  </a:lnTo>
                  <a:lnTo>
                    <a:pt x="96" y="174"/>
                  </a:lnTo>
                  <a:lnTo>
                    <a:pt x="94" y="174"/>
                  </a:lnTo>
                  <a:lnTo>
                    <a:pt x="86" y="168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84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92" y="154"/>
                  </a:lnTo>
                  <a:lnTo>
                    <a:pt x="92" y="14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4" y="130"/>
                  </a:lnTo>
                  <a:lnTo>
                    <a:pt x="96" y="122"/>
                  </a:lnTo>
                  <a:lnTo>
                    <a:pt x="96" y="114"/>
                  </a:lnTo>
                  <a:lnTo>
                    <a:pt x="90" y="104"/>
                  </a:lnTo>
                  <a:lnTo>
                    <a:pt x="82" y="104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70" y="96"/>
                  </a:lnTo>
                  <a:lnTo>
                    <a:pt x="70" y="92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54" y="72"/>
                  </a:lnTo>
                  <a:lnTo>
                    <a:pt x="54" y="74"/>
                  </a:lnTo>
                  <a:lnTo>
                    <a:pt x="48" y="76"/>
                  </a:lnTo>
                  <a:lnTo>
                    <a:pt x="38" y="82"/>
                  </a:lnTo>
                  <a:lnTo>
                    <a:pt x="36" y="84"/>
                  </a:lnTo>
                  <a:lnTo>
                    <a:pt x="34" y="86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28" y="90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20" y="76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4"/>
                  </a:lnTo>
                  <a:lnTo>
                    <a:pt x="20" y="68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54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38" y="4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8"/>
                  </a:lnTo>
                  <a:lnTo>
                    <a:pt x="84" y="12"/>
                  </a:lnTo>
                  <a:lnTo>
                    <a:pt x="88" y="18"/>
                  </a:lnTo>
                  <a:lnTo>
                    <a:pt x="98" y="26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28" y="26"/>
                  </a:lnTo>
                  <a:lnTo>
                    <a:pt x="132" y="24"/>
                  </a:lnTo>
                  <a:lnTo>
                    <a:pt x="162" y="46"/>
                  </a:lnTo>
                  <a:lnTo>
                    <a:pt x="178" y="52"/>
                  </a:lnTo>
                  <a:lnTo>
                    <a:pt x="178" y="50"/>
                  </a:lnTo>
                  <a:lnTo>
                    <a:pt x="174" y="50"/>
                  </a:lnTo>
                  <a:lnTo>
                    <a:pt x="172" y="52"/>
                  </a:lnTo>
                  <a:lnTo>
                    <a:pt x="172" y="56"/>
                  </a:lnTo>
                  <a:lnTo>
                    <a:pt x="174" y="58"/>
                  </a:lnTo>
                  <a:lnTo>
                    <a:pt x="178" y="60"/>
                  </a:lnTo>
                  <a:lnTo>
                    <a:pt x="186" y="66"/>
                  </a:lnTo>
                  <a:lnTo>
                    <a:pt x="198" y="74"/>
                  </a:lnTo>
                  <a:lnTo>
                    <a:pt x="212" y="84"/>
                  </a:lnTo>
                  <a:lnTo>
                    <a:pt x="220" y="90"/>
                  </a:lnTo>
                  <a:lnTo>
                    <a:pt x="222" y="92"/>
                  </a:lnTo>
                  <a:lnTo>
                    <a:pt x="224" y="90"/>
                  </a:lnTo>
                  <a:lnTo>
                    <a:pt x="226" y="90"/>
                  </a:lnTo>
                  <a:lnTo>
                    <a:pt x="232" y="88"/>
                  </a:lnTo>
                  <a:lnTo>
                    <a:pt x="238" y="90"/>
                  </a:lnTo>
                  <a:lnTo>
                    <a:pt x="248" y="92"/>
                  </a:lnTo>
                  <a:lnTo>
                    <a:pt x="260" y="98"/>
                  </a:lnTo>
                  <a:lnTo>
                    <a:pt x="270" y="100"/>
                  </a:lnTo>
                  <a:lnTo>
                    <a:pt x="280" y="100"/>
                  </a:lnTo>
                  <a:lnTo>
                    <a:pt x="302" y="100"/>
                  </a:lnTo>
                  <a:lnTo>
                    <a:pt x="320" y="100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6" y="100"/>
                  </a:lnTo>
                  <a:lnTo>
                    <a:pt x="380" y="118"/>
                  </a:lnTo>
                  <a:lnTo>
                    <a:pt x="382" y="120"/>
                  </a:lnTo>
                  <a:lnTo>
                    <a:pt x="392" y="108"/>
                  </a:lnTo>
                  <a:lnTo>
                    <a:pt x="392" y="102"/>
                  </a:lnTo>
                  <a:lnTo>
                    <a:pt x="400" y="100"/>
                  </a:lnTo>
                  <a:lnTo>
                    <a:pt x="408" y="98"/>
                  </a:lnTo>
                  <a:lnTo>
                    <a:pt x="436" y="96"/>
                  </a:lnTo>
                  <a:lnTo>
                    <a:pt x="454" y="94"/>
                  </a:lnTo>
                  <a:lnTo>
                    <a:pt x="466" y="94"/>
                  </a:lnTo>
                  <a:lnTo>
                    <a:pt x="488" y="104"/>
                  </a:lnTo>
                  <a:lnTo>
                    <a:pt x="522" y="104"/>
                  </a:lnTo>
                  <a:lnTo>
                    <a:pt x="538" y="114"/>
                  </a:lnTo>
                  <a:lnTo>
                    <a:pt x="542" y="120"/>
                  </a:lnTo>
                  <a:lnTo>
                    <a:pt x="542" y="132"/>
                  </a:lnTo>
                  <a:lnTo>
                    <a:pt x="538" y="140"/>
                  </a:lnTo>
                  <a:lnTo>
                    <a:pt x="524" y="142"/>
                  </a:lnTo>
                  <a:lnTo>
                    <a:pt x="514" y="154"/>
                  </a:lnTo>
                  <a:lnTo>
                    <a:pt x="500" y="156"/>
                  </a:lnTo>
                  <a:lnTo>
                    <a:pt x="490" y="162"/>
                  </a:lnTo>
                  <a:lnTo>
                    <a:pt x="484" y="172"/>
                  </a:lnTo>
                  <a:lnTo>
                    <a:pt x="472" y="184"/>
                  </a:lnTo>
                  <a:lnTo>
                    <a:pt x="470" y="198"/>
                  </a:lnTo>
                  <a:lnTo>
                    <a:pt x="460" y="202"/>
                  </a:lnTo>
                  <a:lnTo>
                    <a:pt x="452" y="208"/>
                  </a:lnTo>
                  <a:lnTo>
                    <a:pt x="452" y="228"/>
                  </a:lnTo>
                  <a:lnTo>
                    <a:pt x="460" y="234"/>
                  </a:lnTo>
                  <a:lnTo>
                    <a:pt x="472" y="236"/>
                  </a:lnTo>
                  <a:lnTo>
                    <a:pt x="472" y="246"/>
                  </a:lnTo>
                  <a:lnTo>
                    <a:pt x="478" y="266"/>
                  </a:lnTo>
                  <a:lnTo>
                    <a:pt x="480" y="266"/>
                  </a:lnTo>
                  <a:lnTo>
                    <a:pt x="486" y="268"/>
                  </a:lnTo>
                  <a:lnTo>
                    <a:pt x="498" y="272"/>
                  </a:lnTo>
                  <a:lnTo>
                    <a:pt x="510" y="274"/>
                  </a:lnTo>
                  <a:lnTo>
                    <a:pt x="518" y="274"/>
                  </a:lnTo>
                  <a:lnTo>
                    <a:pt x="534" y="274"/>
                  </a:lnTo>
                  <a:lnTo>
                    <a:pt x="550" y="260"/>
                  </a:lnTo>
                  <a:lnTo>
                    <a:pt x="560" y="260"/>
                  </a:lnTo>
                  <a:lnTo>
                    <a:pt x="574" y="252"/>
                  </a:lnTo>
                  <a:lnTo>
                    <a:pt x="576" y="252"/>
                  </a:lnTo>
                  <a:lnTo>
                    <a:pt x="578" y="252"/>
                  </a:lnTo>
                  <a:lnTo>
                    <a:pt x="584" y="252"/>
                  </a:lnTo>
                  <a:lnTo>
                    <a:pt x="592" y="256"/>
                  </a:lnTo>
                  <a:lnTo>
                    <a:pt x="594" y="256"/>
                  </a:lnTo>
                  <a:lnTo>
                    <a:pt x="602" y="254"/>
                  </a:lnTo>
                  <a:lnTo>
                    <a:pt x="612" y="252"/>
                  </a:lnTo>
                  <a:lnTo>
                    <a:pt x="618" y="254"/>
                  </a:lnTo>
                  <a:lnTo>
                    <a:pt x="622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39" name="Freeform 209"/>
            <p:cNvSpPr>
              <a:spLocks/>
            </p:cNvSpPr>
            <p:nvPr/>
          </p:nvSpPr>
          <p:spPr bwMode="auto">
            <a:xfrm>
              <a:off x="4480" y="3860"/>
              <a:ext cx="4" cy="4"/>
            </a:xfrm>
            <a:custGeom>
              <a:avLst/>
              <a:gdLst>
                <a:gd name="T0" fmla="*/ 2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4 h 4"/>
                <a:gd name="T12" fmla="*/ 2 w 4"/>
                <a:gd name="T13" fmla="*/ 2 h 4"/>
                <a:gd name="T14" fmla="*/ 0 w 4"/>
                <a:gd name="T15" fmla="*/ 4 h 4"/>
                <a:gd name="T16" fmla="*/ 0 w 4"/>
                <a:gd name="T17" fmla="*/ 4 h 4"/>
                <a:gd name="T18" fmla="*/ 4 w 4"/>
                <a:gd name="T19" fmla="*/ 0 h 4"/>
                <a:gd name="T20" fmla="*/ 2 w 4"/>
                <a:gd name="T21" fmla="*/ 0 h 4"/>
                <a:gd name="T22" fmla="*/ 0 w 4"/>
                <a:gd name="T23" fmla="*/ 4 h 4"/>
                <a:gd name="T24" fmla="*/ 2 w 4"/>
                <a:gd name="T25" fmla="*/ 2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2" y="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0" name="Freeform 210"/>
            <p:cNvSpPr>
              <a:spLocks/>
            </p:cNvSpPr>
            <p:nvPr/>
          </p:nvSpPr>
          <p:spPr bwMode="auto">
            <a:xfrm>
              <a:off x="4272" y="4042"/>
              <a:ext cx="6" cy="6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0 h 6"/>
                <a:gd name="T4" fmla="*/ 4 w 6"/>
                <a:gd name="T5" fmla="*/ 0 h 6"/>
                <a:gd name="T6" fmla="*/ 2 w 6"/>
                <a:gd name="T7" fmla="*/ 0 h 6"/>
                <a:gd name="T8" fmla="*/ 0 w 6"/>
                <a:gd name="T9" fmla="*/ 2 h 6"/>
                <a:gd name="T10" fmla="*/ 0 w 6"/>
                <a:gd name="T11" fmla="*/ 2 h 6"/>
                <a:gd name="T12" fmla="*/ 0 w 6"/>
                <a:gd name="T13" fmla="*/ 4 h 6"/>
                <a:gd name="T14" fmla="*/ 2 w 6"/>
                <a:gd name="T15" fmla="*/ 6 h 6"/>
                <a:gd name="T16" fmla="*/ 4 w 6"/>
                <a:gd name="T17" fmla="*/ 4 h 6"/>
                <a:gd name="T18" fmla="*/ 6 w 6"/>
                <a:gd name="T19" fmla="*/ 2 h 6"/>
                <a:gd name="T20" fmla="*/ 6 w 6"/>
                <a:gd name="T21" fmla="*/ 2 h 6"/>
                <a:gd name="T22" fmla="*/ 2 w 6"/>
                <a:gd name="T23" fmla="*/ 0 h 6"/>
                <a:gd name="T24" fmla="*/ 0 w 6"/>
                <a:gd name="T25" fmla="*/ 2 h 6"/>
                <a:gd name="T26" fmla="*/ 2 w 6"/>
                <a:gd name="T27" fmla="*/ 2 h 6"/>
                <a:gd name="T28" fmla="*/ 0 w 6"/>
                <a:gd name="T29" fmla="*/ 2 h 6"/>
                <a:gd name="T30" fmla="*/ 2 w 6"/>
                <a:gd name="T31" fmla="*/ 2 h 6"/>
                <a:gd name="T32" fmla="*/ 2 w 6"/>
                <a:gd name="T33" fmla="*/ 2 h 6"/>
                <a:gd name="T34" fmla="*/ 2 w 6"/>
                <a:gd name="T35" fmla="*/ 4 h 6"/>
                <a:gd name="T36" fmla="*/ 2 w 6"/>
                <a:gd name="T37" fmla="*/ 4 h 6"/>
                <a:gd name="T38" fmla="*/ 2 w 6"/>
                <a:gd name="T39" fmla="*/ 2 h 6"/>
                <a:gd name="T40" fmla="*/ 2 w 6"/>
                <a:gd name="T41" fmla="*/ 4 h 6"/>
                <a:gd name="T42" fmla="*/ 2 w 6"/>
                <a:gd name="T43" fmla="*/ 4 h 6"/>
                <a:gd name="T44" fmla="*/ 2 w 6"/>
                <a:gd name="T45" fmla="*/ 2 h 6"/>
                <a:gd name="T46" fmla="*/ 4 w 6"/>
                <a:gd name="T47" fmla="*/ 2 h 6"/>
                <a:gd name="T48" fmla="*/ 4 w 6"/>
                <a:gd name="T49" fmla="*/ 2 h 6"/>
                <a:gd name="T50" fmla="*/ 2 w 6"/>
                <a:gd name="T51" fmla="*/ 4 h 6"/>
                <a:gd name="T52" fmla="*/ 2 w 6"/>
                <a:gd name="T53" fmla="*/ 4 h 6"/>
                <a:gd name="T54" fmla="*/ 4 w 6"/>
                <a:gd name="T55" fmla="*/ 2 h 6"/>
                <a:gd name="T56" fmla="*/ 4 w 6"/>
                <a:gd name="T57" fmla="*/ 4 h 6"/>
                <a:gd name="T58" fmla="*/ 4 w 6"/>
                <a:gd name="T59" fmla="*/ 4 h 6"/>
                <a:gd name="T60" fmla="*/ 4 w 6"/>
                <a:gd name="T61" fmla="*/ 4 h 6"/>
                <a:gd name="T62" fmla="*/ 4 w 6"/>
                <a:gd name="T63" fmla="*/ 2 h 6"/>
                <a:gd name="T64" fmla="*/ 6 w 6"/>
                <a:gd name="T65" fmla="*/ 2 h 6"/>
                <a:gd name="T66" fmla="*/ 4 w 6"/>
                <a:gd name="T67" fmla="*/ 2 h 6"/>
                <a:gd name="T68" fmla="*/ 4 w 6"/>
                <a:gd name="T69" fmla="*/ 2 h 6"/>
                <a:gd name="T70" fmla="*/ 4 w 6"/>
                <a:gd name="T71" fmla="*/ 2 h 6"/>
                <a:gd name="T72" fmla="*/ 4 w 6"/>
                <a:gd name="T73" fmla="*/ 4 h 6"/>
                <a:gd name="T74" fmla="*/ 4 w 6"/>
                <a:gd name="T75" fmla="*/ 2 h 6"/>
                <a:gd name="T76" fmla="*/ 4 w 6"/>
                <a:gd name="T77" fmla="*/ 2 h 6"/>
                <a:gd name="T78" fmla="*/ 4 w 6"/>
                <a:gd name="T79" fmla="*/ 4 h 6"/>
                <a:gd name="T80" fmla="*/ 2 w 6"/>
                <a:gd name="T81" fmla="*/ 2 h 6"/>
                <a:gd name="T82" fmla="*/ 2 w 6"/>
                <a:gd name="T83" fmla="*/ 2 h 6"/>
                <a:gd name="T84" fmla="*/ 4 w 6"/>
                <a:gd name="T85" fmla="*/ 2 h 6"/>
                <a:gd name="T86" fmla="*/ 4 w 6"/>
                <a:gd name="T87" fmla="*/ 2 h 6"/>
                <a:gd name="T88" fmla="*/ 2 w 6"/>
                <a:gd name="T89" fmla="*/ 2 h 6"/>
                <a:gd name="T90" fmla="*/ 2 w 6"/>
                <a:gd name="T91" fmla="*/ 2 h 6"/>
                <a:gd name="T92" fmla="*/ 2 w 6"/>
                <a:gd name="T93" fmla="*/ 2 h 6"/>
                <a:gd name="T94" fmla="*/ 2 w 6"/>
                <a:gd name="T95" fmla="*/ 2 h 6"/>
                <a:gd name="T96" fmla="*/ 2 w 6"/>
                <a:gd name="T97" fmla="*/ 2 h 6"/>
                <a:gd name="T98" fmla="*/ 2 w 6"/>
                <a:gd name="T99" fmla="*/ 0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"/>
                <a:gd name="T151" fmla="*/ 0 h 6"/>
                <a:gd name="T152" fmla="*/ 6 w 6"/>
                <a:gd name="T153" fmla="*/ 6 h 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" h="6">
                  <a:moveTo>
                    <a:pt x="4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" name="Freeform 211"/>
            <p:cNvSpPr>
              <a:spLocks noEditPoints="1"/>
            </p:cNvSpPr>
            <p:nvPr/>
          </p:nvSpPr>
          <p:spPr bwMode="auto">
            <a:xfrm>
              <a:off x="4246" y="3726"/>
              <a:ext cx="604" cy="662"/>
            </a:xfrm>
            <a:custGeom>
              <a:avLst/>
              <a:gdLst>
                <a:gd name="T0" fmla="*/ 592 w 604"/>
                <a:gd name="T1" fmla="*/ 344 h 662"/>
                <a:gd name="T2" fmla="*/ 576 w 604"/>
                <a:gd name="T3" fmla="*/ 320 h 662"/>
                <a:gd name="T4" fmla="*/ 600 w 604"/>
                <a:gd name="T5" fmla="*/ 284 h 662"/>
                <a:gd name="T6" fmla="*/ 582 w 604"/>
                <a:gd name="T7" fmla="*/ 266 h 662"/>
                <a:gd name="T8" fmla="*/ 594 w 604"/>
                <a:gd name="T9" fmla="*/ 228 h 662"/>
                <a:gd name="T10" fmla="*/ 570 w 604"/>
                <a:gd name="T11" fmla="*/ 188 h 662"/>
                <a:gd name="T12" fmla="*/ 540 w 604"/>
                <a:gd name="T13" fmla="*/ 188 h 662"/>
                <a:gd name="T14" fmla="*/ 518 w 604"/>
                <a:gd name="T15" fmla="*/ 182 h 662"/>
                <a:gd name="T16" fmla="*/ 516 w 604"/>
                <a:gd name="T17" fmla="*/ 164 h 662"/>
                <a:gd name="T18" fmla="*/ 526 w 604"/>
                <a:gd name="T19" fmla="*/ 144 h 662"/>
                <a:gd name="T20" fmla="*/ 504 w 604"/>
                <a:gd name="T21" fmla="*/ 136 h 662"/>
                <a:gd name="T22" fmla="*/ 508 w 604"/>
                <a:gd name="T23" fmla="*/ 100 h 662"/>
                <a:gd name="T24" fmla="*/ 492 w 604"/>
                <a:gd name="T25" fmla="*/ 70 h 662"/>
                <a:gd name="T26" fmla="*/ 478 w 604"/>
                <a:gd name="T27" fmla="*/ 14 h 662"/>
                <a:gd name="T28" fmla="*/ 430 w 604"/>
                <a:gd name="T29" fmla="*/ 0 h 662"/>
                <a:gd name="T30" fmla="*/ 402 w 604"/>
                <a:gd name="T31" fmla="*/ 24 h 662"/>
                <a:gd name="T32" fmla="*/ 390 w 604"/>
                <a:gd name="T33" fmla="*/ 48 h 662"/>
                <a:gd name="T34" fmla="*/ 406 w 604"/>
                <a:gd name="T35" fmla="*/ 60 h 662"/>
                <a:gd name="T36" fmla="*/ 414 w 604"/>
                <a:gd name="T37" fmla="*/ 84 h 662"/>
                <a:gd name="T38" fmla="*/ 406 w 604"/>
                <a:gd name="T39" fmla="*/ 106 h 662"/>
                <a:gd name="T40" fmla="*/ 386 w 604"/>
                <a:gd name="T41" fmla="*/ 120 h 662"/>
                <a:gd name="T42" fmla="*/ 362 w 604"/>
                <a:gd name="T43" fmla="*/ 122 h 662"/>
                <a:gd name="T44" fmla="*/ 330 w 604"/>
                <a:gd name="T45" fmla="*/ 116 h 662"/>
                <a:gd name="T46" fmla="*/ 324 w 604"/>
                <a:gd name="T47" fmla="*/ 134 h 662"/>
                <a:gd name="T48" fmla="*/ 336 w 604"/>
                <a:gd name="T49" fmla="*/ 152 h 662"/>
                <a:gd name="T50" fmla="*/ 334 w 604"/>
                <a:gd name="T51" fmla="*/ 178 h 662"/>
                <a:gd name="T52" fmla="*/ 348 w 604"/>
                <a:gd name="T53" fmla="*/ 228 h 662"/>
                <a:gd name="T54" fmla="*/ 374 w 604"/>
                <a:gd name="T55" fmla="*/ 248 h 662"/>
                <a:gd name="T56" fmla="*/ 380 w 604"/>
                <a:gd name="T57" fmla="*/ 288 h 662"/>
                <a:gd name="T58" fmla="*/ 338 w 604"/>
                <a:gd name="T59" fmla="*/ 304 h 662"/>
                <a:gd name="T60" fmla="*/ 310 w 604"/>
                <a:gd name="T61" fmla="*/ 310 h 662"/>
                <a:gd name="T62" fmla="*/ 278 w 604"/>
                <a:gd name="T63" fmla="*/ 344 h 662"/>
                <a:gd name="T64" fmla="*/ 254 w 604"/>
                <a:gd name="T65" fmla="*/ 356 h 662"/>
                <a:gd name="T66" fmla="*/ 266 w 604"/>
                <a:gd name="T67" fmla="*/ 402 h 662"/>
                <a:gd name="T68" fmla="*/ 254 w 604"/>
                <a:gd name="T69" fmla="*/ 434 h 662"/>
                <a:gd name="T70" fmla="*/ 222 w 604"/>
                <a:gd name="T71" fmla="*/ 440 h 662"/>
                <a:gd name="T72" fmla="*/ 190 w 604"/>
                <a:gd name="T73" fmla="*/ 452 h 662"/>
                <a:gd name="T74" fmla="*/ 168 w 604"/>
                <a:gd name="T75" fmla="*/ 462 h 662"/>
                <a:gd name="T76" fmla="*/ 150 w 604"/>
                <a:gd name="T77" fmla="*/ 472 h 662"/>
                <a:gd name="T78" fmla="*/ 124 w 604"/>
                <a:gd name="T79" fmla="*/ 500 h 662"/>
                <a:gd name="T80" fmla="*/ 86 w 604"/>
                <a:gd name="T81" fmla="*/ 504 h 662"/>
                <a:gd name="T82" fmla="*/ 48 w 604"/>
                <a:gd name="T83" fmla="*/ 508 h 662"/>
                <a:gd name="T84" fmla="*/ 20 w 604"/>
                <a:gd name="T85" fmla="*/ 540 h 662"/>
                <a:gd name="T86" fmla="*/ 22 w 604"/>
                <a:gd name="T87" fmla="*/ 554 h 662"/>
                <a:gd name="T88" fmla="*/ 38 w 604"/>
                <a:gd name="T89" fmla="*/ 570 h 662"/>
                <a:gd name="T90" fmla="*/ 12 w 604"/>
                <a:gd name="T91" fmla="*/ 578 h 662"/>
                <a:gd name="T92" fmla="*/ 6 w 604"/>
                <a:gd name="T93" fmla="*/ 606 h 662"/>
                <a:gd name="T94" fmla="*/ 40 w 604"/>
                <a:gd name="T95" fmla="*/ 648 h 662"/>
                <a:gd name="T96" fmla="*/ 214 w 604"/>
                <a:gd name="T97" fmla="*/ 638 h 662"/>
                <a:gd name="T98" fmla="*/ 354 w 604"/>
                <a:gd name="T99" fmla="*/ 608 h 662"/>
                <a:gd name="T100" fmla="*/ 478 w 604"/>
                <a:gd name="T101" fmla="*/ 602 h 662"/>
                <a:gd name="T102" fmla="*/ 538 w 604"/>
                <a:gd name="T103" fmla="*/ 478 h 662"/>
                <a:gd name="T104" fmla="*/ 532 w 604"/>
                <a:gd name="T105" fmla="*/ 408 h 662"/>
                <a:gd name="T106" fmla="*/ 342 w 604"/>
                <a:gd name="T107" fmla="*/ 518 h 662"/>
                <a:gd name="T108" fmla="*/ 330 w 604"/>
                <a:gd name="T109" fmla="*/ 554 h 662"/>
                <a:gd name="T110" fmla="*/ 278 w 604"/>
                <a:gd name="T111" fmla="*/ 564 h 662"/>
                <a:gd name="T112" fmla="*/ 238 w 604"/>
                <a:gd name="T113" fmla="*/ 572 h 662"/>
                <a:gd name="T114" fmla="*/ 212 w 604"/>
                <a:gd name="T115" fmla="*/ 560 h 662"/>
                <a:gd name="T116" fmla="*/ 200 w 604"/>
                <a:gd name="T117" fmla="*/ 520 h 662"/>
                <a:gd name="T118" fmla="*/ 258 w 604"/>
                <a:gd name="T119" fmla="*/ 514 h 662"/>
                <a:gd name="T120" fmla="*/ 274 w 604"/>
                <a:gd name="T121" fmla="*/ 512 h 662"/>
                <a:gd name="T122" fmla="*/ 342 w 604"/>
                <a:gd name="T123" fmla="*/ 500 h 6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4"/>
                <a:gd name="T187" fmla="*/ 0 h 662"/>
                <a:gd name="T188" fmla="*/ 604 w 604"/>
                <a:gd name="T189" fmla="*/ 662 h 6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4" h="662">
                  <a:moveTo>
                    <a:pt x="604" y="378"/>
                  </a:moveTo>
                  <a:lnTo>
                    <a:pt x="604" y="370"/>
                  </a:lnTo>
                  <a:lnTo>
                    <a:pt x="594" y="358"/>
                  </a:lnTo>
                  <a:lnTo>
                    <a:pt x="592" y="356"/>
                  </a:lnTo>
                  <a:lnTo>
                    <a:pt x="590" y="350"/>
                  </a:lnTo>
                  <a:lnTo>
                    <a:pt x="592" y="344"/>
                  </a:lnTo>
                  <a:lnTo>
                    <a:pt x="592" y="340"/>
                  </a:lnTo>
                  <a:lnTo>
                    <a:pt x="590" y="328"/>
                  </a:lnTo>
                  <a:lnTo>
                    <a:pt x="584" y="328"/>
                  </a:lnTo>
                  <a:lnTo>
                    <a:pt x="580" y="328"/>
                  </a:lnTo>
                  <a:lnTo>
                    <a:pt x="576" y="324"/>
                  </a:lnTo>
                  <a:lnTo>
                    <a:pt x="576" y="320"/>
                  </a:lnTo>
                  <a:lnTo>
                    <a:pt x="576" y="314"/>
                  </a:lnTo>
                  <a:lnTo>
                    <a:pt x="578" y="306"/>
                  </a:lnTo>
                  <a:lnTo>
                    <a:pt x="594" y="300"/>
                  </a:lnTo>
                  <a:lnTo>
                    <a:pt x="600" y="288"/>
                  </a:lnTo>
                  <a:lnTo>
                    <a:pt x="602" y="286"/>
                  </a:lnTo>
                  <a:lnTo>
                    <a:pt x="600" y="284"/>
                  </a:lnTo>
                  <a:lnTo>
                    <a:pt x="596" y="282"/>
                  </a:lnTo>
                  <a:lnTo>
                    <a:pt x="588" y="278"/>
                  </a:lnTo>
                  <a:lnTo>
                    <a:pt x="582" y="274"/>
                  </a:lnTo>
                  <a:lnTo>
                    <a:pt x="580" y="268"/>
                  </a:lnTo>
                  <a:lnTo>
                    <a:pt x="580" y="266"/>
                  </a:lnTo>
                  <a:lnTo>
                    <a:pt x="582" y="266"/>
                  </a:lnTo>
                  <a:lnTo>
                    <a:pt x="586" y="268"/>
                  </a:lnTo>
                  <a:lnTo>
                    <a:pt x="590" y="260"/>
                  </a:lnTo>
                  <a:lnTo>
                    <a:pt x="590" y="248"/>
                  </a:lnTo>
                  <a:lnTo>
                    <a:pt x="590" y="240"/>
                  </a:lnTo>
                  <a:lnTo>
                    <a:pt x="592" y="236"/>
                  </a:lnTo>
                  <a:lnTo>
                    <a:pt x="594" y="228"/>
                  </a:lnTo>
                  <a:lnTo>
                    <a:pt x="594" y="220"/>
                  </a:lnTo>
                  <a:lnTo>
                    <a:pt x="590" y="212"/>
                  </a:lnTo>
                  <a:lnTo>
                    <a:pt x="582" y="212"/>
                  </a:lnTo>
                  <a:lnTo>
                    <a:pt x="572" y="212"/>
                  </a:lnTo>
                  <a:lnTo>
                    <a:pt x="566" y="212"/>
                  </a:lnTo>
                  <a:lnTo>
                    <a:pt x="568" y="202"/>
                  </a:lnTo>
                  <a:lnTo>
                    <a:pt x="570" y="188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54" y="180"/>
                  </a:lnTo>
                  <a:lnTo>
                    <a:pt x="550" y="184"/>
                  </a:lnTo>
                  <a:lnTo>
                    <a:pt x="540" y="188"/>
                  </a:lnTo>
                  <a:lnTo>
                    <a:pt x="536" y="192"/>
                  </a:lnTo>
                  <a:lnTo>
                    <a:pt x="538" y="196"/>
                  </a:lnTo>
                  <a:lnTo>
                    <a:pt x="536" y="198"/>
                  </a:lnTo>
                  <a:lnTo>
                    <a:pt x="532" y="198"/>
                  </a:lnTo>
                  <a:lnTo>
                    <a:pt x="526" y="196"/>
                  </a:lnTo>
                  <a:lnTo>
                    <a:pt x="518" y="182"/>
                  </a:lnTo>
                  <a:lnTo>
                    <a:pt x="514" y="174"/>
                  </a:lnTo>
                  <a:lnTo>
                    <a:pt x="514" y="172"/>
                  </a:lnTo>
                  <a:lnTo>
                    <a:pt x="518" y="174"/>
                  </a:lnTo>
                  <a:lnTo>
                    <a:pt x="516" y="168"/>
                  </a:lnTo>
                  <a:lnTo>
                    <a:pt x="516" y="164"/>
                  </a:lnTo>
                  <a:lnTo>
                    <a:pt x="516" y="162"/>
                  </a:lnTo>
                  <a:lnTo>
                    <a:pt x="518" y="160"/>
                  </a:lnTo>
                  <a:lnTo>
                    <a:pt x="520" y="158"/>
                  </a:lnTo>
                  <a:lnTo>
                    <a:pt x="522" y="156"/>
                  </a:lnTo>
                  <a:lnTo>
                    <a:pt x="526" y="156"/>
                  </a:lnTo>
                  <a:lnTo>
                    <a:pt x="526" y="152"/>
                  </a:lnTo>
                  <a:lnTo>
                    <a:pt x="526" y="144"/>
                  </a:lnTo>
                  <a:lnTo>
                    <a:pt x="520" y="142"/>
                  </a:lnTo>
                  <a:lnTo>
                    <a:pt x="518" y="140"/>
                  </a:lnTo>
                  <a:lnTo>
                    <a:pt x="514" y="140"/>
                  </a:lnTo>
                  <a:lnTo>
                    <a:pt x="506" y="138"/>
                  </a:lnTo>
                  <a:lnTo>
                    <a:pt x="504" y="138"/>
                  </a:lnTo>
                  <a:lnTo>
                    <a:pt x="504" y="136"/>
                  </a:lnTo>
                  <a:lnTo>
                    <a:pt x="506" y="134"/>
                  </a:lnTo>
                  <a:lnTo>
                    <a:pt x="502" y="134"/>
                  </a:lnTo>
                  <a:lnTo>
                    <a:pt x="502" y="124"/>
                  </a:lnTo>
                  <a:lnTo>
                    <a:pt x="506" y="120"/>
                  </a:lnTo>
                  <a:lnTo>
                    <a:pt x="510" y="112"/>
                  </a:lnTo>
                  <a:lnTo>
                    <a:pt x="512" y="112"/>
                  </a:lnTo>
                  <a:lnTo>
                    <a:pt x="508" y="100"/>
                  </a:lnTo>
                  <a:lnTo>
                    <a:pt x="504" y="96"/>
                  </a:lnTo>
                  <a:lnTo>
                    <a:pt x="500" y="90"/>
                  </a:lnTo>
                  <a:lnTo>
                    <a:pt x="494" y="84"/>
                  </a:lnTo>
                  <a:lnTo>
                    <a:pt x="494" y="80"/>
                  </a:lnTo>
                  <a:lnTo>
                    <a:pt x="492" y="70"/>
                  </a:lnTo>
                  <a:lnTo>
                    <a:pt x="490" y="68"/>
                  </a:lnTo>
                  <a:lnTo>
                    <a:pt x="488" y="68"/>
                  </a:lnTo>
                  <a:lnTo>
                    <a:pt x="484" y="70"/>
                  </a:lnTo>
                  <a:lnTo>
                    <a:pt x="476" y="58"/>
                  </a:lnTo>
                  <a:lnTo>
                    <a:pt x="476" y="24"/>
                  </a:lnTo>
                  <a:lnTo>
                    <a:pt x="480" y="14"/>
                  </a:lnTo>
                  <a:lnTo>
                    <a:pt x="478" y="14"/>
                  </a:lnTo>
                  <a:lnTo>
                    <a:pt x="466" y="14"/>
                  </a:lnTo>
                  <a:lnTo>
                    <a:pt x="454" y="14"/>
                  </a:lnTo>
                  <a:lnTo>
                    <a:pt x="444" y="8"/>
                  </a:lnTo>
                  <a:lnTo>
                    <a:pt x="434" y="0"/>
                  </a:lnTo>
                  <a:lnTo>
                    <a:pt x="430" y="0"/>
                  </a:lnTo>
                  <a:lnTo>
                    <a:pt x="418" y="0"/>
                  </a:lnTo>
                  <a:lnTo>
                    <a:pt x="408" y="0"/>
                  </a:lnTo>
                  <a:lnTo>
                    <a:pt x="408" y="18"/>
                  </a:lnTo>
                  <a:lnTo>
                    <a:pt x="404" y="20"/>
                  </a:lnTo>
                  <a:lnTo>
                    <a:pt x="402" y="22"/>
                  </a:lnTo>
                  <a:lnTo>
                    <a:pt x="402" y="24"/>
                  </a:lnTo>
                  <a:lnTo>
                    <a:pt x="402" y="34"/>
                  </a:lnTo>
                  <a:lnTo>
                    <a:pt x="396" y="38"/>
                  </a:lnTo>
                  <a:lnTo>
                    <a:pt x="392" y="42"/>
                  </a:lnTo>
                  <a:lnTo>
                    <a:pt x="392" y="46"/>
                  </a:lnTo>
                  <a:lnTo>
                    <a:pt x="390" y="48"/>
                  </a:lnTo>
                  <a:lnTo>
                    <a:pt x="394" y="52"/>
                  </a:lnTo>
                  <a:lnTo>
                    <a:pt x="400" y="56"/>
                  </a:lnTo>
                  <a:lnTo>
                    <a:pt x="404" y="56"/>
                  </a:lnTo>
                  <a:lnTo>
                    <a:pt x="406" y="60"/>
                  </a:lnTo>
                  <a:lnTo>
                    <a:pt x="404" y="68"/>
                  </a:lnTo>
                  <a:lnTo>
                    <a:pt x="404" y="72"/>
                  </a:lnTo>
                  <a:lnTo>
                    <a:pt x="406" y="78"/>
                  </a:lnTo>
                  <a:lnTo>
                    <a:pt x="410" y="80"/>
                  </a:lnTo>
                  <a:lnTo>
                    <a:pt x="414" y="84"/>
                  </a:lnTo>
                  <a:lnTo>
                    <a:pt x="414" y="88"/>
                  </a:lnTo>
                  <a:lnTo>
                    <a:pt x="412" y="98"/>
                  </a:lnTo>
                  <a:lnTo>
                    <a:pt x="410" y="102"/>
                  </a:lnTo>
                  <a:lnTo>
                    <a:pt x="412" y="102"/>
                  </a:lnTo>
                  <a:lnTo>
                    <a:pt x="406" y="106"/>
                  </a:lnTo>
                  <a:lnTo>
                    <a:pt x="404" y="110"/>
                  </a:lnTo>
                  <a:lnTo>
                    <a:pt x="404" y="112"/>
                  </a:lnTo>
                  <a:lnTo>
                    <a:pt x="402" y="114"/>
                  </a:lnTo>
                  <a:lnTo>
                    <a:pt x="398" y="114"/>
                  </a:lnTo>
                  <a:lnTo>
                    <a:pt x="390" y="116"/>
                  </a:lnTo>
                  <a:lnTo>
                    <a:pt x="386" y="120"/>
                  </a:lnTo>
                  <a:lnTo>
                    <a:pt x="382" y="124"/>
                  </a:lnTo>
                  <a:lnTo>
                    <a:pt x="376" y="124"/>
                  </a:lnTo>
                  <a:lnTo>
                    <a:pt x="370" y="126"/>
                  </a:lnTo>
                  <a:lnTo>
                    <a:pt x="366" y="124"/>
                  </a:lnTo>
                  <a:lnTo>
                    <a:pt x="362" y="122"/>
                  </a:lnTo>
                  <a:lnTo>
                    <a:pt x="354" y="116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4" y="112"/>
                  </a:lnTo>
                  <a:lnTo>
                    <a:pt x="340" y="112"/>
                  </a:lnTo>
                  <a:lnTo>
                    <a:pt x="330" y="116"/>
                  </a:lnTo>
                  <a:lnTo>
                    <a:pt x="330" y="128"/>
                  </a:lnTo>
                  <a:lnTo>
                    <a:pt x="328" y="130"/>
                  </a:lnTo>
                  <a:lnTo>
                    <a:pt x="326" y="132"/>
                  </a:lnTo>
                  <a:lnTo>
                    <a:pt x="324" y="134"/>
                  </a:lnTo>
                  <a:lnTo>
                    <a:pt x="324" y="138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6" y="152"/>
                  </a:lnTo>
                  <a:lnTo>
                    <a:pt x="328" y="170"/>
                  </a:lnTo>
                  <a:lnTo>
                    <a:pt x="326" y="172"/>
                  </a:lnTo>
                  <a:lnTo>
                    <a:pt x="330" y="172"/>
                  </a:lnTo>
                  <a:lnTo>
                    <a:pt x="332" y="174"/>
                  </a:lnTo>
                  <a:lnTo>
                    <a:pt x="334" y="178"/>
                  </a:lnTo>
                  <a:lnTo>
                    <a:pt x="336" y="192"/>
                  </a:lnTo>
                  <a:lnTo>
                    <a:pt x="338" y="200"/>
                  </a:lnTo>
                  <a:lnTo>
                    <a:pt x="340" y="222"/>
                  </a:lnTo>
                  <a:lnTo>
                    <a:pt x="346" y="228"/>
                  </a:lnTo>
                  <a:lnTo>
                    <a:pt x="348" y="228"/>
                  </a:lnTo>
                  <a:lnTo>
                    <a:pt x="354" y="228"/>
                  </a:lnTo>
                  <a:lnTo>
                    <a:pt x="366" y="232"/>
                  </a:lnTo>
                  <a:lnTo>
                    <a:pt x="372" y="234"/>
                  </a:lnTo>
                  <a:lnTo>
                    <a:pt x="372" y="244"/>
                  </a:lnTo>
                  <a:lnTo>
                    <a:pt x="374" y="248"/>
                  </a:lnTo>
                  <a:lnTo>
                    <a:pt x="380" y="254"/>
                  </a:lnTo>
                  <a:lnTo>
                    <a:pt x="388" y="260"/>
                  </a:lnTo>
                  <a:lnTo>
                    <a:pt x="386" y="274"/>
                  </a:lnTo>
                  <a:lnTo>
                    <a:pt x="386" y="280"/>
                  </a:lnTo>
                  <a:lnTo>
                    <a:pt x="380" y="288"/>
                  </a:lnTo>
                  <a:lnTo>
                    <a:pt x="374" y="296"/>
                  </a:lnTo>
                  <a:lnTo>
                    <a:pt x="370" y="298"/>
                  </a:lnTo>
                  <a:lnTo>
                    <a:pt x="366" y="298"/>
                  </a:lnTo>
                  <a:lnTo>
                    <a:pt x="350" y="300"/>
                  </a:lnTo>
                  <a:lnTo>
                    <a:pt x="346" y="302"/>
                  </a:lnTo>
                  <a:lnTo>
                    <a:pt x="338" y="304"/>
                  </a:lnTo>
                  <a:lnTo>
                    <a:pt x="332" y="306"/>
                  </a:lnTo>
                  <a:lnTo>
                    <a:pt x="326" y="308"/>
                  </a:lnTo>
                  <a:lnTo>
                    <a:pt x="322" y="308"/>
                  </a:lnTo>
                  <a:lnTo>
                    <a:pt x="316" y="308"/>
                  </a:lnTo>
                  <a:lnTo>
                    <a:pt x="310" y="310"/>
                  </a:lnTo>
                  <a:lnTo>
                    <a:pt x="306" y="312"/>
                  </a:lnTo>
                  <a:lnTo>
                    <a:pt x="300" y="316"/>
                  </a:lnTo>
                  <a:lnTo>
                    <a:pt x="292" y="326"/>
                  </a:lnTo>
                  <a:lnTo>
                    <a:pt x="290" y="328"/>
                  </a:lnTo>
                  <a:lnTo>
                    <a:pt x="282" y="338"/>
                  </a:lnTo>
                  <a:lnTo>
                    <a:pt x="278" y="344"/>
                  </a:lnTo>
                  <a:lnTo>
                    <a:pt x="276" y="350"/>
                  </a:lnTo>
                  <a:lnTo>
                    <a:pt x="274" y="352"/>
                  </a:lnTo>
                  <a:lnTo>
                    <a:pt x="270" y="352"/>
                  </a:lnTo>
                  <a:lnTo>
                    <a:pt x="260" y="354"/>
                  </a:lnTo>
                  <a:lnTo>
                    <a:pt x="258" y="354"/>
                  </a:lnTo>
                  <a:lnTo>
                    <a:pt x="254" y="356"/>
                  </a:lnTo>
                  <a:lnTo>
                    <a:pt x="250" y="366"/>
                  </a:lnTo>
                  <a:lnTo>
                    <a:pt x="250" y="370"/>
                  </a:lnTo>
                  <a:lnTo>
                    <a:pt x="250" y="374"/>
                  </a:lnTo>
                  <a:lnTo>
                    <a:pt x="252" y="380"/>
                  </a:lnTo>
                  <a:lnTo>
                    <a:pt x="254" y="380"/>
                  </a:lnTo>
                  <a:lnTo>
                    <a:pt x="264" y="388"/>
                  </a:lnTo>
                  <a:lnTo>
                    <a:pt x="266" y="402"/>
                  </a:lnTo>
                  <a:lnTo>
                    <a:pt x="266" y="408"/>
                  </a:lnTo>
                  <a:lnTo>
                    <a:pt x="266" y="424"/>
                  </a:lnTo>
                  <a:lnTo>
                    <a:pt x="268" y="424"/>
                  </a:lnTo>
                  <a:lnTo>
                    <a:pt x="268" y="426"/>
                  </a:lnTo>
                  <a:lnTo>
                    <a:pt x="262" y="428"/>
                  </a:lnTo>
                  <a:lnTo>
                    <a:pt x="254" y="434"/>
                  </a:lnTo>
                  <a:lnTo>
                    <a:pt x="248" y="436"/>
                  </a:lnTo>
                  <a:lnTo>
                    <a:pt x="244" y="438"/>
                  </a:lnTo>
                  <a:lnTo>
                    <a:pt x="238" y="438"/>
                  </a:lnTo>
                  <a:lnTo>
                    <a:pt x="226" y="438"/>
                  </a:lnTo>
                  <a:lnTo>
                    <a:pt x="222" y="440"/>
                  </a:lnTo>
                  <a:lnTo>
                    <a:pt x="216" y="444"/>
                  </a:lnTo>
                  <a:lnTo>
                    <a:pt x="210" y="448"/>
                  </a:lnTo>
                  <a:lnTo>
                    <a:pt x="206" y="448"/>
                  </a:lnTo>
                  <a:lnTo>
                    <a:pt x="198" y="450"/>
                  </a:lnTo>
                  <a:lnTo>
                    <a:pt x="190" y="452"/>
                  </a:lnTo>
                  <a:lnTo>
                    <a:pt x="186" y="454"/>
                  </a:lnTo>
                  <a:lnTo>
                    <a:pt x="184" y="456"/>
                  </a:lnTo>
                  <a:lnTo>
                    <a:pt x="180" y="458"/>
                  </a:lnTo>
                  <a:lnTo>
                    <a:pt x="178" y="460"/>
                  </a:lnTo>
                  <a:lnTo>
                    <a:pt x="172" y="460"/>
                  </a:lnTo>
                  <a:lnTo>
                    <a:pt x="170" y="460"/>
                  </a:lnTo>
                  <a:lnTo>
                    <a:pt x="168" y="462"/>
                  </a:lnTo>
                  <a:lnTo>
                    <a:pt x="162" y="468"/>
                  </a:lnTo>
                  <a:lnTo>
                    <a:pt x="158" y="472"/>
                  </a:lnTo>
                  <a:lnTo>
                    <a:pt x="158" y="470"/>
                  </a:lnTo>
                  <a:lnTo>
                    <a:pt x="154" y="470"/>
                  </a:lnTo>
                  <a:lnTo>
                    <a:pt x="150" y="472"/>
                  </a:lnTo>
                  <a:lnTo>
                    <a:pt x="142" y="482"/>
                  </a:lnTo>
                  <a:lnTo>
                    <a:pt x="138" y="488"/>
                  </a:lnTo>
                  <a:lnTo>
                    <a:pt x="134" y="492"/>
                  </a:lnTo>
                  <a:lnTo>
                    <a:pt x="124" y="500"/>
                  </a:lnTo>
                  <a:lnTo>
                    <a:pt x="120" y="502"/>
                  </a:lnTo>
                  <a:lnTo>
                    <a:pt x="102" y="500"/>
                  </a:lnTo>
                  <a:lnTo>
                    <a:pt x="96" y="502"/>
                  </a:lnTo>
                  <a:lnTo>
                    <a:pt x="90" y="502"/>
                  </a:lnTo>
                  <a:lnTo>
                    <a:pt x="86" y="504"/>
                  </a:lnTo>
                  <a:lnTo>
                    <a:pt x="78" y="504"/>
                  </a:lnTo>
                  <a:lnTo>
                    <a:pt x="66" y="508"/>
                  </a:lnTo>
                  <a:lnTo>
                    <a:pt x="58" y="510"/>
                  </a:lnTo>
                  <a:lnTo>
                    <a:pt x="56" y="508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6" y="516"/>
                  </a:lnTo>
                  <a:lnTo>
                    <a:pt x="26" y="522"/>
                  </a:lnTo>
                  <a:lnTo>
                    <a:pt x="24" y="532"/>
                  </a:lnTo>
                  <a:lnTo>
                    <a:pt x="24" y="534"/>
                  </a:lnTo>
                  <a:lnTo>
                    <a:pt x="20" y="540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4"/>
                  </a:lnTo>
                  <a:lnTo>
                    <a:pt x="16" y="548"/>
                  </a:lnTo>
                  <a:lnTo>
                    <a:pt x="18" y="552"/>
                  </a:lnTo>
                  <a:lnTo>
                    <a:pt x="22" y="554"/>
                  </a:lnTo>
                  <a:lnTo>
                    <a:pt x="26" y="558"/>
                  </a:lnTo>
                  <a:lnTo>
                    <a:pt x="32" y="562"/>
                  </a:lnTo>
                  <a:lnTo>
                    <a:pt x="34" y="564"/>
                  </a:lnTo>
                  <a:lnTo>
                    <a:pt x="36" y="568"/>
                  </a:lnTo>
                  <a:lnTo>
                    <a:pt x="38" y="570"/>
                  </a:lnTo>
                  <a:lnTo>
                    <a:pt x="38" y="572"/>
                  </a:lnTo>
                  <a:lnTo>
                    <a:pt x="32" y="574"/>
                  </a:lnTo>
                  <a:lnTo>
                    <a:pt x="18" y="578"/>
                  </a:lnTo>
                  <a:lnTo>
                    <a:pt x="14" y="580"/>
                  </a:lnTo>
                  <a:lnTo>
                    <a:pt x="12" y="578"/>
                  </a:lnTo>
                  <a:lnTo>
                    <a:pt x="10" y="582"/>
                  </a:lnTo>
                  <a:lnTo>
                    <a:pt x="6" y="588"/>
                  </a:lnTo>
                  <a:lnTo>
                    <a:pt x="6" y="592"/>
                  </a:lnTo>
                  <a:lnTo>
                    <a:pt x="6" y="600"/>
                  </a:lnTo>
                  <a:lnTo>
                    <a:pt x="6" y="606"/>
                  </a:lnTo>
                  <a:lnTo>
                    <a:pt x="4" y="610"/>
                  </a:lnTo>
                  <a:lnTo>
                    <a:pt x="2" y="612"/>
                  </a:lnTo>
                  <a:lnTo>
                    <a:pt x="0" y="616"/>
                  </a:lnTo>
                  <a:lnTo>
                    <a:pt x="4" y="618"/>
                  </a:lnTo>
                  <a:lnTo>
                    <a:pt x="14" y="632"/>
                  </a:lnTo>
                  <a:lnTo>
                    <a:pt x="28" y="640"/>
                  </a:lnTo>
                  <a:lnTo>
                    <a:pt x="40" y="648"/>
                  </a:lnTo>
                  <a:lnTo>
                    <a:pt x="64" y="648"/>
                  </a:lnTo>
                  <a:lnTo>
                    <a:pt x="80" y="658"/>
                  </a:lnTo>
                  <a:lnTo>
                    <a:pt x="94" y="658"/>
                  </a:lnTo>
                  <a:lnTo>
                    <a:pt x="114" y="652"/>
                  </a:lnTo>
                  <a:lnTo>
                    <a:pt x="124" y="662"/>
                  </a:lnTo>
                  <a:lnTo>
                    <a:pt x="170" y="64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44" y="612"/>
                  </a:lnTo>
                  <a:lnTo>
                    <a:pt x="264" y="602"/>
                  </a:lnTo>
                  <a:lnTo>
                    <a:pt x="278" y="598"/>
                  </a:lnTo>
                  <a:lnTo>
                    <a:pt x="298" y="602"/>
                  </a:lnTo>
                  <a:lnTo>
                    <a:pt x="314" y="612"/>
                  </a:lnTo>
                  <a:lnTo>
                    <a:pt x="328" y="618"/>
                  </a:lnTo>
                  <a:lnTo>
                    <a:pt x="344" y="612"/>
                  </a:lnTo>
                  <a:lnTo>
                    <a:pt x="354" y="608"/>
                  </a:lnTo>
                  <a:lnTo>
                    <a:pt x="358" y="612"/>
                  </a:lnTo>
                  <a:lnTo>
                    <a:pt x="364" y="612"/>
                  </a:lnTo>
                  <a:lnTo>
                    <a:pt x="378" y="618"/>
                  </a:lnTo>
                  <a:lnTo>
                    <a:pt x="398" y="628"/>
                  </a:lnTo>
                  <a:lnTo>
                    <a:pt x="418" y="638"/>
                  </a:lnTo>
                  <a:lnTo>
                    <a:pt x="428" y="632"/>
                  </a:lnTo>
                  <a:lnTo>
                    <a:pt x="438" y="628"/>
                  </a:lnTo>
                  <a:lnTo>
                    <a:pt x="478" y="602"/>
                  </a:lnTo>
                  <a:lnTo>
                    <a:pt x="478" y="578"/>
                  </a:lnTo>
                  <a:lnTo>
                    <a:pt x="488" y="568"/>
                  </a:lnTo>
                  <a:lnTo>
                    <a:pt x="492" y="558"/>
                  </a:lnTo>
                  <a:lnTo>
                    <a:pt x="498" y="538"/>
                  </a:lnTo>
                  <a:lnTo>
                    <a:pt x="502" y="524"/>
                  </a:lnTo>
                  <a:lnTo>
                    <a:pt x="508" y="508"/>
                  </a:lnTo>
                  <a:lnTo>
                    <a:pt x="522" y="498"/>
                  </a:lnTo>
                  <a:lnTo>
                    <a:pt x="538" y="478"/>
                  </a:lnTo>
                  <a:lnTo>
                    <a:pt x="538" y="448"/>
                  </a:lnTo>
                  <a:lnTo>
                    <a:pt x="532" y="444"/>
                  </a:lnTo>
                  <a:lnTo>
                    <a:pt x="522" y="444"/>
                  </a:lnTo>
                  <a:lnTo>
                    <a:pt x="508" y="448"/>
                  </a:lnTo>
                  <a:lnTo>
                    <a:pt x="508" y="444"/>
                  </a:lnTo>
                  <a:lnTo>
                    <a:pt x="512" y="434"/>
                  </a:lnTo>
                  <a:lnTo>
                    <a:pt x="528" y="418"/>
                  </a:lnTo>
                  <a:lnTo>
                    <a:pt x="532" y="408"/>
                  </a:lnTo>
                  <a:lnTo>
                    <a:pt x="548" y="398"/>
                  </a:lnTo>
                  <a:lnTo>
                    <a:pt x="572" y="394"/>
                  </a:lnTo>
                  <a:lnTo>
                    <a:pt x="602" y="384"/>
                  </a:lnTo>
                  <a:lnTo>
                    <a:pt x="604" y="384"/>
                  </a:lnTo>
                  <a:lnTo>
                    <a:pt x="604" y="378"/>
                  </a:lnTo>
                  <a:close/>
                  <a:moveTo>
                    <a:pt x="342" y="508"/>
                  </a:moveTo>
                  <a:lnTo>
                    <a:pt x="342" y="508"/>
                  </a:lnTo>
                  <a:lnTo>
                    <a:pt x="342" y="518"/>
                  </a:lnTo>
                  <a:lnTo>
                    <a:pt x="330" y="530"/>
                  </a:lnTo>
                  <a:lnTo>
                    <a:pt x="330" y="540"/>
                  </a:lnTo>
                  <a:lnTo>
                    <a:pt x="330" y="542"/>
                  </a:lnTo>
                  <a:lnTo>
                    <a:pt x="332" y="548"/>
                  </a:lnTo>
                  <a:lnTo>
                    <a:pt x="332" y="552"/>
                  </a:lnTo>
                  <a:lnTo>
                    <a:pt x="330" y="554"/>
                  </a:lnTo>
                  <a:lnTo>
                    <a:pt x="326" y="556"/>
                  </a:lnTo>
                  <a:lnTo>
                    <a:pt x="320" y="556"/>
                  </a:lnTo>
                  <a:lnTo>
                    <a:pt x="312" y="556"/>
                  </a:lnTo>
                  <a:lnTo>
                    <a:pt x="300" y="560"/>
                  </a:lnTo>
                  <a:lnTo>
                    <a:pt x="292" y="562"/>
                  </a:lnTo>
                  <a:lnTo>
                    <a:pt x="278" y="564"/>
                  </a:lnTo>
                  <a:lnTo>
                    <a:pt x="272" y="568"/>
                  </a:lnTo>
                  <a:lnTo>
                    <a:pt x="254" y="560"/>
                  </a:lnTo>
                  <a:lnTo>
                    <a:pt x="246" y="568"/>
                  </a:lnTo>
                  <a:lnTo>
                    <a:pt x="242" y="572"/>
                  </a:lnTo>
                  <a:lnTo>
                    <a:pt x="240" y="574"/>
                  </a:lnTo>
                  <a:lnTo>
                    <a:pt x="238" y="574"/>
                  </a:lnTo>
                  <a:lnTo>
                    <a:pt x="238" y="572"/>
                  </a:lnTo>
                  <a:lnTo>
                    <a:pt x="234" y="566"/>
                  </a:lnTo>
                  <a:lnTo>
                    <a:pt x="232" y="560"/>
                  </a:lnTo>
                  <a:lnTo>
                    <a:pt x="228" y="560"/>
                  </a:lnTo>
                  <a:lnTo>
                    <a:pt x="214" y="560"/>
                  </a:lnTo>
                  <a:lnTo>
                    <a:pt x="212" y="560"/>
                  </a:lnTo>
                  <a:lnTo>
                    <a:pt x="210" y="558"/>
                  </a:lnTo>
                  <a:lnTo>
                    <a:pt x="210" y="556"/>
                  </a:lnTo>
                  <a:lnTo>
                    <a:pt x="208" y="548"/>
                  </a:lnTo>
                  <a:lnTo>
                    <a:pt x="208" y="544"/>
                  </a:lnTo>
                  <a:lnTo>
                    <a:pt x="198" y="536"/>
                  </a:lnTo>
                  <a:lnTo>
                    <a:pt x="198" y="532"/>
                  </a:lnTo>
                  <a:lnTo>
                    <a:pt x="200" y="520"/>
                  </a:lnTo>
                  <a:lnTo>
                    <a:pt x="214" y="516"/>
                  </a:lnTo>
                  <a:lnTo>
                    <a:pt x="214" y="524"/>
                  </a:lnTo>
                  <a:lnTo>
                    <a:pt x="224" y="528"/>
                  </a:lnTo>
                  <a:lnTo>
                    <a:pt x="234" y="524"/>
                  </a:lnTo>
                  <a:lnTo>
                    <a:pt x="246" y="520"/>
                  </a:lnTo>
                  <a:lnTo>
                    <a:pt x="254" y="520"/>
                  </a:lnTo>
                  <a:lnTo>
                    <a:pt x="258" y="520"/>
                  </a:lnTo>
                  <a:lnTo>
                    <a:pt x="258" y="514"/>
                  </a:lnTo>
                  <a:lnTo>
                    <a:pt x="258" y="510"/>
                  </a:lnTo>
                  <a:lnTo>
                    <a:pt x="260" y="506"/>
                  </a:lnTo>
                  <a:lnTo>
                    <a:pt x="264" y="504"/>
                  </a:lnTo>
                  <a:lnTo>
                    <a:pt x="266" y="500"/>
                  </a:lnTo>
                  <a:lnTo>
                    <a:pt x="274" y="502"/>
                  </a:lnTo>
                  <a:lnTo>
                    <a:pt x="274" y="508"/>
                  </a:lnTo>
                  <a:lnTo>
                    <a:pt x="274" y="512"/>
                  </a:lnTo>
                  <a:lnTo>
                    <a:pt x="278" y="508"/>
                  </a:lnTo>
                  <a:lnTo>
                    <a:pt x="284" y="502"/>
                  </a:lnTo>
                  <a:lnTo>
                    <a:pt x="292" y="494"/>
                  </a:lnTo>
                  <a:lnTo>
                    <a:pt x="304" y="488"/>
                  </a:lnTo>
                  <a:lnTo>
                    <a:pt x="318" y="488"/>
                  </a:lnTo>
                  <a:lnTo>
                    <a:pt x="326" y="492"/>
                  </a:lnTo>
                  <a:lnTo>
                    <a:pt x="342" y="500"/>
                  </a:lnTo>
                  <a:lnTo>
                    <a:pt x="342" y="5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" name="Freeform 212"/>
            <p:cNvSpPr>
              <a:spLocks noEditPoints="1"/>
            </p:cNvSpPr>
            <p:nvPr/>
          </p:nvSpPr>
          <p:spPr bwMode="auto">
            <a:xfrm>
              <a:off x="4242" y="3724"/>
              <a:ext cx="612" cy="666"/>
            </a:xfrm>
            <a:custGeom>
              <a:avLst/>
              <a:gdLst>
                <a:gd name="T0" fmla="*/ 582 w 612"/>
                <a:gd name="T1" fmla="*/ 322 h 666"/>
                <a:gd name="T2" fmla="*/ 586 w 612"/>
                <a:gd name="T3" fmla="*/ 270 h 666"/>
                <a:gd name="T4" fmla="*/ 574 w 612"/>
                <a:gd name="T5" fmla="*/ 204 h 666"/>
                <a:gd name="T6" fmla="*/ 540 w 612"/>
                <a:gd name="T7" fmla="*/ 198 h 666"/>
                <a:gd name="T8" fmla="*/ 518 w 612"/>
                <a:gd name="T9" fmla="*/ 176 h 666"/>
                <a:gd name="T10" fmla="*/ 518 w 612"/>
                <a:gd name="T11" fmla="*/ 140 h 666"/>
                <a:gd name="T12" fmla="*/ 518 w 612"/>
                <a:gd name="T13" fmla="*/ 112 h 666"/>
                <a:gd name="T14" fmla="*/ 482 w 612"/>
                <a:gd name="T15" fmla="*/ 14 h 666"/>
                <a:gd name="T16" fmla="*/ 404 w 612"/>
                <a:gd name="T17" fmla="*/ 34 h 666"/>
                <a:gd name="T18" fmla="*/ 408 w 612"/>
                <a:gd name="T19" fmla="*/ 60 h 666"/>
                <a:gd name="T20" fmla="*/ 416 w 612"/>
                <a:gd name="T21" fmla="*/ 88 h 666"/>
                <a:gd name="T22" fmla="*/ 414 w 612"/>
                <a:gd name="T23" fmla="*/ 102 h 666"/>
                <a:gd name="T24" fmla="*/ 406 w 612"/>
                <a:gd name="T25" fmla="*/ 114 h 666"/>
                <a:gd name="T26" fmla="*/ 332 w 612"/>
                <a:gd name="T27" fmla="*/ 118 h 666"/>
                <a:gd name="T28" fmla="*/ 340 w 612"/>
                <a:gd name="T29" fmla="*/ 154 h 666"/>
                <a:gd name="T30" fmla="*/ 328 w 612"/>
                <a:gd name="T31" fmla="*/ 176 h 666"/>
                <a:gd name="T32" fmla="*/ 350 w 612"/>
                <a:gd name="T33" fmla="*/ 232 h 666"/>
                <a:gd name="T34" fmla="*/ 388 w 612"/>
                <a:gd name="T35" fmla="*/ 276 h 666"/>
                <a:gd name="T36" fmla="*/ 302 w 612"/>
                <a:gd name="T37" fmla="*/ 318 h 666"/>
                <a:gd name="T38" fmla="*/ 250 w 612"/>
                <a:gd name="T39" fmla="*/ 374 h 666"/>
                <a:gd name="T40" fmla="*/ 270 w 612"/>
                <a:gd name="T41" fmla="*/ 426 h 666"/>
                <a:gd name="T42" fmla="*/ 192 w 612"/>
                <a:gd name="T43" fmla="*/ 452 h 666"/>
                <a:gd name="T44" fmla="*/ 144 w 612"/>
                <a:gd name="T45" fmla="*/ 492 h 666"/>
                <a:gd name="T46" fmla="*/ 62 w 612"/>
                <a:gd name="T47" fmla="*/ 512 h 666"/>
                <a:gd name="T48" fmla="*/ 22 w 612"/>
                <a:gd name="T49" fmla="*/ 540 h 666"/>
                <a:gd name="T50" fmla="*/ 40 w 612"/>
                <a:gd name="T51" fmla="*/ 572 h 666"/>
                <a:gd name="T52" fmla="*/ 18 w 612"/>
                <a:gd name="T53" fmla="*/ 582 h 666"/>
                <a:gd name="T54" fmla="*/ 98 w 612"/>
                <a:gd name="T55" fmla="*/ 662 h 666"/>
                <a:gd name="T56" fmla="*/ 544 w 612"/>
                <a:gd name="T57" fmla="*/ 450 h 666"/>
                <a:gd name="T58" fmla="*/ 528 w 612"/>
                <a:gd name="T59" fmla="*/ 448 h 666"/>
                <a:gd name="T60" fmla="*/ 128 w 612"/>
                <a:gd name="T61" fmla="*/ 662 h 666"/>
                <a:gd name="T62" fmla="*/ 16 w 612"/>
                <a:gd name="T63" fmla="*/ 582 h 666"/>
                <a:gd name="T64" fmla="*/ 44 w 612"/>
                <a:gd name="T65" fmla="*/ 572 h 666"/>
                <a:gd name="T66" fmla="*/ 22 w 612"/>
                <a:gd name="T67" fmla="*/ 542 h 666"/>
                <a:gd name="T68" fmla="*/ 32 w 612"/>
                <a:gd name="T69" fmla="*/ 524 h 666"/>
                <a:gd name="T70" fmla="*/ 126 w 612"/>
                <a:gd name="T71" fmla="*/ 506 h 666"/>
                <a:gd name="T72" fmla="*/ 154 w 612"/>
                <a:gd name="T73" fmla="*/ 476 h 666"/>
                <a:gd name="T74" fmla="*/ 210 w 612"/>
                <a:gd name="T75" fmla="*/ 452 h 666"/>
                <a:gd name="T76" fmla="*/ 272 w 612"/>
                <a:gd name="T77" fmla="*/ 404 h 666"/>
                <a:gd name="T78" fmla="*/ 296 w 612"/>
                <a:gd name="T79" fmla="*/ 332 h 666"/>
                <a:gd name="T80" fmla="*/ 370 w 612"/>
                <a:gd name="T81" fmla="*/ 302 h 666"/>
                <a:gd name="T82" fmla="*/ 378 w 612"/>
                <a:gd name="T83" fmla="*/ 236 h 666"/>
                <a:gd name="T84" fmla="*/ 332 w 612"/>
                <a:gd name="T85" fmla="*/ 174 h 666"/>
                <a:gd name="T86" fmla="*/ 340 w 612"/>
                <a:gd name="T87" fmla="*/ 150 h 666"/>
                <a:gd name="T88" fmla="*/ 348 w 612"/>
                <a:gd name="T89" fmla="*/ 116 h 666"/>
                <a:gd name="T90" fmla="*/ 412 w 612"/>
                <a:gd name="T91" fmla="*/ 110 h 666"/>
                <a:gd name="T92" fmla="*/ 410 w 612"/>
                <a:gd name="T93" fmla="*/ 74 h 666"/>
                <a:gd name="T94" fmla="*/ 394 w 612"/>
                <a:gd name="T95" fmla="*/ 52 h 666"/>
                <a:gd name="T96" fmla="*/ 434 w 612"/>
                <a:gd name="T97" fmla="*/ 4 h 666"/>
                <a:gd name="T98" fmla="*/ 494 w 612"/>
                <a:gd name="T99" fmla="*/ 72 h 666"/>
                <a:gd name="T100" fmla="*/ 508 w 612"/>
                <a:gd name="T101" fmla="*/ 134 h 666"/>
                <a:gd name="T102" fmla="*/ 518 w 612"/>
                <a:gd name="T103" fmla="*/ 170 h 666"/>
                <a:gd name="T104" fmla="*/ 558 w 612"/>
                <a:gd name="T105" fmla="*/ 182 h 666"/>
                <a:gd name="T106" fmla="*/ 596 w 612"/>
                <a:gd name="T107" fmla="*/ 224 h 666"/>
                <a:gd name="T108" fmla="*/ 604 w 612"/>
                <a:gd name="T109" fmla="*/ 288 h 666"/>
                <a:gd name="T110" fmla="*/ 596 w 612"/>
                <a:gd name="T111" fmla="*/ 362 h 666"/>
                <a:gd name="T112" fmla="*/ 302 w 612"/>
                <a:gd name="T113" fmla="*/ 562 h 666"/>
                <a:gd name="T114" fmla="*/ 244 w 612"/>
                <a:gd name="T115" fmla="*/ 574 h 666"/>
                <a:gd name="T116" fmla="*/ 238 w 612"/>
                <a:gd name="T117" fmla="*/ 528 h 666"/>
                <a:gd name="T118" fmla="*/ 344 w 612"/>
                <a:gd name="T119" fmla="*/ 502 h 666"/>
                <a:gd name="T120" fmla="*/ 260 w 612"/>
                <a:gd name="T121" fmla="*/ 516 h 666"/>
                <a:gd name="T122" fmla="*/ 218 w 612"/>
                <a:gd name="T123" fmla="*/ 564 h 666"/>
                <a:gd name="T124" fmla="*/ 296 w 612"/>
                <a:gd name="T125" fmla="*/ 566 h 6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2"/>
                <a:gd name="T190" fmla="*/ 0 h 666"/>
                <a:gd name="T191" fmla="*/ 612 w 612"/>
                <a:gd name="T192" fmla="*/ 666 h 6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2" h="666">
                  <a:moveTo>
                    <a:pt x="608" y="380"/>
                  </a:moveTo>
                  <a:lnTo>
                    <a:pt x="610" y="380"/>
                  </a:lnTo>
                  <a:lnTo>
                    <a:pt x="610" y="372"/>
                  </a:lnTo>
                  <a:lnTo>
                    <a:pt x="598" y="358"/>
                  </a:lnTo>
                  <a:lnTo>
                    <a:pt x="598" y="360"/>
                  </a:lnTo>
                  <a:lnTo>
                    <a:pt x="598" y="358"/>
                  </a:lnTo>
                  <a:lnTo>
                    <a:pt x="598" y="360"/>
                  </a:lnTo>
                  <a:lnTo>
                    <a:pt x="598" y="358"/>
                  </a:lnTo>
                  <a:lnTo>
                    <a:pt x="596" y="352"/>
                  </a:lnTo>
                  <a:lnTo>
                    <a:pt x="598" y="346"/>
                  </a:lnTo>
                  <a:lnTo>
                    <a:pt x="598" y="344"/>
                  </a:lnTo>
                  <a:lnTo>
                    <a:pt x="596" y="328"/>
                  </a:lnTo>
                  <a:lnTo>
                    <a:pt x="594" y="328"/>
                  </a:lnTo>
                  <a:lnTo>
                    <a:pt x="592" y="328"/>
                  </a:lnTo>
                  <a:lnTo>
                    <a:pt x="586" y="328"/>
                  </a:lnTo>
                  <a:lnTo>
                    <a:pt x="582" y="326"/>
                  </a:lnTo>
                  <a:lnTo>
                    <a:pt x="582" y="322"/>
                  </a:lnTo>
                  <a:lnTo>
                    <a:pt x="582" y="314"/>
                  </a:lnTo>
                  <a:lnTo>
                    <a:pt x="584" y="308"/>
                  </a:lnTo>
                  <a:lnTo>
                    <a:pt x="582" y="308"/>
                  </a:lnTo>
                  <a:lnTo>
                    <a:pt x="582" y="310"/>
                  </a:lnTo>
                  <a:lnTo>
                    <a:pt x="598" y="304"/>
                  </a:lnTo>
                  <a:lnTo>
                    <a:pt x="600" y="302"/>
                  </a:lnTo>
                  <a:lnTo>
                    <a:pt x="606" y="292"/>
                  </a:lnTo>
                  <a:lnTo>
                    <a:pt x="608" y="288"/>
                  </a:lnTo>
                  <a:lnTo>
                    <a:pt x="606" y="284"/>
                  </a:lnTo>
                  <a:lnTo>
                    <a:pt x="602" y="282"/>
                  </a:lnTo>
                  <a:lnTo>
                    <a:pt x="600" y="282"/>
                  </a:lnTo>
                  <a:lnTo>
                    <a:pt x="600" y="284"/>
                  </a:lnTo>
                  <a:lnTo>
                    <a:pt x="600" y="282"/>
                  </a:lnTo>
                  <a:lnTo>
                    <a:pt x="598" y="282"/>
                  </a:lnTo>
                  <a:lnTo>
                    <a:pt x="590" y="276"/>
                  </a:lnTo>
                  <a:lnTo>
                    <a:pt x="588" y="272"/>
                  </a:lnTo>
                  <a:lnTo>
                    <a:pt x="586" y="270"/>
                  </a:lnTo>
                  <a:lnTo>
                    <a:pt x="588" y="270"/>
                  </a:lnTo>
                  <a:lnTo>
                    <a:pt x="588" y="272"/>
                  </a:lnTo>
                  <a:lnTo>
                    <a:pt x="590" y="272"/>
                  </a:lnTo>
                  <a:lnTo>
                    <a:pt x="596" y="262"/>
                  </a:lnTo>
                  <a:lnTo>
                    <a:pt x="596" y="252"/>
                  </a:lnTo>
                  <a:lnTo>
                    <a:pt x="596" y="242"/>
                  </a:lnTo>
                  <a:lnTo>
                    <a:pt x="594" y="242"/>
                  </a:lnTo>
                  <a:lnTo>
                    <a:pt x="596" y="242"/>
                  </a:lnTo>
                  <a:lnTo>
                    <a:pt x="598" y="238"/>
                  </a:lnTo>
                  <a:lnTo>
                    <a:pt x="600" y="230"/>
                  </a:lnTo>
                  <a:lnTo>
                    <a:pt x="600" y="222"/>
                  </a:lnTo>
                  <a:lnTo>
                    <a:pt x="594" y="212"/>
                  </a:lnTo>
                  <a:lnTo>
                    <a:pt x="586" y="212"/>
                  </a:lnTo>
                  <a:lnTo>
                    <a:pt x="576" y="212"/>
                  </a:lnTo>
                  <a:lnTo>
                    <a:pt x="572" y="212"/>
                  </a:lnTo>
                  <a:lnTo>
                    <a:pt x="574" y="204"/>
                  </a:lnTo>
                  <a:lnTo>
                    <a:pt x="574" y="200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4" y="182"/>
                  </a:lnTo>
                  <a:lnTo>
                    <a:pt x="574" y="180"/>
                  </a:lnTo>
                  <a:lnTo>
                    <a:pt x="558" y="180"/>
                  </a:lnTo>
                  <a:lnTo>
                    <a:pt x="558" y="182"/>
                  </a:lnTo>
                  <a:lnTo>
                    <a:pt x="552" y="184"/>
                  </a:lnTo>
                  <a:lnTo>
                    <a:pt x="542" y="190"/>
                  </a:lnTo>
                  <a:lnTo>
                    <a:pt x="540" y="192"/>
                  </a:lnTo>
                  <a:lnTo>
                    <a:pt x="538" y="194"/>
                  </a:lnTo>
                  <a:lnTo>
                    <a:pt x="540" y="198"/>
                  </a:lnTo>
                  <a:lnTo>
                    <a:pt x="538" y="198"/>
                  </a:lnTo>
                  <a:lnTo>
                    <a:pt x="532" y="198"/>
                  </a:lnTo>
                  <a:lnTo>
                    <a:pt x="530" y="196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24" y="184"/>
                  </a:lnTo>
                  <a:lnTo>
                    <a:pt x="520" y="176"/>
                  </a:lnTo>
                  <a:lnTo>
                    <a:pt x="518" y="176"/>
                  </a:lnTo>
                  <a:lnTo>
                    <a:pt x="520" y="176"/>
                  </a:lnTo>
                  <a:lnTo>
                    <a:pt x="518" y="176"/>
                  </a:lnTo>
                  <a:lnTo>
                    <a:pt x="520" y="176"/>
                  </a:lnTo>
                  <a:lnTo>
                    <a:pt x="518" y="176"/>
                  </a:lnTo>
                  <a:lnTo>
                    <a:pt x="520" y="176"/>
                  </a:lnTo>
                  <a:lnTo>
                    <a:pt x="518" y="176"/>
                  </a:lnTo>
                  <a:lnTo>
                    <a:pt x="520" y="178"/>
                  </a:lnTo>
                  <a:lnTo>
                    <a:pt x="524" y="182"/>
                  </a:lnTo>
                  <a:lnTo>
                    <a:pt x="524" y="176"/>
                  </a:lnTo>
                  <a:lnTo>
                    <a:pt x="522" y="170"/>
                  </a:lnTo>
                  <a:lnTo>
                    <a:pt x="522" y="166"/>
                  </a:lnTo>
                  <a:lnTo>
                    <a:pt x="524" y="164"/>
                  </a:lnTo>
                  <a:lnTo>
                    <a:pt x="524" y="162"/>
                  </a:lnTo>
                  <a:lnTo>
                    <a:pt x="526" y="162"/>
                  </a:lnTo>
                  <a:lnTo>
                    <a:pt x="528" y="160"/>
                  </a:lnTo>
                  <a:lnTo>
                    <a:pt x="530" y="162"/>
                  </a:lnTo>
                  <a:lnTo>
                    <a:pt x="532" y="156"/>
                  </a:lnTo>
                  <a:lnTo>
                    <a:pt x="532" y="146"/>
                  </a:lnTo>
                  <a:lnTo>
                    <a:pt x="526" y="142"/>
                  </a:lnTo>
                  <a:lnTo>
                    <a:pt x="522" y="140"/>
                  </a:lnTo>
                  <a:lnTo>
                    <a:pt x="518" y="140"/>
                  </a:lnTo>
                  <a:lnTo>
                    <a:pt x="512" y="138"/>
                  </a:lnTo>
                  <a:lnTo>
                    <a:pt x="510" y="138"/>
                  </a:lnTo>
                  <a:lnTo>
                    <a:pt x="514" y="134"/>
                  </a:lnTo>
                  <a:lnTo>
                    <a:pt x="508" y="134"/>
                  </a:lnTo>
                  <a:lnTo>
                    <a:pt x="508" y="128"/>
                  </a:lnTo>
                  <a:lnTo>
                    <a:pt x="512" y="124"/>
                  </a:lnTo>
                  <a:lnTo>
                    <a:pt x="516" y="116"/>
                  </a:lnTo>
                  <a:lnTo>
                    <a:pt x="518" y="114"/>
                  </a:lnTo>
                  <a:lnTo>
                    <a:pt x="518" y="112"/>
                  </a:lnTo>
                  <a:lnTo>
                    <a:pt x="514" y="102"/>
                  </a:lnTo>
                  <a:lnTo>
                    <a:pt x="510" y="96"/>
                  </a:lnTo>
                  <a:lnTo>
                    <a:pt x="506" y="90"/>
                  </a:lnTo>
                  <a:lnTo>
                    <a:pt x="500" y="86"/>
                  </a:lnTo>
                  <a:lnTo>
                    <a:pt x="498" y="86"/>
                  </a:lnTo>
                  <a:lnTo>
                    <a:pt x="500" y="86"/>
                  </a:lnTo>
                  <a:lnTo>
                    <a:pt x="498" y="82"/>
                  </a:lnTo>
                  <a:lnTo>
                    <a:pt x="498" y="72"/>
                  </a:lnTo>
                  <a:lnTo>
                    <a:pt x="496" y="70"/>
                  </a:lnTo>
                  <a:lnTo>
                    <a:pt x="494" y="68"/>
                  </a:lnTo>
                  <a:lnTo>
                    <a:pt x="490" y="70"/>
                  </a:lnTo>
                  <a:lnTo>
                    <a:pt x="486" y="72"/>
                  </a:lnTo>
                  <a:lnTo>
                    <a:pt x="488" y="72"/>
                  </a:lnTo>
                  <a:lnTo>
                    <a:pt x="490" y="72"/>
                  </a:lnTo>
                  <a:lnTo>
                    <a:pt x="482" y="60"/>
                  </a:lnTo>
                  <a:lnTo>
                    <a:pt x="482" y="26"/>
                  </a:lnTo>
                  <a:lnTo>
                    <a:pt x="480" y="26"/>
                  </a:lnTo>
                  <a:lnTo>
                    <a:pt x="482" y="28"/>
                  </a:lnTo>
                  <a:lnTo>
                    <a:pt x="484" y="16"/>
                  </a:lnTo>
                  <a:lnTo>
                    <a:pt x="486" y="14"/>
                  </a:lnTo>
                  <a:lnTo>
                    <a:pt x="482" y="14"/>
                  </a:lnTo>
                  <a:lnTo>
                    <a:pt x="470" y="14"/>
                  </a:lnTo>
                  <a:lnTo>
                    <a:pt x="458" y="14"/>
                  </a:lnTo>
                  <a:lnTo>
                    <a:pt x="458" y="16"/>
                  </a:lnTo>
                  <a:lnTo>
                    <a:pt x="460" y="14"/>
                  </a:lnTo>
                  <a:lnTo>
                    <a:pt x="450" y="8"/>
                  </a:lnTo>
                  <a:lnTo>
                    <a:pt x="448" y="10"/>
                  </a:lnTo>
                  <a:lnTo>
                    <a:pt x="450" y="8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4" y="0"/>
                  </a:lnTo>
                  <a:lnTo>
                    <a:pt x="422" y="0"/>
                  </a:lnTo>
                  <a:lnTo>
                    <a:pt x="410" y="2"/>
                  </a:lnTo>
                  <a:lnTo>
                    <a:pt x="410" y="20"/>
                  </a:lnTo>
                  <a:lnTo>
                    <a:pt x="412" y="20"/>
                  </a:lnTo>
                  <a:lnTo>
                    <a:pt x="412" y="18"/>
                  </a:lnTo>
                  <a:lnTo>
                    <a:pt x="408" y="20"/>
                  </a:lnTo>
                  <a:lnTo>
                    <a:pt x="404" y="22"/>
                  </a:lnTo>
                  <a:lnTo>
                    <a:pt x="404" y="26"/>
                  </a:lnTo>
                  <a:lnTo>
                    <a:pt x="404" y="36"/>
                  </a:lnTo>
                  <a:lnTo>
                    <a:pt x="406" y="36"/>
                  </a:lnTo>
                  <a:lnTo>
                    <a:pt x="404" y="34"/>
                  </a:lnTo>
                  <a:lnTo>
                    <a:pt x="398" y="38"/>
                  </a:lnTo>
                  <a:lnTo>
                    <a:pt x="396" y="42"/>
                  </a:lnTo>
                  <a:lnTo>
                    <a:pt x="394" y="46"/>
                  </a:lnTo>
                  <a:lnTo>
                    <a:pt x="392" y="50"/>
                  </a:lnTo>
                  <a:lnTo>
                    <a:pt x="394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2" y="48"/>
                  </a:lnTo>
                  <a:lnTo>
                    <a:pt x="392" y="50"/>
                  </a:lnTo>
                  <a:lnTo>
                    <a:pt x="392" y="52"/>
                  </a:lnTo>
                  <a:lnTo>
                    <a:pt x="398" y="56"/>
                  </a:lnTo>
                  <a:lnTo>
                    <a:pt x="402" y="58"/>
                  </a:lnTo>
                  <a:lnTo>
                    <a:pt x="406" y="60"/>
                  </a:lnTo>
                  <a:lnTo>
                    <a:pt x="408" y="60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08" y="58"/>
                  </a:lnTo>
                  <a:lnTo>
                    <a:pt x="408" y="60"/>
                  </a:lnTo>
                  <a:lnTo>
                    <a:pt x="408" y="58"/>
                  </a:lnTo>
                  <a:lnTo>
                    <a:pt x="408" y="62"/>
                  </a:lnTo>
                  <a:lnTo>
                    <a:pt x="406" y="68"/>
                  </a:lnTo>
                  <a:lnTo>
                    <a:pt x="406" y="72"/>
                  </a:lnTo>
                  <a:lnTo>
                    <a:pt x="406" y="76"/>
                  </a:lnTo>
                  <a:lnTo>
                    <a:pt x="408" y="80"/>
                  </a:lnTo>
                  <a:lnTo>
                    <a:pt x="412" y="84"/>
                  </a:lnTo>
                  <a:lnTo>
                    <a:pt x="416" y="88"/>
                  </a:lnTo>
                  <a:lnTo>
                    <a:pt x="418" y="90"/>
                  </a:lnTo>
                  <a:lnTo>
                    <a:pt x="418" y="88"/>
                  </a:lnTo>
                  <a:lnTo>
                    <a:pt x="416" y="88"/>
                  </a:lnTo>
                  <a:lnTo>
                    <a:pt x="418" y="88"/>
                  </a:lnTo>
                  <a:lnTo>
                    <a:pt x="416" y="88"/>
                  </a:lnTo>
                  <a:lnTo>
                    <a:pt x="418" y="88"/>
                  </a:lnTo>
                  <a:lnTo>
                    <a:pt x="416" y="88"/>
                  </a:lnTo>
                  <a:lnTo>
                    <a:pt x="418" y="88"/>
                  </a:lnTo>
                  <a:lnTo>
                    <a:pt x="416" y="88"/>
                  </a:lnTo>
                  <a:lnTo>
                    <a:pt x="416" y="90"/>
                  </a:lnTo>
                  <a:lnTo>
                    <a:pt x="414" y="98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4" y="106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4" y="104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4" y="104"/>
                  </a:lnTo>
                  <a:lnTo>
                    <a:pt x="416" y="104"/>
                  </a:lnTo>
                  <a:lnTo>
                    <a:pt x="414" y="104"/>
                  </a:lnTo>
                  <a:lnTo>
                    <a:pt x="416" y="104"/>
                  </a:lnTo>
                  <a:lnTo>
                    <a:pt x="414" y="104"/>
                  </a:lnTo>
                  <a:lnTo>
                    <a:pt x="414" y="102"/>
                  </a:lnTo>
                  <a:lnTo>
                    <a:pt x="414" y="104"/>
                  </a:lnTo>
                  <a:lnTo>
                    <a:pt x="414" y="102"/>
                  </a:lnTo>
                  <a:lnTo>
                    <a:pt x="410" y="106"/>
                  </a:lnTo>
                  <a:lnTo>
                    <a:pt x="406" y="110"/>
                  </a:lnTo>
                  <a:lnTo>
                    <a:pt x="406" y="114"/>
                  </a:lnTo>
                  <a:lnTo>
                    <a:pt x="406" y="116"/>
                  </a:lnTo>
                  <a:lnTo>
                    <a:pt x="406" y="114"/>
                  </a:lnTo>
                  <a:lnTo>
                    <a:pt x="406" y="116"/>
                  </a:lnTo>
                  <a:lnTo>
                    <a:pt x="406" y="114"/>
                  </a:lnTo>
                  <a:lnTo>
                    <a:pt x="402" y="114"/>
                  </a:lnTo>
                  <a:lnTo>
                    <a:pt x="392" y="116"/>
                  </a:lnTo>
                  <a:lnTo>
                    <a:pt x="388" y="122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76" y="126"/>
                  </a:lnTo>
                  <a:lnTo>
                    <a:pt x="372" y="124"/>
                  </a:lnTo>
                  <a:lnTo>
                    <a:pt x="368" y="122"/>
                  </a:lnTo>
                  <a:lnTo>
                    <a:pt x="358" y="116"/>
                  </a:lnTo>
                  <a:lnTo>
                    <a:pt x="350" y="114"/>
                  </a:lnTo>
                  <a:lnTo>
                    <a:pt x="352" y="114"/>
                  </a:lnTo>
                  <a:lnTo>
                    <a:pt x="350" y="112"/>
                  </a:lnTo>
                  <a:lnTo>
                    <a:pt x="346" y="112"/>
                  </a:lnTo>
                  <a:lnTo>
                    <a:pt x="344" y="112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8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0"/>
                  </a:lnTo>
                  <a:lnTo>
                    <a:pt x="328" y="132"/>
                  </a:lnTo>
                  <a:lnTo>
                    <a:pt x="326" y="136"/>
                  </a:lnTo>
                  <a:lnTo>
                    <a:pt x="326" y="138"/>
                  </a:lnTo>
                  <a:lnTo>
                    <a:pt x="328" y="142"/>
                  </a:lnTo>
                  <a:lnTo>
                    <a:pt x="334" y="146"/>
                  </a:lnTo>
                  <a:lnTo>
                    <a:pt x="336" y="150"/>
                  </a:lnTo>
                  <a:lnTo>
                    <a:pt x="338" y="152"/>
                  </a:lnTo>
                  <a:lnTo>
                    <a:pt x="340" y="154"/>
                  </a:lnTo>
                  <a:lnTo>
                    <a:pt x="342" y="152"/>
                  </a:lnTo>
                  <a:lnTo>
                    <a:pt x="342" y="150"/>
                  </a:lnTo>
                  <a:lnTo>
                    <a:pt x="342" y="152"/>
                  </a:lnTo>
                  <a:lnTo>
                    <a:pt x="342" y="150"/>
                  </a:lnTo>
                  <a:lnTo>
                    <a:pt x="342" y="152"/>
                  </a:lnTo>
                  <a:lnTo>
                    <a:pt x="342" y="150"/>
                  </a:lnTo>
                  <a:lnTo>
                    <a:pt x="340" y="152"/>
                  </a:lnTo>
                  <a:lnTo>
                    <a:pt x="342" y="152"/>
                  </a:lnTo>
                  <a:lnTo>
                    <a:pt x="342" y="150"/>
                  </a:lnTo>
                  <a:lnTo>
                    <a:pt x="340" y="152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38" y="154"/>
                  </a:lnTo>
                  <a:lnTo>
                    <a:pt x="330" y="172"/>
                  </a:lnTo>
                  <a:lnTo>
                    <a:pt x="328" y="172"/>
                  </a:lnTo>
                  <a:lnTo>
                    <a:pt x="328" y="176"/>
                  </a:lnTo>
                  <a:lnTo>
                    <a:pt x="332" y="176"/>
                  </a:lnTo>
                  <a:lnTo>
                    <a:pt x="334" y="176"/>
                  </a:lnTo>
                  <a:lnTo>
                    <a:pt x="336" y="180"/>
                  </a:lnTo>
                  <a:lnTo>
                    <a:pt x="338" y="194"/>
                  </a:lnTo>
                  <a:lnTo>
                    <a:pt x="340" y="204"/>
                  </a:lnTo>
                  <a:lnTo>
                    <a:pt x="342" y="202"/>
                  </a:lnTo>
                  <a:lnTo>
                    <a:pt x="340" y="204"/>
                  </a:lnTo>
                  <a:lnTo>
                    <a:pt x="342" y="220"/>
                  </a:lnTo>
                  <a:lnTo>
                    <a:pt x="342" y="224"/>
                  </a:lnTo>
                  <a:lnTo>
                    <a:pt x="342" y="226"/>
                  </a:lnTo>
                  <a:lnTo>
                    <a:pt x="350" y="232"/>
                  </a:lnTo>
                  <a:lnTo>
                    <a:pt x="350" y="230"/>
                  </a:lnTo>
                  <a:lnTo>
                    <a:pt x="350" y="232"/>
                  </a:lnTo>
                  <a:lnTo>
                    <a:pt x="350" y="230"/>
                  </a:lnTo>
                  <a:lnTo>
                    <a:pt x="350" y="232"/>
                  </a:lnTo>
                  <a:lnTo>
                    <a:pt x="350" y="230"/>
                  </a:lnTo>
                  <a:lnTo>
                    <a:pt x="350" y="232"/>
                  </a:lnTo>
                  <a:lnTo>
                    <a:pt x="350" y="230"/>
                  </a:lnTo>
                  <a:lnTo>
                    <a:pt x="350" y="232"/>
                  </a:lnTo>
                  <a:lnTo>
                    <a:pt x="352" y="230"/>
                  </a:lnTo>
                  <a:lnTo>
                    <a:pt x="358" y="232"/>
                  </a:lnTo>
                  <a:lnTo>
                    <a:pt x="370" y="236"/>
                  </a:lnTo>
                  <a:lnTo>
                    <a:pt x="374" y="238"/>
                  </a:lnTo>
                  <a:lnTo>
                    <a:pt x="376" y="238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74" y="240"/>
                  </a:lnTo>
                  <a:lnTo>
                    <a:pt x="374" y="246"/>
                  </a:lnTo>
                  <a:lnTo>
                    <a:pt x="374" y="248"/>
                  </a:lnTo>
                  <a:lnTo>
                    <a:pt x="384" y="258"/>
                  </a:lnTo>
                  <a:lnTo>
                    <a:pt x="390" y="264"/>
                  </a:lnTo>
                  <a:lnTo>
                    <a:pt x="392" y="262"/>
                  </a:lnTo>
                  <a:lnTo>
                    <a:pt x="390" y="262"/>
                  </a:lnTo>
                  <a:lnTo>
                    <a:pt x="390" y="266"/>
                  </a:lnTo>
                  <a:lnTo>
                    <a:pt x="388" y="276"/>
                  </a:lnTo>
                  <a:lnTo>
                    <a:pt x="388" y="282"/>
                  </a:lnTo>
                  <a:lnTo>
                    <a:pt x="382" y="288"/>
                  </a:lnTo>
                  <a:lnTo>
                    <a:pt x="376" y="296"/>
                  </a:lnTo>
                  <a:lnTo>
                    <a:pt x="374" y="298"/>
                  </a:lnTo>
                  <a:lnTo>
                    <a:pt x="370" y="298"/>
                  </a:lnTo>
                  <a:lnTo>
                    <a:pt x="352" y="300"/>
                  </a:lnTo>
                  <a:lnTo>
                    <a:pt x="348" y="302"/>
                  </a:lnTo>
                  <a:lnTo>
                    <a:pt x="342" y="304"/>
                  </a:lnTo>
                  <a:lnTo>
                    <a:pt x="334" y="306"/>
                  </a:lnTo>
                  <a:lnTo>
                    <a:pt x="330" y="308"/>
                  </a:lnTo>
                  <a:lnTo>
                    <a:pt x="328" y="308"/>
                  </a:lnTo>
                  <a:lnTo>
                    <a:pt x="326" y="306"/>
                  </a:lnTo>
                  <a:lnTo>
                    <a:pt x="320" y="308"/>
                  </a:lnTo>
                  <a:lnTo>
                    <a:pt x="314" y="310"/>
                  </a:lnTo>
                  <a:lnTo>
                    <a:pt x="308" y="314"/>
                  </a:lnTo>
                  <a:lnTo>
                    <a:pt x="302" y="318"/>
                  </a:lnTo>
                  <a:lnTo>
                    <a:pt x="294" y="328"/>
                  </a:lnTo>
                  <a:lnTo>
                    <a:pt x="296" y="328"/>
                  </a:lnTo>
                  <a:lnTo>
                    <a:pt x="294" y="328"/>
                  </a:lnTo>
                  <a:lnTo>
                    <a:pt x="296" y="328"/>
                  </a:lnTo>
                  <a:lnTo>
                    <a:pt x="294" y="328"/>
                  </a:lnTo>
                  <a:lnTo>
                    <a:pt x="286" y="338"/>
                  </a:lnTo>
                  <a:lnTo>
                    <a:pt x="280" y="346"/>
                  </a:lnTo>
                  <a:lnTo>
                    <a:pt x="278" y="350"/>
                  </a:lnTo>
                  <a:lnTo>
                    <a:pt x="276" y="352"/>
                  </a:lnTo>
                  <a:lnTo>
                    <a:pt x="274" y="352"/>
                  </a:lnTo>
                  <a:lnTo>
                    <a:pt x="264" y="354"/>
                  </a:lnTo>
                  <a:lnTo>
                    <a:pt x="260" y="354"/>
                  </a:lnTo>
                  <a:lnTo>
                    <a:pt x="258" y="358"/>
                  </a:lnTo>
                  <a:lnTo>
                    <a:pt x="252" y="366"/>
                  </a:lnTo>
                  <a:lnTo>
                    <a:pt x="250" y="374"/>
                  </a:lnTo>
                  <a:lnTo>
                    <a:pt x="252" y="376"/>
                  </a:lnTo>
                  <a:lnTo>
                    <a:pt x="254" y="380"/>
                  </a:lnTo>
                  <a:lnTo>
                    <a:pt x="256" y="384"/>
                  </a:lnTo>
                  <a:lnTo>
                    <a:pt x="258" y="384"/>
                  </a:lnTo>
                  <a:lnTo>
                    <a:pt x="258" y="382"/>
                  </a:lnTo>
                  <a:lnTo>
                    <a:pt x="258" y="384"/>
                  </a:lnTo>
                  <a:lnTo>
                    <a:pt x="266" y="392"/>
                  </a:lnTo>
                  <a:lnTo>
                    <a:pt x="268" y="404"/>
                  </a:lnTo>
                  <a:lnTo>
                    <a:pt x="268" y="410"/>
                  </a:lnTo>
                  <a:lnTo>
                    <a:pt x="268" y="430"/>
                  </a:lnTo>
                  <a:lnTo>
                    <a:pt x="270" y="428"/>
                  </a:lnTo>
                  <a:lnTo>
                    <a:pt x="272" y="428"/>
                  </a:lnTo>
                  <a:lnTo>
                    <a:pt x="270" y="428"/>
                  </a:lnTo>
                  <a:lnTo>
                    <a:pt x="272" y="428"/>
                  </a:lnTo>
                  <a:lnTo>
                    <a:pt x="270" y="428"/>
                  </a:lnTo>
                  <a:lnTo>
                    <a:pt x="272" y="428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2" y="428"/>
                  </a:lnTo>
                  <a:lnTo>
                    <a:pt x="270" y="426"/>
                  </a:lnTo>
                  <a:lnTo>
                    <a:pt x="266" y="430"/>
                  </a:lnTo>
                  <a:lnTo>
                    <a:pt x="256" y="434"/>
                  </a:lnTo>
                  <a:lnTo>
                    <a:pt x="252" y="436"/>
                  </a:lnTo>
                  <a:lnTo>
                    <a:pt x="248" y="438"/>
                  </a:lnTo>
                  <a:lnTo>
                    <a:pt x="242" y="438"/>
                  </a:lnTo>
                  <a:lnTo>
                    <a:pt x="230" y="438"/>
                  </a:lnTo>
                  <a:lnTo>
                    <a:pt x="226" y="440"/>
                  </a:lnTo>
                  <a:lnTo>
                    <a:pt x="220" y="444"/>
                  </a:lnTo>
                  <a:lnTo>
                    <a:pt x="214" y="448"/>
                  </a:lnTo>
                  <a:lnTo>
                    <a:pt x="210" y="448"/>
                  </a:lnTo>
                  <a:lnTo>
                    <a:pt x="200" y="450"/>
                  </a:lnTo>
                  <a:lnTo>
                    <a:pt x="202" y="452"/>
                  </a:lnTo>
                  <a:lnTo>
                    <a:pt x="202" y="450"/>
                  </a:lnTo>
                  <a:lnTo>
                    <a:pt x="192" y="452"/>
                  </a:lnTo>
                  <a:lnTo>
                    <a:pt x="188" y="454"/>
                  </a:lnTo>
                  <a:lnTo>
                    <a:pt x="186" y="456"/>
                  </a:lnTo>
                  <a:lnTo>
                    <a:pt x="180" y="460"/>
                  </a:lnTo>
                  <a:lnTo>
                    <a:pt x="176" y="460"/>
                  </a:lnTo>
                  <a:lnTo>
                    <a:pt x="172" y="460"/>
                  </a:lnTo>
                  <a:lnTo>
                    <a:pt x="170" y="464"/>
                  </a:lnTo>
                  <a:lnTo>
                    <a:pt x="166" y="470"/>
                  </a:lnTo>
                  <a:lnTo>
                    <a:pt x="162" y="472"/>
                  </a:lnTo>
                  <a:lnTo>
                    <a:pt x="162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0" y="470"/>
                  </a:lnTo>
                  <a:lnTo>
                    <a:pt x="156" y="470"/>
                  </a:lnTo>
                  <a:lnTo>
                    <a:pt x="152" y="474"/>
                  </a:lnTo>
                  <a:lnTo>
                    <a:pt x="144" y="482"/>
                  </a:lnTo>
                  <a:lnTo>
                    <a:pt x="140" y="488"/>
                  </a:lnTo>
                  <a:lnTo>
                    <a:pt x="140" y="490"/>
                  </a:lnTo>
                  <a:lnTo>
                    <a:pt x="144" y="492"/>
                  </a:lnTo>
                  <a:lnTo>
                    <a:pt x="144" y="490"/>
                  </a:lnTo>
                  <a:lnTo>
                    <a:pt x="144" y="488"/>
                  </a:lnTo>
                  <a:lnTo>
                    <a:pt x="142" y="488"/>
                  </a:lnTo>
                  <a:lnTo>
                    <a:pt x="140" y="488"/>
                  </a:lnTo>
                  <a:lnTo>
                    <a:pt x="136" y="492"/>
                  </a:lnTo>
                  <a:lnTo>
                    <a:pt x="126" y="500"/>
                  </a:lnTo>
                  <a:lnTo>
                    <a:pt x="124" y="502"/>
                  </a:lnTo>
                  <a:lnTo>
                    <a:pt x="122" y="502"/>
                  </a:lnTo>
                  <a:lnTo>
                    <a:pt x="124" y="504"/>
                  </a:lnTo>
                  <a:lnTo>
                    <a:pt x="124" y="502"/>
                  </a:lnTo>
                  <a:lnTo>
                    <a:pt x="106" y="500"/>
                  </a:lnTo>
                  <a:lnTo>
                    <a:pt x="100" y="502"/>
                  </a:lnTo>
                  <a:lnTo>
                    <a:pt x="92" y="502"/>
                  </a:lnTo>
                  <a:lnTo>
                    <a:pt x="90" y="504"/>
                  </a:lnTo>
                  <a:lnTo>
                    <a:pt x="82" y="504"/>
                  </a:lnTo>
                  <a:lnTo>
                    <a:pt x="68" y="508"/>
                  </a:lnTo>
                  <a:lnTo>
                    <a:pt x="62" y="510"/>
                  </a:lnTo>
                  <a:lnTo>
                    <a:pt x="62" y="512"/>
                  </a:lnTo>
                  <a:lnTo>
                    <a:pt x="64" y="510"/>
                  </a:lnTo>
                  <a:lnTo>
                    <a:pt x="60" y="508"/>
                  </a:lnTo>
                  <a:lnTo>
                    <a:pt x="52" y="508"/>
                  </a:lnTo>
                  <a:lnTo>
                    <a:pt x="40" y="506"/>
                  </a:lnTo>
                  <a:lnTo>
                    <a:pt x="34" y="506"/>
                  </a:lnTo>
                  <a:lnTo>
                    <a:pt x="32" y="506"/>
                  </a:lnTo>
                  <a:lnTo>
                    <a:pt x="28" y="518"/>
                  </a:lnTo>
                  <a:lnTo>
                    <a:pt x="28" y="524"/>
                  </a:lnTo>
                  <a:lnTo>
                    <a:pt x="26" y="534"/>
                  </a:lnTo>
                  <a:lnTo>
                    <a:pt x="26" y="536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2" y="542"/>
                  </a:lnTo>
                  <a:lnTo>
                    <a:pt x="22" y="540"/>
                  </a:lnTo>
                  <a:lnTo>
                    <a:pt x="20" y="540"/>
                  </a:lnTo>
                  <a:lnTo>
                    <a:pt x="18" y="542"/>
                  </a:lnTo>
                  <a:lnTo>
                    <a:pt x="18" y="546"/>
                  </a:lnTo>
                  <a:lnTo>
                    <a:pt x="18" y="550"/>
                  </a:lnTo>
                  <a:lnTo>
                    <a:pt x="22" y="554"/>
                  </a:lnTo>
                  <a:lnTo>
                    <a:pt x="24" y="558"/>
                  </a:lnTo>
                  <a:lnTo>
                    <a:pt x="26" y="556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4" y="564"/>
                  </a:lnTo>
                  <a:lnTo>
                    <a:pt x="36" y="566"/>
                  </a:lnTo>
                  <a:lnTo>
                    <a:pt x="36" y="570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40" y="572"/>
                  </a:lnTo>
                  <a:lnTo>
                    <a:pt x="42" y="572"/>
                  </a:lnTo>
                  <a:lnTo>
                    <a:pt x="36" y="574"/>
                  </a:lnTo>
                  <a:lnTo>
                    <a:pt x="20" y="578"/>
                  </a:lnTo>
                  <a:lnTo>
                    <a:pt x="18" y="580"/>
                  </a:lnTo>
                  <a:lnTo>
                    <a:pt x="18" y="582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6" y="578"/>
                  </a:lnTo>
                  <a:lnTo>
                    <a:pt x="14" y="580"/>
                  </a:lnTo>
                  <a:lnTo>
                    <a:pt x="12" y="584"/>
                  </a:lnTo>
                  <a:lnTo>
                    <a:pt x="10" y="590"/>
                  </a:lnTo>
                  <a:lnTo>
                    <a:pt x="8" y="594"/>
                  </a:lnTo>
                  <a:lnTo>
                    <a:pt x="10" y="594"/>
                  </a:lnTo>
                  <a:lnTo>
                    <a:pt x="8" y="592"/>
                  </a:lnTo>
                  <a:lnTo>
                    <a:pt x="8" y="602"/>
                  </a:lnTo>
                  <a:lnTo>
                    <a:pt x="8" y="608"/>
                  </a:lnTo>
                  <a:lnTo>
                    <a:pt x="8" y="610"/>
                  </a:lnTo>
                  <a:lnTo>
                    <a:pt x="6" y="614"/>
                  </a:lnTo>
                  <a:lnTo>
                    <a:pt x="2" y="618"/>
                  </a:lnTo>
                  <a:lnTo>
                    <a:pt x="0" y="620"/>
                  </a:lnTo>
                  <a:lnTo>
                    <a:pt x="8" y="622"/>
                  </a:lnTo>
                  <a:lnTo>
                    <a:pt x="18" y="636"/>
                  </a:lnTo>
                  <a:lnTo>
                    <a:pt x="30" y="644"/>
                  </a:lnTo>
                  <a:lnTo>
                    <a:pt x="44" y="652"/>
                  </a:lnTo>
                  <a:lnTo>
                    <a:pt x="68" y="652"/>
                  </a:lnTo>
                  <a:lnTo>
                    <a:pt x="82" y="662"/>
                  </a:lnTo>
                  <a:lnTo>
                    <a:pt x="98" y="662"/>
                  </a:lnTo>
                  <a:lnTo>
                    <a:pt x="118" y="656"/>
                  </a:lnTo>
                  <a:lnTo>
                    <a:pt x="128" y="666"/>
                  </a:lnTo>
                  <a:lnTo>
                    <a:pt x="174" y="652"/>
                  </a:lnTo>
                  <a:lnTo>
                    <a:pt x="198" y="642"/>
                  </a:lnTo>
                  <a:lnTo>
                    <a:pt x="218" y="642"/>
                  </a:lnTo>
                  <a:lnTo>
                    <a:pt x="250" y="616"/>
                  </a:lnTo>
                  <a:lnTo>
                    <a:pt x="268" y="606"/>
                  </a:lnTo>
                  <a:lnTo>
                    <a:pt x="282" y="602"/>
                  </a:lnTo>
                  <a:lnTo>
                    <a:pt x="302" y="606"/>
                  </a:lnTo>
                  <a:lnTo>
                    <a:pt x="316" y="616"/>
                  </a:lnTo>
                  <a:lnTo>
                    <a:pt x="332" y="622"/>
                  </a:lnTo>
                  <a:lnTo>
                    <a:pt x="348" y="616"/>
                  </a:lnTo>
                  <a:lnTo>
                    <a:pt x="358" y="612"/>
                  </a:lnTo>
                  <a:lnTo>
                    <a:pt x="362" y="616"/>
                  </a:lnTo>
                  <a:lnTo>
                    <a:pt x="368" y="616"/>
                  </a:lnTo>
                  <a:lnTo>
                    <a:pt x="382" y="622"/>
                  </a:lnTo>
                  <a:lnTo>
                    <a:pt x="402" y="632"/>
                  </a:lnTo>
                  <a:lnTo>
                    <a:pt x="422" y="642"/>
                  </a:lnTo>
                  <a:lnTo>
                    <a:pt x="434" y="636"/>
                  </a:lnTo>
                  <a:lnTo>
                    <a:pt x="444" y="632"/>
                  </a:lnTo>
                  <a:lnTo>
                    <a:pt x="484" y="606"/>
                  </a:lnTo>
                  <a:lnTo>
                    <a:pt x="484" y="580"/>
                  </a:lnTo>
                  <a:lnTo>
                    <a:pt x="494" y="572"/>
                  </a:lnTo>
                  <a:lnTo>
                    <a:pt x="498" y="560"/>
                  </a:lnTo>
                  <a:lnTo>
                    <a:pt x="504" y="540"/>
                  </a:lnTo>
                  <a:lnTo>
                    <a:pt x="508" y="526"/>
                  </a:lnTo>
                  <a:lnTo>
                    <a:pt x="514" y="512"/>
                  </a:lnTo>
                  <a:lnTo>
                    <a:pt x="528" y="502"/>
                  </a:lnTo>
                  <a:lnTo>
                    <a:pt x="544" y="482"/>
                  </a:lnTo>
                  <a:lnTo>
                    <a:pt x="544" y="450"/>
                  </a:lnTo>
                  <a:lnTo>
                    <a:pt x="538" y="444"/>
                  </a:lnTo>
                  <a:lnTo>
                    <a:pt x="526" y="444"/>
                  </a:lnTo>
                  <a:lnTo>
                    <a:pt x="514" y="448"/>
                  </a:lnTo>
                  <a:lnTo>
                    <a:pt x="514" y="446"/>
                  </a:lnTo>
                  <a:lnTo>
                    <a:pt x="518" y="436"/>
                  </a:lnTo>
                  <a:lnTo>
                    <a:pt x="534" y="422"/>
                  </a:lnTo>
                  <a:lnTo>
                    <a:pt x="538" y="412"/>
                  </a:lnTo>
                  <a:lnTo>
                    <a:pt x="552" y="402"/>
                  </a:lnTo>
                  <a:lnTo>
                    <a:pt x="578" y="398"/>
                  </a:lnTo>
                  <a:lnTo>
                    <a:pt x="606" y="388"/>
                  </a:lnTo>
                  <a:lnTo>
                    <a:pt x="608" y="388"/>
                  </a:lnTo>
                  <a:lnTo>
                    <a:pt x="612" y="388"/>
                  </a:lnTo>
                  <a:lnTo>
                    <a:pt x="610" y="380"/>
                  </a:lnTo>
                  <a:lnTo>
                    <a:pt x="608" y="380"/>
                  </a:lnTo>
                  <a:lnTo>
                    <a:pt x="610" y="380"/>
                  </a:lnTo>
                  <a:lnTo>
                    <a:pt x="608" y="380"/>
                  </a:lnTo>
                  <a:lnTo>
                    <a:pt x="606" y="380"/>
                  </a:lnTo>
                  <a:lnTo>
                    <a:pt x="606" y="386"/>
                  </a:lnTo>
                  <a:lnTo>
                    <a:pt x="608" y="386"/>
                  </a:lnTo>
                  <a:lnTo>
                    <a:pt x="608" y="384"/>
                  </a:lnTo>
                  <a:lnTo>
                    <a:pt x="606" y="384"/>
                  </a:lnTo>
                  <a:lnTo>
                    <a:pt x="576" y="394"/>
                  </a:lnTo>
                  <a:lnTo>
                    <a:pt x="550" y="398"/>
                  </a:lnTo>
                  <a:lnTo>
                    <a:pt x="536" y="410"/>
                  </a:lnTo>
                  <a:lnTo>
                    <a:pt x="530" y="420"/>
                  </a:lnTo>
                  <a:lnTo>
                    <a:pt x="516" y="434"/>
                  </a:lnTo>
                  <a:lnTo>
                    <a:pt x="510" y="446"/>
                  </a:lnTo>
                  <a:lnTo>
                    <a:pt x="510" y="450"/>
                  </a:lnTo>
                  <a:lnTo>
                    <a:pt x="510" y="454"/>
                  </a:lnTo>
                  <a:lnTo>
                    <a:pt x="528" y="448"/>
                  </a:lnTo>
                  <a:lnTo>
                    <a:pt x="536" y="448"/>
                  </a:lnTo>
                  <a:lnTo>
                    <a:pt x="540" y="452"/>
                  </a:lnTo>
                  <a:lnTo>
                    <a:pt x="540" y="480"/>
                  </a:lnTo>
                  <a:lnTo>
                    <a:pt x="526" y="498"/>
                  </a:lnTo>
                  <a:lnTo>
                    <a:pt x="510" y="510"/>
                  </a:lnTo>
                  <a:lnTo>
                    <a:pt x="506" y="524"/>
                  </a:lnTo>
                  <a:lnTo>
                    <a:pt x="500" y="540"/>
                  </a:lnTo>
                  <a:lnTo>
                    <a:pt x="496" y="560"/>
                  </a:lnTo>
                  <a:lnTo>
                    <a:pt x="490" y="568"/>
                  </a:lnTo>
                  <a:lnTo>
                    <a:pt x="480" y="580"/>
                  </a:lnTo>
                  <a:lnTo>
                    <a:pt x="480" y="604"/>
                  </a:lnTo>
                  <a:lnTo>
                    <a:pt x="442" y="628"/>
                  </a:lnTo>
                  <a:lnTo>
                    <a:pt x="432" y="634"/>
                  </a:lnTo>
                  <a:lnTo>
                    <a:pt x="422" y="638"/>
                  </a:lnTo>
                  <a:lnTo>
                    <a:pt x="404" y="628"/>
                  </a:lnTo>
                  <a:lnTo>
                    <a:pt x="384" y="618"/>
                  </a:lnTo>
                  <a:lnTo>
                    <a:pt x="368" y="612"/>
                  </a:lnTo>
                  <a:lnTo>
                    <a:pt x="364" y="612"/>
                  </a:lnTo>
                  <a:lnTo>
                    <a:pt x="358" y="608"/>
                  </a:lnTo>
                  <a:lnTo>
                    <a:pt x="346" y="614"/>
                  </a:lnTo>
                  <a:lnTo>
                    <a:pt x="332" y="618"/>
                  </a:lnTo>
                  <a:lnTo>
                    <a:pt x="318" y="614"/>
                  </a:lnTo>
                  <a:lnTo>
                    <a:pt x="304" y="604"/>
                  </a:lnTo>
                  <a:lnTo>
                    <a:pt x="282" y="598"/>
                  </a:lnTo>
                  <a:lnTo>
                    <a:pt x="268" y="604"/>
                  </a:lnTo>
                  <a:lnTo>
                    <a:pt x="246" y="614"/>
                  </a:lnTo>
                  <a:lnTo>
                    <a:pt x="218" y="638"/>
                  </a:lnTo>
                  <a:lnTo>
                    <a:pt x="198" y="638"/>
                  </a:lnTo>
                  <a:lnTo>
                    <a:pt x="172" y="648"/>
                  </a:lnTo>
                  <a:lnTo>
                    <a:pt x="128" y="662"/>
                  </a:lnTo>
                  <a:lnTo>
                    <a:pt x="120" y="652"/>
                  </a:lnTo>
                  <a:lnTo>
                    <a:pt x="98" y="658"/>
                  </a:lnTo>
                  <a:lnTo>
                    <a:pt x="84" y="658"/>
                  </a:lnTo>
                  <a:lnTo>
                    <a:pt x="70" y="648"/>
                  </a:lnTo>
                  <a:lnTo>
                    <a:pt x="44" y="648"/>
                  </a:lnTo>
                  <a:lnTo>
                    <a:pt x="32" y="640"/>
                  </a:lnTo>
                  <a:lnTo>
                    <a:pt x="20" y="634"/>
                  </a:lnTo>
                  <a:lnTo>
                    <a:pt x="10" y="618"/>
                  </a:lnTo>
                  <a:lnTo>
                    <a:pt x="4" y="616"/>
                  </a:lnTo>
                  <a:lnTo>
                    <a:pt x="4" y="618"/>
                  </a:lnTo>
                  <a:lnTo>
                    <a:pt x="6" y="620"/>
                  </a:lnTo>
                  <a:lnTo>
                    <a:pt x="8" y="616"/>
                  </a:lnTo>
                  <a:lnTo>
                    <a:pt x="10" y="612"/>
                  </a:lnTo>
                  <a:lnTo>
                    <a:pt x="12" y="608"/>
                  </a:lnTo>
                  <a:lnTo>
                    <a:pt x="12" y="602"/>
                  </a:lnTo>
                  <a:lnTo>
                    <a:pt x="12" y="596"/>
                  </a:lnTo>
                  <a:lnTo>
                    <a:pt x="12" y="594"/>
                  </a:lnTo>
                  <a:lnTo>
                    <a:pt x="14" y="590"/>
                  </a:lnTo>
                  <a:lnTo>
                    <a:pt x="16" y="586"/>
                  </a:lnTo>
                  <a:lnTo>
                    <a:pt x="16" y="582"/>
                  </a:lnTo>
                  <a:lnTo>
                    <a:pt x="16" y="584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36" y="578"/>
                  </a:lnTo>
                  <a:lnTo>
                    <a:pt x="42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4" y="570"/>
                  </a:lnTo>
                  <a:lnTo>
                    <a:pt x="40" y="568"/>
                  </a:lnTo>
                  <a:lnTo>
                    <a:pt x="40" y="566"/>
                  </a:lnTo>
                  <a:lnTo>
                    <a:pt x="38" y="564"/>
                  </a:lnTo>
                  <a:lnTo>
                    <a:pt x="36" y="560"/>
                  </a:lnTo>
                  <a:lnTo>
                    <a:pt x="32" y="558"/>
                  </a:lnTo>
                  <a:lnTo>
                    <a:pt x="28" y="556"/>
                  </a:lnTo>
                  <a:lnTo>
                    <a:pt x="26" y="554"/>
                  </a:lnTo>
                  <a:lnTo>
                    <a:pt x="24" y="552"/>
                  </a:lnTo>
                  <a:lnTo>
                    <a:pt x="22" y="546"/>
                  </a:lnTo>
                  <a:lnTo>
                    <a:pt x="22" y="544"/>
                  </a:lnTo>
                  <a:lnTo>
                    <a:pt x="22" y="542"/>
                  </a:lnTo>
                  <a:lnTo>
                    <a:pt x="20" y="542"/>
                  </a:lnTo>
                  <a:lnTo>
                    <a:pt x="22" y="544"/>
                  </a:lnTo>
                  <a:lnTo>
                    <a:pt x="22" y="542"/>
                  </a:lnTo>
                  <a:lnTo>
                    <a:pt x="20" y="542"/>
                  </a:lnTo>
                  <a:lnTo>
                    <a:pt x="22" y="544"/>
                  </a:lnTo>
                  <a:lnTo>
                    <a:pt x="20" y="542"/>
                  </a:lnTo>
                  <a:lnTo>
                    <a:pt x="22" y="544"/>
                  </a:lnTo>
                  <a:lnTo>
                    <a:pt x="20" y="542"/>
                  </a:lnTo>
                  <a:lnTo>
                    <a:pt x="22" y="544"/>
                  </a:lnTo>
                  <a:lnTo>
                    <a:pt x="20" y="542"/>
                  </a:lnTo>
                  <a:lnTo>
                    <a:pt x="20" y="544"/>
                  </a:lnTo>
                  <a:lnTo>
                    <a:pt x="22" y="544"/>
                  </a:lnTo>
                  <a:lnTo>
                    <a:pt x="20" y="542"/>
                  </a:lnTo>
                  <a:lnTo>
                    <a:pt x="20" y="544"/>
                  </a:lnTo>
                  <a:lnTo>
                    <a:pt x="20" y="542"/>
                  </a:lnTo>
                  <a:lnTo>
                    <a:pt x="20" y="544"/>
                  </a:lnTo>
                  <a:lnTo>
                    <a:pt x="20" y="542"/>
                  </a:lnTo>
                  <a:lnTo>
                    <a:pt x="20" y="544"/>
                  </a:lnTo>
                  <a:lnTo>
                    <a:pt x="22" y="544"/>
                  </a:lnTo>
                  <a:lnTo>
                    <a:pt x="26" y="542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28" y="534"/>
                  </a:lnTo>
                  <a:lnTo>
                    <a:pt x="30" y="534"/>
                  </a:lnTo>
                  <a:lnTo>
                    <a:pt x="32" y="524"/>
                  </a:lnTo>
                  <a:lnTo>
                    <a:pt x="32" y="520"/>
                  </a:lnTo>
                  <a:lnTo>
                    <a:pt x="36" y="508"/>
                  </a:lnTo>
                  <a:lnTo>
                    <a:pt x="34" y="508"/>
                  </a:lnTo>
                  <a:lnTo>
                    <a:pt x="34" y="510"/>
                  </a:lnTo>
                  <a:lnTo>
                    <a:pt x="52" y="512"/>
                  </a:lnTo>
                  <a:lnTo>
                    <a:pt x="60" y="512"/>
                  </a:lnTo>
                  <a:lnTo>
                    <a:pt x="62" y="514"/>
                  </a:lnTo>
                  <a:lnTo>
                    <a:pt x="64" y="514"/>
                  </a:lnTo>
                  <a:lnTo>
                    <a:pt x="70" y="512"/>
                  </a:lnTo>
                  <a:lnTo>
                    <a:pt x="82" y="508"/>
                  </a:lnTo>
                  <a:lnTo>
                    <a:pt x="90" y="508"/>
                  </a:lnTo>
                  <a:lnTo>
                    <a:pt x="94" y="506"/>
                  </a:lnTo>
                  <a:lnTo>
                    <a:pt x="100" y="506"/>
                  </a:lnTo>
                  <a:lnTo>
                    <a:pt x="106" y="504"/>
                  </a:lnTo>
                  <a:lnTo>
                    <a:pt x="124" y="506"/>
                  </a:lnTo>
                  <a:lnTo>
                    <a:pt x="126" y="506"/>
                  </a:lnTo>
                  <a:lnTo>
                    <a:pt x="130" y="502"/>
                  </a:lnTo>
                  <a:lnTo>
                    <a:pt x="138" y="494"/>
                  </a:lnTo>
                  <a:lnTo>
                    <a:pt x="142" y="492"/>
                  </a:lnTo>
                  <a:lnTo>
                    <a:pt x="142" y="490"/>
                  </a:lnTo>
                  <a:lnTo>
                    <a:pt x="142" y="492"/>
                  </a:lnTo>
                  <a:lnTo>
                    <a:pt x="142" y="490"/>
                  </a:lnTo>
                  <a:lnTo>
                    <a:pt x="142" y="492"/>
                  </a:lnTo>
                  <a:lnTo>
                    <a:pt x="142" y="490"/>
                  </a:lnTo>
                  <a:lnTo>
                    <a:pt x="140" y="490"/>
                  </a:lnTo>
                  <a:lnTo>
                    <a:pt x="142" y="492"/>
                  </a:lnTo>
                  <a:lnTo>
                    <a:pt x="142" y="490"/>
                  </a:lnTo>
                  <a:lnTo>
                    <a:pt x="140" y="490"/>
                  </a:lnTo>
                  <a:lnTo>
                    <a:pt x="142" y="490"/>
                  </a:lnTo>
                  <a:lnTo>
                    <a:pt x="140" y="490"/>
                  </a:lnTo>
                  <a:lnTo>
                    <a:pt x="142" y="490"/>
                  </a:lnTo>
                  <a:lnTo>
                    <a:pt x="140" y="490"/>
                  </a:lnTo>
                  <a:lnTo>
                    <a:pt x="142" y="490"/>
                  </a:lnTo>
                  <a:lnTo>
                    <a:pt x="140" y="488"/>
                  </a:lnTo>
                  <a:lnTo>
                    <a:pt x="140" y="490"/>
                  </a:lnTo>
                  <a:lnTo>
                    <a:pt x="144" y="492"/>
                  </a:lnTo>
                  <a:lnTo>
                    <a:pt x="144" y="490"/>
                  </a:lnTo>
                  <a:lnTo>
                    <a:pt x="148" y="484"/>
                  </a:lnTo>
                  <a:lnTo>
                    <a:pt x="154" y="476"/>
                  </a:lnTo>
                  <a:lnTo>
                    <a:pt x="160" y="474"/>
                  </a:lnTo>
                  <a:lnTo>
                    <a:pt x="162" y="476"/>
                  </a:lnTo>
                  <a:lnTo>
                    <a:pt x="164" y="476"/>
                  </a:lnTo>
                  <a:lnTo>
                    <a:pt x="168" y="472"/>
                  </a:lnTo>
                  <a:lnTo>
                    <a:pt x="174" y="466"/>
                  </a:lnTo>
                  <a:lnTo>
                    <a:pt x="174" y="464"/>
                  </a:lnTo>
                  <a:lnTo>
                    <a:pt x="176" y="464"/>
                  </a:lnTo>
                  <a:lnTo>
                    <a:pt x="180" y="464"/>
                  </a:lnTo>
                  <a:lnTo>
                    <a:pt x="182" y="464"/>
                  </a:lnTo>
                  <a:lnTo>
                    <a:pt x="186" y="462"/>
                  </a:lnTo>
                  <a:lnTo>
                    <a:pt x="188" y="458"/>
                  </a:lnTo>
                  <a:lnTo>
                    <a:pt x="194" y="456"/>
                  </a:lnTo>
                  <a:lnTo>
                    <a:pt x="200" y="454"/>
                  </a:lnTo>
                  <a:lnTo>
                    <a:pt x="202" y="454"/>
                  </a:lnTo>
                  <a:lnTo>
                    <a:pt x="204" y="454"/>
                  </a:lnTo>
                  <a:lnTo>
                    <a:pt x="210" y="452"/>
                  </a:lnTo>
                  <a:lnTo>
                    <a:pt x="216" y="452"/>
                  </a:lnTo>
                  <a:lnTo>
                    <a:pt x="228" y="444"/>
                  </a:lnTo>
                  <a:lnTo>
                    <a:pt x="226" y="442"/>
                  </a:lnTo>
                  <a:lnTo>
                    <a:pt x="228" y="444"/>
                  </a:lnTo>
                  <a:lnTo>
                    <a:pt x="242" y="442"/>
                  </a:lnTo>
                  <a:lnTo>
                    <a:pt x="248" y="442"/>
                  </a:lnTo>
                  <a:lnTo>
                    <a:pt x="252" y="440"/>
                  </a:lnTo>
                  <a:lnTo>
                    <a:pt x="258" y="438"/>
                  </a:lnTo>
                  <a:lnTo>
                    <a:pt x="268" y="432"/>
                  </a:lnTo>
                  <a:lnTo>
                    <a:pt x="272" y="430"/>
                  </a:lnTo>
                  <a:lnTo>
                    <a:pt x="272" y="428"/>
                  </a:lnTo>
                  <a:lnTo>
                    <a:pt x="274" y="428"/>
                  </a:lnTo>
                  <a:lnTo>
                    <a:pt x="274" y="426"/>
                  </a:lnTo>
                  <a:lnTo>
                    <a:pt x="272" y="424"/>
                  </a:lnTo>
                  <a:lnTo>
                    <a:pt x="270" y="424"/>
                  </a:lnTo>
                  <a:lnTo>
                    <a:pt x="268" y="424"/>
                  </a:lnTo>
                  <a:lnTo>
                    <a:pt x="270" y="426"/>
                  </a:lnTo>
                  <a:lnTo>
                    <a:pt x="272" y="428"/>
                  </a:lnTo>
                  <a:lnTo>
                    <a:pt x="272" y="410"/>
                  </a:lnTo>
                  <a:lnTo>
                    <a:pt x="272" y="404"/>
                  </a:lnTo>
                  <a:lnTo>
                    <a:pt x="270" y="390"/>
                  </a:lnTo>
                  <a:lnTo>
                    <a:pt x="260" y="382"/>
                  </a:lnTo>
                  <a:lnTo>
                    <a:pt x="260" y="380"/>
                  </a:lnTo>
                  <a:lnTo>
                    <a:pt x="260" y="382"/>
                  </a:lnTo>
                  <a:lnTo>
                    <a:pt x="260" y="380"/>
                  </a:lnTo>
                  <a:lnTo>
                    <a:pt x="260" y="382"/>
                  </a:lnTo>
                  <a:lnTo>
                    <a:pt x="260" y="380"/>
                  </a:lnTo>
                  <a:lnTo>
                    <a:pt x="258" y="380"/>
                  </a:lnTo>
                  <a:lnTo>
                    <a:pt x="256" y="376"/>
                  </a:lnTo>
                  <a:lnTo>
                    <a:pt x="254" y="374"/>
                  </a:lnTo>
                  <a:lnTo>
                    <a:pt x="256" y="366"/>
                  </a:lnTo>
                  <a:lnTo>
                    <a:pt x="260" y="360"/>
                  </a:lnTo>
                  <a:lnTo>
                    <a:pt x="262" y="358"/>
                  </a:lnTo>
                  <a:lnTo>
                    <a:pt x="264" y="358"/>
                  </a:lnTo>
                  <a:lnTo>
                    <a:pt x="274" y="356"/>
                  </a:lnTo>
                  <a:lnTo>
                    <a:pt x="278" y="356"/>
                  </a:lnTo>
                  <a:lnTo>
                    <a:pt x="280" y="352"/>
                  </a:lnTo>
                  <a:lnTo>
                    <a:pt x="284" y="348"/>
                  </a:lnTo>
                  <a:lnTo>
                    <a:pt x="288" y="342"/>
                  </a:lnTo>
                  <a:lnTo>
                    <a:pt x="296" y="332"/>
                  </a:lnTo>
                  <a:lnTo>
                    <a:pt x="298" y="330"/>
                  </a:lnTo>
                  <a:lnTo>
                    <a:pt x="298" y="328"/>
                  </a:lnTo>
                  <a:lnTo>
                    <a:pt x="296" y="328"/>
                  </a:lnTo>
                  <a:lnTo>
                    <a:pt x="298" y="330"/>
                  </a:lnTo>
                  <a:lnTo>
                    <a:pt x="306" y="320"/>
                  </a:lnTo>
                  <a:lnTo>
                    <a:pt x="304" y="318"/>
                  </a:lnTo>
                  <a:lnTo>
                    <a:pt x="306" y="320"/>
                  </a:lnTo>
                  <a:lnTo>
                    <a:pt x="312" y="316"/>
                  </a:lnTo>
                  <a:lnTo>
                    <a:pt x="316" y="314"/>
                  </a:lnTo>
                  <a:lnTo>
                    <a:pt x="320" y="312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30" y="312"/>
                  </a:lnTo>
                  <a:lnTo>
                    <a:pt x="336" y="310"/>
                  </a:lnTo>
                  <a:lnTo>
                    <a:pt x="344" y="308"/>
                  </a:lnTo>
                  <a:lnTo>
                    <a:pt x="352" y="304"/>
                  </a:lnTo>
                  <a:lnTo>
                    <a:pt x="354" y="304"/>
                  </a:lnTo>
                  <a:lnTo>
                    <a:pt x="354" y="302"/>
                  </a:lnTo>
                  <a:lnTo>
                    <a:pt x="354" y="304"/>
                  </a:lnTo>
                  <a:lnTo>
                    <a:pt x="370" y="302"/>
                  </a:lnTo>
                  <a:lnTo>
                    <a:pt x="376" y="302"/>
                  </a:lnTo>
                  <a:lnTo>
                    <a:pt x="378" y="300"/>
                  </a:lnTo>
                  <a:lnTo>
                    <a:pt x="380" y="298"/>
                  </a:lnTo>
                  <a:lnTo>
                    <a:pt x="386" y="290"/>
                  </a:lnTo>
                  <a:lnTo>
                    <a:pt x="392" y="284"/>
                  </a:lnTo>
                  <a:lnTo>
                    <a:pt x="392" y="276"/>
                  </a:lnTo>
                  <a:lnTo>
                    <a:pt x="394" y="262"/>
                  </a:lnTo>
                  <a:lnTo>
                    <a:pt x="394" y="260"/>
                  </a:lnTo>
                  <a:lnTo>
                    <a:pt x="390" y="258"/>
                  </a:lnTo>
                  <a:lnTo>
                    <a:pt x="382" y="250"/>
                  </a:lnTo>
                  <a:lnTo>
                    <a:pt x="380" y="248"/>
                  </a:lnTo>
                  <a:lnTo>
                    <a:pt x="378" y="246"/>
                  </a:lnTo>
                  <a:lnTo>
                    <a:pt x="378" y="236"/>
                  </a:lnTo>
                  <a:lnTo>
                    <a:pt x="376" y="234"/>
                  </a:lnTo>
                  <a:lnTo>
                    <a:pt x="372" y="232"/>
                  </a:lnTo>
                  <a:lnTo>
                    <a:pt x="358" y="228"/>
                  </a:lnTo>
                  <a:lnTo>
                    <a:pt x="352" y="226"/>
                  </a:lnTo>
                  <a:lnTo>
                    <a:pt x="348" y="228"/>
                  </a:lnTo>
                  <a:lnTo>
                    <a:pt x="350" y="230"/>
                  </a:lnTo>
                  <a:lnTo>
                    <a:pt x="350" y="228"/>
                  </a:lnTo>
                  <a:lnTo>
                    <a:pt x="346" y="222"/>
                  </a:lnTo>
                  <a:lnTo>
                    <a:pt x="344" y="224"/>
                  </a:lnTo>
                  <a:lnTo>
                    <a:pt x="346" y="224"/>
                  </a:lnTo>
                  <a:lnTo>
                    <a:pt x="344" y="202"/>
                  </a:lnTo>
                  <a:lnTo>
                    <a:pt x="342" y="194"/>
                  </a:lnTo>
                  <a:lnTo>
                    <a:pt x="340" y="180"/>
                  </a:lnTo>
                  <a:lnTo>
                    <a:pt x="338" y="176"/>
                  </a:lnTo>
                  <a:lnTo>
                    <a:pt x="336" y="174"/>
                  </a:lnTo>
                  <a:lnTo>
                    <a:pt x="332" y="172"/>
                  </a:lnTo>
                  <a:lnTo>
                    <a:pt x="330" y="172"/>
                  </a:lnTo>
                  <a:lnTo>
                    <a:pt x="330" y="174"/>
                  </a:lnTo>
                  <a:lnTo>
                    <a:pt x="332" y="174"/>
                  </a:lnTo>
                  <a:lnTo>
                    <a:pt x="334" y="174"/>
                  </a:lnTo>
                  <a:lnTo>
                    <a:pt x="342" y="156"/>
                  </a:lnTo>
                  <a:lnTo>
                    <a:pt x="344" y="152"/>
                  </a:lnTo>
                  <a:lnTo>
                    <a:pt x="344" y="150"/>
                  </a:lnTo>
                  <a:lnTo>
                    <a:pt x="342" y="148"/>
                  </a:lnTo>
                  <a:lnTo>
                    <a:pt x="340" y="150"/>
                  </a:lnTo>
                  <a:lnTo>
                    <a:pt x="338" y="144"/>
                  </a:lnTo>
                  <a:lnTo>
                    <a:pt x="334" y="142"/>
                  </a:lnTo>
                  <a:lnTo>
                    <a:pt x="330" y="140"/>
                  </a:lnTo>
                  <a:lnTo>
                    <a:pt x="330" y="138"/>
                  </a:lnTo>
                  <a:lnTo>
                    <a:pt x="330" y="136"/>
                  </a:lnTo>
                  <a:lnTo>
                    <a:pt x="330" y="134"/>
                  </a:lnTo>
                  <a:lnTo>
                    <a:pt x="332" y="134"/>
                  </a:lnTo>
                  <a:lnTo>
                    <a:pt x="334" y="134"/>
                  </a:lnTo>
                  <a:lnTo>
                    <a:pt x="336" y="130"/>
                  </a:lnTo>
                  <a:lnTo>
                    <a:pt x="336" y="122"/>
                  </a:lnTo>
                  <a:lnTo>
                    <a:pt x="336" y="118"/>
                  </a:lnTo>
                  <a:lnTo>
                    <a:pt x="334" y="118"/>
                  </a:lnTo>
                  <a:lnTo>
                    <a:pt x="336" y="120"/>
                  </a:lnTo>
                  <a:lnTo>
                    <a:pt x="338" y="118"/>
                  </a:lnTo>
                  <a:lnTo>
                    <a:pt x="344" y="116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50" y="116"/>
                  </a:lnTo>
                  <a:lnTo>
                    <a:pt x="356" y="120"/>
                  </a:lnTo>
                  <a:lnTo>
                    <a:pt x="366" y="126"/>
                  </a:lnTo>
                  <a:lnTo>
                    <a:pt x="370" y="128"/>
                  </a:lnTo>
                  <a:lnTo>
                    <a:pt x="376" y="130"/>
                  </a:lnTo>
                  <a:lnTo>
                    <a:pt x="380" y="128"/>
                  </a:lnTo>
                  <a:lnTo>
                    <a:pt x="386" y="128"/>
                  </a:lnTo>
                  <a:lnTo>
                    <a:pt x="392" y="124"/>
                  </a:lnTo>
                  <a:lnTo>
                    <a:pt x="394" y="120"/>
                  </a:lnTo>
                  <a:lnTo>
                    <a:pt x="402" y="118"/>
                  </a:lnTo>
                  <a:lnTo>
                    <a:pt x="406" y="118"/>
                  </a:lnTo>
                  <a:lnTo>
                    <a:pt x="408" y="116"/>
                  </a:lnTo>
                  <a:lnTo>
                    <a:pt x="410" y="116"/>
                  </a:lnTo>
                  <a:lnTo>
                    <a:pt x="410" y="114"/>
                  </a:lnTo>
                  <a:lnTo>
                    <a:pt x="412" y="110"/>
                  </a:lnTo>
                  <a:lnTo>
                    <a:pt x="416" y="106"/>
                  </a:lnTo>
                  <a:lnTo>
                    <a:pt x="416" y="104"/>
                  </a:lnTo>
                  <a:lnTo>
                    <a:pt x="418" y="104"/>
                  </a:lnTo>
                  <a:lnTo>
                    <a:pt x="416" y="102"/>
                  </a:lnTo>
                  <a:lnTo>
                    <a:pt x="414" y="102"/>
                  </a:lnTo>
                  <a:lnTo>
                    <a:pt x="412" y="102"/>
                  </a:lnTo>
                  <a:lnTo>
                    <a:pt x="414" y="104"/>
                  </a:lnTo>
                  <a:lnTo>
                    <a:pt x="416" y="106"/>
                  </a:lnTo>
                  <a:lnTo>
                    <a:pt x="418" y="100"/>
                  </a:lnTo>
                  <a:lnTo>
                    <a:pt x="420" y="96"/>
                  </a:lnTo>
                  <a:lnTo>
                    <a:pt x="420" y="90"/>
                  </a:lnTo>
                  <a:lnTo>
                    <a:pt x="420" y="86"/>
                  </a:lnTo>
                  <a:lnTo>
                    <a:pt x="418" y="84"/>
                  </a:lnTo>
                  <a:lnTo>
                    <a:pt x="416" y="86"/>
                  </a:lnTo>
                  <a:lnTo>
                    <a:pt x="418" y="86"/>
                  </a:lnTo>
                  <a:lnTo>
                    <a:pt x="418" y="84"/>
                  </a:lnTo>
                  <a:lnTo>
                    <a:pt x="414" y="80"/>
                  </a:lnTo>
                  <a:lnTo>
                    <a:pt x="410" y="74"/>
                  </a:lnTo>
                  <a:lnTo>
                    <a:pt x="410" y="72"/>
                  </a:lnTo>
                  <a:lnTo>
                    <a:pt x="410" y="68"/>
                  </a:lnTo>
                  <a:lnTo>
                    <a:pt x="412" y="62"/>
                  </a:lnTo>
                  <a:lnTo>
                    <a:pt x="410" y="56"/>
                  </a:lnTo>
                  <a:lnTo>
                    <a:pt x="408" y="56"/>
                  </a:lnTo>
                  <a:lnTo>
                    <a:pt x="406" y="56"/>
                  </a:lnTo>
                  <a:lnTo>
                    <a:pt x="404" y="54"/>
                  </a:lnTo>
                  <a:lnTo>
                    <a:pt x="400" y="54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4" y="52"/>
                  </a:lnTo>
                  <a:lnTo>
                    <a:pt x="396" y="50"/>
                  </a:lnTo>
                  <a:lnTo>
                    <a:pt x="394" y="50"/>
                  </a:lnTo>
                  <a:lnTo>
                    <a:pt x="394" y="52"/>
                  </a:lnTo>
                  <a:lnTo>
                    <a:pt x="396" y="54"/>
                  </a:lnTo>
                  <a:lnTo>
                    <a:pt x="396" y="50"/>
                  </a:lnTo>
                  <a:lnTo>
                    <a:pt x="398" y="46"/>
                  </a:lnTo>
                  <a:lnTo>
                    <a:pt x="402" y="42"/>
                  </a:lnTo>
                  <a:lnTo>
                    <a:pt x="406" y="38"/>
                  </a:lnTo>
                  <a:lnTo>
                    <a:pt x="408" y="38"/>
                  </a:lnTo>
                  <a:lnTo>
                    <a:pt x="408" y="36"/>
                  </a:lnTo>
                  <a:lnTo>
                    <a:pt x="408" y="26"/>
                  </a:lnTo>
                  <a:lnTo>
                    <a:pt x="410" y="22"/>
                  </a:lnTo>
                  <a:lnTo>
                    <a:pt x="412" y="22"/>
                  </a:lnTo>
                  <a:lnTo>
                    <a:pt x="414" y="22"/>
                  </a:lnTo>
                  <a:lnTo>
                    <a:pt x="414" y="4"/>
                  </a:lnTo>
                  <a:lnTo>
                    <a:pt x="422" y="4"/>
                  </a:lnTo>
                  <a:lnTo>
                    <a:pt x="422" y="2"/>
                  </a:lnTo>
                  <a:lnTo>
                    <a:pt x="422" y="4"/>
                  </a:lnTo>
                  <a:lnTo>
                    <a:pt x="434" y="4"/>
                  </a:lnTo>
                  <a:lnTo>
                    <a:pt x="438" y="4"/>
                  </a:lnTo>
                  <a:lnTo>
                    <a:pt x="438" y="2"/>
                  </a:lnTo>
                  <a:lnTo>
                    <a:pt x="438" y="4"/>
                  </a:lnTo>
                  <a:lnTo>
                    <a:pt x="446" y="12"/>
                  </a:lnTo>
                  <a:lnTo>
                    <a:pt x="458" y="18"/>
                  </a:lnTo>
                  <a:lnTo>
                    <a:pt x="470" y="18"/>
                  </a:lnTo>
                  <a:lnTo>
                    <a:pt x="482" y="18"/>
                  </a:lnTo>
                  <a:lnTo>
                    <a:pt x="482" y="16"/>
                  </a:lnTo>
                  <a:lnTo>
                    <a:pt x="482" y="18"/>
                  </a:lnTo>
                  <a:lnTo>
                    <a:pt x="484" y="16"/>
                  </a:lnTo>
                  <a:lnTo>
                    <a:pt x="482" y="16"/>
                  </a:lnTo>
                  <a:lnTo>
                    <a:pt x="478" y="24"/>
                  </a:lnTo>
                  <a:lnTo>
                    <a:pt x="478" y="26"/>
                  </a:lnTo>
                  <a:lnTo>
                    <a:pt x="478" y="62"/>
                  </a:lnTo>
                  <a:lnTo>
                    <a:pt x="488" y="76"/>
                  </a:lnTo>
                  <a:lnTo>
                    <a:pt x="490" y="74"/>
                  </a:lnTo>
                  <a:lnTo>
                    <a:pt x="492" y="72"/>
                  </a:lnTo>
                  <a:lnTo>
                    <a:pt x="494" y="72"/>
                  </a:lnTo>
                  <a:lnTo>
                    <a:pt x="496" y="82"/>
                  </a:lnTo>
                  <a:lnTo>
                    <a:pt x="496" y="88"/>
                  </a:lnTo>
                  <a:lnTo>
                    <a:pt x="498" y="90"/>
                  </a:lnTo>
                  <a:lnTo>
                    <a:pt x="506" y="96"/>
                  </a:lnTo>
                  <a:lnTo>
                    <a:pt x="510" y="104"/>
                  </a:lnTo>
                  <a:lnTo>
                    <a:pt x="514" y="114"/>
                  </a:lnTo>
                  <a:lnTo>
                    <a:pt x="516" y="114"/>
                  </a:lnTo>
                  <a:lnTo>
                    <a:pt x="516" y="112"/>
                  </a:lnTo>
                  <a:lnTo>
                    <a:pt x="514" y="112"/>
                  </a:lnTo>
                  <a:lnTo>
                    <a:pt x="510" y="122"/>
                  </a:lnTo>
                  <a:lnTo>
                    <a:pt x="504" y="126"/>
                  </a:lnTo>
                  <a:lnTo>
                    <a:pt x="504" y="136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36"/>
                  </a:lnTo>
                  <a:lnTo>
                    <a:pt x="508" y="134"/>
                  </a:lnTo>
                  <a:lnTo>
                    <a:pt x="506" y="138"/>
                  </a:lnTo>
                  <a:lnTo>
                    <a:pt x="508" y="140"/>
                  </a:lnTo>
                  <a:lnTo>
                    <a:pt x="510" y="142"/>
                  </a:lnTo>
                  <a:lnTo>
                    <a:pt x="518" y="144"/>
                  </a:lnTo>
                  <a:lnTo>
                    <a:pt x="522" y="144"/>
                  </a:lnTo>
                  <a:lnTo>
                    <a:pt x="522" y="142"/>
                  </a:lnTo>
                  <a:lnTo>
                    <a:pt x="520" y="144"/>
                  </a:lnTo>
                  <a:lnTo>
                    <a:pt x="524" y="146"/>
                  </a:lnTo>
                  <a:lnTo>
                    <a:pt x="528" y="148"/>
                  </a:lnTo>
                  <a:lnTo>
                    <a:pt x="528" y="154"/>
                  </a:lnTo>
                  <a:lnTo>
                    <a:pt x="528" y="158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28" y="156"/>
                  </a:lnTo>
                  <a:lnTo>
                    <a:pt x="524" y="158"/>
                  </a:lnTo>
                  <a:lnTo>
                    <a:pt x="520" y="160"/>
                  </a:lnTo>
                  <a:lnTo>
                    <a:pt x="520" y="162"/>
                  </a:lnTo>
                  <a:lnTo>
                    <a:pt x="518" y="164"/>
                  </a:lnTo>
                  <a:lnTo>
                    <a:pt x="518" y="166"/>
                  </a:lnTo>
                  <a:lnTo>
                    <a:pt x="518" y="170"/>
                  </a:lnTo>
                  <a:lnTo>
                    <a:pt x="520" y="176"/>
                  </a:lnTo>
                  <a:lnTo>
                    <a:pt x="522" y="176"/>
                  </a:lnTo>
                  <a:lnTo>
                    <a:pt x="522" y="174"/>
                  </a:lnTo>
                  <a:lnTo>
                    <a:pt x="518" y="172"/>
                  </a:lnTo>
                  <a:lnTo>
                    <a:pt x="516" y="174"/>
                  </a:lnTo>
                  <a:lnTo>
                    <a:pt x="516" y="176"/>
                  </a:lnTo>
                  <a:lnTo>
                    <a:pt x="520" y="186"/>
                  </a:lnTo>
                  <a:lnTo>
                    <a:pt x="528" y="200"/>
                  </a:lnTo>
                  <a:lnTo>
                    <a:pt x="538" y="202"/>
                  </a:lnTo>
                  <a:lnTo>
                    <a:pt x="542" y="202"/>
                  </a:lnTo>
                  <a:lnTo>
                    <a:pt x="544" y="198"/>
                  </a:lnTo>
                  <a:lnTo>
                    <a:pt x="542" y="194"/>
                  </a:lnTo>
                  <a:lnTo>
                    <a:pt x="546" y="192"/>
                  </a:lnTo>
                  <a:lnTo>
                    <a:pt x="554" y="188"/>
                  </a:lnTo>
                  <a:lnTo>
                    <a:pt x="560" y="184"/>
                  </a:lnTo>
                  <a:lnTo>
                    <a:pt x="558" y="182"/>
                  </a:lnTo>
                  <a:lnTo>
                    <a:pt x="558" y="184"/>
                  </a:lnTo>
                  <a:lnTo>
                    <a:pt x="574" y="184"/>
                  </a:lnTo>
                  <a:lnTo>
                    <a:pt x="574" y="182"/>
                  </a:lnTo>
                  <a:lnTo>
                    <a:pt x="572" y="184"/>
                  </a:lnTo>
                  <a:lnTo>
                    <a:pt x="572" y="186"/>
                  </a:lnTo>
                  <a:lnTo>
                    <a:pt x="572" y="190"/>
                  </a:lnTo>
                  <a:lnTo>
                    <a:pt x="570" y="204"/>
                  </a:lnTo>
                  <a:lnTo>
                    <a:pt x="572" y="204"/>
                  </a:lnTo>
                  <a:lnTo>
                    <a:pt x="570" y="204"/>
                  </a:lnTo>
                  <a:lnTo>
                    <a:pt x="568" y="21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6" y="216"/>
                  </a:lnTo>
                  <a:lnTo>
                    <a:pt x="592" y="216"/>
                  </a:lnTo>
                  <a:lnTo>
                    <a:pt x="596" y="222"/>
                  </a:lnTo>
                  <a:lnTo>
                    <a:pt x="598" y="222"/>
                  </a:lnTo>
                  <a:lnTo>
                    <a:pt x="596" y="222"/>
                  </a:lnTo>
                  <a:lnTo>
                    <a:pt x="596" y="224"/>
                  </a:lnTo>
                  <a:lnTo>
                    <a:pt x="596" y="230"/>
                  </a:lnTo>
                  <a:lnTo>
                    <a:pt x="594" y="238"/>
                  </a:lnTo>
                  <a:lnTo>
                    <a:pt x="592" y="240"/>
                  </a:lnTo>
                  <a:lnTo>
                    <a:pt x="592" y="242"/>
                  </a:lnTo>
                  <a:lnTo>
                    <a:pt x="592" y="250"/>
                  </a:lnTo>
                  <a:lnTo>
                    <a:pt x="592" y="260"/>
                  </a:lnTo>
                  <a:lnTo>
                    <a:pt x="588" y="268"/>
                  </a:lnTo>
                  <a:lnTo>
                    <a:pt x="590" y="270"/>
                  </a:lnTo>
                  <a:lnTo>
                    <a:pt x="590" y="268"/>
                  </a:lnTo>
                  <a:lnTo>
                    <a:pt x="586" y="266"/>
                  </a:lnTo>
                  <a:lnTo>
                    <a:pt x="582" y="268"/>
                  </a:lnTo>
                  <a:lnTo>
                    <a:pt x="582" y="270"/>
                  </a:lnTo>
                  <a:lnTo>
                    <a:pt x="582" y="274"/>
                  </a:lnTo>
                  <a:lnTo>
                    <a:pt x="586" y="276"/>
                  </a:lnTo>
                  <a:lnTo>
                    <a:pt x="594" y="284"/>
                  </a:lnTo>
                  <a:lnTo>
                    <a:pt x="600" y="286"/>
                  </a:lnTo>
                  <a:lnTo>
                    <a:pt x="602" y="286"/>
                  </a:lnTo>
                  <a:lnTo>
                    <a:pt x="602" y="288"/>
                  </a:lnTo>
                  <a:lnTo>
                    <a:pt x="604" y="288"/>
                  </a:lnTo>
                  <a:lnTo>
                    <a:pt x="602" y="290"/>
                  </a:lnTo>
                  <a:lnTo>
                    <a:pt x="598" y="298"/>
                  </a:lnTo>
                  <a:lnTo>
                    <a:pt x="596" y="300"/>
                  </a:lnTo>
                  <a:lnTo>
                    <a:pt x="598" y="302"/>
                  </a:lnTo>
                  <a:lnTo>
                    <a:pt x="596" y="300"/>
                  </a:lnTo>
                  <a:lnTo>
                    <a:pt x="580" y="306"/>
                  </a:lnTo>
                  <a:lnTo>
                    <a:pt x="580" y="308"/>
                  </a:lnTo>
                  <a:lnTo>
                    <a:pt x="578" y="312"/>
                  </a:lnTo>
                  <a:lnTo>
                    <a:pt x="578" y="322"/>
                  </a:lnTo>
                  <a:lnTo>
                    <a:pt x="578" y="328"/>
                  </a:lnTo>
                  <a:lnTo>
                    <a:pt x="582" y="332"/>
                  </a:lnTo>
                  <a:lnTo>
                    <a:pt x="590" y="332"/>
                  </a:lnTo>
                  <a:lnTo>
                    <a:pt x="594" y="332"/>
                  </a:lnTo>
                  <a:lnTo>
                    <a:pt x="594" y="330"/>
                  </a:lnTo>
                  <a:lnTo>
                    <a:pt x="592" y="332"/>
                  </a:lnTo>
                  <a:lnTo>
                    <a:pt x="594" y="344"/>
                  </a:lnTo>
                  <a:lnTo>
                    <a:pt x="596" y="342"/>
                  </a:lnTo>
                  <a:lnTo>
                    <a:pt x="594" y="342"/>
                  </a:lnTo>
                  <a:lnTo>
                    <a:pt x="594" y="344"/>
                  </a:lnTo>
                  <a:lnTo>
                    <a:pt x="592" y="352"/>
                  </a:lnTo>
                  <a:lnTo>
                    <a:pt x="594" y="360"/>
                  </a:lnTo>
                  <a:lnTo>
                    <a:pt x="596" y="362"/>
                  </a:lnTo>
                  <a:lnTo>
                    <a:pt x="598" y="360"/>
                  </a:lnTo>
                  <a:lnTo>
                    <a:pt x="596" y="362"/>
                  </a:lnTo>
                  <a:lnTo>
                    <a:pt x="606" y="372"/>
                  </a:lnTo>
                  <a:lnTo>
                    <a:pt x="606" y="380"/>
                  </a:lnTo>
                  <a:lnTo>
                    <a:pt x="608" y="380"/>
                  </a:lnTo>
                  <a:close/>
                  <a:moveTo>
                    <a:pt x="346" y="510"/>
                  </a:moveTo>
                  <a:lnTo>
                    <a:pt x="344" y="510"/>
                  </a:lnTo>
                  <a:lnTo>
                    <a:pt x="344" y="520"/>
                  </a:lnTo>
                  <a:lnTo>
                    <a:pt x="346" y="520"/>
                  </a:lnTo>
                  <a:lnTo>
                    <a:pt x="346" y="518"/>
                  </a:lnTo>
                  <a:lnTo>
                    <a:pt x="332" y="532"/>
                  </a:lnTo>
                  <a:lnTo>
                    <a:pt x="332" y="542"/>
                  </a:lnTo>
                  <a:lnTo>
                    <a:pt x="332" y="544"/>
                  </a:lnTo>
                  <a:lnTo>
                    <a:pt x="334" y="550"/>
                  </a:lnTo>
                  <a:lnTo>
                    <a:pt x="332" y="554"/>
                  </a:lnTo>
                  <a:lnTo>
                    <a:pt x="330" y="556"/>
                  </a:lnTo>
                  <a:lnTo>
                    <a:pt x="330" y="558"/>
                  </a:lnTo>
                  <a:lnTo>
                    <a:pt x="330" y="556"/>
                  </a:lnTo>
                  <a:lnTo>
                    <a:pt x="324" y="556"/>
                  </a:lnTo>
                  <a:lnTo>
                    <a:pt x="316" y="556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296" y="562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82" y="566"/>
                  </a:lnTo>
                  <a:lnTo>
                    <a:pt x="276" y="568"/>
                  </a:lnTo>
                  <a:lnTo>
                    <a:pt x="256" y="558"/>
                  </a:lnTo>
                  <a:lnTo>
                    <a:pt x="250" y="570"/>
                  </a:lnTo>
                  <a:lnTo>
                    <a:pt x="246" y="572"/>
                  </a:lnTo>
                  <a:lnTo>
                    <a:pt x="244" y="572"/>
                  </a:lnTo>
                  <a:lnTo>
                    <a:pt x="244" y="574"/>
                  </a:lnTo>
                  <a:lnTo>
                    <a:pt x="242" y="574"/>
                  </a:lnTo>
                  <a:lnTo>
                    <a:pt x="242" y="576"/>
                  </a:lnTo>
                  <a:lnTo>
                    <a:pt x="244" y="574"/>
                  </a:lnTo>
                  <a:lnTo>
                    <a:pt x="242" y="574"/>
                  </a:lnTo>
                  <a:lnTo>
                    <a:pt x="242" y="576"/>
                  </a:lnTo>
                  <a:lnTo>
                    <a:pt x="244" y="574"/>
                  </a:lnTo>
                  <a:lnTo>
                    <a:pt x="240" y="568"/>
                  </a:lnTo>
                  <a:lnTo>
                    <a:pt x="238" y="568"/>
                  </a:lnTo>
                  <a:lnTo>
                    <a:pt x="240" y="568"/>
                  </a:lnTo>
                  <a:lnTo>
                    <a:pt x="238" y="560"/>
                  </a:lnTo>
                  <a:lnTo>
                    <a:pt x="232" y="560"/>
                  </a:lnTo>
                  <a:lnTo>
                    <a:pt x="218" y="560"/>
                  </a:lnTo>
                  <a:lnTo>
                    <a:pt x="216" y="560"/>
                  </a:lnTo>
                  <a:lnTo>
                    <a:pt x="216" y="558"/>
                  </a:lnTo>
                  <a:lnTo>
                    <a:pt x="214" y="550"/>
                  </a:lnTo>
                  <a:lnTo>
                    <a:pt x="212" y="550"/>
                  </a:lnTo>
                  <a:lnTo>
                    <a:pt x="214" y="550"/>
                  </a:lnTo>
                  <a:lnTo>
                    <a:pt x="214" y="546"/>
                  </a:lnTo>
                  <a:lnTo>
                    <a:pt x="214" y="544"/>
                  </a:lnTo>
                  <a:lnTo>
                    <a:pt x="204" y="538"/>
                  </a:lnTo>
                  <a:lnTo>
                    <a:pt x="204" y="534"/>
                  </a:lnTo>
                  <a:lnTo>
                    <a:pt x="206" y="524"/>
                  </a:lnTo>
                  <a:lnTo>
                    <a:pt x="216" y="520"/>
                  </a:lnTo>
                  <a:lnTo>
                    <a:pt x="216" y="526"/>
                  </a:lnTo>
                  <a:lnTo>
                    <a:pt x="228" y="534"/>
                  </a:lnTo>
                  <a:lnTo>
                    <a:pt x="238" y="528"/>
                  </a:lnTo>
                  <a:lnTo>
                    <a:pt x="250" y="524"/>
                  </a:lnTo>
                  <a:lnTo>
                    <a:pt x="258" y="524"/>
                  </a:lnTo>
                  <a:lnTo>
                    <a:pt x="260" y="524"/>
                  </a:lnTo>
                  <a:lnTo>
                    <a:pt x="262" y="524"/>
                  </a:lnTo>
                  <a:lnTo>
                    <a:pt x="264" y="522"/>
                  </a:lnTo>
                  <a:lnTo>
                    <a:pt x="264" y="516"/>
                  </a:lnTo>
                  <a:lnTo>
                    <a:pt x="264" y="512"/>
                  </a:lnTo>
                  <a:lnTo>
                    <a:pt x="266" y="510"/>
                  </a:lnTo>
                  <a:lnTo>
                    <a:pt x="268" y="510"/>
                  </a:lnTo>
                  <a:lnTo>
                    <a:pt x="268" y="508"/>
                  </a:lnTo>
                  <a:lnTo>
                    <a:pt x="270" y="508"/>
                  </a:lnTo>
                  <a:lnTo>
                    <a:pt x="272" y="506"/>
                  </a:lnTo>
                  <a:lnTo>
                    <a:pt x="276" y="506"/>
                  </a:lnTo>
                  <a:lnTo>
                    <a:pt x="276" y="510"/>
                  </a:lnTo>
                  <a:lnTo>
                    <a:pt x="276" y="512"/>
                  </a:lnTo>
                  <a:lnTo>
                    <a:pt x="276" y="516"/>
                  </a:lnTo>
                  <a:lnTo>
                    <a:pt x="278" y="520"/>
                  </a:lnTo>
                  <a:lnTo>
                    <a:pt x="282" y="512"/>
                  </a:lnTo>
                  <a:lnTo>
                    <a:pt x="290" y="506"/>
                  </a:lnTo>
                  <a:lnTo>
                    <a:pt x="298" y="498"/>
                  </a:lnTo>
                  <a:lnTo>
                    <a:pt x="308" y="492"/>
                  </a:lnTo>
                  <a:lnTo>
                    <a:pt x="322" y="492"/>
                  </a:lnTo>
                  <a:lnTo>
                    <a:pt x="328" y="496"/>
                  </a:lnTo>
                  <a:lnTo>
                    <a:pt x="346" y="504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4" y="506"/>
                  </a:lnTo>
                  <a:lnTo>
                    <a:pt x="344" y="510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48" y="502"/>
                  </a:lnTo>
                  <a:lnTo>
                    <a:pt x="330" y="492"/>
                  </a:lnTo>
                  <a:lnTo>
                    <a:pt x="324" y="488"/>
                  </a:lnTo>
                  <a:lnTo>
                    <a:pt x="308" y="488"/>
                  </a:lnTo>
                  <a:lnTo>
                    <a:pt x="294" y="494"/>
                  </a:lnTo>
                  <a:lnTo>
                    <a:pt x="286" y="502"/>
                  </a:lnTo>
                  <a:lnTo>
                    <a:pt x="280" y="510"/>
                  </a:lnTo>
                  <a:lnTo>
                    <a:pt x="278" y="510"/>
                  </a:lnTo>
                  <a:lnTo>
                    <a:pt x="280" y="510"/>
                  </a:lnTo>
                  <a:lnTo>
                    <a:pt x="280" y="504"/>
                  </a:lnTo>
                  <a:lnTo>
                    <a:pt x="280" y="502"/>
                  </a:lnTo>
                  <a:lnTo>
                    <a:pt x="272" y="500"/>
                  </a:lnTo>
                  <a:lnTo>
                    <a:pt x="270" y="500"/>
                  </a:lnTo>
                  <a:lnTo>
                    <a:pt x="266" y="506"/>
                  </a:lnTo>
                  <a:lnTo>
                    <a:pt x="268" y="506"/>
                  </a:lnTo>
                  <a:lnTo>
                    <a:pt x="268" y="504"/>
                  </a:lnTo>
                  <a:lnTo>
                    <a:pt x="264" y="506"/>
                  </a:lnTo>
                  <a:lnTo>
                    <a:pt x="260" y="510"/>
                  </a:lnTo>
                  <a:lnTo>
                    <a:pt x="260" y="516"/>
                  </a:lnTo>
                  <a:lnTo>
                    <a:pt x="260" y="520"/>
                  </a:lnTo>
                  <a:lnTo>
                    <a:pt x="258" y="520"/>
                  </a:lnTo>
                  <a:lnTo>
                    <a:pt x="250" y="520"/>
                  </a:lnTo>
                  <a:lnTo>
                    <a:pt x="236" y="524"/>
                  </a:lnTo>
                  <a:lnTo>
                    <a:pt x="228" y="528"/>
                  </a:lnTo>
                  <a:lnTo>
                    <a:pt x="220" y="524"/>
                  </a:lnTo>
                  <a:lnTo>
                    <a:pt x="220" y="518"/>
                  </a:lnTo>
                  <a:lnTo>
                    <a:pt x="218" y="514"/>
                  </a:lnTo>
                  <a:lnTo>
                    <a:pt x="202" y="522"/>
                  </a:lnTo>
                  <a:lnTo>
                    <a:pt x="200" y="534"/>
                  </a:lnTo>
                  <a:lnTo>
                    <a:pt x="200" y="538"/>
                  </a:lnTo>
                  <a:lnTo>
                    <a:pt x="200" y="540"/>
                  </a:lnTo>
                  <a:lnTo>
                    <a:pt x="210" y="546"/>
                  </a:lnTo>
                  <a:lnTo>
                    <a:pt x="210" y="550"/>
                  </a:lnTo>
                  <a:lnTo>
                    <a:pt x="210" y="554"/>
                  </a:lnTo>
                  <a:lnTo>
                    <a:pt x="212" y="558"/>
                  </a:lnTo>
                  <a:lnTo>
                    <a:pt x="212" y="562"/>
                  </a:lnTo>
                  <a:lnTo>
                    <a:pt x="214" y="562"/>
                  </a:lnTo>
                  <a:lnTo>
                    <a:pt x="216" y="564"/>
                  </a:lnTo>
                  <a:lnTo>
                    <a:pt x="220" y="564"/>
                  </a:lnTo>
                  <a:lnTo>
                    <a:pt x="218" y="562"/>
                  </a:lnTo>
                  <a:lnTo>
                    <a:pt x="218" y="564"/>
                  </a:lnTo>
                  <a:lnTo>
                    <a:pt x="232" y="564"/>
                  </a:lnTo>
                  <a:lnTo>
                    <a:pt x="234" y="564"/>
                  </a:lnTo>
                  <a:lnTo>
                    <a:pt x="236" y="568"/>
                  </a:lnTo>
                  <a:lnTo>
                    <a:pt x="236" y="570"/>
                  </a:lnTo>
                  <a:lnTo>
                    <a:pt x="238" y="570"/>
                  </a:lnTo>
                  <a:lnTo>
                    <a:pt x="240" y="576"/>
                  </a:lnTo>
                  <a:lnTo>
                    <a:pt x="240" y="578"/>
                  </a:lnTo>
                  <a:lnTo>
                    <a:pt x="242" y="578"/>
                  </a:lnTo>
                  <a:lnTo>
                    <a:pt x="246" y="576"/>
                  </a:lnTo>
                  <a:lnTo>
                    <a:pt x="248" y="574"/>
                  </a:lnTo>
                  <a:lnTo>
                    <a:pt x="246" y="574"/>
                  </a:lnTo>
                  <a:lnTo>
                    <a:pt x="248" y="576"/>
                  </a:lnTo>
                  <a:lnTo>
                    <a:pt x="252" y="572"/>
                  </a:lnTo>
                  <a:lnTo>
                    <a:pt x="258" y="564"/>
                  </a:lnTo>
                  <a:lnTo>
                    <a:pt x="276" y="574"/>
                  </a:lnTo>
                  <a:lnTo>
                    <a:pt x="284" y="568"/>
                  </a:lnTo>
                  <a:lnTo>
                    <a:pt x="282" y="566"/>
                  </a:lnTo>
                  <a:lnTo>
                    <a:pt x="284" y="568"/>
                  </a:lnTo>
                  <a:lnTo>
                    <a:pt x="288" y="568"/>
                  </a:lnTo>
                  <a:lnTo>
                    <a:pt x="296" y="566"/>
                  </a:lnTo>
                  <a:lnTo>
                    <a:pt x="304" y="564"/>
                  </a:lnTo>
                  <a:lnTo>
                    <a:pt x="316" y="560"/>
                  </a:lnTo>
                  <a:lnTo>
                    <a:pt x="324" y="560"/>
                  </a:lnTo>
                  <a:lnTo>
                    <a:pt x="332" y="560"/>
                  </a:lnTo>
                  <a:lnTo>
                    <a:pt x="334" y="558"/>
                  </a:lnTo>
                  <a:lnTo>
                    <a:pt x="336" y="554"/>
                  </a:lnTo>
                  <a:lnTo>
                    <a:pt x="338" y="550"/>
                  </a:lnTo>
                  <a:lnTo>
                    <a:pt x="336" y="544"/>
                  </a:lnTo>
                  <a:lnTo>
                    <a:pt x="336" y="540"/>
                  </a:lnTo>
                  <a:lnTo>
                    <a:pt x="334" y="542"/>
                  </a:lnTo>
                  <a:lnTo>
                    <a:pt x="336" y="542"/>
                  </a:lnTo>
                  <a:lnTo>
                    <a:pt x="336" y="534"/>
                  </a:lnTo>
                  <a:lnTo>
                    <a:pt x="348" y="522"/>
                  </a:lnTo>
                  <a:lnTo>
                    <a:pt x="348" y="520"/>
                  </a:lnTo>
                  <a:lnTo>
                    <a:pt x="348" y="510"/>
                  </a:lnTo>
                  <a:lnTo>
                    <a:pt x="346" y="5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" name="Freeform 213"/>
            <p:cNvSpPr>
              <a:spLocks/>
            </p:cNvSpPr>
            <p:nvPr/>
          </p:nvSpPr>
          <p:spPr bwMode="auto">
            <a:xfrm>
              <a:off x="3918" y="4206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4" name="Freeform 214"/>
            <p:cNvSpPr>
              <a:spLocks/>
            </p:cNvSpPr>
            <p:nvPr/>
          </p:nvSpPr>
          <p:spPr bwMode="auto">
            <a:xfrm>
              <a:off x="3914" y="4202"/>
              <a:ext cx="10" cy="8"/>
            </a:xfrm>
            <a:custGeom>
              <a:avLst/>
              <a:gdLst>
                <a:gd name="T0" fmla="*/ 4 w 10"/>
                <a:gd name="T1" fmla="*/ 4 h 8"/>
                <a:gd name="T2" fmla="*/ 4 w 10"/>
                <a:gd name="T3" fmla="*/ 6 h 8"/>
                <a:gd name="T4" fmla="*/ 8 w 10"/>
                <a:gd name="T5" fmla="*/ 8 h 8"/>
                <a:gd name="T6" fmla="*/ 10 w 10"/>
                <a:gd name="T7" fmla="*/ 8 h 8"/>
                <a:gd name="T8" fmla="*/ 10 w 10"/>
                <a:gd name="T9" fmla="*/ 4 h 8"/>
                <a:gd name="T10" fmla="*/ 10 w 10"/>
                <a:gd name="T11" fmla="*/ 0 h 8"/>
                <a:gd name="T12" fmla="*/ 4 w 10"/>
                <a:gd name="T13" fmla="*/ 2 h 8"/>
                <a:gd name="T14" fmla="*/ 0 w 10"/>
                <a:gd name="T15" fmla="*/ 4 h 8"/>
                <a:gd name="T16" fmla="*/ 4 w 10"/>
                <a:gd name="T17" fmla="*/ 6 h 8"/>
                <a:gd name="T18" fmla="*/ 4 w 10"/>
                <a:gd name="T19" fmla="*/ 4 h 8"/>
                <a:gd name="T20" fmla="*/ 6 w 10"/>
                <a:gd name="T21" fmla="*/ 6 h 8"/>
                <a:gd name="T22" fmla="*/ 8 w 10"/>
                <a:gd name="T23" fmla="*/ 4 h 8"/>
                <a:gd name="T24" fmla="*/ 8 w 10"/>
                <a:gd name="T25" fmla="*/ 4 h 8"/>
                <a:gd name="T26" fmla="*/ 6 w 10"/>
                <a:gd name="T27" fmla="*/ 4 h 8"/>
                <a:gd name="T28" fmla="*/ 6 w 10"/>
                <a:gd name="T29" fmla="*/ 6 h 8"/>
                <a:gd name="T30" fmla="*/ 8 w 10"/>
                <a:gd name="T31" fmla="*/ 6 h 8"/>
                <a:gd name="T32" fmla="*/ 8 w 10"/>
                <a:gd name="T33" fmla="*/ 4 h 8"/>
                <a:gd name="T34" fmla="*/ 6 w 10"/>
                <a:gd name="T35" fmla="*/ 2 h 8"/>
                <a:gd name="T36" fmla="*/ 4 w 10"/>
                <a:gd name="T37" fmla="*/ 4 h 8"/>
                <a:gd name="T38" fmla="*/ 6 w 10"/>
                <a:gd name="T39" fmla="*/ 6 h 8"/>
                <a:gd name="T40" fmla="*/ 4 w 10"/>
                <a:gd name="T41" fmla="*/ 4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8"/>
                <a:gd name="T65" fmla="*/ 10 w 10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8">
                  <a:moveTo>
                    <a:pt x="4" y="4"/>
                  </a:moveTo>
                  <a:lnTo>
                    <a:pt x="4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5" name="Freeform 215"/>
            <p:cNvSpPr>
              <a:spLocks/>
            </p:cNvSpPr>
            <p:nvPr/>
          </p:nvSpPr>
          <p:spPr bwMode="auto">
            <a:xfrm>
              <a:off x="4316" y="2058"/>
              <a:ext cx="84" cy="64"/>
            </a:xfrm>
            <a:custGeom>
              <a:avLst/>
              <a:gdLst>
                <a:gd name="T0" fmla="*/ 60 w 84"/>
                <a:gd name="T1" fmla="*/ 42 h 64"/>
                <a:gd name="T2" fmla="*/ 46 w 84"/>
                <a:gd name="T3" fmla="*/ 38 h 64"/>
                <a:gd name="T4" fmla="*/ 60 w 84"/>
                <a:gd name="T5" fmla="*/ 26 h 64"/>
                <a:gd name="T6" fmla="*/ 68 w 84"/>
                <a:gd name="T7" fmla="*/ 24 h 64"/>
                <a:gd name="T8" fmla="*/ 72 w 84"/>
                <a:gd name="T9" fmla="*/ 20 h 64"/>
                <a:gd name="T10" fmla="*/ 72 w 84"/>
                <a:gd name="T11" fmla="*/ 18 h 64"/>
                <a:gd name="T12" fmla="*/ 80 w 84"/>
                <a:gd name="T13" fmla="*/ 14 h 64"/>
                <a:gd name="T14" fmla="*/ 80 w 84"/>
                <a:gd name="T15" fmla="*/ 14 h 64"/>
                <a:gd name="T16" fmla="*/ 80 w 84"/>
                <a:gd name="T17" fmla="*/ 14 h 64"/>
                <a:gd name="T18" fmla="*/ 84 w 84"/>
                <a:gd name="T19" fmla="*/ 4 h 64"/>
                <a:gd name="T20" fmla="*/ 84 w 84"/>
                <a:gd name="T21" fmla="*/ 0 h 64"/>
                <a:gd name="T22" fmla="*/ 64 w 84"/>
                <a:gd name="T23" fmla="*/ 4 h 64"/>
                <a:gd name="T24" fmla="*/ 60 w 84"/>
                <a:gd name="T25" fmla="*/ 10 h 64"/>
                <a:gd name="T26" fmla="*/ 60 w 84"/>
                <a:gd name="T27" fmla="*/ 14 h 64"/>
                <a:gd name="T28" fmla="*/ 54 w 84"/>
                <a:gd name="T29" fmla="*/ 20 h 64"/>
                <a:gd name="T30" fmla="*/ 50 w 84"/>
                <a:gd name="T31" fmla="*/ 10 h 64"/>
                <a:gd name="T32" fmla="*/ 44 w 84"/>
                <a:gd name="T33" fmla="*/ 10 h 64"/>
                <a:gd name="T34" fmla="*/ 34 w 84"/>
                <a:gd name="T35" fmla="*/ 0 h 64"/>
                <a:gd name="T36" fmla="*/ 14 w 84"/>
                <a:gd name="T37" fmla="*/ 10 h 64"/>
                <a:gd name="T38" fmla="*/ 10 w 84"/>
                <a:gd name="T39" fmla="*/ 20 h 64"/>
                <a:gd name="T40" fmla="*/ 0 w 84"/>
                <a:gd name="T41" fmla="*/ 34 h 64"/>
                <a:gd name="T42" fmla="*/ 0 w 84"/>
                <a:gd name="T43" fmla="*/ 44 h 64"/>
                <a:gd name="T44" fmla="*/ 4 w 84"/>
                <a:gd name="T45" fmla="*/ 54 h 64"/>
                <a:gd name="T46" fmla="*/ 10 w 84"/>
                <a:gd name="T47" fmla="*/ 64 h 64"/>
                <a:gd name="T48" fmla="*/ 14 w 84"/>
                <a:gd name="T49" fmla="*/ 60 h 64"/>
                <a:gd name="T50" fmla="*/ 10 w 84"/>
                <a:gd name="T51" fmla="*/ 60 h 64"/>
                <a:gd name="T52" fmla="*/ 10 w 84"/>
                <a:gd name="T53" fmla="*/ 50 h 64"/>
                <a:gd name="T54" fmla="*/ 14 w 84"/>
                <a:gd name="T55" fmla="*/ 54 h 64"/>
                <a:gd name="T56" fmla="*/ 30 w 84"/>
                <a:gd name="T57" fmla="*/ 54 h 64"/>
                <a:gd name="T58" fmla="*/ 44 w 84"/>
                <a:gd name="T59" fmla="*/ 40 h 64"/>
                <a:gd name="T60" fmla="*/ 54 w 84"/>
                <a:gd name="T61" fmla="*/ 44 h 64"/>
                <a:gd name="T62" fmla="*/ 60 w 84"/>
                <a:gd name="T63" fmla="*/ 54 h 64"/>
                <a:gd name="T64" fmla="*/ 62 w 84"/>
                <a:gd name="T65" fmla="*/ 52 h 64"/>
                <a:gd name="T66" fmla="*/ 60 w 84"/>
                <a:gd name="T67" fmla="*/ 4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64"/>
                <a:gd name="T104" fmla="*/ 84 w 84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64">
                  <a:moveTo>
                    <a:pt x="60" y="42"/>
                  </a:moveTo>
                  <a:lnTo>
                    <a:pt x="46" y="38"/>
                  </a:lnTo>
                  <a:lnTo>
                    <a:pt x="60" y="26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80" y="14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64" y="4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4" y="20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4" y="0"/>
                  </a:lnTo>
                  <a:lnTo>
                    <a:pt x="14" y="10"/>
                  </a:lnTo>
                  <a:lnTo>
                    <a:pt x="10" y="20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30" y="54"/>
                  </a:lnTo>
                  <a:lnTo>
                    <a:pt x="44" y="40"/>
                  </a:lnTo>
                  <a:lnTo>
                    <a:pt x="54" y="4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6" name="Freeform 216"/>
            <p:cNvSpPr>
              <a:spLocks/>
            </p:cNvSpPr>
            <p:nvPr/>
          </p:nvSpPr>
          <p:spPr bwMode="auto">
            <a:xfrm>
              <a:off x="4314" y="2056"/>
              <a:ext cx="88" cy="70"/>
            </a:xfrm>
            <a:custGeom>
              <a:avLst/>
              <a:gdLst>
                <a:gd name="T0" fmla="*/ 62 w 88"/>
                <a:gd name="T1" fmla="*/ 42 h 70"/>
                <a:gd name="T2" fmla="*/ 62 w 88"/>
                <a:gd name="T3" fmla="*/ 30 h 70"/>
                <a:gd name="T4" fmla="*/ 72 w 88"/>
                <a:gd name="T5" fmla="*/ 28 h 70"/>
                <a:gd name="T6" fmla="*/ 76 w 88"/>
                <a:gd name="T7" fmla="*/ 22 h 70"/>
                <a:gd name="T8" fmla="*/ 82 w 88"/>
                <a:gd name="T9" fmla="*/ 16 h 70"/>
                <a:gd name="T10" fmla="*/ 80 w 88"/>
                <a:gd name="T11" fmla="*/ 18 h 70"/>
                <a:gd name="T12" fmla="*/ 84 w 88"/>
                <a:gd name="T13" fmla="*/ 16 h 70"/>
                <a:gd name="T14" fmla="*/ 88 w 88"/>
                <a:gd name="T15" fmla="*/ 2 h 70"/>
                <a:gd name="T16" fmla="*/ 66 w 88"/>
                <a:gd name="T17" fmla="*/ 4 h 70"/>
                <a:gd name="T18" fmla="*/ 60 w 88"/>
                <a:gd name="T19" fmla="*/ 16 h 70"/>
                <a:gd name="T20" fmla="*/ 52 w 88"/>
                <a:gd name="T21" fmla="*/ 10 h 70"/>
                <a:gd name="T22" fmla="*/ 36 w 88"/>
                <a:gd name="T23" fmla="*/ 0 h 70"/>
                <a:gd name="T24" fmla="*/ 10 w 88"/>
                <a:gd name="T25" fmla="*/ 20 h 70"/>
                <a:gd name="T26" fmla="*/ 0 w 88"/>
                <a:gd name="T27" fmla="*/ 46 h 70"/>
                <a:gd name="T28" fmla="*/ 4 w 88"/>
                <a:gd name="T29" fmla="*/ 58 h 70"/>
                <a:gd name="T30" fmla="*/ 22 w 88"/>
                <a:gd name="T31" fmla="*/ 60 h 70"/>
                <a:gd name="T32" fmla="*/ 14 w 88"/>
                <a:gd name="T33" fmla="*/ 56 h 70"/>
                <a:gd name="T34" fmla="*/ 16 w 88"/>
                <a:gd name="T35" fmla="*/ 58 h 70"/>
                <a:gd name="T36" fmla="*/ 46 w 88"/>
                <a:gd name="T37" fmla="*/ 44 h 70"/>
                <a:gd name="T38" fmla="*/ 60 w 88"/>
                <a:gd name="T39" fmla="*/ 58 h 70"/>
                <a:gd name="T40" fmla="*/ 66 w 88"/>
                <a:gd name="T41" fmla="*/ 56 h 70"/>
                <a:gd name="T42" fmla="*/ 62 w 88"/>
                <a:gd name="T43" fmla="*/ 42 h 70"/>
                <a:gd name="T44" fmla="*/ 60 w 88"/>
                <a:gd name="T45" fmla="*/ 46 h 70"/>
                <a:gd name="T46" fmla="*/ 60 w 88"/>
                <a:gd name="T47" fmla="*/ 54 h 70"/>
                <a:gd name="T48" fmla="*/ 62 w 88"/>
                <a:gd name="T49" fmla="*/ 56 h 70"/>
                <a:gd name="T50" fmla="*/ 46 w 88"/>
                <a:gd name="T51" fmla="*/ 40 h 70"/>
                <a:gd name="T52" fmla="*/ 18 w 88"/>
                <a:gd name="T53" fmla="*/ 54 h 70"/>
                <a:gd name="T54" fmla="*/ 10 w 88"/>
                <a:gd name="T55" fmla="*/ 46 h 70"/>
                <a:gd name="T56" fmla="*/ 12 w 88"/>
                <a:gd name="T57" fmla="*/ 64 h 70"/>
                <a:gd name="T58" fmla="*/ 12 w 88"/>
                <a:gd name="T59" fmla="*/ 66 h 70"/>
                <a:gd name="T60" fmla="*/ 8 w 88"/>
                <a:gd name="T61" fmla="*/ 56 h 70"/>
                <a:gd name="T62" fmla="*/ 4 w 88"/>
                <a:gd name="T63" fmla="*/ 38 h 70"/>
                <a:gd name="T64" fmla="*/ 18 w 88"/>
                <a:gd name="T65" fmla="*/ 14 h 70"/>
                <a:gd name="T66" fmla="*/ 46 w 88"/>
                <a:gd name="T67" fmla="*/ 14 h 70"/>
                <a:gd name="T68" fmla="*/ 56 w 88"/>
                <a:gd name="T69" fmla="*/ 26 h 70"/>
                <a:gd name="T70" fmla="*/ 64 w 88"/>
                <a:gd name="T71" fmla="*/ 12 h 70"/>
                <a:gd name="T72" fmla="*/ 84 w 88"/>
                <a:gd name="T73" fmla="*/ 4 h 70"/>
                <a:gd name="T74" fmla="*/ 80 w 88"/>
                <a:gd name="T75" fmla="*/ 16 h 70"/>
                <a:gd name="T76" fmla="*/ 82 w 88"/>
                <a:gd name="T77" fmla="*/ 16 h 70"/>
                <a:gd name="T78" fmla="*/ 82 w 88"/>
                <a:gd name="T79" fmla="*/ 16 h 70"/>
                <a:gd name="T80" fmla="*/ 72 w 88"/>
                <a:gd name="T81" fmla="*/ 20 h 70"/>
                <a:gd name="T82" fmla="*/ 68 w 88"/>
                <a:gd name="T83" fmla="*/ 26 h 70"/>
                <a:gd name="T84" fmla="*/ 62 w 88"/>
                <a:gd name="T85" fmla="*/ 28 h 70"/>
                <a:gd name="T86" fmla="*/ 62 w 88"/>
                <a:gd name="T87" fmla="*/ 46 h 70"/>
                <a:gd name="T88" fmla="*/ 60 w 88"/>
                <a:gd name="T89" fmla="*/ 46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"/>
                <a:gd name="T136" fmla="*/ 0 h 70"/>
                <a:gd name="T137" fmla="*/ 88 w 88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" h="70">
                  <a:moveTo>
                    <a:pt x="62" y="44"/>
                  </a:moveTo>
                  <a:lnTo>
                    <a:pt x="62" y="42"/>
                  </a:lnTo>
                  <a:lnTo>
                    <a:pt x="52" y="40"/>
                  </a:lnTo>
                  <a:lnTo>
                    <a:pt x="62" y="30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6" y="22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82" y="22"/>
                  </a:lnTo>
                  <a:lnTo>
                    <a:pt x="84" y="16"/>
                  </a:lnTo>
                  <a:lnTo>
                    <a:pt x="88" y="8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66" y="4"/>
                  </a:lnTo>
                  <a:lnTo>
                    <a:pt x="60" y="10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36" y="0"/>
                  </a:lnTo>
                  <a:lnTo>
                    <a:pt x="16" y="10"/>
                  </a:lnTo>
                  <a:lnTo>
                    <a:pt x="10" y="20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4" y="58"/>
                  </a:lnTo>
                  <a:lnTo>
                    <a:pt x="12" y="70"/>
                  </a:lnTo>
                  <a:lnTo>
                    <a:pt x="22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32" y="58"/>
                  </a:lnTo>
                  <a:lnTo>
                    <a:pt x="46" y="44"/>
                  </a:lnTo>
                  <a:lnTo>
                    <a:pt x="54" y="48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4" y="44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62" y="56"/>
                  </a:lnTo>
                  <a:lnTo>
                    <a:pt x="58" y="46"/>
                  </a:lnTo>
                  <a:lnTo>
                    <a:pt x="46" y="40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8" y="56"/>
                  </a:lnTo>
                  <a:lnTo>
                    <a:pt x="4" y="46"/>
                  </a:lnTo>
                  <a:lnTo>
                    <a:pt x="4" y="38"/>
                  </a:lnTo>
                  <a:lnTo>
                    <a:pt x="14" y="22"/>
                  </a:lnTo>
                  <a:lnTo>
                    <a:pt x="18" y="14"/>
                  </a:lnTo>
                  <a:lnTo>
                    <a:pt x="36" y="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6" y="26"/>
                  </a:lnTo>
                  <a:lnTo>
                    <a:pt x="64" y="18"/>
                  </a:lnTo>
                  <a:lnTo>
                    <a:pt x="64" y="12"/>
                  </a:lnTo>
                  <a:lnTo>
                    <a:pt x="68" y="8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72" y="2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44" y="42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7" name="Freeform 217"/>
            <p:cNvSpPr>
              <a:spLocks/>
            </p:cNvSpPr>
            <p:nvPr/>
          </p:nvSpPr>
          <p:spPr bwMode="auto">
            <a:xfrm>
              <a:off x="3624" y="896"/>
              <a:ext cx="308" cy="316"/>
            </a:xfrm>
            <a:custGeom>
              <a:avLst/>
              <a:gdLst>
                <a:gd name="T0" fmla="*/ 40 w 308"/>
                <a:gd name="T1" fmla="*/ 90 h 316"/>
                <a:gd name="T2" fmla="*/ 34 w 308"/>
                <a:gd name="T3" fmla="*/ 110 h 316"/>
                <a:gd name="T4" fmla="*/ 0 w 308"/>
                <a:gd name="T5" fmla="*/ 136 h 316"/>
                <a:gd name="T6" fmla="*/ 10 w 308"/>
                <a:gd name="T7" fmla="*/ 160 h 316"/>
                <a:gd name="T8" fmla="*/ 14 w 308"/>
                <a:gd name="T9" fmla="*/ 146 h 316"/>
                <a:gd name="T10" fmla="*/ 24 w 308"/>
                <a:gd name="T11" fmla="*/ 156 h 316"/>
                <a:gd name="T12" fmla="*/ 40 w 308"/>
                <a:gd name="T13" fmla="*/ 160 h 316"/>
                <a:gd name="T14" fmla="*/ 54 w 308"/>
                <a:gd name="T15" fmla="*/ 156 h 316"/>
                <a:gd name="T16" fmla="*/ 60 w 308"/>
                <a:gd name="T17" fmla="*/ 220 h 316"/>
                <a:gd name="T18" fmla="*/ 74 w 308"/>
                <a:gd name="T19" fmla="*/ 246 h 316"/>
                <a:gd name="T20" fmla="*/ 88 w 308"/>
                <a:gd name="T21" fmla="*/ 260 h 316"/>
                <a:gd name="T22" fmla="*/ 118 w 308"/>
                <a:gd name="T23" fmla="*/ 226 h 316"/>
                <a:gd name="T24" fmla="*/ 124 w 308"/>
                <a:gd name="T25" fmla="*/ 266 h 316"/>
                <a:gd name="T26" fmla="*/ 138 w 308"/>
                <a:gd name="T27" fmla="*/ 266 h 316"/>
                <a:gd name="T28" fmla="*/ 174 w 308"/>
                <a:gd name="T29" fmla="*/ 280 h 316"/>
                <a:gd name="T30" fmla="*/ 188 w 308"/>
                <a:gd name="T31" fmla="*/ 296 h 316"/>
                <a:gd name="T32" fmla="*/ 198 w 308"/>
                <a:gd name="T33" fmla="*/ 310 h 316"/>
                <a:gd name="T34" fmla="*/ 254 w 308"/>
                <a:gd name="T35" fmla="*/ 310 h 316"/>
                <a:gd name="T36" fmla="*/ 264 w 308"/>
                <a:gd name="T37" fmla="*/ 300 h 316"/>
                <a:gd name="T38" fmla="*/ 284 w 308"/>
                <a:gd name="T39" fmla="*/ 290 h 316"/>
                <a:gd name="T40" fmla="*/ 274 w 308"/>
                <a:gd name="T41" fmla="*/ 240 h 316"/>
                <a:gd name="T42" fmla="*/ 268 w 308"/>
                <a:gd name="T43" fmla="*/ 230 h 316"/>
                <a:gd name="T44" fmla="*/ 254 w 308"/>
                <a:gd name="T45" fmla="*/ 196 h 316"/>
                <a:gd name="T46" fmla="*/ 284 w 308"/>
                <a:gd name="T47" fmla="*/ 196 h 316"/>
                <a:gd name="T48" fmla="*/ 288 w 308"/>
                <a:gd name="T49" fmla="*/ 140 h 316"/>
                <a:gd name="T50" fmla="*/ 308 w 308"/>
                <a:gd name="T51" fmla="*/ 116 h 316"/>
                <a:gd name="T52" fmla="*/ 294 w 308"/>
                <a:gd name="T53" fmla="*/ 110 h 316"/>
                <a:gd name="T54" fmla="*/ 294 w 308"/>
                <a:gd name="T55" fmla="*/ 86 h 316"/>
                <a:gd name="T56" fmla="*/ 288 w 308"/>
                <a:gd name="T57" fmla="*/ 80 h 316"/>
                <a:gd name="T58" fmla="*/ 284 w 308"/>
                <a:gd name="T59" fmla="*/ 54 h 316"/>
                <a:gd name="T60" fmla="*/ 282 w 308"/>
                <a:gd name="T61" fmla="*/ 50 h 316"/>
                <a:gd name="T62" fmla="*/ 278 w 308"/>
                <a:gd name="T63" fmla="*/ 38 h 316"/>
                <a:gd name="T64" fmla="*/ 276 w 308"/>
                <a:gd name="T65" fmla="*/ 36 h 316"/>
                <a:gd name="T66" fmla="*/ 270 w 308"/>
                <a:gd name="T67" fmla="*/ 28 h 316"/>
                <a:gd name="T68" fmla="*/ 256 w 308"/>
                <a:gd name="T69" fmla="*/ 22 h 316"/>
                <a:gd name="T70" fmla="*/ 226 w 308"/>
                <a:gd name="T71" fmla="*/ 20 h 316"/>
                <a:gd name="T72" fmla="*/ 206 w 308"/>
                <a:gd name="T73" fmla="*/ 18 h 316"/>
                <a:gd name="T74" fmla="*/ 200 w 308"/>
                <a:gd name="T75" fmla="*/ 14 h 316"/>
                <a:gd name="T76" fmla="*/ 182 w 308"/>
                <a:gd name="T77" fmla="*/ 2 h 316"/>
                <a:gd name="T78" fmla="*/ 170 w 308"/>
                <a:gd name="T79" fmla="*/ 0 h 316"/>
                <a:gd name="T80" fmla="*/ 160 w 308"/>
                <a:gd name="T81" fmla="*/ 12 h 316"/>
                <a:gd name="T82" fmla="*/ 138 w 308"/>
                <a:gd name="T83" fmla="*/ 10 h 316"/>
                <a:gd name="T84" fmla="*/ 102 w 308"/>
                <a:gd name="T85" fmla="*/ 12 h 316"/>
                <a:gd name="T86" fmla="*/ 86 w 308"/>
                <a:gd name="T87" fmla="*/ 22 h 316"/>
                <a:gd name="T88" fmla="*/ 82 w 308"/>
                <a:gd name="T89" fmla="*/ 32 h 316"/>
                <a:gd name="T90" fmla="*/ 72 w 308"/>
                <a:gd name="T91" fmla="*/ 32 h 316"/>
                <a:gd name="T92" fmla="*/ 66 w 308"/>
                <a:gd name="T93" fmla="*/ 34 h 316"/>
                <a:gd name="T94" fmla="*/ 58 w 308"/>
                <a:gd name="T95" fmla="*/ 44 h 316"/>
                <a:gd name="T96" fmla="*/ 54 w 308"/>
                <a:gd name="T97" fmla="*/ 56 h 316"/>
                <a:gd name="T98" fmla="*/ 64 w 308"/>
                <a:gd name="T99" fmla="*/ 74 h 316"/>
                <a:gd name="T100" fmla="*/ 68 w 308"/>
                <a:gd name="T101" fmla="*/ 78 h 316"/>
                <a:gd name="T102" fmla="*/ 60 w 308"/>
                <a:gd name="T103" fmla="*/ 86 h 3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8"/>
                <a:gd name="T157" fmla="*/ 0 h 316"/>
                <a:gd name="T158" fmla="*/ 308 w 308"/>
                <a:gd name="T159" fmla="*/ 316 h 3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8" h="316">
                  <a:moveTo>
                    <a:pt x="60" y="86"/>
                  </a:moveTo>
                  <a:lnTo>
                    <a:pt x="40" y="90"/>
                  </a:lnTo>
                  <a:lnTo>
                    <a:pt x="34" y="100"/>
                  </a:lnTo>
                  <a:lnTo>
                    <a:pt x="34" y="110"/>
                  </a:lnTo>
                  <a:lnTo>
                    <a:pt x="10" y="140"/>
                  </a:lnTo>
                  <a:lnTo>
                    <a:pt x="0" y="136"/>
                  </a:lnTo>
                  <a:lnTo>
                    <a:pt x="10" y="146"/>
                  </a:lnTo>
                  <a:lnTo>
                    <a:pt x="10" y="160"/>
                  </a:lnTo>
                  <a:lnTo>
                    <a:pt x="14" y="156"/>
                  </a:lnTo>
                  <a:lnTo>
                    <a:pt x="14" y="146"/>
                  </a:lnTo>
                  <a:lnTo>
                    <a:pt x="20" y="140"/>
                  </a:lnTo>
                  <a:lnTo>
                    <a:pt x="24" y="156"/>
                  </a:lnTo>
                  <a:lnTo>
                    <a:pt x="34" y="150"/>
                  </a:lnTo>
                  <a:lnTo>
                    <a:pt x="40" y="160"/>
                  </a:lnTo>
                  <a:lnTo>
                    <a:pt x="44" y="156"/>
                  </a:lnTo>
                  <a:lnTo>
                    <a:pt x="54" y="156"/>
                  </a:lnTo>
                  <a:lnTo>
                    <a:pt x="54" y="210"/>
                  </a:lnTo>
                  <a:lnTo>
                    <a:pt x="60" y="220"/>
                  </a:lnTo>
                  <a:lnTo>
                    <a:pt x="74" y="230"/>
                  </a:lnTo>
                  <a:lnTo>
                    <a:pt x="74" y="246"/>
                  </a:lnTo>
                  <a:lnTo>
                    <a:pt x="84" y="250"/>
                  </a:lnTo>
                  <a:lnTo>
                    <a:pt x="88" y="260"/>
                  </a:lnTo>
                  <a:lnTo>
                    <a:pt x="108" y="246"/>
                  </a:lnTo>
                  <a:lnTo>
                    <a:pt x="118" y="226"/>
                  </a:lnTo>
                  <a:lnTo>
                    <a:pt x="118" y="260"/>
                  </a:lnTo>
                  <a:lnTo>
                    <a:pt x="124" y="266"/>
                  </a:lnTo>
                  <a:lnTo>
                    <a:pt x="134" y="260"/>
                  </a:lnTo>
                  <a:lnTo>
                    <a:pt x="138" y="266"/>
                  </a:lnTo>
                  <a:lnTo>
                    <a:pt x="138" y="270"/>
                  </a:lnTo>
                  <a:lnTo>
                    <a:pt x="174" y="280"/>
                  </a:lnTo>
                  <a:lnTo>
                    <a:pt x="174" y="290"/>
                  </a:lnTo>
                  <a:lnTo>
                    <a:pt x="188" y="296"/>
                  </a:lnTo>
                  <a:lnTo>
                    <a:pt x="194" y="300"/>
                  </a:lnTo>
                  <a:lnTo>
                    <a:pt x="198" y="310"/>
                  </a:lnTo>
                  <a:lnTo>
                    <a:pt x="248" y="316"/>
                  </a:lnTo>
                  <a:lnTo>
                    <a:pt x="254" y="310"/>
                  </a:lnTo>
                  <a:lnTo>
                    <a:pt x="264" y="310"/>
                  </a:lnTo>
                  <a:lnTo>
                    <a:pt x="264" y="300"/>
                  </a:lnTo>
                  <a:lnTo>
                    <a:pt x="274" y="296"/>
                  </a:lnTo>
                  <a:lnTo>
                    <a:pt x="284" y="290"/>
                  </a:lnTo>
                  <a:lnTo>
                    <a:pt x="284" y="256"/>
                  </a:lnTo>
                  <a:lnTo>
                    <a:pt x="274" y="240"/>
                  </a:lnTo>
                  <a:lnTo>
                    <a:pt x="274" y="230"/>
                  </a:lnTo>
                  <a:lnTo>
                    <a:pt x="268" y="230"/>
                  </a:lnTo>
                  <a:lnTo>
                    <a:pt x="254" y="210"/>
                  </a:lnTo>
                  <a:lnTo>
                    <a:pt x="254" y="196"/>
                  </a:lnTo>
                  <a:lnTo>
                    <a:pt x="278" y="210"/>
                  </a:lnTo>
                  <a:lnTo>
                    <a:pt x="284" y="196"/>
                  </a:lnTo>
                  <a:lnTo>
                    <a:pt x="284" y="146"/>
                  </a:lnTo>
                  <a:lnTo>
                    <a:pt x="288" y="140"/>
                  </a:lnTo>
                  <a:lnTo>
                    <a:pt x="294" y="120"/>
                  </a:lnTo>
                  <a:lnTo>
                    <a:pt x="308" y="116"/>
                  </a:lnTo>
                  <a:lnTo>
                    <a:pt x="304" y="110"/>
                  </a:lnTo>
                  <a:lnTo>
                    <a:pt x="294" y="110"/>
                  </a:lnTo>
                  <a:lnTo>
                    <a:pt x="288" y="100"/>
                  </a:lnTo>
                  <a:lnTo>
                    <a:pt x="294" y="86"/>
                  </a:lnTo>
                  <a:lnTo>
                    <a:pt x="298" y="80"/>
                  </a:lnTo>
                  <a:lnTo>
                    <a:pt x="288" y="80"/>
                  </a:lnTo>
                  <a:lnTo>
                    <a:pt x="294" y="70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76" y="36"/>
                  </a:lnTo>
                  <a:lnTo>
                    <a:pt x="270" y="28"/>
                  </a:lnTo>
                  <a:lnTo>
                    <a:pt x="264" y="24"/>
                  </a:lnTo>
                  <a:lnTo>
                    <a:pt x="256" y="22"/>
                  </a:lnTo>
                  <a:lnTo>
                    <a:pt x="246" y="20"/>
                  </a:lnTo>
                  <a:lnTo>
                    <a:pt x="226" y="20"/>
                  </a:lnTo>
                  <a:lnTo>
                    <a:pt x="216" y="20"/>
                  </a:lnTo>
                  <a:lnTo>
                    <a:pt x="206" y="18"/>
                  </a:lnTo>
                  <a:lnTo>
                    <a:pt x="200" y="14"/>
                  </a:lnTo>
                  <a:lnTo>
                    <a:pt x="194" y="10"/>
                  </a:lnTo>
                  <a:lnTo>
                    <a:pt x="182" y="2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4" y="4"/>
                  </a:lnTo>
                  <a:lnTo>
                    <a:pt x="160" y="12"/>
                  </a:lnTo>
                  <a:lnTo>
                    <a:pt x="138" y="10"/>
                  </a:lnTo>
                  <a:lnTo>
                    <a:pt x="114" y="10"/>
                  </a:lnTo>
                  <a:lnTo>
                    <a:pt x="102" y="12"/>
                  </a:lnTo>
                  <a:lnTo>
                    <a:pt x="94" y="16"/>
                  </a:lnTo>
                  <a:lnTo>
                    <a:pt x="86" y="22"/>
                  </a:lnTo>
                  <a:lnTo>
                    <a:pt x="84" y="26"/>
                  </a:lnTo>
                  <a:lnTo>
                    <a:pt x="82" y="32"/>
                  </a:lnTo>
                  <a:lnTo>
                    <a:pt x="74" y="32"/>
                  </a:lnTo>
                  <a:lnTo>
                    <a:pt x="72" y="32"/>
                  </a:lnTo>
                  <a:lnTo>
                    <a:pt x="66" y="34"/>
                  </a:lnTo>
                  <a:lnTo>
                    <a:pt x="60" y="38"/>
                  </a:lnTo>
                  <a:lnTo>
                    <a:pt x="58" y="44"/>
                  </a:lnTo>
                  <a:lnTo>
                    <a:pt x="58" y="50"/>
                  </a:lnTo>
                  <a:lnTo>
                    <a:pt x="54" y="56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8" y="78"/>
                  </a:lnTo>
                  <a:lnTo>
                    <a:pt x="64" y="80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8" name="Freeform 218"/>
            <p:cNvSpPr>
              <a:spLocks/>
            </p:cNvSpPr>
            <p:nvPr/>
          </p:nvSpPr>
          <p:spPr bwMode="auto">
            <a:xfrm>
              <a:off x="3622" y="892"/>
              <a:ext cx="314" cy="322"/>
            </a:xfrm>
            <a:custGeom>
              <a:avLst/>
              <a:gdLst>
                <a:gd name="T0" fmla="*/ 34 w 314"/>
                <a:gd name="T1" fmla="*/ 114 h 322"/>
                <a:gd name="T2" fmla="*/ 10 w 314"/>
                <a:gd name="T3" fmla="*/ 170 h 322"/>
                <a:gd name="T4" fmla="*/ 36 w 314"/>
                <a:gd name="T5" fmla="*/ 158 h 322"/>
                <a:gd name="T6" fmla="*/ 60 w 314"/>
                <a:gd name="T7" fmla="*/ 226 h 322"/>
                <a:gd name="T8" fmla="*/ 112 w 314"/>
                <a:gd name="T9" fmla="*/ 250 h 322"/>
                <a:gd name="T10" fmla="*/ 138 w 314"/>
                <a:gd name="T11" fmla="*/ 270 h 322"/>
                <a:gd name="T12" fmla="*/ 174 w 314"/>
                <a:gd name="T13" fmla="*/ 296 h 322"/>
                <a:gd name="T14" fmla="*/ 256 w 314"/>
                <a:gd name="T15" fmla="*/ 316 h 322"/>
                <a:gd name="T16" fmla="*/ 288 w 314"/>
                <a:gd name="T17" fmla="*/ 296 h 322"/>
                <a:gd name="T18" fmla="*/ 272 w 314"/>
                <a:gd name="T19" fmla="*/ 232 h 322"/>
                <a:gd name="T20" fmla="*/ 288 w 314"/>
                <a:gd name="T21" fmla="*/ 150 h 322"/>
                <a:gd name="T22" fmla="*/ 306 w 314"/>
                <a:gd name="T23" fmla="*/ 112 h 322"/>
                <a:gd name="T24" fmla="*/ 304 w 314"/>
                <a:gd name="T25" fmla="*/ 82 h 322"/>
                <a:gd name="T26" fmla="*/ 286 w 314"/>
                <a:gd name="T27" fmla="*/ 58 h 322"/>
                <a:gd name="T28" fmla="*/ 282 w 314"/>
                <a:gd name="T29" fmla="*/ 42 h 322"/>
                <a:gd name="T30" fmla="*/ 280 w 314"/>
                <a:gd name="T31" fmla="*/ 38 h 322"/>
                <a:gd name="T32" fmla="*/ 264 w 314"/>
                <a:gd name="T33" fmla="*/ 26 h 322"/>
                <a:gd name="T34" fmla="*/ 238 w 314"/>
                <a:gd name="T35" fmla="*/ 22 h 322"/>
                <a:gd name="T36" fmla="*/ 200 w 314"/>
                <a:gd name="T37" fmla="*/ 14 h 322"/>
                <a:gd name="T38" fmla="*/ 176 w 314"/>
                <a:gd name="T39" fmla="*/ 0 h 322"/>
                <a:gd name="T40" fmla="*/ 162 w 314"/>
                <a:gd name="T41" fmla="*/ 8 h 322"/>
                <a:gd name="T42" fmla="*/ 160 w 314"/>
                <a:gd name="T43" fmla="*/ 14 h 322"/>
                <a:gd name="T44" fmla="*/ 96 w 314"/>
                <a:gd name="T45" fmla="*/ 16 h 322"/>
                <a:gd name="T46" fmla="*/ 84 w 314"/>
                <a:gd name="T47" fmla="*/ 36 h 322"/>
                <a:gd name="T48" fmla="*/ 74 w 314"/>
                <a:gd name="T49" fmla="*/ 36 h 322"/>
                <a:gd name="T50" fmla="*/ 62 w 314"/>
                <a:gd name="T51" fmla="*/ 40 h 322"/>
                <a:gd name="T52" fmla="*/ 54 w 314"/>
                <a:gd name="T53" fmla="*/ 60 h 322"/>
                <a:gd name="T54" fmla="*/ 64 w 314"/>
                <a:gd name="T55" fmla="*/ 78 h 322"/>
                <a:gd name="T56" fmla="*/ 64 w 314"/>
                <a:gd name="T57" fmla="*/ 84 h 322"/>
                <a:gd name="T58" fmla="*/ 62 w 314"/>
                <a:gd name="T59" fmla="*/ 92 h 322"/>
                <a:gd name="T60" fmla="*/ 72 w 314"/>
                <a:gd name="T61" fmla="*/ 80 h 322"/>
                <a:gd name="T62" fmla="*/ 60 w 314"/>
                <a:gd name="T63" fmla="*/ 56 h 322"/>
                <a:gd name="T64" fmla="*/ 64 w 314"/>
                <a:gd name="T65" fmla="*/ 44 h 322"/>
                <a:gd name="T66" fmla="*/ 76 w 314"/>
                <a:gd name="T67" fmla="*/ 38 h 322"/>
                <a:gd name="T68" fmla="*/ 88 w 314"/>
                <a:gd name="T69" fmla="*/ 30 h 322"/>
                <a:gd name="T70" fmla="*/ 122 w 314"/>
                <a:gd name="T71" fmla="*/ 16 h 322"/>
                <a:gd name="T72" fmla="*/ 164 w 314"/>
                <a:gd name="T73" fmla="*/ 16 h 322"/>
                <a:gd name="T74" fmla="*/ 172 w 314"/>
                <a:gd name="T75" fmla="*/ 6 h 322"/>
                <a:gd name="T76" fmla="*/ 190 w 314"/>
                <a:gd name="T77" fmla="*/ 12 h 322"/>
                <a:gd name="T78" fmla="*/ 238 w 314"/>
                <a:gd name="T79" fmla="*/ 26 h 322"/>
                <a:gd name="T80" fmla="*/ 262 w 314"/>
                <a:gd name="T81" fmla="*/ 28 h 322"/>
                <a:gd name="T82" fmla="*/ 278 w 314"/>
                <a:gd name="T83" fmla="*/ 42 h 322"/>
                <a:gd name="T84" fmla="*/ 282 w 314"/>
                <a:gd name="T85" fmla="*/ 54 h 322"/>
                <a:gd name="T86" fmla="*/ 286 w 314"/>
                <a:gd name="T87" fmla="*/ 86 h 322"/>
                <a:gd name="T88" fmla="*/ 294 w 314"/>
                <a:gd name="T89" fmla="*/ 116 h 322"/>
                <a:gd name="T90" fmla="*/ 284 w 314"/>
                <a:gd name="T91" fmla="*/ 148 h 322"/>
                <a:gd name="T92" fmla="*/ 254 w 314"/>
                <a:gd name="T93" fmla="*/ 216 h 322"/>
                <a:gd name="T94" fmla="*/ 284 w 314"/>
                <a:gd name="T95" fmla="*/ 260 h 322"/>
                <a:gd name="T96" fmla="*/ 256 w 314"/>
                <a:gd name="T97" fmla="*/ 312 h 322"/>
                <a:gd name="T98" fmla="*/ 192 w 314"/>
                <a:gd name="T99" fmla="*/ 298 h 322"/>
                <a:gd name="T100" fmla="*/ 142 w 314"/>
                <a:gd name="T101" fmla="*/ 272 h 322"/>
                <a:gd name="T102" fmla="*/ 122 w 314"/>
                <a:gd name="T103" fmla="*/ 264 h 322"/>
                <a:gd name="T104" fmla="*/ 88 w 314"/>
                <a:gd name="T105" fmla="*/ 252 h 322"/>
                <a:gd name="T106" fmla="*/ 58 w 314"/>
                <a:gd name="T107" fmla="*/ 158 h 322"/>
                <a:gd name="T108" fmla="*/ 22 w 314"/>
                <a:gd name="T109" fmla="*/ 140 h 322"/>
                <a:gd name="T110" fmla="*/ 14 w 314"/>
                <a:gd name="T111" fmla="*/ 148 h 322"/>
                <a:gd name="T112" fmla="*/ 38 w 314"/>
                <a:gd name="T113" fmla="*/ 116 h 322"/>
                <a:gd name="T114" fmla="*/ 62 w 314"/>
                <a:gd name="T115" fmla="*/ 9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"/>
                <a:gd name="T175" fmla="*/ 0 h 322"/>
                <a:gd name="T176" fmla="*/ 314 w 314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" h="322">
                  <a:moveTo>
                    <a:pt x="62" y="90"/>
                  </a:moveTo>
                  <a:lnTo>
                    <a:pt x="60" y="88"/>
                  </a:lnTo>
                  <a:lnTo>
                    <a:pt x="40" y="94"/>
                  </a:lnTo>
                  <a:lnTo>
                    <a:pt x="34" y="104"/>
                  </a:lnTo>
                  <a:lnTo>
                    <a:pt x="34" y="114"/>
                  </a:lnTo>
                  <a:lnTo>
                    <a:pt x="10" y="14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10" y="150"/>
                  </a:lnTo>
                  <a:lnTo>
                    <a:pt x="10" y="170"/>
                  </a:lnTo>
                  <a:lnTo>
                    <a:pt x="18" y="160"/>
                  </a:lnTo>
                  <a:lnTo>
                    <a:pt x="18" y="150"/>
                  </a:lnTo>
                  <a:lnTo>
                    <a:pt x="20" y="148"/>
                  </a:lnTo>
                  <a:lnTo>
                    <a:pt x="26" y="162"/>
                  </a:lnTo>
                  <a:lnTo>
                    <a:pt x="36" y="158"/>
                  </a:lnTo>
                  <a:lnTo>
                    <a:pt x="40" y="168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54" y="214"/>
                  </a:lnTo>
                  <a:lnTo>
                    <a:pt x="60" y="226"/>
                  </a:lnTo>
                  <a:lnTo>
                    <a:pt x="74" y="236"/>
                  </a:lnTo>
                  <a:lnTo>
                    <a:pt x="74" y="250"/>
                  </a:lnTo>
                  <a:lnTo>
                    <a:pt x="84" y="256"/>
                  </a:lnTo>
                  <a:lnTo>
                    <a:pt x="90" y="268"/>
                  </a:lnTo>
                  <a:lnTo>
                    <a:pt x="112" y="250"/>
                  </a:lnTo>
                  <a:lnTo>
                    <a:pt x="118" y="238"/>
                  </a:lnTo>
                  <a:lnTo>
                    <a:pt x="118" y="266"/>
                  </a:lnTo>
                  <a:lnTo>
                    <a:pt x="126" y="272"/>
                  </a:lnTo>
                  <a:lnTo>
                    <a:pt x="136" y="266"/>
                  </a:lnTo>
                  <a:lnTo>
                    <a:pt x="138" y="270"/>
                  </a:lnTo>
                  <a:lnTo>
                    <a:pt x="138" y="274"/>
                  </a:lnTo>
                  <a:lnTo>
                    <a:pt x="138" y="276"/>
                  </a:lnTo>
                  <a:lnTo>
                    <a:pt x="174" y="286"/>
                  </a:lnTo>
                  <a:lnTo>
                    <a:pt x="174" y="294"/>
                  </a:lnTo>
                  <a:lnTo>
                    <a:pt x="174" y="296"/>
                  </a:lnTo>
                  <a:lnTo>
                    <a:pt x="190" y="300"/>
                  </a:lnTo>
                  <a:lnTo>
                    <a:pt x="194" y="306"/>
                  </a:lnTo>
                  <a:lnTo>
                    <a:pt x="200" y="316"/>
                  </a:lnTo>
                  <a:lnTo>
                    <a:pt x="252" y="322"/>
                  </a:lnTo>
                  <a:lnTo>
                    <a:pt x="256" y="316"/>
                  </a:lnTo>
                  <a:lnTo>
                    <a:pt x="266" y="316"/>
                  </a:lnTo>
                  <a:lnTo>
                    <a:pt x="268" y="316"/>
                  </a:lnTo>
                  <a:lnTo>
                    <a:pt x="268" y="306"/>
                  </a:lnTo>
                  <a:lnTo>
                    <a:pt x="276" y="300"/>
                  </a:lnTo>
                  <a:lnTo>
                    <a:pt x="288" y="296"/>
                  </a:lnTo>
                  <a:lnTo>
                    <a:pt x="288" y="258"/>
                  </a:lnTo>
                  <a:lnTo>
                    <a:pt x="278" y="244"/>
                  </a:lnTo>
                  <a:lnTo>
                    <a:pt x="278" y="234"/>
                  </a:lnTo>
                  <a:lnTo>
                    <a:pt x="278" y="232"/>
                  </a:lnTo>
                  <a:lnTo>
                    <a:pt x="272" y="232"/>
                  </a:lnTo>
                  <a:lnTo>
                    <a:pt x="258" y="214"/>
                  </a:lnTo>
                  <a:lnTo>
                    <a:pt x="258" y="204"/>
                  </a:lnTo>
                  <a:lnTo>
                    <a:pt x="282" y="218"/>
                  </a:lnTo>
                  <a:lnTo>
                    <a:pt x="288" y="200"/>
                  </a:lnTo>
                  <a:lnTo>
                    <a:pt x="288" y="150"/>
                  </a:lnTo>
                  <a:lnTo>
                    <a:pt x="292" y="146"/>
                  </a:lnTo>
                  <a:lnTo>
                    <a:pt x="296" y="126"/>
                  </a:lnTo>
                  <a:lnTo>
                    <a:pt x="314" y="120"/>
                  </a:lnTo>
                  <a:lnTo>
                    <a:pt x="306" y="112"/>
                  </a:lnTo>
                  <a:lnTo>
                    <a:pt x="296" y="112"/>
                  </a:lnTo>
                  <a:lnTo>
                    <a:pt x="292" y="104"/>
                  </a:lnTo>
                  <a:lnTo>
                    <a:pt x="296" y="90"/>
                  </a:lnTo>
                  <a:lnTo>
                    <a:pt x="302" y="86"/>
                  </a:lnTo>
                  <a:lnTo>
                    <a:pt x="304" y="82"/>
                  </a:lnTo>
                  <a:lnTo>
                    <a:pt x="294" y="82"/>
                  </a:lnTo>
                  <a:lnTo>
                    <a:pt x="296" y="76"/>
                  </a:lnTo>
                  <a:lnTo>
                    <a:pt x="298" y="74"/>
                  </a:lnTo>
                  <a:lnTo>
                    <a:pt x="288" y="58"/>
                  </a:lnTo>
                  <a:lnTo>
                    <a:pt x="286" y="58"/>
                  </a:lnTo>
                  <a:lnTo>
                    <a:pt x="288" y="58"/>
                  </a:lnTo>
                  <a:lnTo>
                    <a:pt x="286" y="54"/>
                  </a:lnTo>
                  <a:lnTo>
                    <a:pt x="282" y="42"/>
                  </a:lnTo>
                  <a:lnTo>
                    <a:pt x="280" y="42"/>
                  </a:lnTo>
                  <a:lnTo>
                    <a:pt x="282" y="42"/>
                  </a:lnTo>
                  <a:lnTo>
                    <a:pt x="282" y="40"/>
                  </a:lnTo>
                  <a:lnTo>
                    <a:pt x="282" y="38"/>
                  </a:lnTo>
                  <a:lnTo>
                    <a:pt x="280" y="38"/>
                  </a:lnTo>
                  <a:lnTo>
                    <a:pt x="278" y="40"/>
                  </a:lnTo>
                  <a:lnTo>
                    <a:pt x="280" y="38"/>
                  </a:lnTo>
                  <a:lnTo>
                    <a:pt x="272" y="30"/>
                  </a:lnTo>
                  <a:lnTo>
                    <a:pt x="264" y="26"/>
                  </a:lnTo>
                  <a:lnTo>
                    <a:pt x="254" y="24"/>
                  </a:lnTo>
                  <a:lnTo>
                    <a:pt x="244" y="22"/>
                  </a:lnTo>
                  <a:lnTo>
                    <a:pt x="238" y="22"/>
                  </a:lnTo>
                  <a:lnTo>
                    <a:pt x="224" y="22"/>
                  </a:lnTo>
                  <a:lnTo>
                    <a:pt x="208" y="20"/>
                  </a:lnTo>
                  <a:lnTo>
                    <a:pt x="200" y="14"/>
                  </a:lnTo>
                  <a:lnTo>
                    <a:pt x="192" y="8"/>
                  </a:lnTo>
                  <a:lnTo>
                    <a:pt x="184" y="4"/>
                  </a:lnTo>
                  <a:lnTo>
                    <a:pt x="180" y="2"/>
                  </a:lnTo>
                  <a:lnTo>
                    <a:pt x="176" y="0"/>
                  </a:lnTo>
                  <a:lnTo>
                    <a:pt x="170" y="2"/>
                  </a:lnTo>
                  <a:lnTo>
                    <a:pt x="166" y="4"/>
                  </a:lnTo>
                  <a:lnTo>
                    <a:pt x="162" y="8"/>
                  </a:lnTo>
                  <a:lnTo>
                    <a:pt x="160" y="16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60" y="14"/>
                  </a:lnTo>
                  <a:lnTo>
                    <a:pt x="122" y="12"/>
                  </a:lnTo>
                  <a:lnTo>
                    <a:pt x="108" y="14"/>
                  </a:lnTo>
                  <a:lnTo>
                    <a:pt x="96" y="16"/>
                  </a:lnTo>
                  <a:lnTo>
                    <a:pt x="92" y="20"/>
                  </a:lnTo>
                  <a:lnTo>
                    <a:pt x="88" y="24"/>
                  </a:lnTo>
                  <a:lnTo>
                    <a:pt x="84" y="28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66" y="36"/>
                  </a:lnTo>
                  <a:lnTo>
                    <a:pt x="62" y="40"/>
                  </a:lnTo>
                  <a:lnTo>
                    <a:pt x="58" y="46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60" y="76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68" y="80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62" y="90"/>
                  </a:lnTo>
                  <a:lnTo>
                    <a:pt x="60" y="88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68" y="86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68" y="76"/>
                  </a:lnTo>
                  <a:lnTo>
                    <a:pt x="62" y="74"/>
                  </a:lnTo>
                  <a:lnTo>
                    <a:pt x="58" y="60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2" y="48"/>
                  </a:lnTo>
                  <a:lnTo>
                    <a:pt x="64" y="44"/>
                  </a:lnTo>
                  <a:lnTo>
                    <a:pt x="68" y="40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8" y="30"/>
                  </a:lnTo>
                  <a:lnTo>
                    <a:pt x="90" y="26"/>
                  </a:lnTo>
                  <a:lnTo>
                    <a:pt x="98" y="20"/>
                  </a:lnTo>
                  <a:lnTo>
                    <a:pt x="110" y="18"/>
                  </a:lnTo>
                  <a:lnTo>
                    <a:pt x="122" y="16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4" y="16"/>
                  </a:lnTo>
                  <a:lnTo>
                    <a:pt x="166" y="10"/>
                  </a:lnTo>
                  <a:lnTo>
                    <a:pt x="170" y="8"/>
                  </a:lnTo>
                  <a:lnTo>
                    <a:pt x="172" y="6"/>
                  </a:lnTo>
                  <a:lnTo>
                    <a:pt x="176" y="4"/>
                  </a:lnTo>
                  <a:lnTo>
                    <a:pt x="182" y="8"/>
                  </a:lnTo>
                  <a:lnTo>
                    <a:pt x="190" y="12"/>
                  </a:lnTo>
                  <a:lnTo>
                    <a:pt x="198" y="18"/>
                  </a:lnTo>
                  <a:lnTo>
                    <a:pt x="208" y="22"/>
                  </a:lnTo>
                  <a:lnTo>
                    <a:pt x="222" y="26"/>
                  </a:lnTo>
                  <a:lnTo>
                    <a:pt x="238" y="26"/>
                  </a:lnTo>
                  <a:lnTo>
                    <a:pt x="244" y="26"/>
                  </a:lnTo>
                  <a:lnTo>
                    <a:pt x="254" y="28"/>
                  </a:lnTo>
                  <a:lnTo>
                    <a:pt x="262" y="28"/>
                  </a:lnTo>
                  <a:lnTo>
                    <a:pt x="270" y="32"/>
                  </a:lnTo>
                  <a:lnTo>
                    <a:pt x="276" y="40"/>
                  </a:lnTo>
                  <a:lnTo>
                    <a:pt x="278" y="40"/>
                  </a:lnTo>
                  <a:lnTo>
                    <a:pt x="278" y="42"/>
                  </a:lnTo>
                  <a:lnTo>
                    <a:pt x="278" y="44"/>
                  </a:lnTo>
                  <a:lnTo>
                    <a:pt x="282" y="54"/>
                  </a:lnTo>
                  <a:lnTo>
                    <a:pt x="284" y="60"/>
                  </a:lnTo>
                  <a:lnTo>
                    <a:pt x="292" y="76"/>
                  </a:lnTo>
                  <a:lnTo>
                    <a:pt x="286" y="86"/>
                  </a:lnTo>
                  <a:lnTo>
                    <a:pt x="296" y="86"/>
                  </a:lnTo>
                  <a:lnTo>
                    <a:pt x="294" y="88"/>
                  </a:lnTo>
                  <a:lnTo>
                    <a:pt x="288" y="104"/>
                  </a:lnTo>
                  <a:lnTo>
                    <a:pt x="294" y="116"/>
                  </a:lnTo>
                  <a:lnTo>
                    <a:pt x="304" y="116"/>
                  </a:lnTo>
                  <a:lnTo>
                    <a:pt x="306" y="118"/>
                  </a:lnTo>
                  <a:lnTo>
                    <a:pt x="294" y="124"/>
                  </a:lnTo>
                  <a:lnTo>
                    <a:pt x="288" y="144"/>
                  </a:lnTo>
                  <a:lnTo>
                    <a:pt x="284" y="148"/>
                  </a:lnTo>
                  <a:lnTo>
                    <a:pt x="284" y="200"/>
                  </a:lnTo>
                  <a:lnTo>
                    <a:pt x="280" y="212"/>
                  </a:lnTo>
                  <a:lnTo>
                    <a:pt x="254" y="196"/>
                  </a:lnTo>
                  <a:lnTo>
                    <a:pt x="254" y="216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44"/>
                  </a:lnTo>
                  <a:lnTo>
                    <a:pt x="284" y="260"/>
                  </a:lnTo>
                  <a:lnTo>
                    <a:pt x="284" y="292"/>
                  </a:lnTo>
                  <a:lnTo>
                    <a:pt x="274" y="298"/>
                  </a:lnTo>
                  <a:lnTo>
                    <a:pt x="264" y="302"/>
                  </a:lnTo>
                  <a:lnTo>
                    <a:pt x="264" y="312"/>
                  </a:lnTo>
                  <a:lnTo>
                    <a:pt x="256" y="312"/>
                  </a:lnTo>
                  <a:lnTo>
                    <a:pt x="254" y="312"/>
                  </a:lnTo>
                  <a:lnTo>
                    <a:pt x="250" y="316"/>
                  </a:lnTo>
                  <a:lnTo>
                    <a:pt x="202" y="312"/>
                  </a:lnTo>
                  <a:lnTo>
                    <a:pt x="198" y="302"/>
                  </a:lnTo>
                  <a:lnTo>
                    <a:pt x="192" y="298"/>
                  </a:lnTo>
                  <a:lnTo>
                    <a:pt x="178" y="292"/>
                  </a:lnTo>
                  <a:lnTo>
                    <a:pt x="178" y="284"/>
                  </a:lnTo>
                  <a:lnTo>
                    <a:pt x="178" y="282"/>
                  </a:lnTo>
                  <a:lnTo>
                    <a:pt x="142" y="272"/>
                  </a:lnTo>
                  <a:lnTo>
                    <a:pt x="142" y="270"/>
                  </a:lnTo>
                  <a:lnTo>
                    <a:pt x="142" y="268"/>
                  </a:lnTo>
                  <a:lnTo>
                    <a:pt x="136" y="262"/>
                  </a:lnTo>
                  <a:lnTo>
                    <a:pt x="126" y="266"/>
                  </a:lnTo>
                  <a:lnTo>
                    <a:pt x="122" y="264"/>
                  </a:lnTo>
                  <a:lnTo>
                    <a:pt x="122" y="230"/>
                  </a:lnTo>
                  <a:lnTo>
                    <a:pt x="120" y="228"/>
                  </a:lnTo>
                  <a:lnTo>
                    <a:pt x="110" y="248"/>
                  </a:lnTo>
                  <a:lnTo>
                    <a:pt x="92" y="262"/>
                  </a:lnTo>
                  <a:lnTo>
                    <a:pt x="88" y="252"/>
                  </a:lnTo>
                  <a:lnTo>
                    <a:pt x="78" y="248"/>
                  </a:lnTo>
                  <a:lnTo>
                    <a:pt x="78" y="234"/>
                  </a:lnTo>
                  <a:lnTo>
                    <a:pt x="62" y="224"/>
                  </a:lnTo>
                  <a:lnTo>
                    <a:pt x="58" y="214"/>
                  </a:lnTo>
                  <a:lnTo>
                    <a:pt x="58" y="158"/>
                  </a:lnTo>
                  <a:lnTo>
                    <a:pt x="46" y="158"/>
                  </a:lnTo>
                  <a:lnTo>
                    <a:pt x="42" y="162"/>
                  </a:lnTo>
                  <a:lnTo>
                    <a:pt x="38" y="152"/>
                  </a:lnTo>
                  <a:lnTo>
                    <a:pt x="28" y="156"/>
                  </a:lnTo>
                  <a:lnTo>
                    <a:pt x="22" y="140"/>
                  </a:lnTo>
                  <a:lnTo>
                    <a:pt x="14" y="148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0" y="142"/>
                  </a:lnTo>
                  <a:lnTo>
                    <a:pt x="12" y="148"/>
                  </a:lnTo>
                  <a:lnTo>
                    <a:pt x="38" y="116"/>
                  </a:lnTo>
                  <a:lnTo>
                    <a:pt x="38" y="106"/>
                  </a:lnTo>
                  <a:lnTo>
                    <a:pt x="42" y="96"/>
                  </a:lnTo>
                  <a:lnTo>
                    <a:pt x="62" y="92"/>
                  </a:lnTo>
                  <a:lnTo>
                    <a:pt x="62" y="9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9" name="Freeform 219"/>
            <p:cNvSpPr>
              <a:spLocks/>
            </p:cNvSpPr>
            <p:nvPr/>
          </p:nvSpPr>
          <p:spPr bwMode="auto">
            <a:xfrm>
              <a:off x="3478" y="1504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4 h 4"/>
                <a:gd name="T4" fmla="*/ 6 w 6"/>
                <a:gd name="T5" fmla="*/ 0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0" name="Freeform 220"/>
            <p:cNvSpPr>
              <a:spLocks/>
            </p:cNvSpPr>
            <p:nvPr/>
          </p:nvSpPr>
          <p:spPr bwMode="auto">
            <a:xfrm>
              <a:off x="3476" y="1502"/>
              <a:ext cx="8" cy="8"/>
            </a:xfrm>
            <a:custGeom>
              <a:avLst/>
              <a:gdLst>
                <a:gd name="T0" fmla="*/ 2 w 8"/>
                <a:gd name="T1" fmla="*/ 2 h 8"/>
                <a:gd name="T2" fmla="*/ 0 w 8"/>
                <a:gd name="T3" fmla="*/ 2 h 8"/>
                <a:gd name="T4" fmla="*/ 0 w 8"/>
                <a:gd name="T5" fmla="*/ 6 h 8"/>
                <a:gd name="T6" fmla="*/ 0 w 8"/>
                <a:gd name="T7" fmla="*/ 8 h 8"/>
                <a:gd name="T8" fmla="*/ 8 w 8"/>
                <a:gd name="T9" fmla="*/ 4 h 8"/>
                <a:gd name="T10" fmla="*/ 8 w 8"/>
                <a:gd name="T11" fmla="*/ 0 h 8"/>
                <a:gd name="T12" fmla="*/ 2 w 8"/>
                <a:gd name="T13" fmla="*/ 0 h 8"/>
                <a:gd name="T14" fmla="*/ 0 w 8"/>
                <a:gd name="T15" fmla="*/ 0 h 8"/>
                <a:gd name="T16" fmla="*/ 0 w 8"/>
                <a:gd name="T17" fmla="*/ 2 h 8"/>
                <a:gd name="T18" fmla="*/ 2 w 8"/>
                <a:gd name="T19" fmla="*/ 2 h 8"/>
                <a:gd name="T20" fmla="*/ 2 w 8"/>
                <a:gd name="T21" fmla="*/ 4 h 8"/>
                <a:gd name="T22" fmla="*/ 8 w 8"/>
                <a:gd name="T23" fmla="*/ 4 h 8"/>
                <a:gd name="T24" fmla="*/ 8 w 8"/>
                <a:gd name="T25" fmla="*/ 2 h 8"/>
                <a:gd name="T26" fmla="*/ 6 w 8"/>
                <a:gd name="T27" fmla="*/ 2 h 8"/>
                <a:gd name="T28" fmla="*/ 2 w 8"/>
                <a:gd name="T29" fmla="*/ 4 h 8"/>
                <a:gd name="T30" fmla="*/ 2 w 8"/>
                <a:gd name="T31" fmla="*/ 6 h 8"/>
                <a:gd name="T32" fmla="*/ 4 w 8"/>
                <a:gd name="T33" fmla="*/ 6 h 8"/>
                <a:gd name="T34" fmla="*/ 4 w 8"/>
                <a:gd name="T35" fmla="*/ 2 h 8"/>
                <a:gd name="T36" fmla="*/ 2 w 8"/>
                <a:gd name="T37" fmla="*/ 2 h 8"/>
                <a:gd name="T38" fmla="*/ 2 w 8"/>
                <a:gd name="T39" fmla="*/ 4 h 8"/>
                <a:gd name="T40" fmla="*/ 2 w 8"/>
                <a:gd name="T41" fmla="*/ 2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8"/>
                <a:gd name="T65" fmla="*/ 8 w 8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8">
                  <a:moveTo>
                    <a:pt x="2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1" name="Freeform 221"/>
            <p:cNvSpPr>
              <a:spLocks/>
            </p:cNvSpPr>
            <p:nvPr/>
          </p:nvSpPr>
          <p:spPr bwMode="auto">
            <a:xfrm>
              <a:off x="4368" y="2112"/>
              <a:ext cx="8" cy="4"/>
            </a:xfrm>
            <a:custGeom>
              <a:avLst/>
              <a:gdLst>
                <a:gd name="T0" fmla="*/ 8 w 8"/>
                <a:gd name="T1" fmla="*/ 0 h 4"/>
                <a:gd name="T2" fmla="*/ 0 w 8"/>
                <a:gd name="T3" fmla="*/ 2 h 4"/>
                <a:gd name="T4" fmla="*/ 0 w 8"/>
                <a:gd name="T5" fmla="*/ 4 h 4"/>
                <a:gd name="T6" fmla="*/ 8 w 8"/>
                <a:gd name="T7" fmla="*/ 0 h 4"/>
                <a:gd name="T8" fmla="*/ 8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2" name="Freeform 222"/>
            <p:cNvSpPr>
              <a:spLocks/>
            </p:cNvSpPr>
            <p:nvPr/>
          </p:nvSpPr>
          <p:spPr bwMode="auto">
            <a:xfrm>
              <a:off x="4364" y="2110"/>
              <a:ext cx="14" cy="10"/>
            </a:xfrm>
            <a:custGeom>
              <a:avLst/>
              <a:gdLst>
                <a:gd name="T0" fmla="*/ 12 w 14"/>
                <a:gd name="T1" fmla="*/ 2 h 10"/>
                <a:gd name="T2" fmla="*/ 10 w 14"/>
                <a:gd name="T3" fmla="*/ 0 h 10"/>
                <a:gd name="T4" fmla="*/ 4 w 14"/>
                <a:gd name="T5" fmla="*/ 4 h 10"/>
                <a:gd name="T6" fmla="*/ 2 w 14"/>
                <a:gd name="T7" fmla="*/ 4 h 10"/>
                <a:gd name="T8" fmla="*/ 2 w 14"/>
                <a:gd name="T9" fmla="*/ 4 h 10"/>
                <a:gd name="T10" fmla="*/ 0 w 14"/>
                <a:gd name="T11" fmla="*/ 10 h 10"/>
                <a:gd name="T12" fmla="*/ 14 w 14"/>
                <a:gd name="T13" fmla="*/ 4 h 10"/>
                <a:gd name="T14" fmla="*/ 12 w 14"/>
                <a:gd name="T15" fmla="*/ 2 h 10"/>
                <a:gd name="T16" fmla="*/ 12 w 14"/>
                <a:gd name="T17" fmla="*/ 0 h 10"/>
                <a:gd name="T18" fmla="*/ 10 w 14"/>
                <a:gd name="T19" fmla="*/ 0 h 10"/>
                <a:gd name="T20" fmla="*/ 12 w 14"/>
                <a:gd name="T21" fmla="*/ 2 h 10"/>
                <a:gd name="T22" fmla="*/ 10 w 14"/>
                <a:gd name="T23" fmla="*/ 2 h 10"/>
                <a:gd name="T24" fmla="*/ 10 w 14"/>
                <a:gd name="T25" fmla="*/ 4 h 10"/>
                <a:gd name="T26" fmla="*/ 12 w 14"/>
                <a:gd name="T27" fmla="*/ 2 h 10"/>
                <a:gd name="T28" fmla="*/ 10 w 14"/>
                <a:gd name="T29" fmla="*/ 0 h 10"/>
                <a:gd name="T30" fmla="*/ 2 w 14"/>
                <a:gd name="T31" fmla="*/ 4 h 10"/>
                <a:gd name="T32" fmla="*/ 4 w 14"/>
                <a:gd name="T33" fmla="*/ 6 h 10"/>
                <a:gd name="T34" fmla="*/ 6 w 14"/>
                <a:gd name="T35" fmla="*/ 6 h 10"/>
                <a:gd name="T36" fmla="*/ 6 w 14"/>
                <a:gd name="T37" fmla="*/ 6 h 10"/>
                <a:gd name="T38" fmla="*/ 12 w 14"/>
                <a:gd name="T39" fmla="*/ 4 h 10"/>
                <a:gd name="T40" fmla="*/ 12 w 14"/>
                <a:gd name="T41" fmla="*/ 2 h 10"/>
                <a:gd name="T42" fmla="*/ 10 w 14"/>
                <a:gd name="T43" fmla="*/ 2 h 10"/>
                <a:gd name="T44" fmla="*/ 12 w 14"/>
                <a:gd name="T45" fmla="*/ 2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10"/>
                <a:gd name="T71" fmla="*/ 14 w 14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10">
                  <a:moveTo>
                    <a:pt x="12" y="2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3" name="Freeform 223"/>
            <p:cNvSpPr>
              <a:spLocks/>
            </p:cNvSpPr>
            <p:nvPr/>
          </p:nvSpPr>
          <p:spPr bwMode="auto">
            <a:xfrm>
              <a:off x="4260" y="1610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4 h 4"/>
                <a:gd name="T4" fmla="*/ 6 w 6"/>
                <a:gd name="T5" fmla="*/ 0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4" name="Freeform 224"/>
            <p:cNvSpPr>
              <a:spLocks/>
            </p:cNvSpPr>
            <p:nvPr/>
          </p:nvSpPr>
          <p:spPr bwMode="auto">
            <a:xfrm>
              <a:off x="4258" y="1608"/>
              <a:ext cx="12" cy="12"/>
            </a:xfrm>
            <a:custGeom>
              <a:avLst/>
              <a:gdLst>
                <a:gd name="T0" fmla="*/ 2 w 12"/>
                <a:gd name="T1" fmla="*/ 2 h 12"/>
                <a:gd name="T2" fmla="*/ 0 w 12"/>
                <a:gd name="T3" fmla="*/ 2 h 12"/>
                <a:gd name="T4" fmla="*/ 0 w 12"/>
                <a:gd name="T5" fmla="*/ 6 h 12"/>
                <a:gd name="T6" fmla="*/ 0 w 12"/>
                <a:gd name="T7" fmla="*/ 12 h 12"/>
                <a:gd name="T8" fmla="*/ 12 w 12"/>
                <a:gd name="T9" fmla="*/ 0 h 12"/>
                <a:gd name="T10" fmla="*/ 2 w 12"/>
                <a:gd name="T11" fmla="*/ 0 h 12"/>
                <a:gd name="T12" fmla="*/ 0 w 12"/>
                <a:gd name="T13" fmla="*/ 0 h 12"/>
                <a:gd name="T14" fmla="*/ 0 w 12"/>
                <a:gd name="T15" fmla="*/ 2 h 12"/>
                <a:gd name="T16" fmla="*/ 2 w 12"/>
                <a:gd name="T17" fmla="*/ 2 h 12"/>
                <a:gd name="T18" fmla="*/ 2 w 12"/>
                <a:gd name="T19" fmla="*/ 4 h 12"/>
                <a:gd name="T20" fmla="*/ 2 w 12"/>
                <a:gd name="T21" fmla="*/ 4 h 12"/>
                <a:gd name="T22" fmla="*/ 2 w 12"/>
                <a:gd name="T23" fmla="*/ 6 h 12"/>
                <a:gd name="T24" fmla="*/ 2 w 12"/>
                <a:gd name="T25" fmla="*/ 6 h 12"/>
                <a:gd name="T26" fmla="*/ 4 w 12"/>
                <a:gd name="T27" fmla="*/ 6 h 12"/>
                <a:gd name="T28" fmla="*/ 4 w 12"/>
                <a:gd name="T29" fmla="*/ 2 h 12"/>
                <a:gd name="T30" fmla="*/ 2 w 12"/>
                <a:gd name="T31" fmla="*/ 2 h 12"/>
                <a:gd name="T32" fmla="*/ 2 w 12"/>
                <a:gd name="T33" fmla="*/ 4 h 12"/>
                <a:gd name="T34" fmla="*/ 2 w 12"/>
                <a:gd name="T35" fmla="*/ 2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2"/>
                <a:gd name="T56" fmla="*/ 12 w 12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2">
                  <a:moveTo>
                    <a:pt x="2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5" name="Freeform 225"/>
            <p:cNvSpPr>
              <a:spLocks/>
            </p:cNvSpPr>
            <p:nvPr/>
          </p:nvSpPr>
          <p:spPr bwMode="auto">
            <a:xfrm>
              <a:off x="3548" y="928"/>
              <a:ext cx="110" cy="84"/>
            </a:xfrm>
            <a:custGeom>
              <a:avLst/>
              <a:gdLst>
                <a:gd name="T0" fmla="*/ 16 w 110"/>
                <a:gd name="T1" fmla="*/ 24 h 84"/>
                <a:gd name="T2" fmla="*/ 16 w 110"/>
                <a:gd name="T3" fmla="*/ 38 h 84"/>
                <a:gd name="T4" fmla="*/ 10 w 110"/>
                <a:gd name="T5" fmla="*/ 44 h 84"/>
                <a:gd name="T6" fmla="*/ 36 w 110"/>
                <a:gd name="T7" fmla="*/ 54 h 84"/>
                <a:gd name="T8" fmla="*/ 50 w 110"/>
                <a:gd name="T9" fmla="*/ 64 h 84"/>
                <a:gd name="T10" fmla="*/ 50 w 110"/>
                <a:gd name="T11" fmla="*/ 68 h 84"/>
                <a:gd name="T12" fmla="*/ 40 w 110"/>
                <a:gd name="T13" fmla="*/ 64 h 84"/>
                <a:gd name="T14" fmla="*/ 30 w 110"/>
                <a:gd name="T15" fmla="*/ 74 h 84"/>
                <a:gd name="T16" fmla="*/ 20 w 110"/>
                <a:gd name="T17" fmla="*/ 64 h 84"/>
                <a:gd name="T18" fmla="*/ 10 w 110"/>
                <a:gd name="T19" fmla="*/ 64 h 84"/>
                <a:gd name="T20" fmla="*/ 10 w 110"/>
                <a:gd name="T21" fmla="*/ 68 h 84"/>
                <a:gd name="T22" fmla="*/ 30 w 110"/>
                <a:gd name="T23" fmla="*/ 84 h 84"/>
                <a:gd name="T24" fmla="*/ 46 w 110"/>
                <a:gd name="T25" fmla="*/ 74 h 84"/>
                <a:gd name="T26" fmla="*/ 50 w 110"/>
                <a:gd name="T27" fmla="*/ 74 h 84"/>
                <a:gd name="T28" fmla="*/ 60 w 110"/>
                <a:gd name="T29" fmla="*/ 78 h 84"/>
                <a:gd name="T30" fmla="*/ 76 w 110"/>
                <a:gd name="T31" fmla="*/ 68 h 84"/>
                <a:gd name="T32" fmla="*/ 100 w 110"/>
                <a:gd name="T33" fmla="*/ 44 h 84"/>
                <a:gd name="T34" fmla="*/ 106 w 110"/>
                <a:gd name="T35" fmla="*/ 38 h 84"/>
                <a:gd name="T36" fmla="*/ 110 w 110"/>
                <a:gd name="T37" fmla="*/ 28 h 84"/>
                <a:gd name="T38" fmla="*/ 106 w 110"/>
                <a:gd name="T39" fmla="*/ 24 h 84"/>
                <a:gd name="T40" fmla="*/ 86 w 110"/>
                <a:gd name="T41" fmla="*/ 4 h 84"/>
                <a:gd name="T42" fmla="*/ 66 w 110"/>
                <a:gd name="T43" fmla="*/ 0 h 84"/>
                <a:gd name="T44" fmla="*/ 10 w 110"/>
                <a:gd name="T45" fmla="*/ 0 h 84"/>
                <a:gd name="T46" fmla="*/ 0 w 110"/>
                <a:gd name="T47" fmla="*/ 10 h 84"/>
                <a:gd name="T48" fmla="*/ 6 w 110"/>
                <a:gd name="T49" fmla="*/ 20 h 84"/>
                <a:gd name="T50" fmla="*/ 16 w 110"/>
                <a:gd name="T51" fmla="*/ 24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84"/>
                <a:gd name="T80" fmla="*/ 110 w 110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84">
                  <a:moveTo>
                    <a:pt x="16" y="24"/>
                  </a:moveTo>
                  <a:lnTo>
                    <a:pt x="16" y="38"/>
                  </a:lnTo>
                  <a:lnTo>
                    <a:pt x="10" y="44"/>
                  </a:lnTo>
                  <a:lnTo>
                    <a:pt x="36" y="54"/>
                  </a:lnTo>
                  <a:lnTo>
                    <a:pt x="50" y="64"/>
                  </a:lnTo>
                  <a:lnTo>
                    <a:pt x="50" y="68"/>
                  </a:lnTo>
                  <a:lnTo>
                    <a:pt x="40" y="64"/>
                  </a:lnTo>
                  <a:lnTo>
                    <a:pt x="30" y="74"/>
                  </a:lnTo>
                  <a:lnTo>
                    <a:pt x="2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30" y="84"/>
                  </a:lnTo>
                  <a:lnTo>
                    <a:pt x="46" y="74"/>
                  </a:lnTo>
                  <a:lnTo>
                    <a:pt x="50" y="74"/>
                  </a:lnTo>
                  <a:lnTo>
                    <a:pt x="60" y="78"/>
                  </a:lnTo>
                  <a:lnTo>
                    <a:pt x="76" y="68"/>
                  </a:lnTo>
                  <a:lnTo>
                    <a:pt x="100" y="44"/>
                  </a:lnTo>
                  <a:lnTo>
                    <a:pt x="106" y="38"/>
                  </a:lnTo>
                  <a:lnTo>
                    <a:pt x="110" y="28"/>
                  </a:lnTo>
                  <a:lnTo>
                    <a:pt x="106" y="24"/>
                  </a:lnTo>
                  <a:lnTo>
                    <a:pt x="86" y="4"/>
                  </a:lnTo>
                  <a:lnTo>
                    <a:pt x="66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6" y="2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6" name="Freeform 226"/>
            <p:cNvSpPr>
              <a:spLocks/>
            </p:cNvSpPr>
            <p:nvPr/>
          </p:nvSpPr>
          <p:spPr bwMode="auto">
            <a:xfrm>
              <a:off x="3546" y="926"/>
              <a:ext cx="114" cy="88"/>
            </a:xfrm>
            <a:custGeom>
              <a:avLst/>
              <a:gdLst>
                <a:gd name="T0" fmla="*/ 16 w 114"/>
                <a:gd name="T1" fmla="*/ 26 h 88"/>
                <a:gd name="T2" fmla="*/ 12 w 114"/>
                <a:gd name="T3" fmla="*/ 44 h 88"/>
                <a:gd name="T4" fmla="*/ 36 w 114"/>
                <a:gd name="T5" fmla="*/ 58 h 88"/>
                <a:gd name="T6" fmla="*/ 50 w 114"/>
                <a:gd name="T7" fmla="*/ 68 h 88"/>
                <a:gd name="T8" fmla="*/ 42 w 114"/>
                <a:gd name="T9" fmla="*/ 64 h 88"/>
                <a:gd name="T10" fmla="*/ 24 w 114"/>
                <a:gd name="T11" fmla="*/ 64 h 88"/>
                <a:gd name="T12" fmla="*/ 10 w 114"/>
                <a:gd name="T13" fmla="*/ 70 h 88"/>
                <a:gd name="T14" fmla="*/ 32 w 114"/>
                <a:gd name="T15" fmla="*/ 88 h 88"/>
                <a:gd name="T16" fmla="*/ 52 w 114"/>
                <a:gd name="T17" fmla="*/ 78 h 88"/>
                <a:gd name="T18" fmla="*/ 78 w 114"/>
                <a:gd name="T19" fmla="*/ 72 h 88"/>
                <a:gd name="T20" fmla="*/ 108 w 114"/>
                <a:gd name="T21" fmla="*/ 42 h 88"/>
                <a:gd name="T22" fmla="*/ 114 w 114"/>
                <a:gd name="T23" fmla="*/ 30 h 88"/>
                <a:gd name="T24" fmla="*/ 88 w 114"/>
                <a:gd name="T25" fmla="*/ 4 h 88"/>
                <a:gd name="T26" fmla="*/ 12 w 114"/>
                <a:gd name="T27" fmla="*/ 0 h 88"/>
                <a:gd name="T28" fmla="*/ 6 w 114"/>
                <a:gd name="T29" fmla="*/ 22 h 88"/>
                <a:gd name="T30" fmla="*/ 18 w 114"/>
                <a:gd name="T31" fmla="*/ 26 h 88"/>
                <a:gd name="T32" fmla="*/ 18 w 114"/>
                <a:gd name="T33" fmla="*/ 26 h 88"/>
                <a:gd name="T34" fmla="*/ 10 w 114"/>
                <a:gd name="T35" fmla="*/ 20 h 88"/>
                <a:gd name="T36" fmla="*/ 14 w 114"/>
                <a:gd name="T37" fmla="*/ 4 h 88"/>
                <a:gd name="T38" fmla="*/ 86 w 114"/>
                <a:gd name="T39" fmla="*/ 8 h 88"/>
                <a:gd name="T40" fmla="*/ 110 w 114"/>
                <a:gd name="T41" fmla="*/ 32 h 88"/>
                <a:gd name="T42" fmla="*/ 100 w 114"/>
                <a:gd name="T43" fmla="*/ 44 h 88"/>
                <a:gd name="T44" fmla="*/ 62 w 114"/>
                <a:gd name="T45" fmla="*/ 78 h 88"/>
                <a:gd name="T46" fmla="*/ 48 w 114"/>
                <a:gd name="T47" fmla="*/ 74 h 88"/>
                <a:gd name="T48" fmla="*/ 32 w 114"/>
                <a:gd name="T49" fmla="*/ 84 h 88"/>
                <a:gd name="T50" fmla="*/ 14 w 114"/>
                <a:gd name="T51" fmla="*/ 68 h 88"/>
                <a:gd name="T52" fmla="*/ 32 w 114"/>
                <a:gd name="T53" fmla="*/ 78 h 88"/>
                <a:gd name="T54" fmla="*/ 54 w 114"/>
                <a:gd name="T55" fmla="*/ 74 h 88"/>
                <a:gd name="T56" fmla="*/ 54 w 114"/>
                <a:gd name="T57" fmla="*/ 64 h 88"/>
                <a:gd name="T58" fmla="*/ 16 w 114"/>
                <a:gd name="T59" fmla="*/ 46 h 88"/>
                <a:gd name="T60" fmla="*/ 20 w 114"/>
                <a:gd name="T61" fmla="*/ 42 h 88"/>
                <a:gd name="T62" fmla="*/ 18 w 114"/>
                <a:gd name="T63" fmla="*/ 24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"/>
                <a:gd name="T97" fmla="*/ 0 h 88"/>
                <a:gd name="T98" fmla="*/ 114 w 114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" h="88">
                  <a:moveTo>
                    <a:pt x="18" y="26"/>
                  </a:moveTo>
                  <a:lnTo>
                    <a:pt x="16" y="26"/>
                  </a:lnTo>
                  <a:lnTo>
                    <a:pt x="16" y="40"/>
                  </a:lnTo>
                  <a:lnTo>
                    <a:pt x="12" y="44"/>
                  </a:lnTo>
                  <a:lnTo>
                    <a:pt x="8" y="46"/>
                  </a:lnTo>
                  <a:lnTo>
                    <a:pt x="36" y="58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32" y="8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62" y="84"/>
                  </a:lnTo>
                  <a:lnTo>
                    <a:pt x="78" y="72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14" y="30"/>
                  </a:lnTo>
                  <a:lnTo>
                    <a:pt x="108" y="24"/>
                  </a:lnTo>
                  <a:lnTo>
                    <a:pt x="88" y="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0" y="20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68" y="4"/>
                  </a:lnTo>
                  <a:lnTo>
                    <a:pt x="86" y="8"/>
                  </a:lnTo>
                  <a:lnTo>
                    <a:pt x="106" y="28"/>
                  </a:lnTo>
                  <a:lnTo>
                    <a:pt x="110" y="32"/>
                  </a:lnTo>
                  <a:lnTo>
                    <a:pt x="106" y="40"/>
                  </a:lnTo>
                  <a:lnTo>
                    <a:pt x="100" y="44"/>
                  </a:lnTo>
                  <a:lnTo>
                    <a:pt x="76" y="70"/>
                  </a:lnTo>
                  <a:lnTo>
                    <a:pt x="62" y="78"/>
                  </a:lnTo>
                  <a:lnTo>
                    <a:pt x="52" y="74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32" y="84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22" y="68"/>
                  </a:lnTo>
                  <a:lnTo>
                    <a:pt x="32" y="78"/>
                  </a:lnTo>
                  <a:lnTo>
                    <a:pt x="42" y="68"/>
                  </a:lnTo>
                  <a:lnTo>
                    <a:pt x="54" y="7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38" y="54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7" name="Freeform 227"/>
            <p:cNvSpPr>
              <a:spLocks/>
            </p:cNvSpPr>
            <p:nvPr/>
          </p:nvSpPr>
          <p:spPr bwMode="auto">
            <a:xfrm>
              <a:off x="3468" y="1508"/>
              <a:ext cx="20" cy="26"/>
            </a:xfrm>
            <a:custGeom>
              <a:avLst/>
              <a:gdLst>
                <a:gd name="T0" fmla="*/ 6 w 20"/>
                <a:gd name="T1" fmla="*/ 22 h 26"/>
                <a:gd name="T2" fmla="*/ 16 w 20"/>
                <a:gd name="T3" fmla="*/ 26 h 26"/>
                <a:gd name="T4" fmla="*/ 16 w 20"/>
                <a:gd name="T5" fmla="*/ 22 h 26"/>
                <a:gd name="T6" fmla="*/ 20 w 20"/>
                <a:gd name="T7" fmla="*/ 16 h 26"/>
                <a:gd name="T8" fmla="*/ 16 w 20"/>
                <a:gd name="T9" fmla="*/ 12 h 26"/>
                <a:gd name="T10" fmla="*/ 16 w 20"/>
                <a:gd name="T11" fmla="*/ 6 h 26"/>
                <a:gd name="T12" fmla="*/ 10 w 20"/>
                <a:gd name="T13" fmla="*/ 2 h 26"/>
                <a:gd name="T14" fmla="*/ 10 w 20"/>
                <a:gd name="T15" fmla="*/ 0 h 26"/>
                <a:gd name="T16" fmla="*/ 6 w 20"/>
                <a:gd name="T17" fmla="*/ 2 h 26"/>
                <a:gd name="T18" fmla="*/ 0 w 20"/>
                <a:gd name="T19" fmla="*/ 6 h 26"/>
                <a:gd name="T20" fmla="*/ 0 w 20"/>
                <a:gd name="T21" fmla="*/ 26 h 26"/>
                <a:gd name="T22" fmla="*/ 6 w 20"/>
                <a:gd name="T23" fmla="*/ 26 h 26"/>
                <a:gd name="T24" fmla="*/ 6 w 20"/>
                <a:gd name="T25" fmla="*/ 22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6"/>
                <a:gd name="T41" fmla="*/ 20 w 20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6">
                  <a:moveTo>
                    <a:pt x="6" y="22"/>
                  </a:moveTo>
                  <a:lnTo>
                    <a:pt x="16" y="26"/>
                  </a:lnTo>
                  <a:lnTo>
                    <a:pt x="16" y="22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8" name="Freeform 228"/>
            <p:cNvSpPr>
              <a:spLocks/>
            </p:cNvSpPr>
            <p:nvPr/>
          </p:nvSpPr>
          <p:spPr bwMode="auto">
            <a:xfrm>
              <a:off x="3466" y="1504"/>
              <a:ext cx="26" cy="34"/>
            </a:xfrm>
            <a:custGeom>
              <a:avLst/>
              <a:gdLst>
                <a:gd name="T0" fmla="*/ 8 w 26"/>
                <a:gd name="T1" fmla="*/ 26 h 34"/>
                <a:gd name="T2" fmla="*/ 6 w 26"/>
                <a:gd name="T3" fmla="*/ 28 h 34"/>
                <a:gd name="T4" fmla="*/ 20 w 26"/>
                <a:gd name="T5" fmla="*/ 34 h 34"/>
                <a:gd name="T6" fmla="*/ 20 w 26"/>
                <a:gd name="T7" fmla="*/ 26 h 34"/>
                <a:gd name="T8" fmla="*/ 24 w 26"/>
                <a:gd name="T9" fmla="*/ 22 h 34"/>
                <a:gd name="T10" fmla="*/ 26 w 26"/>
                <a:gd name="T11" fmla="*/ 20 h 34"/>
                <a:gd name="T12" fmla="*/ 20 w 26"/>
                <a:gd name="T13" fmla="*/ 14 h 34"/>
                <a:gd name="T14" fmla="*/ 20 w 26"/>
                <a:gd name="T15" fmla="*/ 10 h 34"/>
                <a:gd name="T16" fmla="*/ 20 w 26"/>
                <a:gd name="T17" fmla="*/ 10 h 34"/>
                <a:gd name="T18" fmla="*/ 14 w 26"/>
                <a:gd name="T19" fmla="*/ 6 h 34"/>
                <a:gd name="T20" fmla="*/ 14 w 26"/>
                <a:gd name="T21" fmla="*/ 4 h 34"/>
                <a:gd name="T22" fmla="*/ 14 w 26"/>
                <a:gd name="T23" fmla="*/ 0 h 34"/>
                <a:gd name="T24" fmla="*/ 6 w 26"/>
                <a:gd name="T25" fmla="*/ 4 h 34"/>
                <a:gd name="T26" fmla="*/ 2 w 26"/>
                <a:gd name="T27" fmla="*/ 10 h 34"/>
                <a:gd name="T28" fmla="*/ 0 w 26"/>
                <a:gd name="T29" fmla="*/ 10 h 34"/>
                <a:gd name="T30" fmla="*/ 0 w 26"/>
                <a:gd name="T31" fmla="*/ 32 h 34"/>
                <a:gd name="T32" fmla="*/ 8 w 26"/>
                <a:gd name="T33" fmla="*/ 32 h 34"/>
                <a:gd name="T34" fmla="*/ 10 w 26"/>
                <a:gd name="T35" fmla="*/ 32 h 34"/>
                <a:gd name="T36" fmla="*/ 10 w 26"/>
                <a:gd name="T37" fmla="*/ 26 h 34"/>
                <a:gd name="T38" fmla="*/ 8 w 26"/>
                <a:gd name="T39" fmla="*/ 26 h 34"/>
                <a:gd name="T40" fmla="*/ 6 w 26"/>
                <a:gd name="T41" fmla="*/ 28 h 34"/>
                <a:gd name="T42" fmla="*/ 8 w 26"/>
                <a:gd name="T43" fmla="*/ 26 h 34"/>
                <a:gd name="T44" fmla="*/ 6 w 26"/>
                <a:gd name="T45" fmla="*/ 26 h 34"/>
                <a:gd name="T46" fmla="*/ 6 w 26"/>
                <a:gd name="T47" fmla="*/ 28 h 34"/>
                <a:gd name="T48" fmla="*/ 4 w 26"/>
                <a:gd name="T49" fmla="*/ 28 h 34"/>
                <a:gd name="T50" fmla="*/ 4 w 26"/>
                <a:gd name="T51" fmla="*/ 12 h 34"/>
                <a:gd name="T52" fmla="*/ 10 w 26"/>
                <a:gd name="T53" fmla="*/ 8 h 34"/>
                <a:gd name="T54" fmla="*/ 14 w 26"/>
                <a:gd name="T55" fmla="*/ 6 h 34"/>
                <a:gd name="T56" fmla="*/ 12 w 26"/>
                <a:gd name="T57" fmla="*/ 4 h 34"/>
                <a:gd name="T58" fmla="*/ 10 w 26"/>
                <a:gd name="T59" fmla="*/ 4 h 34"/>
                <a:gd name="T60" fmla="*/ 10 w 26"/>
                <a:gd name="T61" fmla="*/ 6 h 34"/>
                <a:gd name="T62" fmla="*/ 10 w 26"/>
                <a:gd name="T63" fmla="*/ 6 h 34"/>
                <a:gd name="T64" fmla="*/ 16 w 26"/>
                <a:gd name="T65" fmla="*/ 12 h 34"/>
                <a:gd name="T66" fmla="*/ 16 w 26"/>
                <a:gd name="T67" fmla="*/ 16 h 34"/>
                <a:gd name="T68" fmla="*/ 16 w 26"/>
                <a:gd name="T69" fmla="*/ 16 h 34"/>
                <a:gd name="T70" fmla="*/ 20 w 26"/>
                <a:gd name="T71" fmla="*/ 20 h 34"/>
                <a:gd name="T72" fmla="*/ 16 w 26"/>
                <a:gd name="T73" fmla="*/ 24 h 34"/>
                <a:gd name="T74" fmla="*/ 16 w 26"/>
                <a:gd name="T75" fmla="*/ 24 h 34"/>
                <a:gd name="T76" fmla="*/ 16 w 26"/>
                <a:gd name="T77" fmla="*/ 28 h 34"/>
                <a:gd name="T78" fmla="*/ 8 w 26"/>
                <a:gd name="T79" fmla="*/ 24 h 34"/>
                <a:gd name="T80" fmla="*/ 6 w 26"/>
                <a:gd name="T81" fmla="*/ 22 h 34"/>
                <a:gd name="T82" fmla="*/ 6 w 26"/>
                <a:gd name="T83" fmla="*/ 26 h 34"/>
                <a:gd name="T84" fmla="*/ 8 w 26"/>
                <a:gd name="T85" fmla="*/ 26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34"/>
                <a:gd name="T131" fmla="*/ 26 w 26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34">
                  <a:moveTo>
                    <a:pt x="8" y="26"/>
                  </a:moveTo>
                  <a:lnTo>
                    <a:pt x="6" y="28"/>
                  </a:lnTo>
                  <a:lnTo>
                    <a:pt x="20" y="34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9" name="Freeform 229"/>
            <p:cNvSpPr>
              <a:spLocks/>
            </p:cNvSpPr>
            <p:nvPr/>
          </p:nvSpPr>
          <p:spPr bwMode="auto">
            <a:xfrm>
              <a:off x="3030" y="2202"/>
              <a:ext cx="36" cy="54"/>
            </a:xfrm>
            <a:custGeom>
              <a:avLst/>
              <a:gdLst>
                <a:gd name="T0" fmla="*/ 30 w 36"/>
                <a:gd name="T1" fmla="*/ 54 h 54"/>
                <a:gd name="T2" fmla="*/ 36 w 36"/>
                <a:gd name="T3" fmla="*/ 50 h 54"/>
                <a:gd name="T4" fmla="*/ 36 w 36"/>
                <a:gd name="T5" fmla="*/ 20 h 54"/>
                <a:gd name="T6" fmla="*/ 26 w 36"/>
                <a:gd name="T7" fmla="*/ 10 h 54"/>
                <a:gd name="T8" fmla="*/ 26 w 36"/>
                <a:gd name="T9" fmla="*/ 6 h 54"/>
                <a:gd name="T10" fmla="*/ 20 w 36"/>
                <a:gd name="T11" fmla="*/ 0 h 54"/>
                <a:gd name="T12" fmla="*/ 6 w 36"/>
                <a:gd name="T13" fmla="*/ 20 h 54"/>
                <a:gd name="T14" fmla="*/ 0 w 36"/>
                <a:gd name="T15" fmla="*/ 36 h 54"/>
                <a:gd name="T16" fmla="*/ 6 w 36"/>
                <a:gd name="T17" fmla="*/ 40 h 54"/>
                <a:gd name="T18" fmla="*/ 16 w 36"/>
                <a:gd name="T19" fmla="*/ 50 h 54"/>
                <a:gd name="T20" fmla="*/ 26 w 36"/>
                <a:gd name="T21" fmla="*/ 50 h 54"/>
                <a:gd name="T22" fmla="*/ 30 w 36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54"/>
                <a:gd name="T38" fmla="*/ 36 w 36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54">
                  <a:moveTo>
                    <a:pt x="30" y="54"/>
                  </a:moveTo>
                  <a:lnTo>
                    <a:pt x="36" y="50"/>
                  </a:lnTo>
                  <a:lnTo>
                    <a:pt x="36" y="20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6" y="20"/>
                  </a:lnTo>
                  <a:lnTo>
                    <a:pt x="0" y="36"/>
                  </a:lnTo>
                  <a:lnTo>
                    <a:pt x="6" y="40"/>
                  </a:lnTo>
                  <a:lnTo>
                    <a:pt x="16" y="50"/>
                  </a:lnTo>
                  <a:lnTo>
                    <a:pt x="26" y="50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0" name="Freeform 230"/>
            <p:cNvSpPr>
              <a:spLocks/>
            </p:cNvSpPr>
            <p:nvPr/>
          </p:nvSpPr>
          <p:spPr bwMode="auto">
            <a:xfrm>
              <a:off x="3028" y="2200"/>
              <a:ext cx="40" cy="60"/>
            </a:xfrm>
            <a:custGeom>
              <a:avLst/>
              <a:gdLst>
                <a:gd name="T0" fmla="*/ 32 w 40"/>
                <a:gd name="T1" fmla="*/ 56 h 60"/>
                <a:gd name="T2" fmla="*/ 34 w 40"/>
                <a:gd name="T3" fmla="*/ 58 h 60"/>
                <a:gd name="T4" fmla="*/ 38 w 40"/>
                <a:gd name="T5" fmla="*/ 54 h 60"/>
                <a:gd name="T6" fmla="*/ 40 w 40"/>
                <a:gd name="T7" fmla="*/ 52 h 60"/>
                <a:gd name="T8" fmla="*/ 40 w 40"/>
                <a:gd name="T9" fmla="*/ 22 h 60"/>
                <a:gd name="T10" fmla="*/ 30 w 40"/>
                <a:gd name="T11" fmla="*/ 12 h 60"/>
                <a:gd name="T12" fmla="*/ 30 w 40"/>
                <a:gd name="T13" fmla="*/ 8 h 60"/>
                <a:gd name="T14" fmla="*/ 30 w 40"/>
                <a:gd name="T15" fmla="*/ 6 h 60"/>
                <a:gd name="T16" fmla="*/ 22 w 40"/>
                <a:gd name="T17" fmla="*/ 0 h 60"/>
                <a:gd name="T18" fmla="*/ 6 w 40"/>
                <a:gd name="T19" fmla="*/ 22 h 60"/>
                <a:gd name="T20" fmla="*/ 0 w 40"/>
                <a:gd name="T21" fmla="*/ 38 h 60"/>
                <a:gd name="T22" fmla="*/ 6 w 40"/>
                <a:gd name="T23" fmla="*/ 44 h 60"/>
                <a:gd name="T24" fmla="*/ 16 w 40"/>
                <a:gd name="T25" fmla="*/ 54 h 60"/>
                <a:gd name="T26" fmla="*/ 26 w 40"/>
                <a:gd name="T27" fmla="*/ 54 h 60"/>
                <a:gd name="T28" fmla="*/ 32 w 40"/>
                <a:gd name="T29" fmla="*/ 58 h 60"/>
                <a:gd name="T30" fmla="*/ 32 w 40"/>
                <a:gd name="T31" fmla="*/ 60 h 60"/>
                <a:gd name="T32" fmla="*/ 34 w 40"/>
                <a:gd name="T33" fmla="*/ 58 h 60"/>
                <a:gd name="T34" fmla="*/ 32 w 40"/>
                <a:gd name="T35" fmla="*/ 56 h 60"/>
                <a:gd name="T36" fmla="*/ 34 w 40"/>
                <a:gd name="T37" fmla="*/ 56 h 60"/>
                <a:gd name="T38" fmla="*/ 28 w 40"/>
                <a:gd name="T39" fmla="*/ 50 h 60"/>
                <a:gd name="T40" fmla="*/ 28 w 40"/>
                <a:gd name="T41" fmla="*/ 50 h 60"/>
                <a:gd name="T42" fmla="*/ 18 w 40"/>
                <a:gd name="T43" fmla="*/ 50 h 60"/>
                <a:gd name="T44" fmla="*/ 8 w 40"/>
                <a:gd name="T45" fmla="*/ 40 h 60"/>
                <a:gd name="T46" fmla="*/ 4 w 40"/>
                <a:gd name="T47" fmla="*/ 36 h 60"/>
                <a:gd name="T48" fmla="*/ 10 w 40"/>
                <a:gd name="T49" fmla="*/ 24 h 60"/>
                <a:gd name="T50" fmla="*/ 22 w 40"/>
                <a:gd name="T51" fmla="*/ 6 h 60"/>
                <a:gd name="T52" fmla="*/ 26 w 40"/>
                <a:gd name="T53" fmla="*/ 8 h 60"/>
                <a:gd name="T54" fmla="*/ 26 w 40"/>
                <a:gd name="T55" fmla="*/ 12 h 60"/>
                <a:gd name="T56" fmla="*/ 26 w 40"/>
                <a:gd name="T57" fmla="*/ 12 h 60"/>
                <a:gd name="T58" fmla="*/ 36 w 40"/>
                <a:gd name="T59" fmla="*/ 22 h 60"/>
                <a:gd name="T60" fmla="*/ 36 w 40"/>
                <a:gd name="T61" fmla="*/ 52 h 60"/>
                <a:gd name="T62" fmla="*/ 32 w 40"/>
                <a:gd name="T63" fmla="*/ 56 h 60"/>
                <a:gd name="T64" fmla="*/ 32 w 40"/>
                <a:gd name="T65" fmla="*/ 56 h 60"/>
                <a:gd name="T66" fmla="*/ 34 w 40"/>
                <a:gd name="T67" fmla="*/ 56 h 60"/>
                <a:gd name="T68" fmla="*/ 32 w 40"/>
                <a:gd name="T69" fmla="*/ 56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60"/>
                <a:gd name="T107" fmla="*/ 40 w 40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60">
                  <a:moveTo>
                    <a:pt x="32" y="56"/>
                  </a:moveTo>
                  <a:lnTo>
                    <a:pt x="34" y="58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0" y="2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6" y="22"/>
                  </a:lnTo>
                  <a:lnTo>
                    <a:pt x="0" y="38"/>
                  </a:lnTo>
                  <a:lnTo>
                    <a:pt x="6" y="44"/>
                  </a:lnTo>
                  <a:lnTo>
                    <a:pt x="16" y="54"/>
                  </a:lnTo>
                  <a:lnTo>
                    <a:pt x="26" y="54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28" y="50"/>
                  </a:lnTo>
                  <a:lnTo>
                    <a:pt x="18" y="5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0" y="2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36" y="22"/>
                  </a:lnTo>
                  <a:lnTo>
                    <a:pt x="36" y="52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1" name="Freeform 231"/>
            <p:cNvSpPr>
              <a:spLocks/>
            </p:cNvSpPr>
            <p:nvPr/>
          </p:nvSpPr>
          <p:spPr bwMode="auto">
            <a:xfrm>
              <a:off x="3150" y="1818"/>
              <a:ext cx="30" cy="56"/>
            </a:xfrm>
            <a:custGeom>
              <a:avLst/>
              <a:gdLst>
                <a:gd name="T0" fmla="*/ 6 w 30"/>
                <a:gd name="T1" fmla="*/ 26 h 56"/>
                <a:gd name="T2" fmla="*/ 10 w 30"/>
                <a:gd name="T3" fmla="*/ 26 h 56"/>
                <a:gd name="T4" fmla="*/ 10 w 30"/>
                <a:gd name="T5" fmla="*/ 36 h 56"/>
                <a:gd name="T6" fmla="*/ 16 w 30"/>
                <a:gd name="T7" fmla="*/ 30 h 56"/>
                <a:gd name="T8" fmla="*/ 16 w 30"/>
                <a:gd name="T9" fmla="*/ 46 h 56"/>
                <a:gd name="T10" fmla="*/ 20 w 30"/>
                <a:gd name="T11" fmla="*/ 56 h 56"/>
                <a:gd name="T12" fmla="*/ 20 w 30"/>
                <a:gd name="T13" fmla="*/ 40 h 56"/>
                <a:gd name="T14" fmla="*/ 26 w 30"/>
                <a:gd name="T15" fmla="*/ 30 h 56"/>
                <a:gd name="T16" fmla="*/ 30 w 30"/>
                <a:gd name="T17" fmla="*/ 30 h 56"/>
                <a:gd name="T18" fmla="*/ 30 w 30"/>
                <a:gd name="T19" fmla="*/ 20 h 56"/>
                <a:gd name="T20" fmla="*/ 26 w 30"/>
                <a:gd name="T21" fmla="*/ 20 h 56"/>
                <a:gd name="T22" fmla="*/ 26 w 30"/>
                <a:gd name="T23" fmla="*/ 10 h 56"/>
                <a:gd name="T24" fmla="*/ 30 w 30"/>
                <a:gd name="T25" fmla="*/ 6 h 56"/>
                <a:gd name="T26" fmla="*/ 20 w 30"/>
                <a:gd name="T27" fmla="*/ 0 h 56"/>
                <a:gd name="T28" fmla="*/ 16 w 30"/>
                <a:gd name="T29" fmla="*/ 6 h 56"/>
                <a:gd name="T30" fmla="*/ 10 w 30"/>
                <a:gd name="T31" fmla="*/ 10 h 56"/>
                <a:gd name="T32" fmla="*/ 20 w 30"/>
                <a:gd name="T33" fmla="*/ 6 h 56"/>
                <a:gd name="T34" fmla="*/ 16 w 30"/>
                <a:gd name="T35" fmla="*/ 16 h 56"/>
                <a:gd name="T36" fmla="*/ 10 w 30"/>
                <a:gd name="T37" fmla="*/ 20 h 56"/>
                <a:gd name="T38" fmla="*/ 6 w 30"/>
                <a:gd name="T39" fmla="*/ 20 h 56"/>
                <a:gd name="T40" fmla="*/ 6 w 30"/>
                <a:gd name="T41" fmla="*/ 10 h 56"/>
                <a:gd name="T42" fmla="*/ 0 w 30"/>
                <a:gd name="T43" fmla="*/ 16 h 56"/>
                <a:gd name="T44" fmla="*/ 0 w 30"/>
                <a:gd name="T45" fmla="*/ 26 h 56"/>
                <a:gd name="T46" fmla="*/ 6 w 30"/>
                <a:gd name="T47" fmla="*/ 56 h 56"/>
                <a:gd name="T48" fmla="*/ 6 w 30"/>
                <a:gd name="T49" fmla="*/ 26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56"/>
                <a:gd name="T77" fmla="*/ 30 w 30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56">
                  <a:moveTo>
                    <a:pt x="6" y="26"/>
                  </a:moveTo>
                  <a:lnTo>
                    <a:pt x="10" y="26"/>
                  </a:lnTo>
                  <a:lnTo>
                    <a:pt x="10" y="36"/>
                  </a:lnTo>
                  <a:lnTo>
                    <a:pt x="16" y="30"/>
                  </a:lnTo>
                  <a:lnTo>
                    <a:pt x="16" y="46"/>
                  </a:lnTo>
                  <a:lnTo>
                    <a:pt x="20" y="56"/>
                  </a:lnTo>
                  <a:lnTo>
                    <a:pt x="20" y="4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20"/>
                  </a:lnTo>
                  <a:lnTo>
                    <a:pt x="26" y="20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20" y="6"/>
                  </a:lnTo>
                  <a:lnTo>
                    <a:pt x="16" y="16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5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2" name="Freeform 232"/>
            <p:cNvSpPr>
              <a:spLocks/>
            </p:cNvSpPr>
            <p:nvPr/>
          </p:nvSpPr>
          <p:spPr bwMode="auto">
            <a:xfrm>
              <a:off x="3148" y="1816"/>
              <a:ext cx="36" cy="58"/>
            </a:xfrm>
            <a:custGeom>
              <a:avLst/>
              <a:gdLst>
                <a:gd name="T0" fmla="*/ 8 w 36"/>
                <a:gd name="T1" fmla="*/ 30 h 58"/>
                <a:gd name="T2" fmla="*/ 10 w 36"/>
                <a:gd name="T3" fmla="*/ 38 h 58"/>
                <a:gd name="T4" fmla="*/ 16 w 36"/>
                <a:gd name="T5" fmla="*/ 38 h 58"/>
                <a:gd name="T6" fmla="*/ 16 w 36"/>
                <a:gd name="T7" fmla="*/ 48 h 58"/>
                <a:gd name="T8" fmla="*/ 24 w 36"/>
                <a:gd name="T9" fmla="*/ 58 h 58"/>
                <a:gd name="T10" fmla="*/ 28 w 36"/>
                <a:gd name="T11" fmla="*/ 34 h 58"/>
                <a:gd name="T12" fmla="*/ 34 w 36"/>
                <a:gd name="T13" fmla="*/ 34 h 58"/>
                <a:gd name="T14" fmla="*/ 30 w 36"/>
                <a:gd name="T15" fmla="*/ 20 h 58"/>
                <a:gd name="T16" fmla="*/ 34 w 36"/>
                <a:gd name="T17" fmla="*/ 10 h 58"/>
                <a:gd name="T18" fmla="*/ 22 w 36"/>
                <a:gd name="T19" fmla="*/ 0 h 58"/>
                <a:gd name="T20" fmla="*/ 10 w 36"/>
                <a:gd name="T21" fmla="*/ 12 h 58"/>
                <a:gd name="T22" fmla="*/ 18 w 36"/>
                <a:gd name="T23" fmla="*/ 12 h 58"/>
                <a:gd name="T24" fmla="*/ 12 w 36"/>
                <a:gd name="T25" fmla="*/ 20 h 58"/>
                <a:gd name="T26" fmla="*/ 10 w 36"/>
                <a:gd name="T27" fmla="*/ 12 h 58"/>
                <a:gd name="T28" fmla="*/ 0 w 36"/>
                <a:gd name="T29" fmla="*/ 16 h 58"/>
                <a:gd name="T30" fmla="*/ 6 w 36"/>
                <a:gd name="T31" fmla="*/ 58 h 58"/>
                <a:gd name="T32" fmla="*/ 10 w 36"/>
                <a:gd name="T33" fmla="*/ 28 h 58"/>
                <a:gd name="T34" fmla="*/ 8 w 36"/>
                <a:gd name="T35" fmla="*/ 30 h 58"/>
                <a:gd name="T36" fmla="*/ 6 w 36"/>
                <a:gd name="T37" fmla="*/ 28 h 58"/>
                <a:gd name="T38" fmla="*/ 4 w 36"/>
                <a:gd name="T39" fmla="*/ 28 h 58"/>
                <a:gd name="T40" fmla="*/ 6 w 36"/>
                <a:gd name="T41" fmla="*/ 18 h 58"/>
                <a:gd name="T42" fmla="*/ 6 w 36"/>
                <a:gd name="T43" fmla="*/ 24 h 58"/>
                <a:gd name="T44" fmla="*/ 12 w 36"/>
                <a:gd name="T45" fmla="*/ 24 h 58"/>
                <a:gd name="T46" fmla="*/ 26 w 36"/>
                <a:gd name="T47" fmla="*/ 4 h 58"/>
                <a:gd name="T48" fmla="*/ 12 w 36"/>
                <a:gd name="T49" fmla="*/ 12 h 58"/>
                <a:gd name="T50" fmla="*/ 18 w 36"/>
                <a:gd name="T51" fmla="*/ 10 h 58"/>
                <a:gd name="T52" fmla="*/ 28 w 36"/>
                <a:gd name="T53" fmla="*/ 8 h 58"/>
                <a:gd name="T54" fmla="*/ 26 w 36"/>
                <a:gd name="T55" fmla="*/ 12 h 58"/>
                <a:gd name="T56" fmla="*/ 30 w 36"/>
                <a:gd name="T57" fmla="*/ 24 h 58"/>
                <a:gd name="T58" fmla="*/ 28 w 36"/>
                <a:gd name="T59" fmla="*/ 30 h 58"/>
                <a:gd name="T60" fmla="*/ 20 w 36"/>
                <a:gd name="T61" fmla="*/ 42 h 58"/>
                <a:gd name="T62" fmla="*/ 20 w 36"/>
                <a:gd name="T63" fmla="*/ 48 h 58"/>
                <a:gd name="T64" fmla="*/ 14 w 36"/>
                <a:gd name="T65" fmla="*/ 32 h 58"/>
                <a:gd name="T66" fmla="*/ 14 w 36"/>
                <a:gd name="T67" fmla="*/ 26 h 58"/>
                <a:gd name="T68" fmla="*/ 6 w 36"/>
                <a:gd name="T69" fmla="*/ 26 h 58"/>
                <a:gd name="T70" fmla="*/ 8 w 36"/>
                <a:gd name="T71" fmla="*/ 28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8"/>
                <a:gd name="T110" fmla="*/ 36 w 36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8">
                  <a:moveTo>
                    <a:pt x="8" y="28"/>
                  </a:moveTo>
                  <a:lnTo>
                    <a:pt x="8" y="30"/>
                  </a:lnTo>
                  <a:lnTo>
                    <a:pt x="10" y="30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6" y="38"/>
                  </a:lnTo>
                  <a:lnTo>
                    <a:pt x="16" y="48"/>
                  </a:lnTo>
                  <a:lnTo>
                    <a:pt x="20" y="58"/>
                  </a:lnTo>
                  <a:lnTo>
                    <a:pt x="24" y="58"/>
                  </a:lnTo>
                  <a:lnTo>
                    <a:pt x="24" y="42"/>
                  </a:lnTo>
                  <a:lnTo>
                    <a:pt x="28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14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6" y="4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20" y="28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3" name="Freeform 233"/>
            <p:cNvSpPr>
              <a:spLocks/>
            </p:cNvSpPr>
            <p:nvPr/>
          </p:nvSpPr>
          <p:spPr bwMode="auto">
            <a:xfrm>
              <a:off x="4400" y="1978"/>
              <a:ext cx="80" cy="70"/>
            </a:xfrm>
            <a:custGeom>
              <a:avLst/>
              <a:gdLst>
                <a:gd name="T0" fmla="*/ 66 w 80"/>
                <a:gd name="T1" fmla="*/ 6 h 70"/>
                <a:gd name="T2" fmla="*/ 56 w 80"/>
                <a:gd name="T3" fmla="*/ 10 h 70"/>
                <a:gd name="T4" fmla="*/ 46 w 80"/>
                <a:gd name="T5" fmla="*/ 6 h 70"/>
                <a:gd name="T6" fmla="*/ 20 w 80"/>
                <a:gd name="T7" fmla="*/ 0 h 70"/>
                <a:gd name="T8" fmla="*/ 20 w 80"/>
                <a:gd name="T9" fmla="*/ 30 h 70"/>
                <a:gd name="T10" fmla="*/ 10 w 80"/>
                <a:gd name="T11" fmla="*/ 30 h 70"/>
                <a:gd name="T12" fmla="*/ 6 w 80"/>
                <a:gd name="T13" fmla="*/ 24 h 70"/>
                <a:gd name="T14" fmla="*/ 0 w 80"/>
                <a:gd name="T15" fmla="*/ 34 h 70"/>
                <a:gd name="T16" fmla="*/ 6 w 80"/>
                <a:gd name="T17" fmla="*/ 44 h 70"/>
                <a:gd name="T18" fmla="*/ 20 w 80"/>
                <a:gd name="T19" fmla="*/ 50 h 70"/>
                <a:gd name="T20" fmla="*/ 30 w 80"/>
                <a:gd name="T21" fmla="*/ 64 h 70"/>
                <a:gd name="T22" fmla="*/ 40 w 80"/>
                <a:gd name="T23" fmla="*/ 64 h 70"/>
                <a:gd name="T24" fmla="*/ 56 w 80"/>
                <a:gd name="T25" fmla="*/ 70 h 70"/>
                <a:gd name="T26" fmla="*/ 66 w 80"/>
                <a:gd name="T27" fmla="*/ 54 h 70"/>
                <a:gd name="T28" fmla="*/ 70 w 80"/>
                <a:gd name="T29" fmla="*/ 50 h 70"/>
                <a:gd name="T30" fmla="*/ 76 w 80"/>
                <a:gd name="T31" fmla="*/ 34 h 70"/>
                <a:gd name="T32" fmla="*/ 80 w 80"/>
                <a:gd name="T33" fmla="*/ 14 h 70"/>
                <a:gd name="T34" fmla="*/ 70 w 80"/>
                <a:gd name="T35" fmla="*/ 14 h 70"/>
                <a:gd name="T36" fmla="*/ 66 w 80"/>
                <a:gd name="T37" fmla="*/ 6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70"/>
                <a:gd name="T59" fmla="*/ 80 w 8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70">
                  <a:moveTo>
                    <a:pt x="66" y="6"/>
                  </a:moveTo>
                  <a:lnTo>
                    <a:pt x="56" y="10"/>
                  </a:lnTo>
                  <a:lnTo>
                    <a:pt x="46" y="6"/>
                  </a:lnTo>
                  <a:lnTo>
                    <a:pt x="20" y="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0" y="34"/>
                  </a:lnTo>
                  <a:lnTo>
                    <a:pt x="6" y="44"/>
                  </a:lnTo>
                  <a:lnTo>
                    <a:pt x="20" y="50"/>
                  </a:lnTo>
                  <a:lnTo>
                    <a:pt x="30" y="64"/>
                  </a:lnTo>
                  <a:lnTo>
                    <a:pt x="40" y="64"/>
                  </a:lnTo>
                  <a:lnTo>
                    <a:pt x="56" y="7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34"/>
                  </a:lnTo>
                  <a:lnTo>
                    <a:pt x="80" y="14"/>
                  </a:lnTo>
                  <a:lnTo>
                    <a:pt x="70" y="14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4" name="Freeform 234"/>
            <p:cNvSpPr>
              <a:spLocks/>
            </p:cNvSpPr>
            <p:nvPr/>
          </p:nvSpPr>
          <p:spPr bwMode="auto">
            <a:xfrm>
              <a:off x="4398" y="1976"/>
              <a:ext cx="84" cy="74"/>
            </a:xfrm>
            <a:custGeom>
              <a:avLst/>
              <a:gdLst>
                <a:gd name="T0" fmla="*/ 68 w 84"/>
                <a:gd name="T1" fmla="*/ 8 h 74"/>
                <a:gd name="T2" fmla="*/ 66 w 84"/>
                <a:gd name="T3" fmla="*/ 6 h 74"/>
                <a:gd name="T4" fmla="*/ 58 w 84"/>
                <a:gd name="T5" fmla="*/ 10 h 74"/>
                <a:gd name="T6" fmla="*/ 48 w 84"/>
                <a:gd name="T7" fmla="*/ 6 h 74"/>
                <a:gd name="T8" fmla="*/ 20 w 84"/>
                <a:gd name="T9" fmla="*/ 0 h 74"/>
                <a:gd name="T10" fmla="*/ 20 w 84"/>
                <a:gd name="T11" fmla="*/ 30 h 74"/>
                <a:gd name="T12" fmla="*/ 14 w 84"/>
                <a:gd name="T13" fmla="*/ 30 h 74"/>
                <a:gd name="T14" fmla="*/ 8 w 84"/>
                <a:gd name="T15" fmla="*/ 26 h 74"/>
                <a:gd name="T16" fmla="*/ 6 w 84"/>
                <a:gd name="T17" fmla="*/ 24 h 74"/>
                <a:gd name="T18" fmla="*/ 0 w 84"/>
                <a:gd name="T19" fmla="*/ 36 h 74"/>
                <a:gd name="T20" fmla="*/ 6 w 84"/>
                <a:gd name="T21" fmla="*/ 48 h 74"/>
                <a:gd name="T22" fmla="*/ 20 w 84"/>
                <a:gd name="T23" fmla="*/ 54 h 74"/>
                <a:gd name="T24" fmla="*/ 32 w 84"/>
                <a:gd name="T25" fmla="*/ 68 h 74"/>
                <a:gd name="T26" fmla="*/ 42 w 84"/>
                <a:gd name="T27" fmla="*/ 68 h 74"/>
                <a:gd name="T28" fmla="*/ 58 w 84"/>
                <a:gd name="T29" fmla="*/ 74 h 74"/>
                <a:gd name="T30" fmla="*/ 68 w 84"/>
                <a:gd name="T31" fmla="*/ 58 h 74"/>
                <a:gd name="T32" fmla="*/ 74 w 84"/>
                <a:gd name="T33" fmla="*/ 54 h 74"/>
                <a:gd name="T34" fmla="*/ 74 w 84"/>
                <a:gd name="T35" fmla="*/ 52 h 74"/>
                <a:gd name="T36" fmla="*/ 78 w 84"/>
                <a:gd name="T37" fmla="*/ 38 h 74"/>
                <a:gd name="T38" fmla="*/ 84 w 84"/>
                <a:gd name="T39" fmla="*/ 14 h 74"/>
                <a:gd name="T40" fmla="*/ 74 w 84"/>
                <a:gd name="T41" fmla="*/ 14 h 74"/>
                <a:gd name="T42" fmla="*/ 68 w 84"/>
                <a:gd name="T43" fmla="*/ 4 h 74"/>
                <a:gd name="T44" fmla="*/ 66 w 84"/>
                <a:gd name="T45" fmla="*/ 6 h 74"/>
                <a:gd name="T46" fmla="*/ 68 w 84"/>
                <a:gd name="T47" fmla="*/ 8 h 74"/>
                <a:gd name="T48" fmla="*/ 66 w 84"/>
                <a:gd name="T49" fmla="*/ 8 h 74"/>
                <a:gd name="T50" fmla="*/ 70 w 84"/>
                <a:gd name="T51" fmla="*/ 18 h 74"/>
                <a:gd name="T52" fmla="*/ 80 w 84"/>
                <a:gd name="T53" fmla="*/ 18 h 74"/>
                <a:gd name="T54" fmla="*/ 76 w 84"/>
                <a:gd name="T55" fmla="*/ 36 h 74"/>
                <a:gd name="T56" fmla="*/ 70 w 84"/>
                <a:gd name="T57" fmla="*/ 50 h 74"/>
                <a:gd name="T58" fmla="*/ 66 w 84"/>
                <a:gd name="T59" fmla="*/ 56 h 74"/>
                <a:gd name="T60" fmla="*/ 66 w 84"/>
                <a:gd name="T61" fmla="*/ 56 h 74"/>
                <a:gd name="T62" fmla="*/ 56 w 84"/>
                <a:gd name="T63" fmla="*/ 70 h 74"/>
                <a:gd name="T64" fmla="*/ 42 w 84"/>
                <a:gd name="T65" fmla="*/ 64 h 74"/>
                <a:gd name="T66" fmla="*/ 34 w 84"/>
                <a:gd name="T67" fmla="*/ 64 h 74"/>
                <a:gd name="T68" fmla="*/ 24 w 84"/>
                <a:gd name="T69" fmla="*/ 50 h 74"/>
                <a:gd name="T70" fmla="*/ 8 w 84"/>
                <a:gd name="T71" fmla="*/ 46 h 74"/>
                <a:gd name="T72" fmla="*/ 4 w 84"/>
                <a:gd name="T73" fmla="*/ 36 h 74"/>
                <a:gd name="T74" fmla="*/ 8 w 84"/>
                <a:gd name="T75" fmla="*/ 30 h 74"/>
                <a:gd name="T76" fmla="*/ 10 w 84"/>
                <a:gd name="T77" fmla="*/ 34 h 74"/>
                <a:gd name="T78" fmla="*/ 12 w 84"/>
                <a:gd name="T79" fmla="*/ 34 h 74"/>
                <a:gd name="T80" fmla="*/ 24 w 84"/>
                <a:gd name="T81" fmla="*/ 34 h 74"/>
                <a:gd name="T82" fmla="*/ 24 w 84"/>
                <a:gd name="T83" fmla="*/ 4 h 74"/>
                <a:gd name="T84" fmla="*/ 46 w 84"/>
                <a:gd name="T85" fmla="*/ 8 h 74"/>
                <a:gd name="T86" fmla="*/ 58 w 84"/>
                <a:gd name="T87" fmla="*/ 14 h 74"/>
                <a:gd name="T88" fmla="*/ 68 w 84"/>
                <a:gd name="T89" fmla="*/ 8 h 74"/>
                <a:gd name="T90" fmla="*/ 68 w 84"/>
                <a:gd name="T91" fmla="*/ 8 h 74"/>
                <a:gd name="T92" fmla="*/ 66 w 84"/>
                <a:gd name="T93" fmla="*/ 8 h 74"/>
                <a:gd name="T94" fmla="*/ 68 w 84"/>
                <a:gd name="T95" fmla="*/ 8 h 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"/>
                <a:gd name="T145" fmla="*/ 0 h 74"/>
                <a:gd name="T146" fmla="*/ 84 w 84"/>
                <a:gd name="T147" fmla="*/ 74 h 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" h="74">
                  <a:moveTo>
                    <a:pt x="68" y="8"/>
                  </a:moveTo>
                  <a:lnTo>
                    <a:pt x="66" y="6"/>
                  </a:lnTo>
                  <a:lnTo>
                    <a:pt x="58" y="10"/>
                  </a:lnTo>
                  <a:lnTo>
                    <a:pt x="48" y="6"/>
                  </a:lnTo>
                  <a:lnTo>
                    <a:pt x="20" y="0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20" y="54"/>
                  </a:lnTo>
                  <a:lnTo>
                    <a:pt x="32" y="68"/>
                  </a:lnTo>
                  <a:lnTo>
                    <a:pt x="42" y="68"/>
                  </a:lnTo>
                  <a:lnTo>
                    <a:pt x="58" y="74"/>
                  </a:lnTo>
                  <a:lnTo>
                    <a:pt x="68" y="5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8" y="38"/>
                  </a:lnTo>
                  <a:lnTo>
                    <a:pt x="84" y="14"/>
                  </a:lnTo>
                  <a:lnTo>
                    <a:pt x="74" y="14"/>
                  </a:lnTo>
                  <a:lnTo>
                    <a:pt x="68" y="4"/>
                  </a:lnTo>
                  <a:lnTo>
                    <a:pt x="66" y="6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76" y="36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56" y="70"/>
                  </a:lnTo>
                  <a:lnTo>
                    <a:pt x="42" y="64"/>
                  </a:lnTo>
                  <a:lnTo>
                    <a:pt x="34" y="64"/>
                  </a:lnTo>
                  <a:lnTo>
                    <a:pt x="24" y="50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24" y="4"/>
                  </a:lnTo>
                  <a:lnTo>
                    <a:pt x="46" y="8"/>
                  </a:lnTo>
                  <a:lnTo>
                    <a:pt x="58" y="14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5" name="Freeform 235"/>
            <p:cNvSpPr>
              <a:spLocks/>
            </p:cNvSpPr>
            <p:nvPr/>
          </p:nvSpPr>
          <p:spPr bwMode="auto">
            <a:xfrm>
              <a:off x="3184" y="2540"/>
              <a:ext cx="20" cy="46"/>
            </a:xfrm>
            <a:custGeom>
              <a:avLst/>
              <a:gdLst>
                <a:gd name="T0" fmla="*/ 10 w 20"/>
                <a:gd name="T1" fmla="*/ 0 h 46"/>
                <a:gd name="T2" fmla="*/ 6 w 20"/>
                <a:gd name="T3" fmla="*/ 0 h 46"/>
                <a:gd name="T4" fmla="*/ 0 w 20"/>
                <a:gd name="T5" fmla="*/ 6 h 46"/>
                <a:gd name="T6" fmla="*/ 0 w 20"/>
                <a:gd name="T7" fmla="*/ 36 h 46"/>
                <a:gd name="T8" fmla="*/ 10 w 20"/>
                <a:gd name="T9" fmla="*/ 46 h 46"/>
                <a:gd name="T10" fmla="*/ 20 w 20"/>
                <a:gd name="T11" fmla="*/ 36 h 46"/>
                <a:gd name="T12" fmla="*/ 16 w 20"/>
                <a:gd name="T13" fmla="*/ 16 h 46"/>
                <a:gd name="T14" fmla="*/ 10 w 20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46"/>
                <a:gd name="T26" fmla="*/ 20 w 20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4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0" y="46"/>
                  </a:lnTo>
                  <a:lnTo>
                    <a:pt x="20" y="36"/>
                  </a:lnTo>
                  <a:lnTo>
                    <a:pt x="16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6" name="Freeform 236"/>
            <p:cNvSpPr>
              <a:spLocks/>
            </p:cNvSpPr>
            <p:nvPr/>
          </p:nvSpPr>
          <p:spPr bwMode="auto">
            <a:xfrm>
              <a:off x="3182" y="2538"/>
              <a:ext cx="26" cy="50"/>
            </a:xfrm>
            <a:custGeom>
              <a:avLst/>
              <a:gdLst>
                <a:gd name="T0" fmla="*/ 12 w 26"/>
                <a:gd name="T1" fmla="*/ 2 h 50"/>
                <a:gd name="T2" fmla="*/ 12 w 26"/>
                <a:gd name="T3" fmla="*/ 0 h 50"/>
                <a:gd name="T4" fmla="*/ 8 w 26"/>
                <a:gd name="T5" fmla="*/ 0 h 50"/>
                <a:gd name="T6" fmla="*/ 8 w 26"/>
                <a:gd name="T7" fmla="*/ 0 h 50"/>
                <a:gd name="T8" fmla="*/ 0 w 26"/>
                <a:gd name="T9" fmla="*/ 8 h 50"/>
                <a:gd name="T10" fmla="*/ 0 w 26"/>
                <a:gd name="T11" fmla="*/ 38 h 50"/>
                <a:gd name="T12" fmla="*/ 12 w 26"/>
                <a:gd name="T13" fmla="*/ 50 h 50"/>
                <a:gd name="T14" fmla="*/ 26 w 26"/>
                <a:gd name="T15" fmla="*/ 38 h 50"/>
                <a:gd name="T16" fmla="*/ 20 w 26"/>
                <a:gd name="T17" fmla="*/ 18 h 50"/>
                <a:gd name="T18" fmla="*/ 14 w 26"/>
                <a:gd name="T19" fmla="*/ 0 h 50"/>
                <a:gd name="T20" fmla="*/ 12 w 26"/>
                <a:gd name="T21" fmla="*/ 0 h 50"/>
                <a:gd name="T22" fmla="*/ 12 w 26"/>
                <a:gd name="T23" fmla="*/ 2 h 50"/>
                <a:gd name="T24" fmla="*/ 12 w 26"/>
                <a:gd name="T25" fmla="*/ 4 h 50"/>
                <a:gd name="T26" fmla="*/ 16 w 26"/>
                <a:gd name="T27" fmla="*/ 18 h 50"/>
                <a:gd name="T28" fmla="*/ 20 w 26"/>
                <a:gd name="T29" fmla="*/ 38 h 50"/>
                <a:gd name="T30" fmla="*/ 12 w 26"/>
                <a:gd name="T31" fmla="*/ 44 h 50"/>
                <a:gd name="T32" fmla="*/ 4 w 26"/>
                <a:gd name="T33" fmla="*/ 36 h 50"/>
                <a:gd name="T34" fmla="*/ 4 w 26"/>
                <a:gd name="T35" fmla="*/ 8 h 50"/>
                <a:gd name="T36" fmla="*/ 8 w 26"/>
                <a:gd name="T37" fmla="*/ 4 h 50"/>
                <a:gd name="T38" fmla="*/ 12 w 26"/>
                <a:gd name="T39" fmla="*/ 4 h 50"/>
                <a:gd name="T40" fmla="*/ 12 w 26"/>
                <a:gd name="T41" fmla="*/ 2 h 50"/>
                <a:gd name="T42" fmla="*/ 12 w 26"/>
                <a:gd name="T43" fmla="*/ 4 h 50"/>
                <a:gd name="T44" fmla="*/ 12 w 26"/>
                <a:gd name="T45" fmla="*/ 2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50"/>
                <a:gd name="T71" fmla="*/ 26 w 26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50">
                  <a:moveTo>
                    <a:pt x="12" y="2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8"/>
                  </a:lnTo>
                  <a:lnTo>
                    <a:pt x="12" y="50"/>
                  </a:lnTo>
                  <a:lnTo>
                    <a:pt x="26" y="38"/>
                  </a:lnTo>
                  <a:lnTo>
                    <a:pt x="20" y="18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18"/>
                  </a:lnTo>
                  <a:lnTo>
                    <a:pt x="20" y="38"/>
                  </a:lnTo>
                  <a:lnTo>
                    <a:pt x="12" y="44"/>
                  </a:lnTo>
                  <a:lnTo>
                    <a:pt x="4" y="3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7" name="Freeform 237"/>
            <p:cNvSpPr>
              <a:spLocks/>
            </p:cNvSpPr>
            <p:nvPr/>
          </p:nvSpPr>
          <p:spPr bwMode="auto">
            <a:xfrm>
              <a:off x="4192" y="1330"/>
              <a:ext cx="54" cy="30"/>
            </a:xfrm>
            <a:custGeom>
              <a:avLst/>
              <a:gdLst>
                <a:gd name="T0" fmla="*/ 44 w 54"/>
                <a:gd name="T1" fmla="*/ 30 h 30"/>
                <a:gd name="T2" fmla="*/ 48 w 54"/>
                <a:gd name="T3" fmla="*/ 20 h 30"/>
                <a:gd name="T4" fmla="*/ 54 w 54"/>
                <a:gd name="T5" fmla="*/ 16 h 30"/>
                <a:gd name="T6" fmla="*/ 54 w 54"/>
                <a:gd name="T7" fmla="*/ 6 h 30"/>
                <a:gd name="T8" fmla="*/ 48 w 54"/>
                <a:gd name="T9" fmla="*/ 6 h 30"/>
                <a:gd name="T10" fmla="*/ 44 w 54"/>
                <a:gd name="T11" fmla="*/ 0 h 30"/>
                <a:gd name="T12" fmla="*/ 38 w 54"/>
                <a:gd name="T13" fmla="*/ 0 h 30"/>
                <a:gd name="T14" fmla="*/ 28 w 54"/>
                <a:gd name="T15" fmla="*/ 10 h 30"/>
                <a:gd name="T16" fmla="*/ 24 w 54"/>
                <a:gd name="T17" fmla="*/ 0 h 30"/>
                <a:gd name="T18" fmla="*/ 14 w 54"/>
                <a:gd name="T19" fmla="*/ 6 h 30"/>
                <a:gd name="T20" fmla="*/ 10 w 54"/>
                <a:gd name="T21" fmla="*/ 10 h 30"/>
                <a:gd name="T22" fmla="*/ 4 w 54"/>
                <a:gd name="T23" fmla="*/ 10 h 30"/>
                <a:gd name="T24" fmla="*/ 0 w 54"/>
                <a:gd name="T25" fmla="*/ 16 h 30"/>
                <a:gd name="T26" fmla="*/ 38 w 54"/>
                <a:gd name="T27" fmla="*/ 26 h 30"/>
                <a:gd name="T28" fmla="*/ 44 w 54"/>
                <a:gd name="T29" fmla="*/ 3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30"/>
                <a:gd name="T47" fmla="*/ 54 w 54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30">
                  <a:moveTo>
                    <a:pt x="44" y="30"/>
                  </a:moveTo>
                  <a:lnTo>
                    <a:pt x="48" y="20"/>
                  </a:lnTo>
                  <a:lnTo>
                    <a:pt x="54" y="1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24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38" y="26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8" name="Freeform 238"/>
            <p:cNvSpPr>
              <a:spLocks/>
            </p:cNvSpPr>
            <p:nvPr/>
          </p:nvSpPr>
          <p:spPr bwMode="auto">
            <a:xfrm>
              <a:off x="4188" y="1328"/>
              <a:ext cx="60" cy="36"/>
            </a:xfrm>
            <a:custGeom>
              <a:avLst/>
              <a:gdLst>
                <a:gd name="T0" fmla="*/ 48 w 60"/>
                <a:gd name="T1" fmla="*/ 32 h 36"/>
                <a:gd name="T2" fmla="*/ 50 w 60"/>
                <a:gd name="T3" fmla="*/ 34 h 36"/>
                <a:gd name="T4" fmla="*/ 54 w 60"/>
                <a:gd name="T5" fmla="*/ 24 h 36"/>
                <a:gd name="T6" fmla="*/ 60 w 60"/>
                <a:gd name="T7" fmla="*/ 18 h 36"/>
                <a:gd name="T8" fmla="*/ 60 w 60"/>
                <a:gd name="T9" fmla="*/ 18 h 36"/>
                <a:gd name="T10" fmla="*/ 60 w 60"/>
                <a:gd name="T11" fmla="*/ 6 h 36"/>
                <a:gd name="T12" fmla="*/ 54 w 60"/>
                <a:gd name="T13" fmla="*/ 6 h 36"/>
                <a:gd name="T14" fmla="*/ 50 w 60"/>
                <a:gd name="T15" fmla="*/ 2 h 36"/>
                <a:gd name="T16" fmla="*/ 48 w 60"/>
                <a:gd name="T17" fmla="*/ 0 h 36"/>
                <a:gd name="T18" fmla="*/ 42 w 60"/>
                <a:gd name="T19" fmla="*/ 0 h 36"/>
                <a:gd name="T20" fmla="*/ 42 w 60"/>
                <a:gd name="T21" fmla="*/ 0 h 36"/>
                <a:gd name="T22" fmla="*/ 34 w 60"/>
                <a:gd name="T23" fmla="*/ 10 h 36"/>
                <a:gd name="T24" fmla="*/ 28 w 60"/>
                <a:gd name="T25" fmla="*/ 0 h 36"/>
                <a:gd name="T26" fmla="*/ 16 w 60"/>
                <a:gd name="T27" fmla="*/ 6 h 36"/>
                <a:gd name="T28" fmla="*/ 12 w 60"/>
                <a:gd name="T29" fmla="*/ 10 h 36"/>
                <a:gd name="T30" fmla="*/ 8 w 60"/>
                <a:gd name="T31" fmla="*/ 10 h 36"/>
                <a:gd name="T32" fmla="*/ 8 w 60"/>
                <a:gd name="T33" fmla="*/ 10 h 36"/>
                <a:gd name="T34" fmla="*/ 0 w 60"/>
                <a:gd name="T35" fmla="*/ 18 h 36"/>
                <a:gd name="T36" fmla="*/ 42 w 60"/>
                <a:gd name="T37" fmla="*/ 30 h 36"/>
                <a:gd name="T38" fmla="*/ 46 w 60"/>
                <a:gd name="T39" fmla="*/ 34 h 36"/>
                <a:gd name="T40" fmla="*/ 48 w 60"/>
                <a:gd name="T41" fmla="*/ 36 h 36"/>
                <a:gd name="T42" fmla="*/ 50 w 60"/>
                <a:gd name="T43" fmla="*/ 34 h 36"/>
                <a:gd name="T44" fmla="*/ 48 w 60"/>
                <a:gd name="T45" fmla="*/ 32 h 36"/>
                <a:gd name="T46" fmla="*/ 50 w 60"/>
                <a:gd name="T47" fmla="*/ 32 h 36"/>
                <a:gd name="T48" fmla="*/ 44 w 60"/>
                <a:gd name="T49" fmla="*/ 26 h 36"/>
                <a:gd name="T50" fmla="*/ 44 w 60"/>
                <a:gd name="T51" fmla="*/ 26 h 36"/>
                <a:gd name="T52" fmla="*/ 8 w 60"/>
                <a:gd name="T53" fmla="*/ 16 h 36"/>
                <a:gd name="T54" fmla="*/ 8 w 60"/>
                <a:gd name="T55" fmla="*/ 14 h 36"/>
                <a:gd name="T56" fmla="*/ 14 w 60"/>
                <a:gd name="T57" fmla="*/ 14 h 36"/>
                <a:gd name="T58" fmla="*/ 14 w 60"/>
                <a:gd name="T59" fmla="*/ 14 h 36"/>
                <a:gd name="T60" fmla="*/ 20 w 60"/>
                <a:gd name="T61" fmla="*/ 10 h 36"/>
                <a:gd name="T62" fmla="*/ 28 w 60"/>
                <a:gd name="T63" fmla="*/ 6 h 36"/>
                <a:gd name="T64" fmla="*/ 32 w 60"/>
                <a:gd name="T65" fmla="*/ 16 h 36"/>
                <a:gd name="T66" fmla="*/ 44 w 60"/>
                <a:gd name="T67" fmla="*/ 4 h 36"/>
                <a:gd name="T68" fmla="*/ 48 w 60"/>
                <a:gd name="T69" fmla="*/ 4 h 36"/>
                <a:gd name="T70" fmla="*/ 52 w 60"/>
                <a:gd name="T71" fmla="*/ 8 h 36"/>
                <a:gd name="T72" fmla="*/ 52 w 60"/>
                <a:gd name="T73" fmla="*/ 10 h 36"/>
                <a:gd name="T74" fmla="*/ 56 w 60"/>
                <a:gd name="T75" fmla="*/ 10 h 36"/>
                <a:gd name="T76" fmla="*/ 56 w 60"/>
                <a:gd name="T77" fmla="*/ 16 h 36"/>
                <a:gd name="T78" fmla="*/ 52 w 60"/>
                <a:gd name="T79" fmla="*/ 22 h 36"/>
                <a:gd name="T80" fmla="*/ 52 w 60"/>
                <a:gd name="T81" fmla="*/ 22 h 36"/>
                <a:gd name="T82" fmla="*/ 46 w 60"/>
                <a:gd name="T83" fmla="*/ 32 h 36"/>
                <a:gd name="T84" fmla="*/ 48 w 60"/>
                <a:gd name="T85" fmla="*/ 32 h 36"/>
                <a:gd name="T86" fmla="*/ 50 w 60"/>
                <a:gd name="T87" fmla="*/ 32 h 36"/>
                <a:gd name="T88" fmla="*/ 48 w 60"/>
                <a:gd name="T89" fmla="*/ 32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36"/>
                <a:gd name="T137" fmla="*/ 60 w 60"/>
                <a:gd name="T138" fmla="*/ 36 h 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36">
                  <a:moveTo>
                    <a:pt x="48" y="32"/>
                  </a:moveTo>
                  <a:lnTo>
                    <a:pt x="50" y="3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4" y="10"/>
                  </a:lnTo>
                  <a:lnTo>
                    <a:pt x="28" y="0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0" y="18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4" y="2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32" y="16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6"/>
                  </a:lnTo>
                  <a:lnTo>
                    <a:pt x="52" y="22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9" name="Freeform 239"/>
            <p:cNvSpPr>
              <a:spLocks/>
            </p:cNvSpPr>
            <p:nvPr/>
          </p:nvSpPr>
          <p:spPr bwMode="auto">
            <a:xfrm>
              <a:off x="3718" y="1534"/>
              <a:ext cx="54" cy="50"/>
            </a:xfrm>
            <a:custGeom>
              <a:avLst/>
              <a:gdLst>
                <a:gd name="T0" fmla="*/ 24 w 54"/>
                <a:gd name="T1" fmla="*/ 46 h 50"/>
                <a:gd name="T2" fmla="*/ 20 w 54"/>
                <a:gd name="T3" fmla="*/ 46 h 50"/>
                <a:gd name="T4" fmla="*/ 20 w 54"/>
                <a:gd name="T5" fmla="*/ 50 h 50"/>
                <a:gd name="T6" fmla="*/ 24 w 54"/>
                <a:gd name="T7" fmla="*/ 50 h 50"/>
                <a:gd name="T8" fmla="*/ 34 w 54"/>
                <a:gd name="T9" fmla="*/ 46 h 50"/>
                <a:gd name="T10" fmla="*/ 50 w 54"/>
                <a:gd name="T11" fmla="*/ 30 h 50"/>
                <a:gd name="T12" fmla="*/ 50 w 54"/>
                <a:gd name="T13" fmla="*/ 26 h 50"/>
                <a:gd name="T14" fmla="*/ 54 w 54"/>
                <a:gd name="T15" fmla="*/ 16 h 50"/>
                <a:gd name="T16" fmla="*/ 54 w 54"/>
                <a:gd name="T17" fmla="*/ 10 h 50"/>
                <a:gd name="T18" fmla="*/ 50 w 54"/>
                <a:gd name="T19" fmla="*/ 0 h 50"/>
                <a:gd name="T20" fmla="*/ 34 w 54"/>
                <a:gd name="T21" fmla="*/ 16 h 50"/>
                <a:gd name="T22" fmla="*/ 20 w 54"/>
                <a:gd name="T23" fmla="*/ 26 h 50"/>
                <a:gd name="T24" fmla="*/ 14 w 54"/>
                <a:gd name="T25" fmla="*/ 26 h 50"/>
                <a:gd name="T26" fmla="*/ 0 w 54"/>
                <a:gd name="T27" fmla="*/ 40 h 50"/>
                <a:gd name="T28" fmla="*/ 4 w 54"/>
                <a:gd name="T29" fmla="*/ 46 h 50"/>
                <a:gd name="T30" fmla="*/ 20 w 54"/>
                <a:gd name="T31" fmla="*/ 40 h 50"/>
                <a:gd name="T32" fmla="*/ 30 w 54"/>
                <a:gd name="T33" fmla="*/ 36 h 50"/>
                <a:gd name="T34" fmla="*/ 30 w 54"/>
                <a:gd name="T35" fmla="*/ 40 h 50"/>
                <a:gd name="T36" fmla="*/ 24 w 54"/>
                <a:gd name="T37" fmla="*/ 46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50"/>
                <a:gd name="T59" fmla="*/ 54 w 54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50">
                  <a:moveTo>
                    <a:pt x="24" y="46"/>
                  </a:moveTo>
                  <a:lnTo>
                    <a:pt x="20" y="46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34" y="46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0"/>
                  </a:lnTo>
                  <a:lnTo>
                    <a:pt x="34" y="16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20" y="40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0" name="Freeform 240"/>
            <p:cNvSpPr>
              <a:spLocks/>
            </p:cNvSpPr>
            <p:nvPr/>
          </p:nvSpPr>
          <p:spPr bwMode="auto">
            <a:xfrm>
              <a:off x="3716" y="1532"/>
              <a:ext cx="58" cy="54"/>
            </a:xfrm>
            <a:custGeom>
              <a:avLst/>
              <a:gdLst>
                <a:gd name="T0" fmla="*/ 26 w 58"/>
                <a:gd name="T1" fmla="*/ 48 h 54"/>
                <a:gd name="T2" fmla="*/ 26 w 58"/>
                <a:gd name="T3" fmla="*/ 46 h 54"/>
                <a:gd name="T4" fmla="*/ 22 w 58"/>
                <a:gd name="T5" fmla="*/ 46 h 54"/>
                <a:gd name="T6" fmla="*/ 20 w 58"/>
                <a:gd name="T7" fmla="*/ 46 h 54"/>
                <a:gd name="T8" fmla="*/ 20 w 58"/>
                <a:gd name="T9" fmla="*/ 52 h 54"/>
                <a:gd name="T10" fmla="*/ 20 w 58"/>
                <a:gd name="T11" fmla="*/ 54 h 54"/>
                <a:gd name="T12" fmla="*/ 26 w 58"/>
                <a:gd name="T13" fmla="*/ 54 h 54"/>
                <a:gd name="T14" fmla="*/ 28 w 58"/>
                <a:gd name="T15" fmla="*/ 54 h 54"/>
                <a:gd name="T16" fmla="*/ 38 w 58"/>
                <a:gd name="T17" fmla="*/ 50 h 54"/>
                <a:gd name="T18" fmla="*/ 54 w 58"/>
                <a:gd name="T19" fmla="*/ 34 h 54"/>
                <a:gd name="T20" fmla="*/ 54 w 58"/>
                <a:gd name="T21" fmla="*/ 28 h 54"/>
                <a:gd name="T22" fmla="*/ 58 w 58"/>
                <a:gd name="T23" fmla="*/ 18 h 54"/>
                <a:gd name="T24" fmla="*/ 58 w 58"/>
                <a:gd name="T25" fmla="*/ 12 h 54"/>
                <a:gd name="T26" fmla="*/ 58 w 58"/>
                <a:gd name="T27" fmla="*/ 12 h 54"/>
                <a:gd name="T28" fmla="*/ 52 w 58"/>
                <a:gd name="T29" fmla="*/ 0 h 54"/>
                <a:gd name="T30" fmla="*/ 36 w 58"/>
                <a:gd name="T31" fmla="*/ 16 h 54"/>
                <a:gd name="T32" fmla="*/ 22 w 58"/>
                <a:gd name="T33" fmla="*/ 26 h 54"/>
                <a:gd name="T34" fmla="*/ 16 w 58"/>
                <a:gd name="T35" fmla="*/ 26 h 54"/>
                <a:gd name="T36" fmla="*/ 16 w 58"/>
                <a:gd name="T37" fmla="*/ 26 h 54"/>
                <a:gd name="T38" fmla="*/ 0 w 58"/>
                <a:gd name="T39" fmla="*/ 42 h 54"/>
                <a:gd name="T40" fmla="*/ 6 w 58"/>
                <a:gd name="T41" fmla="*/ 50 h 54"/>
                <a:gd name="T42" fmla="*/ 22 w 58"/>
                <a:gd name="T43" fmla="*/ 44 h 54"/>
                <a:gd name="T44" fmla="*/ 30 w 58"/>
                <a:gd name="T45" fmla="*/ 40 h 54"/>
                <a:gd name="T46" fmla="*/ 30 w 58"/>
                <a:gd name="T47" fmla="*/ 42 h 54"/>
                <a:gd name="T48" fmla="*/ 26 w 58"/>
                <a:gd name="T49" fmla="*/ 46 h 54"/>
                <a:gd name="T50" fmla="*/ 26 w 58"/>
                <a:gd name="T51" fmla="*/ 48 h 54"/>
                <a:gd name="T52" fmla="*/ 26 w 58"/>
                <a:gd name="T53" fmla="*/ 46 h 54"/>
                <a:gd name="T54" fmla="*/ 26 w 58"/>
                <a:gd name="T55" fmla="*/ 48 h 54"/>
                <a:gd name="T56" fmla="*/ 28 w 58"/>
                <a:gd name="T57" fmla="*/ 48 h 54"/>
                <a:gd name="T58" fmla="*/ 34 w 58"/>
                <a:gd name="T59" fmla="*/ 44 h 54"/>
                <a:gd name="T60" fmla="*/ 34 w 58"/>
                <a:gd name="T61" fmla="*/ 44 h 54"/>
                <a:gd name="T62" fmla="*/ 34 w 58"/>
                <a:gd name="T63" fmla="*/ 38 h 54"/>
                <a:gd name="T64" fmla="*/ 34 w 58"/>
                <a:gd name="T65" fmla="*/ 34 h 54"/>
                <a:gd name="T66" fmla="*/ 22 w 58"/>
                <a:gd name="T67" fmla="*/ 40 h 54"/>
                <a:gd name="T68" fmla="*/ 8 w 58"/>
                <a:gd name="T69" fmla="*/ 46 h 54"/>
                <a:gd name="T70" fmla="*/ 4 w 58"/>
                <a:gd name="T71" fmla="*/ 42 h 54"/>
                <a:gd name="T72" fmla="*/ 18 w 58"/>
                <a:gd name="T73" fmla="*/ 30 h 54"/>
                <a:gd name="T74" fmla="*/ 22 w 58"/>
                <a:gd name="T75" fmla="*/ 30 h 54"/>
                <a:gd name="T76" fmla="*/ 22 w 58"/>
                <a:gd name="T77" fmla="*/ 30 h 54"/>
                <a:gd name="T78" fmla="*/ 38 w 58"/>
                <a:gd name="T79" fmla="*/ 20 h 54"/>
                <a:gd name="T80" fmla="*/ 52 w 58"/>
                <a:gd name="T81" fmla="*/ 6 h 54"/>
                <a:gd name="T82" fmla="*/ 54 w 58"/>
                <a:gd name="T83" fmla="*/ 14 h 54"/>
                <a:gd name="T84" fmla="*/ 54 w 58"/>
                <a:gd name="T85" fmla="*/ 18 h 54"/>
                <a:gd name="T86" fmla="*/ 50 w 58"/>
                <a:gd name="T87" fmla="*/ 28 h 54"/>
                <a:gd name="T88" fmla="*/ 50 w 58"/>
                <a:gd name="T89" fmla="*/ 32 h 54"/>
                <a:gd name="T90" fmla="*/ 36 w 58"/>
                <a:gd name="T91" fmla="*/ 46 h 54"/>
                <a:gd name="T92" fmla="*/ 26 w 58"/>
                <a:gd name="T93" fmla="*/ 50 h 54"/>
                <a:gd name="T94" fmla="*/ 24 w 58"/>
                <a:gd name="T95" fmla="*/ 50 h 54"/>
                <a:gd name="T96" fmla="*/ 24 w 58"/>
                <a:gd name="T97" fmla="*/ 50 h 54"/>
                <a:gd name="T98" fmla="*/ 26 w 58"/>
                <a:gd name="T99" fmla="*/ 50 h 54"/>
                <a:gd name="T100" fmla="*/ 28 w 58"/>
                <a:gd name="T101" fmla="*/ 50 h 54"/>
                <a:gd name="T102" fmla="*/ 28 w 58"/>
                <a:gd name="T103" fmla="*/ 48 h 54"/>
                <a:gd name="T104" fmla="*/ 26 w 58"/>
                <a:gd name="T105" fmla="*/ 48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"/>
                <a:gd name="T160" fmla="*/ 0 h 54"/>
                <a:gd name="T161" fmla="*/ 58 w 58"/>
                <a:gd name="T162" fmla="*/ 54 h 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" h="54">
                  <a:moveTo>
                    <a:pt x="26" y="48"/>
                  </a:moveTo>
                  <a:lnTo>
                    <a:pt x="26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8" y="50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0"/>
                  </a:lnTo>
                  <a:lnTo>
                    <a:pt x="36" y="16"/>
                  </a:lnTo>
                  <a:lnTo>
                    <a:pt x="22" y="26"/>
                  </a:lnTo>
                  <a:lnTo>
                    <a:pt x="16" y="26"/>
                  </a:lnTo>
                  <a:lnTo>
                    <a:pt x="0" y="42"/>
                  </a:lnTo>
                  <a:lnTo>
                    <a:pt x="6" y="50"/>
                  </a:lnTo>
                  <a:lnTo>
                    <a:pt x="22" y="44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22" y="40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38" y="20"/>
                  </a:lnTo>
                  <a:lnTo>
                    <a:pt x="52" y="6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36" y="46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1" name="Freeform 241"/>
            <p:cNvSpPr>
              <a:spLocks/>
            </p:cNvSpPr>
            <p:nvPr/>
          </p:nvSpPr>
          <p:spPr bwMode="auto">
            <a:xfrm>
              <a:off x="3892" y="1062"/>
              <a:ext cx="254" cy="318"/>
            </a:xfrm>
            <a:custGeom>
              <a:avLst/>
              <a:gdLst>
                <a:gd name="T0" fmla="*/ 40 w 254"/>
                <a:gd name="T1" fmla="*/ 174 h 318"/>
                <a:gd name="T2" fmla="*/ 30 w 254"/>
                <a:gd name="T3" fmla="*/ 204 h 318"/>
                <a:gd name="T4" fmla="*/ 26 w 254"/>
                <a:gd name="T5" fmla="*/ 218 h 318"/>
                <a:gd name="T6" fmla="*/ 30 w 254"/>
                <a:gd name="T7" fmla="*/ 228 h 318"/>
                <a:gd name="T8" fmla="*/ 6 w 254"/>
                <a:gd name="T9" fmla="*/ 278 h 318"/>
                <a:gd name="T10" fmla="*/ 10 w 254"/>
                <a:gd name="T11" fmla="*/ 294 h 318"/>
                <a:gd name="T12" fmla="*/ 6 w 254"/>
                <a:gd name="T13" fmla="*/ 314 h 318"/>
                <a:gd name="T14" fmla="*/ 26 w 254"/>
                <a:gd name="T15" fmla="*/ 318 h 318"/>
                <a:gd name="T16" fmla="*/ 60 w 254"/>
                <a:gd name="T17" fmla="*/ 294 h 318"/>
                <a:gd name="T18" fmla="*/ 70 w 254"/>
                <a:gd name="T19" fmla="*/ 284 h 318"/>
                <a:gd name="T20" fmla="*/ 100 w 254"/>
                <a:gd name="T21" fmla="*/ 268 h 318"/>
                <a:gd name="T22" fmla="*/ 114 w 254"/>
                <a:gd name="T23" fmla="*/ 268 h 318"/>
                <a:gd name="T24" fmla="*/ 144 w 254"/>
                <a:gd name="T25" fmla="*/ 274 h 318"/>
                <a:gd name="T26" fmla="*/ 164 w 254"/>
                <a:gd name="T27" fmla="*/ 264 h 318"/>
                <a:gd name="T28" fmla="*/ 184 w 254"/>
                <a:gd name="T29" fmla="*/ 264 h 318"/>
                <a:gd name="T30" fmla="*/ 230 w 254"/>
                <a:gd name="T31" fmla="*/ 244 h 318"/>
                <a:gd name="T32" fmla="*/ 244 w 254"/>
                <a:gd name="T33" fmla="*/ 238 h 318"/>
                <a:gd name="T34" fmla="*/ 254 w 254"/>
                <a:gd name="T35" fmla="*/ 150 h 318"/>
                <a:gd name="T36" fmla="*/ 224 w 254"/>
                <a:gd name="T37" fmla="*/ 124 h 318"/>
                <a:gd name="T38" fmla="*/ 214 w 254"/>
                <a:gd name="T39" fmla="*/ 84 h 318"/>
                <a:gd name="T40" fmla="*/ 210 w 254"/>
                <a:gd name="T41" fmla="*/ 100 h 318"/>
                <a:gd name="T42" fmla="*/ 200 w 254"/>
                <a:gd name="T43" fmla="*/ 90 h 318"/>
                <a:gd name="T44" fmla="*/ 190 w 254"/>
                <a:gd name="T45" fmla="*/ 54 h 318"/>
                <a:gd name="T46" fmla="*/ 180 w 254"/>
                <a:gd name="T47" fmla="*/ 74 h 318"/>
                <a:gd name="T48" fmla="*/ 170 w 254"/>
                <a:gd name="T49" fmla="*/ 50 h 318"/>
                <a:gd name="T50" fmla="*/ 164 w 254"/>
                <a:gd name="T51" fmla="*/ 64 h 318"/>
                <a:gd name="T52" fmla="*/ 150 w 254"/>
                <a:gd name="T53" fmla="*/ 94 h 318"/>
                <a:gd name="T54" fmla="*/ 160 w 254"/>
                <a:gd name="T55" fmla="*/ 34 h 318"/>
                <a:gd name="T56" fmla="*/ 154 w 254"/>
                <a:gd name="T57" fmla="*/ 20 h 318"/>
                <a:gd name="T58" fmla="*/ 150 w 254"/>
                <a:gd name="T59" fmla="*/ 10 h 318"/>
                <a:gd name="T60" fmla="*/ 120 w 254"/>
                <a:gd name="T61" fmla="*/ 14 h 318"/>
                <a:gd name="T62" fmla="*/ 104 w 254"/>
                <a:gd name="T63" fmla="*/ 44 h 318"/>
                <a:gd name="T64" fmla="*/ 100 w 254"/>
                <a:gd name="T65" fmla="*/ 20 h 318"/>
                <a:gd name="T66" fmla="*/ 94 w 254"/>
                <a:gd name="T67" fmla="*/ 40 h 318"/>
                <a:gd name="T68" fmla="*/ 80 w 254"/>
                <a:gd name="T69" fmla="*/ 70 h 318"/>
                <a:gd name="T70" fmla="*/ 74 w 254"/>
                <a:gd name="T71" fmla="*/ 74 h 318"/>
                <a:gd name="T72" fmla="*/ 70 w 254"/>
                <a:gd name="T73" fmla="*/ 90 h 318"/>
                <a:gd name="T74" fmla="*/ 60 w 254"/>
                <a:gd name="T75" fmla="*/ 114 h 318"/>
                <a:gd name="T76" fmla="*/ 74 w 254"/>
                <a:gd name="T77" fmla="*/ 154 h 318"/>
                <a:gd name="T78" fmla="*/ 50 w 254"/>
                <a:gd name="T79" fmla="*/ 144 h 3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4"/>
                <a:gd name="T121" fmla="*/ 0 h 318"/>
                <a:gd name="T122" fmla="*/ 254 w 254"/>
                <a:gd name="T123" fmla="*/ 318 h 3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4" h="318">
                  <a:moveTo>
                    <a:pt x="50" y="144"/>
                  </a:moveTo>
                  <a:lnTo>
                    <a:pt x="40" y="174"/>
                  </a:lnTo>
                  <a:lnTo>
                    <a:pt x="40" y="184"/>
                  </a:lnTo>
                  <a:lnTo>
                    <a:pt x="30" y="204"/>
                  </a:lnTo>
                  <a:lnTo>
                    <a:pt x="30" y="214"/>
                  </a:lnTo>
                  <a:lnTo>
                    <a:pt x="26" y="218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6" y="274"/>
                  </a:lnTo>
                  <a:lnTo>
                    <a:pt x="6" y="278"/>
                  </a:lnTo>
                  <a:lnTo>
                    <a:pt x="0" y="298"/>
                  </a:lnTo>
                  <a:lnTo>
                    <a:pt x="10" y="294"/>
                  </a:lnTo>
                  <a:lnTo>
                    <a:pt x="10" y="304"/>
                  </a:lnTo>
                  <a:lnTo>
                    <a:pt x="6" y="314"/>
                  </a:lnTo>
                  <a:lnTo>
                    <a:pt x="6" y="318"/>
                  </a:lnTo>
                  <a:lnTo>
                    <a:pt x="26" y="318"/>
                  </a:lnTo>
                  <a:lnTo>
                    <a:pt x="40" y="304"/>
                  </a:lnTo>
                  <a:lnTo>
                    <a:pt x="60" y="294"/>
                  </a:lnTo>
                  <a:lnTo>
                    <a:pt x="66" y="284"/>
                  </a:lnTo>
                  <a:lnTo>
                    <a:pt x="70" y="284"/>
                  </a:lnTo>
                  <a:lnTo>
                    <a:pt x="74" y="268"/>
                  </a:lnTo>
                  <a:lnTo>
                    <a:pt x="100" y="268"/>
                  </a:lnTo>
                  <a:lnTo>
                    <a:pt x="110" y="264"/>
                  </a:lnTo>
                  <a:lnTo>
                    <a:pt x="114" y="268"/>
                  </a:lnTo>
                  <a:lnTo>
                    <a:pt x="134" y="264"/>
                  </a:lnTo>
                  <a:lnTo>
                    <a:pt x="144" y="274"/>
                  </a:lnTo>
                  <a:lnTo>
                    <a:pt x="154" y="264"/>
                  </a:lnTo>
                  <a:lnTo>
                    <a:pt x="164" y="264"/>
                  </a:lnTo>
                  <a:lnTo>
                    <a:pt x="174" y="258"/>
                  </a:lnTo>
                  <a:lnTo>
                    <a:pt x="184" y="264"/>
                  </a:lnTo>
                  <a:lnTo>
                    <a:pt x="214" y="244"/>
                  </a:lnTo>
                  <a:lnTo>
                    <a:pt x="230" y="244"/>
                  </a:lnTo>
                  <a:lnTo>
                    <a:pt x="234" y="248"/>
                  </a:lnTo>
                  <a:lnTo>
                    <a:pt x="244" y="238"/>
                  </a:lnTo>
                  <a:lnTo>
                    <a:pt x="254" y="208"/>
                  </a:lnTo>
                  <a:lnTo>
                    <a:pt x="254" y="150"/>
                  </a:lnTo>
                  <a:lnTo>
                    <a:pt x="250" y="140"/>
                  </a:lnTo>
                  <a:lnTo>
                    <a:pt x="224" y="124"/>
                  </a:lnTo>
                  <a:lnTo>
                    <a:pt x="214" y="104"/>
                  </a:lnTo>
                  <a:lnTo>
                    <a:pt x="214" y="84"/>
                  </a:lnTo>
                  <a:lnTo>
                    <a:pt x="210" y="90"/>
                  </a:lnTo>
                  <a:lnTo>
                    <a:pt x="210" y="100"/>
                  </a:lnTo>
                  <a:lnTo>
                    <a:pt x="204" y="100"/>
                  </a:lnTo>
                  <a:lnTo>
                    <a:pt x="200" y="90"/>
                  </a:lnTo>
                  <a:lnTo>
                    <a:pt x="200" y="60"/>
                  </a:lnTo>
                  <a:lnTo>
                    <a:pt x="190" y="54"/>
                  </a:lnTo>
                  <a:lnTo>
                    <a:pt x="184" y="70"/>
                  </a:lnTo>
                  <a:lnTo>
                    <a:pt x="180" y="74"/>
                  </a:lnTo>
                  <a:lnTo>
                    <a:pt x="180" y="60"/>
                  </a:lnTo>
                  <a:lnTo>
                    <a:pt x="170" y="50"/>
                  </a:lnTo>
                  <a:lnTo>
                    <a:pt x="164" y="50"/>
                  </a:lnTo>
                  <a:lnTo>
                    <a:pt x="164" y="64"/>
                  </a:lnTo>
                  <a:lnTo>
                    <a:pt x="160" y="80"/>
                  </a:lnTo>
                  <a:lnTo>
                    <a:pt x="150" y="94"/>
                  </a:lnTo>
                  <a:lnTo>
                    <a:pt x="150" y="54"/>
                  </a:lnTo>
                  <a:lnTo>
                    <a:pt x="160" y="34"/>
                  </a:lnTo>
                  <a:lnTo>
                    <a:pt x="160" y="24"/>
                  </a:lnTo>
                  <a:lnTo>
                    <a:pt x="154" y="20"/>
                  </a:lnTo>
                  <a:lnTo>
                    <a:pt x="150" y="24"/>
                  </a:lnTo>
                  <a:lnTo>
                    <a:pt x="150" y="10"/>
                  </a:lnTo>
                  <a:lnTo>
                    <a:pt x="130" y="0"/>
                  </a:lnTo>
                  <a:lnTo>
                    <a:pt x="120" y="14"/>
                  </a:lnTo>
                  <a:lnTo>
                    <a:pt x="120" y="50"/>
                  </a:lnTo>
                  <a:lnTo>
                    <a:pt x="104" y="44"/>
                  </a:lnTo>
                  <a:lnTo>
                    <a:pt x="104" y="30"/>
                  </a:lnTo>
                  <a:lnTo>
                    <a:pt x="100" y="20"/>
                  </a:lnTo>
                  <a:lnTo>
                    <a:pt x="94" y="24"/>
                  </a:lnTo>
                  <a:lnTo>
                    <a:pt x="94" y="40"/>
                  </a:lnTo>
                  <a:lnTo>
                    <a:pt x="80" y="54"/>
                  </a:lnTo>
                  <a:lnTo>
                    <a:pt x="80" y="70"/>
                  </a:lnTo>
                  <a:lnTo>
                    <a:pt x="84" y="70"/>
                  </a:lnTo>
                  <a:lnTo>
                    <a:pt x="74" y="74"/>
                  </a:lnTo>
                  <a:lnTo>
                    <a:pt x="70" y="80"/>
                  </a:lnTo>
                  <a:lnTo>
                    <a:pt x="70" y="90"/>
                  </a:lnTo>
                  <a:lnTo>
                    <a:pt x="66" y="100"/>
                  </a:lnTo>
                  <a:lnTo>
                    <a:pt x="60" y="114"/>
                  </a:lnTo>
                  <a:lnTo>
                    <a:pt x="60" y="140"/>
                  </a:lnTo>
                  <a:lnTo>
                    <a:pt x="74" y="154"/>
                  </a:lnTo>
                  <a:lnTo>
                    <a:pt x="66" y="154"/>
                  </a:lnTo>
                  <a:lnTo>
                    <a:pt x="50" y="1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2" name="Freeform 242"/>
            <p:cNvSpPr>
              <a:spLocks/>
            </p:cNvSpPr>
            <p:nvPr/>
          </p:nvSpPr>
          <p:spPr bwMode="auto">
            <a:xfrm>
              <a:off x="3890" y="1060"/>
              <a:ext cx="258" cy="322"/>
            </a:xfrm>
            <a:custGeom>
              <a:avLst/>
              <a:gdLst>
                <a:gd name="T0" fmla="*/ 40 w 258"/>
                <a:gd name="T1" fmla="*/ 176 h 322"/>
                <a:gd name="T2" fmla="*/ 30 w 258"/>
                <a:gd name="T3" fmla="*/ 214 h 322"/>
                <a:gd name="T4" fmla="*/ 26 w 258"/>
                <a:gd name="T5" fmla="*/ 232 h 322"/>
                <a:gd name="T6" fmla="*/ 6 w 258"/>
                <a:gd name="T7" fmla="*/ 280 h 322"/>
                <a:gd name="T8" fmla="*/ 10 w 258"/>
                <a:gd name="T9" fmla="*/ 304 h 322"/>
                <a:gd name="T10" fmla="*/ 6 w 258"/>
                <a:gd name="T11" fmla="*/ 322 h 322"/>
                <a:gd name="T12" fmla="*/ 64 w 258"/>
                <a:gd name="T13" fmla="*/ 296 h 322"/>
                <a:gd name="T14" fmla="*/ 74 w 258"/>
                <a:gd name="T15" fmla="*/ 288 h 322"/>
                <a:gd name="T16" fmla="*/ 112 w 258"/>
                <a:gd name="T17" fmla="*/ 268 h 322"/>
                <a:gd name="T18" fmla="*/ 136 w 258"/>
                <a:gd name="T19" fmla="*/ 268 h 322"/>
                <a:gd name="T20" fmla="*/ 166 w 258"/>
                <a:gd name="T21" fmla="*/ 268 h 322"/>
                <a:gd name="T22" fmla="*/ 186 w 258"/>
                <a:gd name="T23" fmla="*/ 268 h 322"/>
                <a:gd name="T24" fmla="*/ 234 w 258"/>
                <a:gd name="T25" fmla="*/ 252 h 322"/>
                <a:gd name="T26" fmla="*/ 258 w 258"/>
                <a:gd name="T27" fmla="*/ 212 h 322"/>
                <a:gd name="T28" fmla="*/ 228 w 258"/>
                <a:gd name="T29" fmla="*/ 124 h 322"/>
                <a:gd name="T30" fmla="*/ 210 w 258"/>
                <a:gd name="T31" fmla="*/ 90 h 322"/>
                <a:gd name="T32" fmla="*/ 204 w 258"/>
                <a:gd name="T33" fmla="*/ 90 h 322"/>
                <a:gd name="T34" fmla="*/ 184 w 258"/>
                <a:gd name="T35" fmla="*/ 70 h 322"/>
                <a:gd name="T36" fmla="*/ 184 w 258"/>
                <a:gd name="T37" fmla="*/ 60 h 322"/>
                <a:gd name="T38" fmla="*/ 164 w 258"/>
                <a:gd name="T39" fmla="*/ 50 h 322"/>
                <a:gd name="T40" fmla="*/ 154 w 258"/>
                <a:gd name="T41" fmla="*/ 90 h 322"/>
                <a:gd name="T42" fmla="*/ 164 w 258"/>
                <a:gd name="T43" fmla="*/ 26 h 322"/>
                <a:gd name="T44" fmla="*/ 154 w 258"/>
                <a:gd name="T45" fmla="*/ 22 h 322"/>
                <a:gd name="T46" fmla="*/ 132 w 258"/>
                <a:gd name="T47" fmla="*/ 0 h 322"/>
                <a:gd name="T48" fmla="*/ 108 w 258"/>
                <a:gd name="T49" fmla="*/ 44 h 322"/>
                <a:gd name="T50" fmla="*/ 94 w 258"/>
                <a:gd name="T51" fmla="*/ 26 h 322"/>
                <a:gd name="T52" fmla="*/ 80 w 258"/>
                <a:gd name="T53" fmla="*/ 74 h 322"/>
                <a:gd name="T54" fmla="*/ 86 w 258"/>
                <a:gd name="T55" fmla="*/ 70 h 322"/>
                <a:gd name="T56" fmla="*/ 70 w 258"/>
                <a:gd name="T57" fmla="*/ 80 h 322"/>
                <a:gd name="T58" fmla="*/ 60 w 258"/>
                <a:gd name="T59" fmla="*/ 116 h 322"/>
                <a:gd name="T60" fmla="*/ 68 w 258"/>
                <a:gd name="T61" fmla="*/ 154 h 322"/>
                <a:gd name="T62" fmla="*/ 52 w 258"/>
                <a:gd name="T63" fmla="*/ 146 h 322"/>
                <a:gd name="T64" fmla="*/ 76 w 258"/>
                <a:gd name="T65" fmla="*/ 158 h 322"/>
                <a:gd name="T66" fmla="*/ 64 w 258"/>
                <a:gd name="T67" fmla="*/ 116 h 322"/>
                <a:gd name="T68" fmla="*/ 74 w 258"/>
                <a:gd name="T69" fmla="*/ 82 h 322"/>
                <a:gd name="T70" fmla="*/ 86 w 258"/>
                <a:gd name="T71" fmla="*/ 70 h 322"/>
                <a:gd name="T72" fmla="*/ 98 w 258"/>
                <a:gd name="T73" fmla="*/ 42 h 322"/>
                <a:gd name="T74" fmla="*/ 104 w 258"/>
                <a:gd name="T75" fmla="*/ 32 h 322"/>
                <a:gd name="T76" fmla="*/ 124 w 258"/>
                <a:gd name="T77" fmla="*/ 18 h 322"/>
                <a:gd name="T78" fmla="*/ 150 w 258"/>
                <a:gd name="T79" fmla="*/ 32 h 322"/>
                <a:gd name="T80" fmla="*/ 160 w 258"/>
                <a:gd name="T81" fmla="*/ 36 h 322"/>
                <a:gd name="T82" fmla="*/ 164 w 258"/>
                <a:gd name="T83" fmla="*/ 82 h 322"/>
                <a:gd name="T84" fmla="*/ 170 w 258"/>
                <a:gd name="T85" fmla="*/ 54 h 322"/>
                <a:gd name="T86" fmla="*/ 188 w 258"/>
                <a:gd name="T87" fmla="*/ 72 h 322"/>
                <a:gd name="T88" fmla="*/ 200 w 258"/>
                <a:gd name="T89" fmla="*/ 92 h 322"/>
                <a:gd name="T90" fmla="*/ 214 w 258"/>
                <a:gd name="T91" fmla="*/ 104 h 322"/>
                <a:gd name="T92" fmla="*/ 214 w 258"/>
                <a:gd name="T93" fmla="*/ 106 h 322"/>
                <a:gd name="T94" fmla="*/ 254 w 258"/>
                <a:gd name="T95" fmla="*/ 152 h 322"/>
                <a:gd name="T96" fmla="*/ 236 w 258"/>
                <a:gd name="T97" fmla="*/ 248 h 322"/>
                <a:gd name="T98" fmla="*/ 216 w 258"/>
                <a:gd name="T99" fmla="*/ 244 h 322"/>
                <a:gd name="T100" fmla="*/ 166 w 258"/>
                <a:gd name="T101" fmla="*/ 264 h 322"/>
                <a:gd name="T102" fmla="*/ 146 w 258"/>
                <a:gd name="T103" fmla="*/ 272 h 322"/>
                <a:gd name="T104" fmla="*/ 114 w 258"/>
                <a:gd name="T105" fmla="*/ 264 h 322"/>
                <a:gd name="T106" fmla="*/ 76 w 258"/>
                <a:gd name="T107" fmla="*/ 268 h 322"/>
                <a:gd name="T108" fmla="*/ 66 w 258"/>
                <a:gd name="T109" fmla="*/ 284 h 322"/>
                <a:gd name="T110" fmla="*/ 26 w 258"/>
                <a:gd name="T111" fmla="*/ 318 h 322"/>
                <a:gd name="T112" fmla="*/ 14 w 258"/>
                <a:gd name="T113" fmla="*/ 306 h 322"/>
                <a:gd name="T114" fmla="*/ 6 w 258"/>
                <a:gd name="T115" fmla="*/ 296 h 322"/>
                <a:gd name="T116" fmla="*/ 36 w 258"/>
                <a:gd name="T117" fmla="*/ 228 h 322"/>
                <a:gd name="T118" fmla="*/ 34 w 258"/>
                <a:gd name="T119" fmla="*/ 218 h 322"/>
                <a:gd name="T120" fmla="*/ 44 w 258"/>
                <a:gd name="T121" fmla="*/ 186 h 322"/>
                <a:gd name="T122" fmla="*/ 52 w 258"/>
                <a:gd name="T123" fmla="*/ 146 h 3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8"/>
                <a:gd name="T187" fmla="*/ 0 h 322"/>
                <a:gd name="T188" fmla="*/ 258 w 258"/>
                <a:gd name="T189" fmla="*/ 322 h 3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8" h="322">
                  <a:moveTo>
                    <a:pt x="52" y="146"/>
                  </a:moveTo>
                  <a:lnTo>
                    <a:pt x="50" y="146"/>
                  </a:lnTo>
                  <a:lnTo>
                    <a:pt x="40" y="176"/>
                  </a:lnTo>
                  <a:lnTo>
                    <a:pt x="40" y="186"/>
                  </a:lnTo>
                  <a:lnTo>
                    <a:pt x="30" y="206"/>
                  </a:lnTo>
                  <a:lnTo>
                    <a:pt x="30" y="214"/>
                  </a:lnTo>
                  <a:lnTo>
                    <a:pt x="26" y="220"/>
                  </a:lnTo>
                  <a:lnTo>
                    <a:pt x="26" y="232"/>
                  </a:lnTo>
                  <a:lnTo>
                    <a:pt x="28" y="232"/>
                  </a:lnTo>
                  <a:lnTo>
                    <a:pt x="6" y="276"/>
                  </a:lnTo>
                  <a:lnTo>
                    <a:pt x="6" y="280"/>
                  </a:lnTo>
                  <a:lnTo>
                    <a:pt x="0" y="304"/>
                  </a:lnTo>
                  <a:lnTo>
                    <a:pt x="10" y="298"/>
                  </a:lnTo>
                  <a:lnTo>
                    <a:pt x="10" y="304"/>
                  </a:lnTo>
                  <a:lnTo>
                    <a:pt x="6" y="314"/>
                  </a:lnTo>
                  <a:lnTo>
                    <a:pt x="6" y="320"/>
                  </a:lnTo>
                  <a:lnTo>
                    <a:pt x="6" y="322"/>
                  </a:lnTo>
                  <a:lnTo>
                    <a:pt x="28" y="322"/>
                  </a:lnTo>
                  <a:lnTo>
                    <a:pt x="44" y="308"/>
                  </a:lnTo>
                  <a:lnTo>
                    <a:pt x="64" y="296"/>
                  </a:lnTo>
                  <a:lnTo>
                    <a:pt x="68" y="288"/>
                  </a:lnTo>
                  <a:lnTo>
                    <a:pt x="72" y="288"/>
                  </a:lnTo>
                  <a:lnTo>
                    <a:pt x="74" y="288"/>
                  </a:lnTo>
                  <a:lnTo>
                    <a:pt x="78" y="272"/>
                  </a:lnTo>
                  <a:lnTo>
                    <a:pt x="102" y="272"/>
                  </a:lnTo>
                  <a:lnTo>
                    <a:pt x="112" y="268"/>
                  </a:lnTo>
                  <a:lnTo>
                    <a:pt x="116" y="272"/>
                  </a:lnTo>
                  <a:lnTo>
                    <a:pt x="136" y="268"/>
                  </a:lnTo>
                  <a:lnTo>
                    <a:pt x="146" y="278"/>
                  </a:lnTo>
                  <a:lnTo>
                    <a:pt x="158" y="268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76" y="262"/>
                  </a:lnTo>
                  <a:lnTo>
                    <a:pt x="186" y="268"/>
                  </a:lnTo>
                  <a:lnTo>
                    <a:pt x="218" y="248"/>
                  </a:lnTo>
                  <a:lnTo>
                    <a:pt x="230" y="248"/>
                  </a:lnTo>
                  <a:lnTo>
                    <a:pt x="234" y="252"/>
                  </a:lnTo>
                  <a:lnTo>
                    <a:pt x="236" y="254"/>
                  </a:lnTo>
                  <a:lnTo>
                    <a:pt x="248" y="242"/>
                  </a:lnTo>
                  <a:lnTo>
                    <a:pt x="258" y="212"/>
                  </a:lnTo>
                  <a:lnTo>
                    <a:pt x="258" y="150"/>
                  </a:lnTo>
                  <a:lnTo>
                    <a:pt x="252" y="140"/>
                  </a:lnTo>
                  <a:lnTo>
                    <a:pt x="228" y="124"/>
                  </a:lnTo>
                  <a:lnTo>
                    <a:pt x="218" y="106"/>
                  </a:lnTo>
                  <a:lnTo>
                    <a:pt x="218" y="82"/>
                  </a:lnTo>
                  <a:lnTo>
                    <a:pt x="210" y="90"/>
                  </a:lnTo>
                  <a:lnTo>
                    <a:pt x="210" y="100"/>
                  </a:lnTo>
                  <a:lnTo>
                    <a:pt x="208" y="100"/>
                  </a:lnTo>
                  <a:lnTo>
                    <a:pt x="204" y="90"/>
                  </a:lnTo>
                  <a:lnTo>
                    <a:pt x="204" y="60"/>
                  </a:lnTo>
                  <a:lnTo>
                    <a:pt x="190" y="54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4" y="62"/>
                  </a:lnTo>
                  <a:lnTo>
                    <a:pt x="184" y="6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4" y="66"/>
                  </a:lnTo>
                  <a:lnTo>
                    <a:pt x="160" y="80"/>
                  </a:lnTo>
                  <a:lnTo>
                    <a:pt x="154" y="90"/>
                  </a:lnTo>
                  <a:lnTo>
                    <a:pt x="154" y="56"/>
                  </a:lnTo>
                  <a:lnTo>
                    <a:pt x="164" y="36"/>
                  </a:lnTo>
                  <a:lnTo>
                    <a:pt x="164" y="26"/>
                  </a:lnTo>
                  <a:lnTo>
                    <a:pt x="156" y="18"/>
                  </a:lnTo>
                  <a:lnTo>
                    <a:pt x="154" y="22"/>
                  </a:lnTo>
                  <a:lnTo>
                    <a:pt x="154" y="12"/>
                  </a:lnTo>
                  <a:lnTo>
                    <a:pt x="154" y="10"/>
                  </a:lnTo>
                  <a:lnTo>
                    <a:pt x="132" y="0"/>
                  </a:lnTo>
                  <a:lnTo>
                    <a:pt x="120" y="16"/>
                  </a:lnTo>
                  <a:lnTo>
                    <a:pt x="120" y="48"/>
                  </a:lnTo>
                  <a:lnTo>
                    <a:pt x="108" y="44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4" y="26"/>
                  </a:lnTo>
                  <a:lnTo>
                    <a:pt x="94" y="40"/>
                  </a:lnTo>
                  <a:lnTo>
                    <a:pt x="80" y="56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70"/>
                  </a:lnTo>
                  <a:lnTo>
                    <a:pt x="76" y="74"/>
                  </a:lnTo>
                  <a:lnTo>
                    <a:pt x="70" y="80"/>
                  </a:lnTo>
                  <a:lnTo>
                    <a:pt x="70" y="90"/>
                  </a:lnTo>
                  <a:lnTo>
                    <a:pt x="66" y="100"/>
                  </a:lnTo>
                  <a:lnTo>
                    <a:pt x="60" y="116"/>
                  </a:lnTo>
                  <a:lnTo>
                    <a:pt x="60" y="142"/>
                  </a:lnTo>
                  <a:lnTo>
                    <a:pt x="72" y="154"/>
                  </a:lnTo>
                  <a:lnTo>
                    <a:pt x="68" y="154"/>
                  </a:lnTo>
                  <a:lnTo>
                    <a:pt x="50" y="142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0" y="148"/>
                  </a:lnTo>
                  <a:lnTo>
                    <a:pt x="66" y="158"/>
                  </a:lnTo>
                  <a:lnTo>
                    <a:pt x="76" y="158"/>
                  </a:lnTo>
                  <a:lnTo>
                    <a:pt x="82" y="158"/>
                  </a:lnTo>
                  <a:lnTo>
                    <a:pt x="64" y="140"/>
                  </a:lnTo>
                  <a:lnTo>
                    <a:pt x="64" y="116"/>
                  </a:lnTo>
                  <a:lnTo>
                    <a:pt x="68" y="102"/>
                  </a:lnTo>
                  <a:lnTo>
                    <a:pt x="74" y="92"/>
                  </a:lnTo>
                  <a:lnTo>
                    <a:pt x="74" y="82"/>
                  </a:lnTo>
                  <a:lnTo>
                    <a:pt x="78" y="78"/>
                  </a:lnTo>
                  <a:lnTo>
                    <a:pt x="88" y="74"/>
                  </a:lnTo>
                  <a:lnTo>
                    <a:pt x="86" y="70"/>
                  </a:lnTo>
                  <a:lnTo>
                    <a:pt x="84" y="70"/>
                  </a:lnTo>
                  <a:lnTo>
                    <a:pt x="84" y="58"/>
                  </a:lnTo>
                  <a:lnTo>
                    <a:pt x="98" y="42"/>
                  </a:lnTo>
                  <a:lnTo>
                    <a:pt x="98" y="28"/>
                  </a:lnTo>
                  <a:lnTo>
                    <a:pt x="102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24" y="54"/>
                  </a:lnTo>
                  <a:lnTo>
                    <a:pt x="124" y="18"/>
                  </a:lnTo>
                  <a:lnTo>
                    <a:pt x="132" y="4"/>
                  </a:lnTo>
                  <a:lnTo>
                    <a:pt x="150" y="12"/>
                  </a:lnTo>
                  <a:lnTo>
                    <a:pt x="150" y="32"/>
                  </a:lnTo>
                  <a:lnTo>
                    <a:pt x="156" y="24"/>
                  </a:lnTo>
                  <a:lnTo>
                    <a:pt x="160" y="28"/>
                  </a:lnTo>
                  <a:lnTo>
                    <a:pt x="160" y="36"/>
                  </a:lnTo>
                  <a:lnTo>
                    <a:pt x="150" y="56"/>
                  </a:lnTo>
                  <a:lnTo>
                    <a:pt x="150" y="102"/>
                  </a:lnTo>
                  <a:lnTo>
                    <a:pt x="164" y="82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80" y="62"/>
                  </a:lnTo>
                  <a:lnTo>
                    <a:pt x="180" y="82"/>
                  </a:lnTo>
                  <a:lnTo>
                    <a:pt x="188" y="72"/>
                  </a:lnTo>
                  <a:lnTo>
                    <a:pt x="192" y="60"/>
                  </a:lnTo>
                  <a:lnTo>
                    <a:pt x="200" y="62"/>
                  </a:lnTo>
                  <a:lnTo>
                    <a:pt x="200" y="92"/>
                  </a:lnTo>
                  <a:lnTo>
                    <a:pt x="206" y="104"/>
                  </a:lnTo>
                  <a:lnTo>
                    <a:pt x="212" y="104"/>
                  </a:lnTo>
                  <a:lnTo>
                    <a:pt x="214" y="104"/>
                  </a:lnTo>
                  <a:lnTo>
                    <a:pt x="214" y="92"/>
                  </a:lnTo>
                  <a:lnTo>
                    <a:pt x="214" y="106"/>
                  </a:lnTo>
                  <a:lnTo>
                    <a:pt x="224" y="128"/>
                  </a:lnTo>
                  <a:lnTo>
                    <a:pt x="250" y="142"/>
                  </a:lnTo>
                  <a:lnTo>
                    <a:pt x="254" y="152"/>
                  </a:lnTo>
                  <a:lnTo>
                    <a:pt x="254" y="210"/>
                  </a:lnTo>
                  <a:lnTo>
                    <a:pt x="244" y="240"/>
                  </a:lnTo>
                  <a:lnTo>
                    <a:pt x="236" y="248"/>
                  </a:lnTo>
                  <a:lnTo>
                    <a:pt x="232" y="244"/>
                  </a:lnTo>
                  <a:lnTo>
                    <a:pt x="216" y="244"/>
                  </a:lnTo>
                  <a:lnTo>
                    <a:pt x="186" y="264"/>
                  </a:lnTo>
                  <a:lnTo>
                    <a:pt x="176" y="258"/>
                  </a:lnTo>
                  <a:lnTo>
                    <a:pt x="166" y="264"/>
                  </a:lnTo>
                  <a:lnTo>
                    <a:pt x="156" y="264"/>
                  </a:lnTo>
                  <a:lnTo>
                    <a:pt x="146" y="272"/>
                  </a:lnTo>
                  <a:lnTo>
                    <a:pt x="138" y="264"/>
                  </a:lnTo>
                  <a:lnTo>
                    <a:pt x="118" y="268"/>
                  </a:lnTo>
                  <a:lnTo>
                    <a:pt x="114" y="264"/>
                  </a:lnTo>
                  <a:lnTo>
                    <a:pt x="112" y="264"/>
                  </a:lnTo>
                  <a:lnTo>
                    <a:pt x="102" y="268"/>
                  </a:lnTo>
                  <a:lnTo>
                    <a:pt x="76" y="268"/>
                  </a:lnTo>
                  <a:lnTo>
                    <a:pt x="70" y="284"/>
                  </a:lnTo>
                  <a:lnTo>
                    <a:pt x="68" y="284"/>
                  </a:lnTo>
                  <a:lnTo>
                    <a:pt x="66" y="284"/>
                  </a:lnTo>
                  <a:lnTo>
                    <a:pt x="60" y="294"/>
                  </a:lnTo>
                  <a:lnTo>
                    <a:pt x="40" y="304"/>
                  </a:lnTo>
                  <a:lnTo>
                    <a:pt x="26" y="318"/>
                  </a:lnTo>
                  <a:lnTo>
                    <a:pt x="10" y="318"/>
                  </a:lnTo>
                  <a:lnTo>
                    <a:pt x="10" y="316"/>
                  </a:lnTo>
                  <a:lnTo>
                    <a:pt x="14" y="306"/>
                  </a:lnTo>
                  <a:lnTo>
                    <a:pt x="14" y="296"/>
                  </a:lnTo>
                  <a:lnTo>
                    <a:pt x="14" y="292"/>
                  </a:lnTo>
                  <a:lnTo>
                    <a:pt x="6" y="296"/>
                  </a:lnTo>
                  <a:lnTo>
                    <a:pt x="10" y="280"/>
                  </a:lnTo>
                  <a:lnTo>
                    <a:pt x="10" y="276"/>
                  </a:lnTo>
                  <a:lnTo>
                    <a:pt x="36" y="228"/>
                  </a:lnTo>
                  <a:lnTo>
                    <a:pt x="30" y="228"/>
                  </a:lnTo>
                  <a:lnTo>
                    <a:pt x="30" y="222"/>
                  </a:lnTo>
                  <a:lnTo>
                    <a:pt x="34" y="218"/>
                  </a:lnTo>
                  <a:lnTo>
                    <a:pt x="34" y="216"/>
                  </a:lnTo>
                  <a:lnTo>
                    <a:pt x="34" y="206"/>
                  </a:lnTo>
                  <a:lnTo>
                    <a:pt x="44" y="186"/>
                  </a:lnTo>
                  <a:lnTo>
                    <a:pt x="44" y="176"/>
                  </a:lnTo>
                  <a:lnTo>
                    <a:pt x="54" y="146"/>
                  </a:lnTo>
                  <a:lnTo>
                    <a:pt x="52" y="146"/>
                  </a:lnTo>
                  <a:lnTo>
                    <a:pt x="50" y="148"/>
                  </a:lnTo>
                  <a:lnTo>
                    <a:pt x="52" y="1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3" name="Freeform 243"/>
            <p:cNvSpPr>
              <a:spLocks/>
            </p:cNvSpPr>
            <p:nvPr/>
          </p:nvSpPr>
          <p:spPr bwMode="auto">
            <a:xfrm>
              <a:off x="3768" y="1690"/>
              <a:ext cx="10" cy="24"/>
            </a:xfrm>
            <a:custGeom>
              <a:avLst/>
              <a:gdLst>
                <a:gd name="T0" fmla="*/ 0 w 10"/>
                <a:gd name="T1" fmla="*/ 0 h 24"/>
                <a:gd name="T2" fmla="*/ 4 w 10"/>
                <a:gd name="T3" fmla="*/ 10 h 24"/>
                <a:gd name="T4" fmla="*/ 4 w 10"/>
                <a:gd name="T5" fmla="*/ 20 h 24"/>
                <a:gd name="T6" fmla="*/ 10 w 10"/>
                <a:gd name="T7" fmla="*/ 24 h 24"/>
                <a:gd name="T8" fmla="*/ 10 w 10"/>
                <a:gd name="T9" fmla="*/ 4 h 24"/>
                <a:gd name="T10" fmla="*/ 4 w 10"/>
                <a:gd name="T11" fmla="*/ 0 h 24"/>
                <a:gd name="T12" fmla="*/ 0 w 10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4"/>
                <a:gd name="T23" fmla="*/ 10 w 1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4">
                  <a:moveTo>
                    <a:pt x="0" y="0"/>
                  </a:moveTo>
                  <a:lnTo>
                    <a:pt x="4" y="10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4" name="Freeform 244"/>
            <p:cNvSpPr>
              <a:spLocks/>
            </p:cNvSpPr>
            <p:nvPr/>
          </p:nvSpPr>
          <p:spPr bwMode="auto">
            <a:xfrm>
              <a:off x="3764" y="1688"/>
              <a:ext cx="16" cy="30"/>
            </a:xfrm>
            <a:custGeom>
              <a:avLst/>
              <a:gdLst>
                <a:gd name="T0" fmla="*/ 4 w 16"/>
                <a:gd name="T1" fmla="*/ 2 h 30"/>
                <a:gd name="T2" fmla="*/ 2 w 16"/>
                <a:gd name="T3" fmla="*/ 2 h 30"/>
                <a:gd name="T4" fmla="*/ 6 w 16"/>
                <a:gd name="T5" fmla="*/ 12 h 30"/>
                <a:gd name="T6" fmla="*/ 6 w 16"/>
                <a:gd name="T7" fmla="*/ 22 h 30"/>
                <a:gd name="T8" fmla="*/ 6 w 16"/>
                <a:gd name="T9" fmla="*/ 22 h 30"/>
                <a:gd name="T10" fmla="*/ 16 w 16"/>
                <a:gd name="T11" fmla="*/ 30 h 30"/>
                <a:gd name="T12" fmla="*/ 16 w 16"/>
                <a:gd name="T13" fmla="*/ 6 h 30"/>
                <a:gd name="T14" fmla="*/ 10 w 16"/>
                <a:gd name="T15" fmla="*/ 0 h 30"/>
                <a:gd name="T16" fmla="*/ 4 w 16"/>
                <a:gd name="T17" fmla="*/ 0 h 30"/>
                <a:gd name="T18" fmla="*/ 0 w 16"/>
                <a:gd name="T19" fmla="*/ 0 h 30"/>
                <a:gd name="T20" fmla="*/ 2 w 16"/>
                <a:gd name="T21" fmla="*/ 2 h 30"/>
                <a:gd name="T22" fmla="*/ 4 w 16"/>
                <a:gd name="T23" fmla="*/ 2 h 30"/>
                <a:gd name="T24" fmla="*/ 4 w 16"/>
                <a:gd name="T25" fmla="*/ 4 h 30"/>
                <a:gd name="T26" fmla="*/ 8 w 16"/>
                <a:gd name="T27" fmla="*/ 4 h 30"/>
                <a:gd name="T28" fmla="*/ 12 w 16"/>
                <a:gd name="T29" fmla="*/ 6 h 30"/>
                <a:gd name="T30" fmla="*/ 12 w 16"/>
                <a:gd name="T31" fmla="*/ 22 h 30"/>
                <a:gd name="T32" fmla="*/ 10 w 16"/>
                <a:gd name="T33" fmla="*/ 20 h 30"/>
                <a:gd name="T34" fmla="*/ 10 w 16"/>
                <a:gd name="T35" fmla="*/ 12 h 30"/>
                <a:gd name="T36" fmla="*/ 10 w 16"/>
                <a:gd name="T37" fmla="*/ 10 h 30"/>
                <a:gd name="T38" fmla="*/ 6 w 16"/>
                <a:gd name="T39" fmla="*/ 0 h 30"/>
                <a:gd name="T40" fmla="*/ 4 w 16"/>
                <a:gd name="T41" fmla="*/ 2 h 30"/>
                <a:gd name="T42" fmla="*/ 4 w 16"/>
                <a:gd name="T43" fmla="*/ 4 h 30"/>
                <a:gd name="T44" fmla="*/ 4 w 16"/>
                <a:gd name="T45" fmla="*/ 2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0"/>
                <a:gd name="T71" fmla="*/ 16 w 1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0">
                  <a:moveTo>
                    <a:pt x="4" y="2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6" y="22"/>
                  </a:lnTo>
                  <a:lnTo>
                    <a:pt x="16" y="30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5" name="Freeform 245"/>
            <p:cNvSpPr>
              <a:spLocks/>
            </p:cNvSpPr>
            <p:nvPr/>
          </p:nvSpPr>
          <p:spPr bwMode="auto">
            <a:xfrm>
              <a:off x="3722" y="1690"/>
              <a:ext cx="46" cy="30"/>
            </a:xfrm>
            <a:custGeom>
              <a:avLst/>
              <a:gdLst>
                <a:gd name="T0" fmla="*/ 20 w 46"/>
                <a:gd name="T1" fmla="*/ 0 h 30"/>
                <a:gd name="T2" fmla="*/ 16 w 46"/>
                <a:gd name="T3" fmla="*/ 4 h 30"/>
                <a:gd name="T4" fmla="*/ 0 w 46"/>
                <a:gd name="T5" fmla="*/ 4 h 30"/>
                <a:gd name="T6" fmla="*/ 6 w 46"/>
                <a:gd name="T7" fmla="*/ 14 h 30"/>
                <a:gd name="T8" fmla="*/ 10 w 46"/>
                <a:gd name="T9" fmla="*/ 20 h 30"/>
                <a:gd name="T10" fmla="*/ 20 w 46"/>
                <a:gd name="T11" fmla="*/ 24 h 30"/>
                <a:gd name="T12" fmla="*/ 46 w 46"/>
                <a:gd name="T13" fmla="*/ 30 h 30"/>
                <a:gd name="T14" fmla="*/ 46 w 46"/>
                <a:gd name="T15" fmla="*/ 0 h 30"/>
                <a:gd name="T16" fmla="*/ 30 w 46"/>
                <a:gd name="T17" fmla="*/ 10 h 30"/>
                <a:gd name="T18" fmla="*/ 20 w 4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0"/>
                <a:gd name="T32" fmla="*/ 46 w 4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0">
                  <a:moveTo>
                    <a:pt x="20" y="0"/>
                  </a:moveTo>
                  <a:lnTo>
                    <a:pt x="16" y="4"/>
                  </a:lnTo>
                  <a:lnTo>
                    <a:pt x="0" y="4"/>
                  </a:lnTo>
                  <a:lnTo>
                    <a:pt x="6" y="14"/>
                  </a:lnTo>
                  <a:lnTo>
                    <a:pt x="10" y="20"/>
                  </a:lnTo>
                  <a:lnTo>
                    <a:pt x="20" y="24"/>
                  </a:lnTo>
                  <a:lnTo>
                    <a:pt x="46" y="30"/>
                  </a:lnTo>
                  <a:lnTo>
                    <a:pt x="46" y="0"/>
                  </a:lnTo>
                  <a:lnTo>
                    <a:pt x="3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6" name="Freeform 246"/>
            <p:cNvSpPr>
              <a:spLocks/>
            </p:cNvSpPr>
            <p:nvPr/>
          </p:nvSpPr>
          <p:spPr bwMode="auto">
            <a:xfrm>
              <a:off x="3720" y="1686"/>
              <a:ext cx="50" cy="36"/>
            </a:xfrm>
            <a:custGeom>
              <a:avLst/>
              <a:gdLst>
                <a:gd name="T0" fmla="*/ 22 w 50"/>
                <a:gd name="T1" fmla="*/ 4 h 36"/>
                <a:gd name="T2" fmla="*/ 22 w 50"/>
                <a:gd name="T3" fmla="*/ 2 h 36"/>
                <a:gd name="T4" fmla="*/ 18 w 50"/>
                <a:gd name="T5" fmla="*/ 6 h 36"/>
                <a:gd name="T6" fmla="*/ 0 w 50"/>
                <a:gd name="T7" fmla="*/ 6 h 36"/>
                <a:gd name="T8" fmla="*/ 6 w 50"/>
                <a:gd name="T9" fmla="*/ 20 h 36"/>
                <a:gd name="T10" fmla="*/ 12 w 50"/>
                <a:gd name="T11" fmla="*/ 24 h 36"/>
                <a:gd name="T12" fmla="*/ 12 w 50"/>
                <a:gd name="T13" fmla="*/ 24 h 36"/>
                <a:gd name="T14" fmla="*/ 22 w 50"/>
                <a:gd name="T15" fmla="*/ 30 h 36"/>
                <a:gd name="T16" fmla="*/ 50 w 50"/>
                <a:gd name="T17" fmla="*/ 36 h 36"/>
                <a:gd name="T18" fmla="*/ 50 w 50"/>
                <a:gd name="T19" fmla="*/ 0 h 36"/>
                <a:gd name="T20" fmla="*/ 34 w 50"/>
                <a:gd name="T21" fmla="*/ 10 h 36"/>
                <a:gd name="T22" fmla="*/ 22 w 50"/>
                <a:gd name="T23" fmla="*/ 0 h 36"/>
                <a:gd name="T24" fmla="*/ 22 w 50"/>
                <a:gd name="T25" fmla="*/ 2 h 36"/>
                <a:gd name="T26" fmla="*/ 22 w 50"/>
                <a:gd name="T27" fmla="*/ 4 h 36"/>
                <a:gd name="T28" fmla="*/ 22 w 50"/>
                <a:gd name="T29" fmla="*/ 4 h 36"/>
                <a:gd name="T30" fmla="*/ 32 w 50"/>
                <a:gd name="T31" fmla="*/ 16 h 36"/>
                <a:gd name="T32" fmla="*/ 46 w 50"/>
                <a:gd name="T33" fmla="*/ 6 h 36"/>
                <a:gd name="T34" fmla="*/ 46 w 50"/>
                <a:gd name="T35" fmla="*/ 30 h 36"/>
                <a:gd name="T36" fmla="*/ 24 w 50"/>
                <a:gd name="T37" fmla="*/ 26 h 36"/>
                <a:gd name="T38" fmla="*/ 14 w 50"/>
                <a:gd name="T39" fmla="*/ 22 h 36"/>
                <a:gd name="T40" fmla="*/ 10 w 50"/>
                <a:gd name="T41" fmla="*/ 16 h 36"/>
                <a:gd name="T42" fmla="*/ 6 w 50"/>
                <a:gd name="T43" fmla="*/ 10 h 36"/>
                <a:gd name="T44" fmla="*/ 18 w 50"/>
                <a:gd name="T45" fmla="*/ 10 h 36"/>
                <a:gd name="T46" fmla="*/ 24 w 50"/>
                <a:gd name="T47" fmla="*/ 4 h 36"/>
                <a:gd name="T48" fmla="*/ 22 w 50"/>
                <a:gd name="T49" fmla="*/ 4 h 36"/>
                <a:gd name="T50" fmla="*/ 22 w 50"/>
                <a:gd name="T51" fmla="*/ 4 h 36"/>
                <a:gd name="T52" fmla="*/ 22 w 50"/>
                <a:gd name="T53" fmla="*/ 4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0"/>
                <a:gd name="T82" fmla="*/ 0 h 36"/>
                <a:gd name="T83" fmla="*/ 50 w 5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0" h="36">
                  <a:moveTo>
                    <a:pt x="22" y="4"/>
                  </a:moveTo>
                  <a:lnTo>
                    <a:pt x="22" y="2"/>
                  </a:lnTo>
                  <a:lnTo>
                    <a:pt x="18" y="6"/>
                  </a:lnTo>
                  <a:lnTo>
                    <a:pt x="0" y="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22" y="30"/>
                  </a:lnTo>
                  <a:lnTo>
                    <a:pt x="50" y="36"/>
                  </a:lnTo>
                  <a:lnTo>
                    <a:pt x="50" y="0"/>
                  </a:lnTo>
                  <a:lnTo>
                    <a:pt x="34" y="1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32" y="16"/>
                  </a:lnTo>
                  <a:lnTo>
                    <a:pt x="46" y="6"/>
                  </a:lnTo>
                  <a:lnTo>
                    <a:pt x="46" y="30"/>
                  </a:lnTo>
                  <a:lnTo>
                    <a:pt x="24" y="26"/>
                  </a:lnTo>
                  <a:lnTo>
                    <a:pt x="14" y="22"/>
                  </a:lnTo>
                  <a:lnTo>
                    <a:pt x="10" y="16"/>
                  </a:lnTo>
                  <a:lnTo>
                    <a:pt x="6" y="10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7" name="Freeform 247"/>
            <p:cNvSpPr>
              <a:spLocks/>
            </p:cNvSpPr>
            <p:nvPr/>
          </p:nvSpPr>
          <p:spPr bwMode="auto">
            <a:xfrm>
              <a:off x="3478" y="3766"/>
              <a:ext cx="4" cy="6"/>
            </a:xfrm>
            <a:custGeom>
              <a:avLst/>
              <a:gdLst>
                <a:gd name="T0" fmla="*/ 0 w 4"/>
                <a:gd name="T1" fmla="*/ 4 h 6"/>
                <a:gd name="T2" fmla="*/ 4 w 4"/>
                <a:gd name="T3" fmla="*/ 6 h 6"/>
                <a:gd name="T4" fmla="*/ 4 w 4"/>
                <a:gd name="T5" fmla="*/ 4 h 6"/>
                <a:gd name="T6" fmla="*/ 4 w 4"/>
                <a:gd name="T7" fmla="*/ 4 h 6"/>
                <a:gd name="T8" fmla="*/ 4 w 4"/>
                <a:gd name="T9" fmla="*/ 4 h 6"/>
                <a:gd name="T10" fmla="*/ 4 w 4"/>
                <a:gd name="T11" fmla="*/ 4 h 6"/>
                <a:gd name="T12" fmla="*/ 4 w 4"/>
                <a:gd name="T13" fmla="*/ 2 h 6"/>
                <a:gd name="T14" fmla="*/ 2 w 4"/>
                <a:gd name="T15" fmla="*/ 0 h 6"/>
                <a:gd name="T16" fmla="*/ 0 w 4"/>
                <a:gd name="T17" fmla="*/ 2 h 6"/>
                <a:gd name="T18" fmla="*/ 2 w 4"/>
                <a:gd name="T19" fmla="*/ 4 h 6"/>
                <a:gd name="T20" fmla="*/ 0 w 4"/>
                <a:gd name="T21" fmla="*/ 4 h 6"/>
                <a:gd name="T22" fmla="*/ 0 w 4"/>
                <a:gd name="T23" fmla="*/ 2 h 6"/>
                <a:gd name="T24" fmla="*/ 0 w 4"/>
                <a:gd name="T25" fmla="*/ 2 h 6"/>
                <a:gd name="T26" fmla="*/ 2 w 4"/>
                <a:gd name="T27" fmla="*/ 2 h 6"/>
                <a:gd name="T28" fmla="*/ 0 w 4"/>
                <a:gd name="T29" fmla="*/ 2 h 6"/>
                <a:gd name="T30" fmla="*/ 0 w 4"/>
                <a:gd name="T31" fmla="*/ 2 h 6"/>
                <a:gd name="T32" fmla="*/ 0 w 4"/>
                <a:gd name="T33" fmla="*/ 2 h 6"/>
                <a:gd name="T34" fmla="*/ 0 w 4"/>
                <a:gd name="T35" fmla="*/ 4 h 6"/>
                <a:gd name="T36" fmla="*/ 0 w 4"/>
                <a:gd name="T37" fmla="*/ 4 h 6"/>
                <a:gd name="T38" fmla="*/ 4 w 4"/>
                <a:gd name="T39" fmla="*/ 6 h 6"/>
                <a:gd name="T40" fmla="*/ 4 w 4"/>
                <a:gd name="T41" fmla="*/ 4 h 6"/>
                <a:gd name="T42" fmla="*/ 4 w 4"/>
                <a:gd name="T43" fmla="*/ 4 h 6"/>
                <a:gd name="T44" fmla="*/ 4 w 4"/>
                <a:gd name="T45" fmla="*/ 4 h 6"/>
                <a:gd name="T46" fmla="*/ 4 w 4"/>
                <a:gd name="T47" fmla="*/ 4 h 6"/>
                <a:gd name="T48" fmla="*/ 4 w 4"/>
                <a:gd name="T49" fmla="*/ 4 h 6"/>
                <a:gd name="T50" fmla="*/ 4 w 4"/>
                <a:gd name="T51" fmla="*/ 2 h 6"/>
                <a:gd name="T52" fmla="*/ 0 w 4"/>
                <a:gd name="T53" fmla="*/ 2 h 6"/>
                <a:gd name="T54" fmla="*/ 0 w 4"/>
                <a:gd name="T55" fmla="*/ 4 h 6"/>
                <a:gd name="T56" fmla="*/ 2 w 4"/>
                <a:gd name="T57" fmla="*/ 2 h 6"/>
                <a:gd name="T58" fmla="*/ 2 w 4"/>
                <a:gd name="T59" fmla="*/ 4 h 6"/>
                <a:gd name="T60" fmla="*/ 2 w 4"/>
                <a:gd name="T61" fmla="*/ 4 h 6"/>
                <a:gd name="T62" fmla="*/ 2 w 4"/>
                <a:gd name="T63" fmla="*/ 2 h 6"/>
                <a:gd name="T64" fmla="*/ 0 w 4"/>
                <a:gd name="T65" fmla="*/ 4 h 6"/>
                <a:gd name="T66" fmla="*/ 0 w 4"/>
                <a:gd name="T67" fmla="*/ 2 h 6"/>
                <a:gd name="T68" fmla="*/ 2 w 4"/>
                <a:gd name="T69" fmla="*/ 2 h 6"/>
                <a:gd name="T70" fmla="*/ 0 w 4"/>
                <a:gd name="T71" fmla="*/ 2 h 6"/>
                <a:gd name="T72" fmla="*/ 0 w 4"/>
                <a:gd name="T73" fmla="*/ 2 h 6"/>
                <a:gd name="T74" fmla="*/ 2 w 4"/>
                <a:gd name="T75" fmla="*/ 4 h 6"/>
                <a:gd name="T76" fmla="*/ 4 w 4"/>
                <a:gd name="T77" fmla="*/ 4 h 6"/>
                <a:gd name="T78" fmla="*/ 4 w 4"/>
                <a:gd name="T79" fmla="*/ 6 h 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"/>
                <a:gd name="T121" fmla="*/ 0 h 6"/>
                <a:gd name="T122" fmla="*/ 4 w 4"/>
                <a:gd name="T123" fmla="*/ 6 h 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" h="6">
                  <a:moveTo>
                    <a:pt x="2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8" name="Freeform 248"/>
            <p:cNvSpPr>
              <a:spLocks/>
            </p:cNvSpPr>
            <p:nvPr/>
          </p:nvSpPr>
          <p:spPr bwMode="auto">
            <a:xfrm>
              <a:off x="3324" y="3334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9" name="Freeform 249"/>
            <p:cNvSpPr>
              <a:spLocks/>
            </p:cNvSpPr>
            <p:nvPr/>
          </p:nvSpPr>
          <p:spPr bwMode="auto">
            <a:xfrm>
              <a:off x="3324" y="3330"/>
              <a:ext cx="4" cy="6"/>
            </a:xfrm>
            <a:custGeom>
              <a:avLst/>
              <a:gdLst>
                <a:gd name="T0" fmla="*/ 2 w 4"/>
                <a:gd name="T1" fmla="*/ 4 h 6"/>
                <a:gd name="T2" fmla="*/ 0 w 4"/>
                <a:gd name="T3" fmla="*/ 2 h 6"/>
                <a:gd name="T4" fmla="*/ 0 w 4"/>
                <a:gd name="T5" fmla="*/ 2 h 6"/>
                <a:gd name="T6" fmla="*/ 2 w 4"/>
                <a:gd name="T7" fmla="*/ 6 h 6"/>
                <a:gd name="T8" fmla="*/ 2 w 4"/>
                <a:gd name="T9" fmla="*/ 6 h 6"/>
                <a:gd name="T10" fmla="*/ 2 w 4"/>
                <a:gd name="T11" fmla="*/ 4 h 6"/>
                <a:gd name="T12" fmla="*/ 4 w 4"/>
                <a:gd name="T13" fmla="*/ 4 h 6"/>
                <a:gd name="T14" fmla="*/ 4 w 4"/>
                <a:gd name="T15" fmla="*/ 4 h 6"/>
                <a:gd name="T16" fmla="*/ 4 w 4"/>
                <a:gd name="T17" fmla="*/ 4 h 6"/>
                <a:gd name="T18" fmla="*/ 4 w 4"/>
                <a:gd name="T19" fmla="*/ 2 h 6"/>
                <a:gd name="T20" fmla="*/ 4 w 4"/>
                <a:gd name="T21" fmla="*/ 2 h 6"/>
                <a:gd name="T22" fmla="*/ 2 w 4"/>
                <a:gd name="T23" fmla="*/ 0 h 6"/>
                <a:gd name="T24" fmla="*/ 2 w 4"/>
                <a:gd name="T25" fmla="*/ 0 h 6"/>
                <a:gd name="T26" fmla="*/ 0 w 4"/>
                <a:gd name="T27" fmla="*/ 2 h 6"/>
                <a:gd name="T28" fmla="*/ 0 w 4"/>
                <a:gd name="T29" fmla="*/ 2 h 6"/>
                <a:gd name="T30" fmla="*/ 0 w 4"/>
                <a:gd name="T31" fmla="*/ 2 h 6"/>
                <a:gd name="T32" fmla="*/ 2 w 4"/>
                <a:gd name="T33" fmla="*/ 4 h 6"/>
                <a:gd name="T34" fmla="*/ 2 w 4"/>
                <a:gd name="T35" fmla="*/ 4 h 6"/>
                <a:gd name="T36" fmla="*/ 2 w 4"/>
                <a:gd name="T37" fmla="*/ 4 h 6"/>
                <a:gd name="T38" fmla="*/ 2 w 4"/>
                <a:gd name="T39" fmla="*/ 4 h 6"/>
                <a:gd name="T40" fmla="*/ 2 w 4"/>
                <a:gd name="T41" fmla="*/ 4 h 6"/>
                <a:gd name="T42" fmla="*/ 2 w 4"/>
                <a:gd name="T43" fmla="*/ 4 h 6"/>
                <a:gd name="T44" fmla="*/ 2 w 4"/>
                <a:gd name="T45" fmla="*/ 4 h 6"/>
                <a:gd name="T46" fmla="*/ 2 w 4"/>
                <a:gd name="T47" fmla="*/ 4 h 6"/>
                <a:gd name="T48" fmla="*/ 2 w 4"/>
                <a:gd name="T49" fmla="*/ 2 h 6"/>
                <a:gd name="T50" fmla="*/ 0 w 4"/>
                <a:gd name="T51" fmla="*/ 4 h 6"/>
                <a:gd name="T52" fmla="*/ 2 w 4"/>
                <a:gd name="T53" fmla="*/ 4 h 6"/>
                <a:gd name="T54" fmla="*/ 2 w 4"/>
                <a:gd name="T55" fmla="*/ 2 h 6"/>
                <a:gd name="T56" fmla="*/ 0 w 4"/>
                <a:gd name="T57" fmla="*/ 4 h 6"/>
                <a:gd name="T58" fmla="*/ 2 w 4"/>
                <a:gd name="T59" fmla="*/ 2 h 6"/>
                <a:gd name="T60" fmla="*/ 0 w 4"/>
                <a:gd name="T61" fmla="*/ 4 h 6"/>
                <a:gd name="T62" fmla="*/ 0 w 4"/>
                <a:gd name="T63" fmla="*/ 4 h 6"/>
                <a:gd name="T64" fmla="*/ 2 w 4"/>
                <a:gd name="T65" fmla="*/ 2 h 6"/>
                <a:gd name="T66" fmla="*/ 0 w 4"/>
                <a:gd name="T67" fmla="*/ 4 h 6"/>
                <a:gd name="T68" fmla="*/ 2 w 4"/>
                <a:gd name="T69" fmla="*/ 2 h 6"/>
                <a:gd name="T70" fmla="*/ 0 w 4"/>
                <a:gd name="T71" fmla="*/ 2 h 6"/>
                <a:gd name="T72" fmla="*/ 0 w 4"/>
                <a:gd name="T73" fmla="*/ 4 h 6"/>
                <a:gd name="T74" fmla="*/ 2 w 4"/>
                <a:gd name="T75" fmla="*/ 2 h 6"/>
                <a:gd name="T76" fmla="*/ 0 w 4"/>
                <a:gd name="T77" fmla="*/ 2 h 6"/>
                <a:gd name="T78" fmla="*/ 2 w 4"/>
                <a:gd name="T79" fmla="*/ 2 h 6"/>
                <a:gd name="T80" fmla="*/ 0 w 4"/>
                <a:gd name="T81" fmla="*/ 2 h 6"/>
                <a:gd name="T82" fmla="*/ 0 w 4"/>
                <a:gd name="T83" fmla="*/ 2 h 6"/>
                <a:gd name="T84" fmla="*/ 0 w 4"/>
                <a:gd name="T85" fmla="*/ 2 h 6"/>
                <a:gd name="T86" fmla="*/ 2 w 4"/>
                <a:gd name="T87" fmla="*/ 2 h 6"/>
                <a:gd name="T88" fmla="*/ 0 w 4"/>
                <a:gd name="T89" fmla="*/ 2 h 6"/>
                <a:gd name="T90" fmla="*/ 2 w 4"/>
                <a:gd name="T91" fmla="*/ 2 h 6"/>
                <a:gd name="T92" fmla="*/ 0 w 4"/>
                <a:gd name="T93" fmla="*/ 2 h 6"/>
                <a:gd name="T94" fmla="*/ 0 w 4"/>
                <a:gd name="T95" fmla="*/ 2 h 6"/>
                <a:gd name="T96" fmla="*/ 2 w 4"/>
                <a:gd name="T97" fmla="*/ 2 h 6"/>
                <a:gd name="T98" fmla="*/ 0 w 4"/>
                <a:gd name="T99" fmla="*/ 2 h 6"/>
                <a:gd name="T100" fmla="*/ 0 w 4"/>
                <a:gd name="T101" fmla="*/ 2 h 6"/>
                <a:gd name="T102" fmla="*/ 0 w 4"/>
                <a:gd name="T103" fmla="*/ 2 h 6"/>
                <a:gd name="T104" fmla="*/ 0 w 4"/>
                <a:gd name="T105" fmla="*/ 2 h 6"/>
                <a:gd name="T106" fmla="*/ 0 w 4"/>
                <a:gd name="T107" fmla="*/ 2 h 6"/>
                <a:gd name="T108" fmla="*/ 0 w 4"/>
                <a:gd name="T109" fmla="*/ 2 h 6"/>
                <a:gd name="T110" fmla="*/ 0 w 4"/>
                <a:gd name="T111" fmla="*/ 2 h 6"/>
                <a:gd name="T112" fmla="*/ 0 w 4"/>
                <a:gd name="T113" fmla="*/ 2 h 6"/>
                <a:gd name="T114" fmla="*/ 0 w 4"/>
                <a:gd name="T115" fmla="*/ 4 h 6"/>
                <a:gd name="T116" fmla="*/ 2 w 4"/>
                <a:gd name="T117" fmla="*/ 4 h 6"/>
                <a:gd name="T118" fmla="*/ 2 w 4"/>
                <a:gd name="T119" fmla="*/ 4 h 6"/>
                <a:gd name="T120" fmla="*/ 2 w 4"/>
                <a:gd name="T121" fmla="*/ 4 h 6"/>
                <a:gd name="T122" fmla="*/ 2 w 4"/>
                <a:gd name="T123" fmla="*/ 4 h 6"/>
                <a:gd name="T124" fmla="*/ 2 w 4"/>
                <a:gd name="T125" fmla="*/ 4 h 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"/>
                <a:gd name="T190" fmla="*/ 0 h 6"/>
                <a:gd name="T191" fmla="*/ 4 w 4"/>
                <a:gd name="T192" fmla="*/ 6 h 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" h="6">
                  <a:moveTo>
                    <a:pt x="2" y="4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0" name="Freeform 250"/>
            <p:cNvSpPr>
              <a:spLocks/>
            </p:cNvSpPr>
            <p:nvPr/>
          </p:nvSpPr>
          <p:spPr bwMode="auto">
            <a:xfrm>
              <a:off x="3966" y="3790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2 w 6"/>
                <a:gd name="T7" fmla="*/ 2 h 4"/>
                <a:gd name="T8" fmla="*/ 0 w 6"/>
                <a:gd name="T9" fmla="*/ 4 h 4"/>
                <a:gd name="T10" fmla="*/ 2 w 6"/>
                <a:gd name="T11" fmla="*/ 2 h 4"/>
                <a:gd name="T12" fmla="*/ 6 w 6"/>
                <a:gd name="T13" fmla="*/ 0 h 4"/>
                <a:gd name="T14" fmla="*/ 6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1" name="Freeform 251"/>
            <p:cNvSpPr>
              <a:spLocks/>
            </p:cNvSpPr>
            <p:nvPr/>
          </p:nvSpPr>
          <p:spPr bwMode="auto">
            <a:xfrm>
              <a:off x="3964" y="3790"/>
              <a:ext cx="8" cy="6"/>
            </a:xfrm>
            <a:custGeom>
              <a:avLst/>
              <a:gdLst>
                <a:gd name="T0" fmla="*/ 8 w 8"/>
                <a:gd name="T1" fmla="*/ 0 h 6"/>
                <a:gd name="T2" fmla="*/ 6 w 8"/>
                <a:gd name="T3" fmla="*/ 0 h 6"/>
                <a:gd name="T4" fmla="*/ 6 w 8"/>
                <a:gd name="T5" fmla="*/ 0 h 6"/>
                <a:gd name="T6" fmla="*/ 2 w 8"/>
                <a:gd name="T7" fmla="*/ 0 h 6"/>
                <a:gd name="T8" fmla="*/ 2 w 8"/>
                <a:gd name="T9" fmla="*/ 0 h 6"/>
                <a:gd name="T10" fmla="*/ 2 w 8"/>
                <a:gd name="T11" fmla="*/ 2 h 6"/>
                <a:gd name="T12" fmla="*/ 2 w 8"/>
                <a:gd name="T13" fmla="*/ 2 h 6"/>
                <a:gd name="T14" fmla="*/ 0 w 8"/>
                <a:gd name="T15" fmla="*/ 4 h 6"/>
                <a:gd name="T16" fmla="*/ 2 w 8"/>
                <a:gd name="T17" fmla="*/ 6 h 6"/>
                <a:gd name="T18" fmla="*/ 2 w 8"/>
                <a:gd name="T19" fmla="*/ 6 h 6"/>
                <a:gd name="T20" fmla="*/ 4 w 8"/>
                <a:gd name="T21" fmla="*/ 6 h 6"/>
                <a:gd name="T22" fmla="*/ 4 w 8"/>
                <a:gd name="T23" fmla="*/ 6 h 6"/>
                <a:gd name="T24" fmla="*/ 8 w 8"/>
                <a:gd name="T25" fmla="*/ 4 h 6"/>
                <a:gd name="T26" fmla="*/ 8 w 8"/>
                <a:gd name="T27" fmla="*/ 4 h 6"/>
                <a:gd name="T28" fmla="*/ 8 w 8"/>
                <a:gd name="T29" fmla="*/ 2 h 6"/>
                <a:gd name="T30" fmla="*/ 6 w 8"/>
                <a:gd name="T31" fmla="*/ 0 h 6"/>
                <a:gd name="T32" fmla="*/ 8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4 w 8"/>
                <a:gd name="T39" fmla="*/ 0 h 6"/>
                <a:gd name="T40" fmla="*/ 4 w 8"/>
                <a:gd name="T41" fmla="*/ 2 h 6"/>
                <a:gd name="T42" fmla="*/ 2 w 8"/>
                <a:gd name="T43" fmla="*/ 2 h 6"/>
                <a:gd name="T44" fmla="*/ 2 w 8"/>
                <a:gd name="T45" fmla="*/ 2 h 6"/>
                <a:gd name="T46" fmla="*/ 2 w 8"/>
                <a:gd name="T47" fmla="*/ 2 h 6"/>
                <a:gd name="T48" fmla="*/ 2 w 8"/>
                <a:gd name="T49" fmla="*/ 2 h 6"/>
                <a:gd name="T50" fmla="*/ 2 w 8"/>
                <a:gd name="T51" fmla="*/ 2 h 6"/>
                <a:gd name="T52" fmla="*/ 2 w 8"/>
                <a:gd name="T53" fmla="*/ 2 h 6"/>
                <a:gd name="T54" fmla="*/ 2 w 8"/>
                <a:gd name="T55" fmla="*/ 2 h 6"/>
                <a:gd name="T56" fmla="*/ 2 w 8"/>
                <a:gd name="T57" fmla="*/ 2 h 6"/>
                <a:gd name="T58" fmla="*/ 2 w 8"/>
                <a:gd name="T59" fmla="*/ 2 h 6"/>
                <a:gd name="T60" fmla="*/ 2 w 8"/>
                <a:gd name="T61" fmla="*/ 2 h 6"/>
                <a:gd name="T62" fmla="*/ 2 w 8"/>
                <a:gd name="T63" fmla="*/ 2 h 6"/>
                <a:gd name="T64" fmla="*/ 2 w 8"/>
                <a:gd name="T65" fmla="*/ 4 h 6"/>
                <a:gd name="T66" fmla="*/ 4 w 8"/>
                <a:gd name="T67" fmla="*/ 2 h 6"/>
                <a:gd name="T68" fmla="*/ 2 w 8"/>
                <a:gd name="T69" fmla="*/ 2 h 6"/>
                <a:gd name="T70" fmla="*/ 2 w 8"/>
                <a:gd name="T71" fmla="*/ 4 h 6"/>
                <a:gd name="T72" fmla="*/ 4 w 8"/>
                <a:gd name="T73" fmla="*/ 2 h 6"/>
                <a:gd name="T74" fmla="*/ 2 w 8"/>
                <a:gd name="T75" fmla="*/ 4 h 6"/>
                <a:gd name="T76" fmla="*/ 4 w 8"/>
                <a:gd name="T77" fmla="*/ 4 h 6"/>
                <a:gd name="T78" fmla="*/ 4 w 8"/>
                <a:gd name="T79" fmla="*/ 2 h 6"/>
                <a:gd name="T80" fmla="*/ 2 w 8"/>
                <a:gd name="T81" fmla="*/ 4 h 6"/>
                <a:gd name="T82" fmla="*/ 4 w 8"/>
                <a:gd name="T83" fmla="*/ 4 h 6"/>
                <a:gd name="T84" fmla="*/ 4 w 8"/>
                <a:gd name="T85" fmla="*/ 4 h 6"/>
                <a:gd name="T86" fmla="*/ 4 w 8"/>
                <a:gd name="T87" fmla="*/ 4 h 6"/>
                <a:gd name="T88" fmla="*/ 4 w 8"/>
                <a:gd name="T89" fmla="*/ 4 h 6"/>
                <a:gd name="T90" fmla="*/ 4 w 8"/>
                <a:gd name="T91" fmla="*/ 4 h 6"/>
                <a:gd name="T92" fmla="*/ 4 w 8"/>
                <a:gd name="T93" fmla="*/ 4 h 6"/>
                <a:gd name="T94" fmla="*/ 4 w 8"/>
                <a:gd name="T95" fmla="*/ 4 h 6"/>
                <a:gd name="T96" fmla="*/ 4 w 8"/>
                <a:gd name="T97" fmla="*/ 2 h 6"/>
                <a:gd name="T98" fmla="*/ 4 w 8"/>
                <a:gd name="T99" fmla="*/ 4 h 6"/>
                <a:gd name="T100" fmla="*/ 4 w 8"/>
                <a:gd name="T101" fmla="*/ 4 h 6"/>
                <a:gd name="T102" fmla="*/ 8 w 8"/>
                <a:gd name="T103" fmla="*/ 2 h 6"/>
                <a:gd name="T104" fmla="*/ 8 w 8"/>
                <a:gd name="T105" fmla="*/ 0 h 6"/>
                <a:gd name="T106" fmla="*/ 6 w 8"/>
                <a:gd name="T107" fmla="*/ 0 h 6"/>
                <a:gd name="T108" fmla="*/ 8 w 8"/>
                <a:gd name="T109" fmla="*/ 0 h 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"/>
                <a:gd name="T166" fmla="*/ 0 h 6"/>
                <a:gd name="T167" fmla="*/ 8 w 8"/>
                <a:gd name="T168" fmla="*/ 6 h 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" h="6">
                  <a:moveTo>
                    <a:pt x="8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2" name="Freeform 252"/>
            <p:cNvSpPr>
              <a:spLocks/>
            </p:cNvSpPr>
            <p:nvPr/>
          </p:nvSpPr>
          <p:spPr bwMode="auto">
            <a:xfrm>
              <a:off x="4032" y="3658"/>
              <a:ext cx="4" cy="2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0 w 4"/>
                <a:gd name="T7" fmla="*/ 0 h 2"/>
                <a:gd name="T8" fmla="*/ 0 w 4"/>
                <a:gd name="T9" fmla="*/ 2 h 2"/>
                <a:gd name="T10" fmla="*/ 4 w 4"/>
                <a:gd name="T11" fmla="*/ 2 h 2"/>
                <a:gd name="T12" fmla="*/ 2 w 4"/>
                <a:gd name="T13" fmla="*/ 2 h 2"/>
                <a:gd name="T14" fmla="*/ 4 w 4"/>
                <a:gd name="T15" fmla="*/ 2 h 2"/>
                <a:gd name="T16" fmla="*/ 4 w 4"/>
                <a:gd name="T17" fmla="*/ 2 h 2"/>
                <a:gd name="T18" fmla="*/ 0 w 4"/>
                <a:gd name="T19" fmla="*/ 0 h 2"/>
                <a:gd name="T20" fmla="*/ 0 w 4"/>
                <a:gd name="T21" fmla="*/ 2 h 2"/>
                <a:gd name="T22" fmla="*/ 4 w 4"/>
                <a:gd name="T23" fmla="*/ 2 h 2"/>
                <a:gd name="T24" fmla="*/ 2 w 4"/>
                <a:gd name="T25" fmla="*/ 2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2"/>
                <a:gd name="T41" fmla="*/ 4 w 4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3" name="Freeform 253"/>
            <p:cNvSpPr>
              <a:spLocks/>
            </p:cNvSpPr>
            <p:nvPr/>
          </p:nvSpPr>
          <p:spPr bwMode="auto">
            <a:xfrm>
              <a:off x="3906" y="4112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2 h 4"/>
                <a:gd name="T18" fmla="*/ 0 w 4"/>
                <a:gd name="T19" fmla="*/ 2 h 4"/>
                <a:gd name="T20" fmla="*/ 2 w 4"/>
                <a:gd name="T21" fmla="*/ 0 h 4"/>
                <a:gd name="T22" fmla="*/ 2 w 4"/>
                <a:gd name="T23" fmla="*/ 0 h 4"/>
                <a:gd name="T24" fmla="*/ 0 w 4"/>
                <a:gd name="T25" fmla="*/ 0 h 4"/>
                <a:gd name="T26" fmla="*/ 0 w 4"/>
                <a:gd name="T27" fmla="*/ 4 h 4"/>
                <a:gd name="T28" fmla="*/ 2 w 4"/>
                <a:gd name="T29" fmla="*/ 4 h 4"/>
                <a:gd name="T30" fmla="*/ 4 w 4"/>
                <a:gd name="T31" fmla="*/ 4 h 4"/>
                <a:gd name="T32" fmla="*/ 4 w 4"/>
                <a:gd name="T33" fmla="*/ 2 h 4"/>
                <a:gd name="T34" fmla="*/ 2 w 4"/>
                <a:gd name="T35" fmla="*/ 0 h 4"/>
                <a:gd name="T36" fmla="*/ 0 w 4"/>
                <a:gd name="T37" fmla="*/ 0 h 4"/>
                <a:gd name="T38" fmla="*/ 0 w 4"/>
                <a:gd name="T39" fmla="*/ 0 h 4"/>
                <a:gd name="T40" fmla="*/ 0 w 4"/>
                <a:gd name="T41" fmla="*/ 0 h 4"/>
                <a:gd name="T42" fmla="*/ 2 w 4"/>
                <a:gd name="T43" fmla="*/ 2 h 4"/>
                <a:gd name="T44" fmla="*/ 2 w 4"/>
                <a:gd name="T45" fmla="*/ 2 h 4"/>
                <a:gd name="T46" fmla="*/ 0 w 4"/>
                <a:gd name="T47" fmla="*/ 0 h 4"/>
                <a:gd name="T48" fmla="*/ 0 w 4"/>
                <a:gd name="T49" fmla="*/ 0 h 4"/>
                <a:gd name="T50" fmla="*/ 0 w 4"/>
                <a:gd name="T51" fmla="*/ 0 h 4"/>
                <a:gd name="T52" fmla="*/ 2 w 4"/>
                <a:gd name="T53" fmla="*/ 2 h 4"/>
                <a:gd name="T54" fmla="*/ 0 w 4"/>
                <a:gd name="T55" fmla="*/ 0 h 4"/>
                <a:gd name="T56" fmla="*/ 0 w 4"/>
                <a:gd name="T57" fmla="*/ 0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4 w 4"/>
                <a:gd name="T65" fmla="*/ 2 h 4"/>
                <a:gd name="T66" fmla="*/ 2 w 4"/>
                <a:gd name="T67" fmla="*/ 2 h 4"/>
                <a:gd name="T68" fmla="*/ 2 w 4"/>
                <a:gd name="T69" fmla="*/ 4 h 4"/>
                <a:gd name="T70" fmla="*/ 2 w 4"/>
                <a:gd name="T71" fmla="*/ 2 h 4"/>
                <a:gd name="T72" fmla="*/ 2 w 4"/>
                <a:gd name="T73" fmla="*/ 4 h 4"/>
                <a:gd name="T74" fmla="*/ 2 w 4"/>
                <a:gd name="T75" fmla="*/ 4 h 4"/>
                <a:gd name="T76" fmla="*/ 2 w 4"/>
                <a:gd name="T77" fmla="*/ 2 h 4"/>
                <a:gd name="T78" fmla="*/ 2 w 4"/>
                <a:gd name="T79" fmla="*/ 4 h 4"/>
                <a:gd name="T80" fmla="*/ 2 w 4"/>
                <a:gd name="T81" fmla="*/ 4 h 4"/>
                <a:gd name="T82" fmla="*/ 2 w 4"/>
                <a:gd name="T83" fmla="*/ 4 h 4"/>
                <a:gd name="T84" fmla="*/ 4 w 4"/>
                <a:gd name="T85" fmla="*/ 4 h 4"/>
                <a:gd name="T86" fmla="*/ 4 w 4"/>
                <a:gd name="T87" fmla="*/ 4 h 4"/>
                <a:gd name="T88" fmla="*/ 4 w 4"/>
                <a:gd name="T89" fmla="*/ 2 h 4"/>
                <a:gd name="T90" fmla="*/ 4 w 4"/>
                <a:gd name="T91" fmla="*/ 2 h 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"/>
                <a:gd name="T139" fmla="*/ 0 h 4"/>
                <a:gd name="T140" fmla="*/ 4 w 4"/>
                <a:gd name="T141" fmla="*/ 4 h 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4" name="Freeform 254"/>
            <p:cNvSpPr>
              <a:spLocks/>
            </p:cNvSpPr>
            <p:nvPr/>
          </p:nvSpPr>
          <p:spPr bwMode="auto">
            <a:xfrm>
              <a:off x="3870" y="3808"/>
              <a:ext cx="764" cy="534"/>
            </a:xfrm>
            <a:custGeom>
              <a:avLst/>
              <a:gdLst>
                <a:gd name="T0" fmla="*/ 722 w 764"/>
                <a:gd name="T1" fmla="*/ 146 h 534"/>
                <a:gd name="T2" fmla="*/ 706 w 764"/>
                <a:gd name="T3" fmla="*/ 90 h 534"/>
                <a:gd name="T4" fmla="*/ 710 w 764"/>
                <a:gd name="T5" fmla="*/ 66 h 534"/>
                <a:gd name="T6" fmla="*/ 704 w 764"/>
                <a:gd name="T7" fmla="*/ 48 h 534"/>
                <a:gd name="T8" fmla="*/ 722 w 764"/>
                <a:gd name="T9" fmla="*/ 32 h 534"/>
                <a:gd name="T10" fmla="*/ 726 w 764"/>
                <a:gd name="T11" fmla="*/ 18 h 534"/>
                <a:gd name="T12" fmla="*/ 716 w 764"/>
                <a:gd name="T13" fmla="*/ 2 h 534"/>
                <a:gd name="T14" fmla="*/ 692 w 764"/>
                <a:gd name="T15" fmla="*/ 16 h 534"/>
                <a:gd name="T16" fmla="*/ 676 w 764"/>
                <a:gd name="T17" fmla="*/ 38 h 534"/>
                <a:gd name="T18" fmla="*/ 640 w 764"/>
                <a:gd name="T19" fmla="*/ 54 h 534"/>
                <a:gd name="T20" fmla="*/ 596 w 764"/>
                <a:gd name="T21" fmla="*/ 36 h 534"/>
                <a:gd name="T22" fmla="*/ 554 w 764"/>
                <a:gd name="T23" fmla="*/ 32 h 534"/>
                <a:gd name="T24" fmla="*/ 530 w 764"/>
                <a:gd name="T25" fmla="*/ 22 h 534"/>
                <a:gd name="T26" fmla="*/ 512 w 764"/>
                <a:gd name="T27" fmla="*/ 40 h 534"/>
                <a:gd name="T28" fmla="*/ 474 w 764"/>
                <a:gd name="T29" fmla="*/ 28 h 534"/>
                <a:gd name="T30" fmla="*/ 470 w 764"/>
                <a:gd name="T31" fmla="*/ 44 h 534"/>
                <a:gd name="T32" fmla="*/ 434 w 764"/>
                <a:gd name="T33" fmla="*/ 46 h 534"/>
                <a:gd name="T34" fmla="*/ 420 w 764"/>
                <a:gd name="T35" fmla="*/ 74 h 534"/>
                <a:gd name="T36" fmla="*/ 442 w 764"/>
                <a:gd name="T37" fmla="*/ 88 h 534"/>
                <a:gd name="T38" fmla="*/ 436 w 764"/>
                <a:gd name="T39" fmla="*/ 100 h 534"/>
                <a:gd name="T40" fmla="*/ 422 w 764"/>
                <a:gd name="T41" fmla="*/ 124 h 534"/>
                <a:gd name="T42" fmla="*/ 424 w 764"/>
                <a:gd name="T43" fmla="*/ 154 h 534"/>
                <a:gd name="T44" fmla="*/ 422 w 764"/>
                <a:gd name="T45" fmla="*/ 180 h 534"/>
                <a:gd name="T46" fmla="*/ 406 w 764"/>
                <a:gd name="T47" fmla="*/ 236 h 534"/>
                <a:gd name="T48" fmla="*/ 374 w 764"/>
                <a:gd name="T49" fmla="*/ 270 h 534"/>
                <a:gd name="T50" fmla="*/ 350 w 764"/>
                <a:gd name="T51" fmla="*/ 322 h 534"/>
                <a:gd name="T52" fmla="*/ 326 w 764"/>
                <a:gd name="T53" fmla="*/ 342 h 534"/>
                <a:gd name="T54" fmla="*/ 314 w 764"/>
                <a:gd name="T55" fmla="*/ 370 h 534"/>
                <a:gd name="T56" fmla="*/ 266 w 764"/>
                <a:gd name="T57" fmla="*/ 418 h 534"/>
                <a:gd name="T58" fmla="*/ 226 w 764"/>
                <a:gd name="T59" fmla="*/ 442 h 534"/>
                <a:gd name="T60" fmla="*/ 192 w 764"/>
                <a:gd name="T61" fmla="*/ 414 h 534"/>
                <a:gd name="T62" fmla="*/ 168 w 764"/>
                <a:gd name="T63" fmla="*/ 370 h 534"/>
                <a:gd name="T64" fmla="*/ 132 w 764"/>
                <a:gd name="T65" fmla="*/ 368 h 534"/>
                <a:gd name="T66" fmla="*/ 110 w 764"/>
                <a:gd name="T67" fmla="*/ 338 h 534"/>
                <a:gd name="T68" fmla="*/ 70 w 764"/>
                <a:gd name="T69" fmla="*/ 314 h 534"/>
                <a:gd name="T70" fmla="*/ 74 w 764"/>
                <a:gd name="T71" fmla="*/ 290 h 534"/>
                <a:gd name="T72" fmla="*/ 40 w 764"/>
                <a:gd name="T73" fmla="*/ 306 h 534"/>
                <a:gd name="T74" fmla="*/ 28 w 764"/>
                <a:gd name="T75" fmla="*/ 312 h 534"/>
                <a:gd name="T76" fmla="*/ 16 w 764"/>
                <a:gd name="T77" fmla="*/ 338 h 534"/>
                <a:gd name="T78" fmla="*/ 2 w 764"/>
                <a:gd name="T79" fmla="*/ 362 h 534"/>
                <a:gd name="T80" fmla="*/ 16 w 764"/>
                <a:gd name="T81" fmla="*/ 382 h 534"/>
                <a:gd name="T82" fmla="*/ 96 w 764"/>
                <a:gd name="T83" fmla="*/ 422 h 534"/>
                <a:gd name="T84" fmla="*/ 202 w 764"/>
                <a:gd name="T85" fmla="*/ 510 h 534"/>
                <a:gd name="T86" fmla="*/ 376 w 764"/>
                <a:gd name="T87" fmla="*/ 534 h 534"/>
                <a:gd name="T88" fmla="*/ 382 w 764"/>
                <a:gd name="T89" fmla="*/ 510 h 534"/>
                <a:gd name="T90" fmla="*/ 408 w 764"/>
                <a:gd name="T91" fmla="*/ 492 h 534"/>
                <a:gd name="T92" fmla="*/ 402 w 764"/>
                <a:gd name="T93" fmla="*/ 476 h 534"/>
                <a:gd name="T94" fmla="*/ 394 w 764"/>
                <a:gd name="T95" fmla="*/ 458 h 534"/>
                <a:gd name="T96" fmla="*/ 424 w 764"/>
                <a:gd name="T97" fmla="*/ 426 h 534"/>
                <a:gd name="T98" fmla="*/ 466 w 764"/>
                <a:gd name="T99" fmla="*/ 420 h 534"/>
                <a:gd name="T100" fmla="*/ 510 w 764"/>
                <a:gd name="T101" fmla="*/ 410 h 534"/>
                <a:gd name="T102" fmla="*/ 534 w 764"/>
                <a:gd name="T103" fmla="*/ 390 h 534"/>
                <a:gd name="T104" fmla="*/ 560 w 764"/>
                <a:gd name="T105" fmla="*/ 374 h 534"/>
                <a:gd name="T106" fmla="*/ 592 w 764"/>
                <a:gd name="T107" fmla="*/ 362 h 534"/>
                <a:gd name="T108" fmla="*/ 630 w 764"/>
                <a:gd name="T109" fmla="*/ 352 h 534"/>
                <a:gd name="T110" fmla="*/ 630 w 764"/>
                <a:gd name="T111" fmla="*/ 298 h 534"/>
                <a:gd name="T112" fmla="*/ 634 w 764"/>
                <a:gd name="T113" fmla="*/ 272 h 534"/>
                <a:gd name="T114" fmla="*/ 666 w 764"/>
                <a:gd name="T115" fmla="*/ 246 h 534"/>
                <a:gd name="T116" fmla="*/ 702 w 764"/>
                <a:gd name="T117" fmla="*/ 226 h 534"/>
                <a:gd name="T118" fmla="*/ 742 w 764"/>
                <a:gd name="T119" fmla="*/ 216 h 534"/>
                <a:gd name="T120" fmla="*/ 764 w 764"/>
                <a:gd name="T121" fmla="*/ 178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4"/>
                <a:gd name="T184" fmla="*/ 0 h 534"/>
                <a:gd name="T185" fmla="*/ 764 w 76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4" h="534">
                  <a:moveTo>
                    <a:pt x="748" y="162"/>
                  </a:moveTo>
                  <a:lnTo>
                    <a:pt x="748" y="162"/>
                  </a:lnTo>
                  <a:lnTo>
                    <a:pt x="748" y="152"/>
                  </a:lnTo>
                  <a:lnTo>
                    <a:pt x="742" y="150"/>
                  </a:lnTo>
                  <a:lnTo>
                    <a:pt x="730" y="146"/>
                  </a:lnTo>
                  <a:lnTo>
                    <a:pt x="724" y="146"/>
                  </a:lnTo>
                  <a:lnTo>
                    <a:pt x="722" y="146"/>
                  </a:lnTo>
                  <a:lnTo>
                    <a:pt x="716" y="140"/>
                  </a:lnTo>
                  <a:lnTo>
                    <a:pt x="714" y="118"/>
                  </a:lnTo>
                  <a:lnTo>
                    <a:pt x="712" y="110"/>
                  </a:lnTo>
                  <a:lnTo>
                    <a:pt x="710" y="96"/>
                  </a:lnTo>
                  <a:lnTo>
                    <a:pt x="708" y="92"/>
                  </a:lnTo>
                  <a:lnTo>
                    <a:pt x="706" y="90"/>
                  </a:lnTo>
                  <a:lnTo>
                    <a:pt x="702" y="90"/>
                  </a:lnTo>
                  <a:lnTo>
                    <a:pt x="704" y="88"/>
                  </a:lnTo>
                  <a:lnTo>
                    <a:pt x="712" y="70"/>
                  </a:lnTo>
                  <a:lnTo>
                    <a:pt x="714" y="66"/>
                  </a:lnTo>
                  <a:lnTo>
                    <a:pt x="712" y="68"/>
                  </a:lnTo>
                  <a:lnTo>
                    <a:pt x="710" y="66"/>
                  </a:lnTo>
                  <a:lnTo>
                    <a:pt x="708" y="62"/>
                  </a:lnTo>
                  <a:lnTo>
                    <a:pt x="704" y="60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702" y="50"/>
                  </a:lnTo>
                  <a:lnTo>
                    <a:pt x="704" y="48"/>
                  </a:lnTo>
                  <a:lnTo>
                    <a:pt x="706" y="46"/>
                  </a:lnTo>
                  <a:lnTo>
                    <a:pt x="706" y="34"/>
                  </a:lnTo>
                  <a:lnTo>
                    <a:pt x="716" y="30"/>
                  </a:lnTo>
                  <a:lnTo>
                    <a:pt x="720" y="30"/>
                  </a:lnTo>
                  <a:lnTo>
                    <a:pt x="722" y="30"/>
                  </a:lnTo>
                  <a:lnTo>
                    <a:pt x="722" y="32"/>
                  </a:lnTo>
                  <a:lnTo>
                    <a:pt x="726" y="26"/>
                  </a:lnTo>
                  <a:lnTo>
                    <a:pt x="726" y="22"/>
                  </a:lnTo>
                  <a:lnTo>
                    <a:pt x="726" y="20"/>
                  </a:lnTo>
                  <a:lnTo>
                    <a:pt x="726" y="18"/>
                  </a:lnTo>
                  <a:lnTo>
                    <a:pt x="730" y="14"/>
                  </a:lnTo>
                  <a:lnTo>
                    <a:pt x="732" y="10"/>
                  </a:lnTo>
                  <a:lnTo>
                    <a:pt x="732" y="8"/>
                  </a:lnTo>
                  <a:lnTo>
                    <a:pt x="724" y="2"/>
                  </a:lnTo>
                  <a:lnTo>
                    <a:pt x="722" y="0"/>
                  </a:lnTo>
                  <a:lnTo>
                    <a:pt x="720" y="0"/>
                  </a:lnTo>
                  <a:lnTo>
                    <a:pt x="716" y="2"/>
                  </a:lnTo>
                  <a:lnTo>
                    <a:pt x="714" y="8"/>
                  </a:lnTo>
                  <a:lnTo>
                    <a:pt x="714" y="14"/>
                  </a:lnTo>
                  <a:lnTo>
                    <a:pt x="714" y="16"/>
                  </a:lnTo>
                  <a:lnTo>
                    <a:pt x="710" y="16"/>
                  </a:lnTo>
                  <a:lnTo>
                    <a:pt x="706" y="16"/>
                  </a:lnTo>
                  <a:lnTo>
                    <a:pt x="698" y="14"/>
                  </a:lnTo>
                  <a:lnTo>
                    <a:pt x="692" y="16"/>
                  </a:lnTo>
                  <a:lnTo>
                    <a:pt x="690" y="16"/>
                  </a:lnTo>
                  <a:lnTo>
                    <a:pt x="690" y="18"/>
                  </a:lnTo>
                  <a:lnTo>
                    <a:pt x="690" y="22"/>
                  </a:lnTo>
                  <a:lnTo>
                    <a:pt x="684" y="26"/>
                  </a:lnTo>
                  <a:lnTo>
                    <a:pt x="678" y="32"/>
                  </a:lnTo>
                  <a:lnTo>
                    <a:pt x="676" y="38"/>
                  </a:lnTo>
                  <a:lnTo>
                    <a:pt x="664" y="52"/>
                  </a:lnTo>
                  <a:lnTo>
                    <a:pt x="660" y="56"/>
                  </a:lnTo>
                  <a:lnTo>
                    <a:pt x="658" y="56"/>
                  </a:lnTo>
                  <a:lnTo>
                    <a:pt x="656" y="54"/>
                  </a:lnTo>
                  <a:lnTo>
                    <a:pt x="654" y="54"/>
                  </a:lnTo>
                  <a:lnTo>
                    <a:pt x="640" y="54"/>
                  </a:lnTo>
                  <a:lnTo>
                    <a:pt x="632" y="56"/>
                  </a:lnTo>
                  <a:lnTo>
                    <a:pt x="622" y="54"/>
                  </a:lnTo>
                  <a:lnTo>
                    <a:pt x="612" y="52"/>
                  </a:lnTo>
                  <a:lnTo>
                    <a:pt x="612" y="54"/>
                  </a:lnTo>
                  <a:lnTo>
                    <a:pt x="604" y="48"/>
                  </a:lnTo>
                  <a:lnTo>
                    <a:pt x="598" y="42"/>
                  </a:lnTo>
                  <a:lnTo>
                    <a:pt x="596" y="36"/>
                  </a:lnTo>
                  <a:lnTo>
                    <a:pt x="596" y="34"/>
                  </a:lnTo>
                  <a:lnTo>
                    <a:pt x="594" y="32"/>
                  </a:lnTo>
                  <a:lnTo>
                    <a:pt x="590" y="32"/>
                  </a:lnTo>
                  <a:lnTo>
                    <a:pt x="582" y="34"/>
                  </a:lnTo>
                  <a:lnTo>
                    <a:pt x="574" y="34"/>
                  </a:lnTo>
                  <a:lnTo>
                    <a:pt x="554" y="32"/>
                  </a:lnTo>
                  <a:lnTo>
                    <a:pt x="546" y="30"/>
                  </a:lnTo>
                  <a:lnTo>
                    <a:pt x="544" y="28"/>
                  </a:lnTo>
                  <a:lnTo>
                    <a:pt x="546" y="24"/>
                  </a:lnTo>
                  <a:lnTo>
                    <a:pt x="546" y="20"/>
                  </a:lnTo>
                  <a:lnTo>
                    <a:pt x="544" y="18"/>
                  </a:lnTo>
                  <a:lnTo>
                    <a:pt x="542" y="18"/>
                  </a:lnTo>
                  <a:lnTo>
                    <a:pt x="530" y="22"/>
                  </a:lnTo>
                  <a:lnTo>
                    <a:pt x="528" y="22"/>
                  </a:lnTo>
                  <a:lnTo>
                    <a:pt x="528" y="24"/>
                  </a:lnTo>
                  <a:lnTo>
                    <a:pt x="528" y="28"/>
                  </a:lnTo>
                  <a:lnTo>
                    <a:pt x="530" y="32"/>
                  </a:lnTo>
                  <a:lnTo>
                    <a:pt x="526" y="34"/>
                  </a:lnTo>
                  <a:lnTo>
                    <a:pt x="516" y="38"/>
                  </a:lnTo>
                  <a:lnTo>
                    <a:pt x="512" y="40"/>
                  </a:lnTo>
                  <a:lnTo>
                    <a:pt x="510" y="38"/>
                  </a:lnTo>
                  <a:lnTo>
                    <a:pt x="508" y="34"/>
                  </a:lnTo>
                  <a:lnTo>
                    <a:pt x="504" y="28"/>
                  </a:lnTo>
                  <a:lnTo>
                    <a:pt x="498" y="28"/>
                  </a:lnTo>
                  <a:lnTo>
                    <a:pt x="482" y="26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30"/>
                  </a:lnTo>
                  <a:lnTo>
                    <a:pt x="472" y="34"/>
                  </a:lnTo>
                  <a:lnTo>
                    <a:pt x="470" y="36"/>
                  </a:lnTo>
                  <a:lnTo>
                    <a:pt x="470" y="38"/>
                  </a:lnTo>
                  <a:lnTo>
                    <a:pt x="470" y="40"/>
                  </a:lnTo>
                  <a:lnTo>
                    <a:pt x="470" y="44"/>
                  </a:lnTo>
                  <a:lnTo>
                    <a:pt x="468" y="46"/>
                  </a:lnTo>
                  <a:lnTo>
                    <a:pt x="464" y="46"/>
                  </a:lnTo>
                  <a:lnTo>
                    <a:pt x="458" y="46"/>
                  </a:lnTo>
                  <a:lnTo>
                    <a:pt x="454" y="46"/>
                  </a:lnTo>
                  <a:lnTo>
                    <a:pt x="438" y="46"/>
                  </a:lnTo>
                  <a:lnTo>
                    <a:pt x="434" y="46"/>
                  </a:lnTo>
                  <a:lnTo>
                    <a:pt x="430" y="46"/>
                  </a:lnTo>
                  <a:lnTo>
                    <a:pt x="426" y="50"/>
                  </a:lnTo>
                  <a:lnTo>
                    <a:pt x="422" y="56"/>
                  </a:lnTo>
                  <a:lnTo>
                    <a:pt x="418" y="62"/>
                  </a:lnTo>
                  <a:lnTo>
                    <a:pt x="418" y="64"/>
                  </a:lnTo>
                  <a:lnTo>
                    <a:pt x="420" y="66"/>
                  </a:lnTo>
                  <a:lnTo>
                    <a:pt x="420" y="74"/>
                  </a:lnTo>
                  <a:lnTo>
                    <a:pt x="420" y="78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30" y="82"/>
                  </a:lnTo>
                  <a:lnTo>
                    <a:pt x="434" y="86"/>
                  </a:lnTo>
                  <a:lnTo>
                    <a:pt x="442" y="88"/>
                  </a:lnTo>
                  <a:lnTo>
                    <a:pt x="446" y="90"/>
                  </a:lnTo>
                  <a:lnTo>
                    <a:pt x="446" y="92"/>
                  </a:lnTo>
                  <a:lnTo>
                    <a:pt x="444" y="94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36" y="100"/>
                  </a:lnTo>
                  <a:lnTo>
                    <a:pt x="432" y="102"/>
                  </a:lnTo>
                  <a:lnTo>
                    <a:pt x="422" y="110"/>
                  </a:lnTo>
                  <a:lnTo>
                    <a:pt x="416" y="114"/>
                  </a:lnTo>
                  <a:lnTo>
                    <a:pt x="418" y="116"/>
                  </a:lnTo>
                  <a:lnTo>
                    <a:pt x="420" y="118"/>
                  </a:lnTo>
                  <a:lnTo>
                    <a:pt x="422" y="122"/>
                  </a:lnTo>
                  <a:lnTo>
                    <a:pt x="422" y="124"/>
                  </a:lnTo>
                  <a:lnTo>
                    <a:pt x="424" y="126"/>
                  </a:lnTo>
                  <a:lnTo>
                    <a:pt x="426" y="130"/>
                  </a:lnTo>
                  <a:lnTo>
                    <a:pt x="430" y="138"/>
                  </a:lnTo>
                  <a:lnTo>
                    <a:pt x="432" y="146"/>
                  </a:lnTo>
                  <a:lnTo>
                    <a:pt x="432" y="150"/>
                  </a:lnTo>
                  <a:lnTo>
                    <a:pt x="428" y="152"/>
                  </a:lnTo>
                  <a:lnTo>
                    <a:pt x="424" y="154"/>
                  </a:lnTo>
                  <a:lnTo>
                    <a:pt x="420" y="160"/>
                  </a:lnTo>
                  <a:lnTo>
                    <a:pt x="420" y="162"/>
                  </a:lnTo>
                  <a:lnTo>
                    <a:pt x="420" y="164"/>
                  </a:lnTo>
                  <a:lnTo>
                    <a:pt x="418" y="166"/>
                  </a:lnTo>
                  <a:lnTo>
                    <a:pt x="420" y="168"/>
                  </a:lnTo>
                  <a:lnTo>
                    <a:pt x="422" y="180"/>
                  </a:lnTo>
                  <a:lnTo>
                    <a:pt x="422" y="192"/>
                  </a:lnTo>
                  <a:lnTo>
                    <a:pt x="422" y="200"/>
                  </a:lnTo>
                  <a:lnTo>
                    <a:pt x="422" y="204"/>
                  </a:lnTo>
                  <a:lnTo>
                    <a:pt x="420" y="206"/>
                  </a:lnTo>
                  <a:lnTo>
                    <a:pt x="410" y="224"/>
                  </a:lnTo>
                  <a:lnTo>
                    <a:pt x="406" y="236"/>
                  </a:lnTo>
                  <a:lnTo>
                    <a:pt x="404" y="242"/>
                  </a:lnTo>
                  <a:lnTo>
                    <a:pt x="392" y="256"/>
                  </a:lnTo>
                  <a:lnTo>
                    <a:pt x="384" y="264"/>
                  </a:lnTo>
                  <a:lnTo>
                    <a:pt x="382" y="268"/>
                  </a:lnTo>
                  <a:lnTo>
                    <a:pt x="378" y="268"/>
                  </a:lnTo>
                  <a:lnTo>
                    <a:pt x="374" y="270"/>
                  </a:lnTo>
                  <a:lnTo>
                    <a:pt x="364" y="276"/>
                  </a:lnTo>
                  <a:lnTo>
                    <a:pt x="354" y="284"/>
                  </a:lnTo>
                  <a:lnTo>
                    <a:pt x="350" y="288"/>
                  </a:lnTo>
                  <a:lnTo>
                    <a:pt x="350" y="292"/>
                  </a:lnTo>
                  <a:lnTo>
                    <a:pt x="350" y="298"/>
                  </a:lnTo>
                  <a:lnTo>
                    <a:pt x="350" y="316"/>
                  </a:lnTo>
                  <a:lnTo>
                    <a:pt x="350" y="322"/>
                  </a:lnTo>
                  <a:lnTo>
                    <a:pt x="348" y="324"/>
                  </a:lnTo>
                  <a:lnTo>
                    <a:pt x="346" y="324"/>
                  </a:lnTo>
                  <a:lnTo>
                    <a:pt x="342" y="326"/>
                  </a:lnTo>
                  <a:lnTo>
                    <a:pt x="340" y="330"/>
                  </a:lnTo>
                  <a:lnTo>
                    <a:pt x="338" y="332"/>
                  </a:lnTo>
                  <a:lnTo>
                    <a:pt x="332" y="334"/>
                  </a:lnTo>
                  <a:lnTo>
                    <a:pt x="326" y="342"/>
                  </a:lnTo>
                  <a:lnTo>
                    <a:pt x="318" y="350"/>
                  </a:lnTo>
                  <a:lnTo>
                    <a:pt x="314" y="356"/>
                  </a:lnTo>
                  <a:lnTo>
                    <a:pt x="314" y="358"/>
                  </a:lnTo>
                  <a:lnTo>
                    <a:pt x="316" y="360"/>
                  </a:lnTo>
                  <a:lnTo>
                    <a:pt x="318" y="362"/>
                  </a:lnTo>
                  <a:lnTo>
                    <a:pt x="316" y="366"/>
                  </a:lnTo>
                  <a:lnTo>
                    <a:pt x="314" y="370"/>
                  </a:lnTo>
                  <a:lnTo>
                    <a:pt x="300" y="380"/>
                  </a:lnTo>
                  <a:lnTo>
                    <a:pt x="294" y="386"/>
                  </a:lnTo>
                  <a:lnTo>
                    <a:pt x="292" y="388"/>
                  </a:lnTo>
                  <a:lnTo>
                    <a:pt x="296" y="388"/>
                  </a:lnTo>
                  <a:lnTo>
                    <a:pt x="292" y="402"/>
                  </a:lnTo>
                  <a:lnTo>
                    <a:pt x="278" y="402"/>
                  </a:lnTo>
                  <a:lnTo>
                    <a:pt x="278" y="406"/>
                  </a:lnTo>
                  <a:lnTo>
                    <a:pt x="266" y="418"/>
                  </a:lnTo>
                  <a:lnTo>
                    <a:pt x="266" y="426"/>
                  </a:lnTo>
                  <a:lnTo>
                    <a:pt x="254" y="432"/>
                  </a:lnTo>
                  <a:lnTo>
                    <a:pt x="250" y="432"/>
                  </a:lnTo>
                  <a:lnTo>
                    <a:pt x="238" y="434"/>
                  </a:lnTo>
                  <a:lnTo>
                    <a:pt x="234" y="438"/>
                  </a:lnTo>
                  <a:lnTo>
                    <a:pt x="230" y="440"/>
                  </a:lnTo>
                  <a:lnTo>
                    <a:pt x="226" y="442"/>
                  </a:lnTo>
                  <a:lnTo>
                    <a:pt x="224" y="444"/>
                  </a:lnTo>
                  <a:lnTo>
                    <a:pt x="222" y="444"/>
                  </a:lnTo>
                  <a:lnTo>
                    <a:pt x="218" y="442"/>
                  </a:lnTo>
                  <a:lnTo>
                    <a:pt x="214" y="438"/>
                  </a:lnTo>
                  <a:lnTo>
                    <a:pt x="212" y="430"/>
                  </a:lnTo>
                  <a:lnTo>
                    <a:pt x="206" y="418"/>
                  </a:lnTo>
                  <a:lnTo>
                    <a:pt x="204" y="414"/>
                  </a:lnTo>
                  <a:lnTo>
                    <a:pt x="192" y="414"/>
                  </a:lnTo>
                  <a:lnTo>
                    <a:pt x="190" y="394"/>
                  </a:lnTo>
                  <a:lnTo>
                    <a:pt x="190" y="392"/>
                  </a:lnTo>
                  <a:lnTo>
                    <a:pt x="188" y="390"/>
                  </a:lnTo>
                  <a:lnTo>
                    <a:pt x="188" y="392"/>
                  </a:lnTo>
                  <a:lnTo>
                    <a:pt x="180" y="386"/>
                  </a:lnTo>
                  <a:lnTo>
                    <a:pt x="172" y="372"/>
                  </a:lnTo>
                  <a:lnTo>
                    <a:pt x="168" y="370"/>
                  </a:lnTo>
                  <a:lnTo>
                    <a:pt x="144" y="366"/>
                  </a:lnTo>
                  <a:lnTo>
                    <a:pt x="140" y="366"/>
                  </a:lnTo>
                  <a:lnTo>
                    <a:pt x="138" y="368"/>
                  </a:lnTo>
                  <a:lnTo>
                    <a:pt x="138" y="370"/>
                  </a:lnTo>
                  <a:lnTo>
                    <a:pt x="134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0" y="360"/>
                  </a:lnTo>
                  <a:lnTo>
                    <a:pt x="130" y="354"/>
                  </a:lnTo>
                  <a:lnTo>
                    <a:pt x="124" y="350"/>
                  </a:lnTo>
                  <a:lnTo>
                    <a:pt x="122" y="350"/>
                  </a:lnTo>
                  <a:lnTo>
                    <a:pt x="118" y="344"/>
                  </a:lnTo>
                  <a:lnTo>
                    <a:pt x="116" y="342"/>
                  </a:lnTo>
                  <a:lnTo>
                    <a:pt x="110" y="338"/>
                  </a:lnTo>
                  <a:lnTo>
                    <a:pt x="108" y="338"/>
                  </a:lnTo>
                  <a:lnTo>
                    <a:pt x="108" y="334"/>
                  </a:lnTo>
                  <a:lnTo>
                    <a:pt x="110" y="330"/>
                  </a:lnTo>
                  <a:lnTo>
                    <a:pt x="92" y="324"/>
                  </a:lnTo>
                  <a:lnTo>
                    <a:pt x="76" y="318"/>
                  </a:lnTo>
                  <a:lnTo>
                    <a:pt x="70" y="314"/>
                  </a:lnTo>
                  <a:lnTo>
                    <a:pt x="70" y="312"/>
                  </a:lnTo>
                  <a:lnTo>
                    <a:pt x="74" y="308"/>
                  </a:lnTo>
                  <a:lnTo>
                    <a:pt x="76" y="308"/>
                  </a:lnTo>
                  <a:lnTo>
                    <a:pt x="78" y="306"/>
                  </a:lnTo>
                  <a:lnTo>
                    <a:pt x="76" y="296"/>
                  </a:lnTo>
                  <a:lnTo>
                    <a:pt x="74" y="290"/>
                  </a:lnTo>
                  <a:lnTo>
                    <a:pt x="68" y="290"/>
                  </a:lnTo>
                  <a:lnTo>
                    <a:pt x="64" y="292"/>
                  </a:lnTo>
                  <a:lnTo>
                    <a:pt x="60" y="296"/>
                  </a:lnTo>
                  <a:lnTo>
                    <a:pt x="56" y="300"/>
                  </a:lnTo>
                  <a:lnTo>
                    <a:pt x="44" y="304"/>
                  </a:lnTo>
                  <a:lnTo>
                    <a:pt x="40" y="306"/>
                  </a:lnTo>
                  <a:lnTo>
                    <a:pt x="38" y="306"/>
                  </a:lnTo>
                  <a:lnTo>
                    <a:pt x="40" y="306"/>
                  </a:lnTo>
                  <a:lnTo>
                    <a:pt x="34" y="306"/>
                  </a:lnTo>
                  <a:lnTo>
                    <a:pt x="30" y="308"/>
                  </a:lnTo>
                  <a:lnTo>
                    <a:pt x="28" y="312"/>
                  </a:lnTo>
                  <a:lnTo>
                    <a:pt x="26" y="316"/>
                  </a:lnTo>
                  <a:lnTo>
                    <a:pt x="26" y="318"/>
                  </a:lnTo>
                  <a:lnTo>
                    <a:pt x="24" y="322"/>
                  </a:lnTo>
                  <a:lnTo>
                    <a:pt x="22" y="322"/>
                  </a:lnTo>
                  <a:lnTo>
                    <a:pt x="14" y="330"/>
                  </a:lnTo>
                  <a:lnTo>
                    <a:pt x="16" y="338"/>
                  </a:lnTo>
                  <a:lnTo>
                    <a:pt x="16" y="340"/>
                  </a:lnTo>
                  <a:lnTo>
                    <a:pt x="14" y="342"/>
                  </a:lnTo>
                  <a:lnTo>
                    <a:pt x="12" y="344"/>
                  </a:lnTo>
                  <a:lnTo>
                    <a:pt x="6" y="352"/>
                  </a:lnTo>
                  <a:lnTo>
                    <a:pt x="2" y="360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4" y="366"/>
                  </a:lnTo>
                  <a:lnTo>
                    <a:pt x="12" y="368"/>
                  </a:lnTo>
                  <a:lnTo>
                    <a:pt x="14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82"/>
                  </a:lnTo>
                  <a:lnTo>
                    <a:pt x="18" y="382"/>
                  </a:lnTo>
                  <a:lnTo>
                    <a:pt x="32" y="386"/>
                  </a:lnTo>
                  <a:lnTo>
                    <a:pt x="42" y="396"/>
                  </a:lnTo>
                  <a:lnTo>
                    <a:pt x="48" y="398"/>
                  </a:lnTo>
                  <a:lnTo>
                    <a:pt x="52" y="398"/>
                  </a:lnTo>
                  <a:lnTo>
                    <a:pt x="52" y="400"/>
                  </a:lnTo>
                  <a:lnTo>
                    <a:pt x="72" y="406"/>
                  </a:lnTo>
                  <a:lnTo>
                    <a:pt x="82" y="416"/>
                  </a:lnTo>
                  <a:lnTo>
                    <a:pt x="96" y="422"/>
                  </a:lnTo>
                  <a:lnTo>
                    <a:pt x="116" y="422"/>
                  </a:lnTo>
                  <a:lnTo>
                    <a:pt x="132" y="426"/>
                  </a:lnTo>
                  <a:lnTo>
                    <a:pt x="136" y="442"/>
                  </a:lnTo>
                  <a:lnTo>
                    <a:pt x="142" y="462"/>
                  </a:lnTo>
                  <a:lnTo>
                    <a:pt x="142" y="476"/>
                  </a:lnTo>
                  <a:lnTo>
                    <a:pt x="146" y="476"/>
                  </a:lnTo>
                  <a:lnTo>
                    <a:pt x="156" y="492"/>
                  </a:lnTo>
                  <a:lnTo>
                    <a:pt x="176" y="502"/>
                  </a:lnTo>
                  <a:lnTo>
                    <a:pt x="202" y="510"/>
                  </a:lnTo>
                  <a:lnTo>
                    <a:pt x="222" y="506"/>
                  </a:lnTo>
                  <a:lnTo>
                    <a:pt x="262" y="486"/>
                  </a:lnTo>
                  <a:lnTo>
                    <a:pt x="286" y="492"/>
                  </a:lnTo>
                  <a:lnTo>
                    <a:pt x="322" y="506"/>
                  </a:lnTo>
                  <a:lnTo>
                    <a:pt x="326" y="510"/>
                  </a:lnTo>
                  <a:lnTo>
                    <a:pt x="332" y="510"/>
                  </a:lnTo>
                  <a:lnTo>
                    <a:pt x="336" y="516"/>
                  </a:lnTo>
                  <a:lnTo>
                    <a:pt x="350" y="526"/>
                  </a:lnTo>
                  <a:lnTo>
                    <a:pt x="376" y="534"/>
                  </a:lnTo>
                  <a:lnTo>
                    <a:pt x="378" y="530"/>
                  </a:lnTo>
                  <a:lnTo>
                    <a:pt x="380" y="528"/>
                  </a:lnTo>
                  <a:lnTo>
                    <a:pt x="382" y="524"/>
                  </a:lnTo>
                  <a:lnTo>
                    <a:pt x="382" y="518"/>
                  </a:lnTo>
                  <a:lnTo>
                    <a:pt x="382" y="510"/>
                  </a:lnTo>
                  <a:lnTo>
                    <a:pt x="382" y="506"/>
                  </a:lnTo>
                  <a:lnTo>
                    <a:pt x="386" y="500"/>
                  </a:lnTo>
                  <a:lnTo>
                    <a:pt x="388" y="496"/>
                  </a:lnTo>
                  <a:lnTo>
                    <a:pt x="390" y="498"/>
                  </a:lnTo>
                  <a:lnTo>
                    <a:pt x="394" y="496"/>
                  </a:lnTo>
                  <a:lnTo>
                    <a:pt x="408" y="492"/>
                  </a:lnTo>
                  <a:lnTo>
                    <a:pt x="414" y="490"/>
                  </a:lnTo>
                  <a:lnTo>
                    <a:pt x="414" y="488"/>
                  </a:lnTo>
                  <a:lnTo>
                    <a:pt x="412" y="486"/>
                  </a:lnTo>
                  <a:lnTo>
                    <a:pt x="410" y="482"/>
                  </a:lnTo>
                  <a:lnTo>
                    <a:pt x="408" y="480"/>
                  </a:lnTo>
                  <a:lnTo>
                    <a:pt x="402" y="476"/>
                  </a:lnTo>
                  <a:lnTo>
                    <a:pt x="398" y="472"/>
                  </a:lnTo>
                  <a:lnTo>
                    <a:pt x="394" y="470"/>
                  </a:lnTo>
                  <a:lnTo>
                    <a:pt x="392" y="466"/>
                  </a:lnTo>
                  <a:lnTo>
                    <a:pt x="392" y="462"/>
                  </a:lnTo>
                  <a:lnTo>
                    <a:pt x="392" y="458"/>
                  </a:lnTo>
                  <a:lnTo>
                    <a:pt x="394" y="458"/>
                  </a:lnTo>
                  <a:lnTo>
                    <a:pt x="396" y="458"/>
                  </a:lnTo>
                  <a:lnTo>
                    <a:pt x="400" y="452"/>
                  </a:lnTo>
                  <a:lnTo>
                    <a:pt x="400" y="450"/>
                  </a:lnTo>
                  <a:lnTo>
                    <a:pt x="402" y="440"/>
                  </a:lnTo>
                  <a:lnTo>
                    <a:pt x="402" y="434"/>
                  </a:lnTo>
                  <a:lnTo>
                    <a:pt x="406" y="424"/>
                  </a:lnTo>
                  <a:lnTo>
                    <a:pt x="424" y="426"/>
                  </a:lnTo>
                  <a:lnTo>
                    <a:pt x="432" y="426"/>
                  </a:lnTo>
                  <a:lnTo>
                    <a:pt x="434" y="428"/>
                  </a:lnTo>
                  <a:lnTo>
                    <a:pt x="442" y="426"/>
                  </a:lnTo>
                  <a:lnTo>
                    <a:pt x="454" y="422"/>
                  </a:lnTo>
                  <a:lnTo>
                    <a:pt x="462" y="422"/>
                  </a:lnTo>
                  <a:lnTo>
                    <a:pt x="466" y="420"/>
                  </a:lnTo>
                  <a:lnTo>
                    <a:pt x="472" y="420"/>
                  </a:lnTo>
                  <a:lnTo>
                    <a:pt x="478" y="418"/>
                  </a:lnTo>
                  <a:lnTo>
                    <a:pt x="496" y="420"/>
                  </a:lnTo>
                  <a:lnTo>
                    <a:pt x="500" y="418"/>
                  </a:lnTo>
                  <a:lnTo>
                    <a:pt x="510" y="410"/>
                  </a:lnTo>
                  <a:lnTo>
                    <a:pt x="514" y="406"/>
                  </a:lnTo>
                  <a:lnTo>
                    <a:pt x="518" y="400"/>
                  </a:lnTo>
                  <a:lnTo>
                    <a:pt x="526" y="390"/>
                  </a:lnTo>
                  <a:lnTo>
                    <a:pt x="530" y="388"/>
                  </a:lnTo>
                  <a:lnTo>
                    <a:pt x="534" y="388"/>
                  </a:lnTo>
                  <a:lnTo>
                    <a:pt x="534" y="390"/>
                  </a:lnTo>
                  <a:lnTo>
                    <a:pt x="538" y="386"/>
                  </a:lnTo>
                  <a:lnTo>
                    <a:pt x="544" y="380"/>
                  </a:lnTo>
                  <a:lnTo>
                    <a:pt x="546" y="378"/>
                  </a:lnTo>
                  <a:lnTo>
                    <a:pt x="548" y="378"/>
                  </a:lnTo>
                  <a:lnTo>
                    <a:pt x="554" y="378"/>
                  </a:lnTo>
                  <a:lnTo>
                    <a:pt x="556" y="376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6" y="370"/>
                  </a:lnTo>
                  <a:lnTo>
                    <a:pt x="574" y="368"/>
                  </a:lnTo>
                  <a:lnTo>
                    <a:pt x="582" y="366"/>
                  </a:lnTo>
                  <a:lnTo>
                    <a:pt x="586" y="366"/>
                  </a:lnTo>
                  <a:lnTo>
                    <a:pt x="592" y="362"/>
                  </a:lnTo>
                  <a:lnTo>
                    <a:pt x="598" y="358"/>
                  </a:lnTo>
                  <a:lnTo>
                    <a:pt x="602" y="356"/>
                  </a:lnTo>
                  <a:lnTo>
                    <a:pt x="614" y="356"/>
                  </a:lnTo>
                  <a:lnTo>
                    <a:pt x="620" y="356"/>
                  </a:lnTo>
                  <a:lnTo>
                    <a:pt x="624" y="354"/>
                  </a:lnTo>
                  <a:lnTo>
                    <a:pt x="630" y="352"/>
                  </a:lnTo>
                  <a:lnTo>
                    <a:pt x="638" y="346"/>
                  </a:lnTo>
                  <a:lnTo>
                    <a:pt x="644" y="344"/>
                  </a:lnTo>
                  <a:lnTo>
                    <a:pt x="644" y="342"/>
                  </a:lnTo>
                  <a:lnTo>
                    <a:pt x="642" y="342"/>
                  </a:lnTo>
                  <a:lnTo>
                    <a:pt x="642" y="326"/>
                  </a:lnTo>
                  <a:lnTo>
                    <a:pt x="642" y="320"/>
                  </a:lnTo>
                  <a:lnTo>
                    <a:pt x="640" y="306"/>
                  </a:lnTo>
                  <a:lnTo>
                    <a:pt x="630" y="298"/>
                  </a:lnTo>
                  <a:lnTo>
                    <a:pt x="628" y="298"/>
                  </a:lnTo>
                  <a:lnTo>
                    <a:pt x="626" y="292"/>
                  </a:lnTo>
                  <a:lnTo>
                    <a:pt x="626" y="288"/>
                  </a:lnTo>
                  <a:lnTo>
                    <a:pt x="626" y="284"/>
                  </a:lnTo>
                  <a:lnTo>
                    <a:pt x="630" y="274"/>
                  </a:lnTo>
                  <a:lnTo>
                    <a:pt x="634" y="272"/>
                  </a:lnTo>
                  <a:lnTo>
                    <a:pt x="636" y="272"/>
                  </a:lnTo>
                  <a:lnTo>
                    <a:pt x="646" y="270"/>
                  </a:lnTo>
                  <a:lnTo>
                    <a:pt x="650" y="270"/>
                  </a:lnTo>
                  <a:lnTo>
                    <a:pt x="652" y="268"/>
                  </a:lnTo>
                  <a:lnTo>
                    <a:pt x="654" y="262"/>
                  </a:lnTo>
                  <a:lnTo>
                    <a:pt x="658" y="256"/>
                  </a:lnTo>
                  <a:lnTo>
                    <a:pt x="666" y="246"/>
                  </a:lnTo>
                  <a:lnTo>
                    <a:pt x="668" y="244"/>
                  </a:lnTo>
                  <a:lnTo>
                    <a:pt x="676" y="234"/>
                  </a:lnTo>
                  <a:lnTo>
                    <a:pt x="682" y="230"/>
                  </a:lnTo>
                  <a:lnTo>
                    <a:pt x="686" y="228"/>
                  </a:lnTo>
                  <a:lnTo>
                    <a:pt x="692" y="226"/>
                  </a:lnTo>
                  <a:lnTo>
                    <a:pt x="698" y="226"/>
                  </a:lnTo>
                  <a:lnTo>
                    <a:pt x="702" y="226"/>
                  </a:lnTo>
                  <a:lnTo>
                    <a:pt x="708" y="224"/>
                  </a:lnTo>
                  <a:lnTo>
                    <a:pt x="714" y="222"/>
                  </a:lnTo>
                  <a:lnTo>
                    <a:pt x="722" y="220"/>
                  </a:lnTo>
                  <a:lnTo>
                    <a:pt x="726" y="218"/>
                  </a:lnTo>
                  <a:lnTo>
                    <a:pt x="742" y="216"/>
                  </a:lnTo>
                  <a:lnTo>
                    <a:pt x="746" y="216"/>
                  </a:lnTo>
                  <a:lnTo>
                    <a:pt x="750" y="214"/>
                  </a:lnTo>
                  <a:lnTo>
                    <a:pt x="756" y="206"/>
                  </a:lnTo>
                  <a:lnTo>
                    <a:pt x="762" y="198"/>
                  </a:lnTo>
                  <a:lnTo>
                    <a:pt x="762" y="192"/>
                  </a:lnTo>
                  <a:lnTo>
                    <a:pt x="764" y="178"/>
                  </a:lnTo>
                  <a:lnTo>
                    <a:pt x="756" y="172"/>
                  </a:lnTo>
                  <a:lnTo>
                    <a:pt x="750" y="166"/>
                  </a:lnTo>
                  <a:lnTo>
                    <a:pt x="748" y="16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5" name="Freeform 255"/>
            <p:cNvSpPr>
              <a:spLocks/>
            </p:cNvSpPr>
            <p:nvPr/>
          </p:nvSpPr>
          <p:spPr bwMode="auto">
            <a:xfrm>
              <a:off x="3868" y="3806"/>
              <a:ext cx="768" cy="538"/>
            </a:xfrm>
            <a:custGeom>
              <a:avLst/>
              <a:gdLst>
                <a:gd name="T0" fmla="*/ 708 w 768"/>
                <a:gd name="T1" fmla="*/ 92 h 538"/>
                <a:gd name="T2" fmla="*/ 704 w 768"/>
                <a:gd name="T3" fmla="*/ 54 h 538"/>
                <a:gd name="T4" fmla="*/ 730 w 768"/>
                <a:gd name="T5" fmla="*/ 24 h 538"/>
                <a:gd name="T6" fmla="*/ 728 w 768"/>
                <a:gd name="T7" fmla="*/ 2 h 538"/>
                <a:gd name="T8" fmla="*/ 684 w 768"/>
                <a:gd name="T9" fmla="*/ 26 h 538"/>
                <a:gd name="T10" fmla="*/ 636 w 768"/>
                <a:gd name="T11" fmla="*/ 56 h 538"/>
                <a:gd name="T12" fmla="*/ 548 w 768"/>
                <a:gd name="T13" fmla="*/ 30 h 538"/>
                <a:gd name="T14" fmla="*/ 514 w 768"/>
                <a:gd name="T15" fmla="*/ 38 h 538"/>
                <a:gd name="T16" fmla="*/ 440 w 768"/>
                <a:gd name="T17" fmla="*/ 46 h 538"/>
                <a:gd name="T18" fmla="*/ 446 w 768"/>
                <a:gd name="T19" fmla="*/ 94 h 538"/>
                <a:gd name="T20" fmla="*/ 418 w 768"/>
                <a:gd name="T21" fmla="*/ 120 h 538"/>
                <a:gd name="T22" fmla="*/ 420 w 768"/>
                <a:gd name="T23" fmla="*/ 174 h 538"/>
                <a:gd name="T24" fmla="*/ 356 w 768"/>
                <a:gd name="T25" fmla="*/ 284 h 538"/>
                <a:gd name="T26" fmla="*/ 294 w 768"/>
                <a:gd name="T27" fmla="*/ 386 h 538"/>
                <a:gd name="T28" fmla="*/ 216 w 768"/>
                <a:gd name="T29" fmla="*/ 432 h 538"/>
                <a:gd name="T30" fmla="*/ 136 w 768"/>
                <a:gd name="T31" fmla="*/ 370 h 538"/>
                <a:gd name="T32" fmla="*/ 74 w 768"/>
                <a:gd name="T33" fmla="*/ 316 h 538"/>
                <a:gd name="T34" fmla="*/ 60 w 768"/>
                <a:gd name="T35" fmla="*/ 296 h 538"/>
                <a:gd name="T36" fmla="*/ 42 w 768"/>
                <a:gd name="T37" fmla="*/ 308 h 538"/>
                <a:gd name="T38" fmla="*/ 14 w 768"/>
                <a:gd name="T39" fmla="*/ 344 h 538"/>
                <a:gd name="T40" fmla="*/ 54 w 768"/>
                <a:gd name="T41" fmla="*/ 400 h 538"/>
                <a:gd name="T42" fmla="*/ 386 w 768"/>
                <a:gd name="T43" fmla="*/ 520 h 538"/>
                <a:gd name="T44" fmla="*/ 410 w 768"/>
                <a:gd name="T45" fmla="*/ 496 h 538"/>
                <a:gd name="T46" fmla="*/ 394 w 768"/>
                <a:gd name="T47" fmla="*/ 460 h 538"/>
                <a:gd name="T48" fmla="*/ 426 w 768"/>
                <a:gd name="T49" fmla="*/ 430 h 538"/>
                <a:gd name="T50" fmla="*/ 514 w 768"/>
                <a:gd name="T51" fmla="*/ 410 h 538"/>
                <a:gd name="T52" fmla="*/ 568 w 768"/>
                <a:gd name="T53" fmla="*/ 374 h 538"/>
                <a:gd name="T54" fmla="*/ 644 w 768"/>
                <a:gd name="T55" fmla="*/ 344 h 538"/>
                <a:gd name="T56" fmla="*/ 670 w 768"/>
                <a:gd name="T57" fmla="*/ 246 h 538"/>
                <a:gd name="T58" fmla="*/ 766 w 768"/>
                <a:gd name="T59" fmla="*/ 202 h 538"/>
                <a:gd name="T60" fmla="*/ 762 w 768"/>
                <a:gd name="T61" fmla="*/ 200 h 538"/>
                <a:gd name="T62" fmla="*/ 668 w 768"/>
                <a:gd name="T63" fmla="*/ 246 h 538"/>
                <a:gd name="T64" fmla="*/ 644 w 768"/>
                <a:gd name="T65" fmla="*/ 346 h 538"/>
                <a:gd name="T66" fmla="*/ 600 w 768"/>
                <a:gd name="T67" fmla="*/ 358 h 538"/>
                <a:gd name="T68" fmla="*/ 526 w 768"/>
                <a:gd name="T69" fmla="*/ 392 h 538"/>
                <a:gd name="T70" fmla="*/ 464 w 768"/>
                <a:gd name="T71" fmla="*/ 422 h 538"/>
                <a:gd name="T72" fmla="*/ 396 w 768"/>
                <a:gd name="T73" fmla="*/ 460 h 538"/>
                <a:gd name="T74" fmla="*/ 414 w 768"/>
                <a:gd name="T75" fmla="*/ 490 h 538"/>
                <a:gd name="T76" fmla="*/ 382 w 768"/>
                <a:gd name="T77" fmla="*/ 510 h 538"/>
                <a:gd name="T78" fmla="*/ 56 w 768"/>
                <a:gd name="T79" fmla="*/ 396 h 538"/>
                <a:gd name="T80" fmla="*/ 2 w 768"/>
                <a:gd name="T81" fmla="*/ 366 h 538"/>
                <a:gd name="T82" fmla="*/ 26 w 768"/>
                <a:gd name="T83" fmla="*/ 326 h 538"/>
                <a:gd name="T84" fmla="*/ 42 w 768"/>
                <a:gd name="T85" fmla="*/ 310 h 538"/>
                <a:gd name="T86" fmla="*/ 94 w 768"/>
                <a:gd name="T87" fmla="*/ 328 h 538"/>
                <a:gd name="T88" fmla="*/ 142 w 768"/>
                <a:gd name="T89" fmla="*/ 370 h 538"/>
                <a:gd name="T90" fmla="*/ 190 w 768"/>
                <a:gd name="T91" fmla="*/ 398 h 538"/>
                <a:gd name="T92" fmla="*/ 296 w 768"/>
                <a:gd name="T93" fmla="*/ 406 h 538"/>
                <a:gd name="T94" fmla="*/ 340 w 768"/>
                <a:gd name="T95" fmla="*/ 336 h 538"/>
                <a:gd name="T96" fmla="*/ 410 w 768"/>
                <a:gd name="T97" fmla="*/ 238 h 538"/>
                <a:gd name="T98" fmla="*/ 434 w 768"/>
                <a:gd name="T99" fmla="*/ 152 h 538"/>
                <a:gd name="T100" fmla="*/ 448 w 768"/>
                <a:gd name="T101" fmla="*/ 96 h 538"/>
                <a:gd name="T102" fmla="*/ 422 w 768"/>
                <a:gd name="T103" fmla="*/ 66 h 538"/>
                <a:gd name="T104" fmla="*/ 476 w 768"/>
                <a:gd name="T105" fmla="*/ 30 h 538"/>
                <a:gd name="T106" fmla="*/ 530 w 768"/>
                <a:gd name="T107" fmla="*/ 38 h 538"/>
                <a:gd name="T108" fmla="*/ 596 w 768"/>
                <a:gd name="T109" fmla="*/ 36 h 538"/>
                <a:gd name="T110" fmla="*/ 616 w 768"/>
                <a:gd name="T111" fmla="*/ 56 h 538"/>
                <a:gd name="T112" fmla="*/ 694 w 768"/>
                <a:gd name="T113" fmla="*/ 18 h 538"/>
                <a:gd name="T114" fmla="*/ 732 w 768"/>
                <a:gd name="T115" fmla="*/ 12 h 538"/>
                <a:gd name="T116" fmla="*/ 728 w 768"/>
                <a:gd name="T117" fmla="*/ 24 h 538"/>
                <a:gd name="T118" fmla="*/ 706 w 768"/>
                <a:gd name="T119" fmla="*/ 48 h 538"/>
                <a:gd name="T120" fmla="*/ 716 w 768"/>
                <a:gd name="T121" fmla="*/ 68 h 538"/>
                <a:gd name="T122" fmla="*/ 724 w 768"/>
                <a:gd name="T123" fmla="*/ 150 h 5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538"/>
                <a:gd name="T188" fmla="*/ 768 w 768"/>
                <a:gd name="T189" fmla="*/ 538 h 5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538">
                  <a:moveTo>
                    <a:pt x="750" y="164"/>
                  </a:moveTo>
                  <a:lnTo>
                    <a:pt x="752" y="164"/>
                  </a:lnTo>
                  <a:lnTo>
                    <a:pt x="752" y="154"/>
                  </a:lnTo>
                  <a:lnTo>
                    <a:pt x="750" y="152"/>
                  </a:lnTo>
                  <a:lnTo>
                    <a:pt x="746" y="150"/>
                  </a:lnTo>
                  <a:lnTo>
                    <a:pt x="732" y="146"/>
                  </a:lnTo>
                  <a:lnTo>
                    <a:pt x="726" y="144"/>
                  </a:lnTo>
                  <a:lnTo>
                    <a:pt x="722" y="146"/>
                  </a:lnTo>
                  <a:lnTo>
                    <a:pt x="724" y="148"/>
                  </a:lnTo>
                  <a:lnTo>
                    <a:pt x="724" y="146"/>
                  </a:lnTo>
                  <a:lnTo>
                    <a:pt x="720" y="140"/>
                  </a:lnTo>
                  <a:lnTo>
                    <a:pt x="718" y="142"/>
                  </a:lnTo>
                  <a:lnTo>
                    <a:pt x="720" y="142"/>
                  </a:lnTo>
                  <a:lnTo>
                    <a:pt x="718" y="120"/>
                  </a:lnTo>
                  <a:lnTo>
                    <a:pt x="716" y="112"/>
                  </a:lnTo>
                  <a:lnTo>
                    <a:pt x="714" y="98"/>
                  </a:lnTo>
                  <a:lnTo>
                    <a:pt x="712" y="94"/>
                  </a:lnTo>
                  <a:lnTo>
                    <a:pt x="710" y="92"/>
                  </a:lnTo>
                  <a:lnTo>
                    <a:pt x="706" y="90"/>
                  </a:lnTo>
                  <a:lnTo>
                    <a:pt x="704" y="90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2"/>
                  </a:lnTo>
                  <a:lnTo>
                    <a:pt x="716" y="74"/>
                  </a:lnTo>
                  <a:lnTo>
                    <a:pt x="718" y="70"/>
                  </a:lnTo>
                  <a:lnTo>
                    <a:pt x="718" y="68"/>
                  </a:lnTo>
                  <a:lnTo>
                    <a:pt x="716" y="66"/>
                  </a:lnTo>
                  <a:lnTo>
                    <a:pt x="714" y="68"/>
                  </a:lnTo>
                  <a:lnTo>
                    <a:pt x="712" y="62"/>
                  </a:lnTo>
                  <a:lnTo>
                    <a:pt x="708" y="60"/>
                  </a:lnTo>
                  <a:lnTo>
                    <a:pt x="704" y="58"/>
                  </a:lnTo>
                  <a:lnTo>
                    <a:pt x="704" y="56"/>
                  </a:lnTo>
                  <a:lnTo>
                    <a:pt x="704" y="54"/>
                  </a:lnTo>
                  <a:lnTo>
                    <a:pt x="704" y="52"/>
                  </a:lnTo>
                  <a:lnTo>
                    <a:pt x="706" y="52"/>
                  </a:lnTo>
                  <a:lnTo>
                    <a:pt x="708" y="52"/>
                  </a:lnTo>
                  <a:lnTo>
                    <a:pt x="710" y="48"/>
                  </a:lnTo>
                  <a:lnTo>
                    <a:pt x="710" y="40"/>
                  </a:lnTo>
                  <a:lnTo>
                    <a:pt x="710" y="36"/>
                  </a:lnTo>
                  <a:lnTo>
                    <a:pt x="708" y="36"/>
                  </a:lnTo>
                  <a:lnTo>
                    <a:pt x="710" y="38"/>
                  </a:lnTo>
                  <a:lnTo>
                    <a:pt x="712" y="36"/>
                  </a:lnTo>
                  <a:lnTo>
                    <a:pt x="718" y="34"/>
                  </a:lnTo>
                  <a:lnTo>
                    <a:pt x="720" y="34"/>
                  </a:lnTo>
                  <a:lnTo>
                    <a:pt x="722" y="34"/>
                  </a:lnTo>
                  <a:lnTo>
                    <a:pt x="724" y="34"/>
                  </a:lnTo>
                  <a:lnTo>
                    <a:pt x="724" y="36"/>
                  </a:lnTo>
                  <a:lnTo>
                    <a:pt x="726" y="34"/>
                  </a:lnTo>
                  <a:lnTo>
                    <a:pt x="730" y="28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32" y="24"/>
                  </a:lnTo>
                  <a:lnTo>
                    <a:pt x="730" y="22"/>
                  </a:lnTo>
                  <a:lnTo>
                    <a:pt x="728" y="22"/>
                  </a:lnTo>
                  <a:lnTo>
                    <a:pt x="728" y="24"/>
                  </a:lnTo>
                  <a:lnTo>
                    <a:pt x="728" y="22"/>
                  </a:lnTo>
                  <a:lnTo>
                    <a:pt x="728" y="24"/>
                  </a:lnTo>
                  <a:lnTo>
                    <a:pt x="728" y="22"/>
                  </a:lnTo>
                  <a:lnTo>
                    <a:pt x="728" y="24"/>
                  </a:lnTo>
                  <a:lnTo>
                    <a:pt x="728" y="22"/>
                  </a:lnTo>
                  <a:lnTo>
                    <a:pt x="728" y="24"/>
                  </a:lnTo>
                  <a:lnTo>
                    <a:pt x="730" y="24"/>
                  </a:lnTo>
                  <a:lnTo>
                    <a:pt x="728" y="24"/>
                  </a:lnTo>
                  <a:lnTo>
                    <a:pt x="730" y="24"/>
                  </a:lnTo>
                  <a:lnTo>
                    <a:pt x="730" y="22"/>
                  </a:lnTo>
                  <a:lnTo>
                    <a:pt x="732" y="20"/>
                  </a:lnTo>
                  <a:lnTo>
                    <a:pt x="734" y="16"/>
                  </a:lnTo>
                  <a:lnTo>
                    <a:pt x="736" y="12"/>
                  </a:lnTo>
                  <a:lnTo>
                    <a:pt x="736" y="10"/>
                  </a:lnTo>
                  <a:lnTo>
                    <a:pt x="728" y="2"/>
                  </a:lnTo>
                  <a:lnTo>
                    <a:pt x="724" y="0"/>
                  </a:lnTo>
                  <a:lnTo>
                    <a:pt x="722" y="0"/>
                  </a:lnTo>
                  <a:lnTo>
                    <a:pt x="720" y="0"/>
                  </a:lnTo>
                  <a:lnTo>
                    <a:pt x="718" y="2"/>
                  </a:lnTo>
                  <a:lnTo>
                    <a:pt x="716" y="8"/>
                  </a:lnTo>
                  <a:lnTo>
                    <a:pt x="714" y="16"/>
                  </a:lnTo>
                  <a:lnTo>
                    <a:pt x="714" y="18"/>
                  </a:lnTo>
                  <a:lnTo>
                    <a:pt x="714" y="16"/>
                  </a:lnTo>
                  <a:lnTo>
                    <a:pt x="714" y="18"/>
                  </a:lnTo>
                  <a:lnTo>
                    <a:pt x="714" y="16"/>
                  </a:lnTo>
                  <a:lnTo>
                    <a:pt x="710" y="16"/>
                  </a:lnTo>
                  <a:lnTo>
                    <a:pt x="700" y="14"/>
                  </a:lnTo>
                  <a:lnTo>
                    <a:pt x="692" y="16"/>
                  </a:lnTo>
                  <a:lnTo>
                    <a:pt x="690" y="16"/>
                  </a:lnTo>
                  <a:lnTo>
                    <a:pt x="690" y="18"/>
                  </a:lnTo>
                  <a:lnTo>
                    <a:pt x="690" y="20"/>
                  </a:lnTo>
                  <a:lnTo>
                    <a:pt x="690" y="22"/>
                  </a:lnTo>
                  <a:lnTo>
                    <a:pt x="684" y="26"/>
                  </a:lnTo>
                  <a:lnTo>
                    <a:pt x="678" y="34"/>
                  </a:lnTo>
                  <a:lnTo>
                    <a:pt x="676" y="40"/>
                  </a:lnTo>
                  <a:lnTo>
                    <a:pt x="678" y="40"/>
                  </a:lnTo>
                  <a:lnTo>
                    <a:pt x="676" y="40"/>
                  </a:lnTo>
                  <a:lnTo>
                    <a:pt x="664" y="52"/>
                  </a:lnTo>
                  <a:lnTo>
                    <a:pt x="662" y="56"/>
                  </a:lnTo>
                  <a:lnTo>
                    <a:pt x="660" y="56"/>
                  </a:lnTo>
                  <a:lnTo>
                    <a:pt x="658" y="54"/>
                  </a:lnTo>
                  <a:lnTo>
                    <a:pt x="656" y="54"/>
                  </a:lnTo>
                  <a:lnTo>
                    <a:pt x="642" y="54"/>
                  </a:lnTo>
                  <a:lnTo>
                    <a:pt x="636" y="56"/>
                  </a:lnTo>
                  <a:lnTo>
                    <a:pt x="624" y="54"/>
                  </a:lnTo>
                  <a:lnTo>
                    <a:pt x="616" y="52"/>
                  </a:lnTo>
                  <a:lnTo>
                    <a:pt x="614" y="54"/>
                  </a:lnTo>
                  <a:lnTo>
                    <a:pt x="612" y="54"/>
                  </a:lnTo>
                  <a:lnTo>
                    <a:pt x="612" y="56"/>
                  </a:lnTo>
                  <a:lnTo>
                    <a:pt x="612" y="58"/>
                  </a:lnTo>
                  <a:lnTo>
                    <a:pt x="614" y="56"/>
                  </a:lnTo>
                  <a:lnTo>
                    <a:pt x="614" y="54"/>
                  </a:lnTo>
                  <a:lnTo>
                    <a:pt x="608" y="48"/>
                  </a:lnTo>
                  <a:lnTo>
                    <a:pt x="602" y="42"/>
                  </a:lnTo>
                  <a:lnTo>
                    <a:pt x="600" y="38"/>
                  </a:lnTo>
                  <a:lnTo>
                    <a:pt x="600" y="36"/>
                  </a:lnTo>
                  <a:lnTo>
                    <a:pt x="598" y="34"/>
                  </a:lnTo>
                  <a:lnTo>
                    <a:pt x="594" y="32"/>
                  </a:lnTo>
                  <a:lnTo>
                    <a:pt x="578" y="34"/>
                  </a:lnTo>
                  <a:lnTo>
                    <a:pt x="576" y="34"/>
                  </a:lnTo>
                  <a:lnTo>
                    <a:pt x="566" y="32"/>
                  </a:lnTo>
                  <a:lnTo>
                    <a:pt x="556" y="32"/>
                  </a:lnTo>
                  <a:lnTo>
                    <a:pt x="550" y="30"/>
                  </a:lnTo>
                  <a:lnTo>
                    <a:pt x="548" y="30"/>
                  </a:lnTo>
                  <a:lnTo>
                    <a:pt x="550" y="28"/>
                  </a:lnTo>
                  <a:lnTo>
                    <a:pt x="550" y="24"/>
                  </a:lnTo>
                  <a:lnTo>
                    <a:pt x="550" y="22"/>
                  </a:lnTo>
                  <a:lnTo>
                    <a:pt x="548" y="20"/>
                  </a:lnTo>
                  <a:lnTo>
                    <a:pt x="546" y="18"/>
                  </a:lnTo>
                  <a:lnTo>
                    <a:pt x="540" y="20"/>
                  </a:lnTo>
                  <a:lnTo>
                    <a:pt x="532" y="22"/>
                  </a:lnTo>
                  <a:lnTo>
                    <a:pt x="528" y="24"/>
                  </a:lnTo>
                  <a:lnTo>
                    <a:pt x="528" y="26"/>
                  </a:lnTo>
                  <a:lnTo>
                    <a:pt x="530" y="32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32" y="32"/>
                  </a:lnTo>
                  <a:lnTo>
                    <a:pt x="526" y="36"/>
                  </a:lnTo>
                  <a:lnTo>
                    <a:pt x="518" y="38"/>
                  </a:lnTo>
                  <a:lnTo>
                    <a:pt x="514" y="40"/>
                  </a:lnTo>
                  <a:lnTo>
                    <a:pt x="512" y="40"/>
                  </a:lnTo>
                  <a:lnTo>
                    <a:pt x="514" y="40"/>
                  </a:lnTo>
                  <a:lnTo>
                    <a:pt x="512" y="40"/>
                  </a:lnTo>
                  <a:lnTo>
                    <a:pt x="514" y="40"/>
                  </a:lnTo>
                  <a:lnTo>
                    <a:pt x="514" y="38"/>
                  </a:lnTo>
                  <a:lnTo>
                    <a:pt x="512" y="34"/>
                  </a:lnTo>
                  <a:lnTo>
                    <a:pt x="508" y="28"/>
                  </a:lnTo>
                  <a:lnTo>
                    <a:pt x="506" y="28"/>
                  </a:lnTo>
                  <a:lnTo>
                    <a:pt x="500" y="28"/>
                  </a:lnTo>
                  <a:lnTo>
                    <a:pt x="484" y="26"/>
                  </a:lnTo>
                  <a:lnTo>
                    <a:pt x="476" y="28"/>
                  </a:lnTo>
                  <a:lnTo>
                    <a:pt x="474" y="28"/>
                  </a:lnTo>
                  <a:lnTo>
                    <a:pt x="472" y="30"/>
                  </a:lnTo>
                  <a:lnTo>
                    <a:pt x="472" y="32"/>
                  </a:lnTo>
                  <a:lnTo>
                    <a:pt x="472" y="34"/>
                  </a:lnTo>
                  <a:lnTo>
                    <a:pt x="470" y="36"/>
                  </a:lnTo>
                  <a:lnTo>
                    <a:pt x="470" y="40"/>
                  </a:lnTo>
                  <a:lnTo>
                    <a:pt x="470" y="42"/>
                  </a:lnTo>
                  <a:lnTo>
                    <a:pt x="470" y="46"/>
                  </a:lnTo>
                  <a:lnTo>
                    <a:pt x="468" y="46"/>
                  </a:lnTo>
                  <a:lnTo>
                    <a:pt x="466" y="46"/>
                  </a:lnTo>
                  <a:lnTo>
                    <a:pt x="460" y="46"/>
                  </a:lnTo>
                  <a:lnTo>
                    <a:pt x="456" y="46"/>
                  </a:lnTo>
                  <a:lnTo>
                    <a:pt x="440" y="46"/>
                  </a:lnTo>
                  <a:lnTo>
                    <a:pt x="436" y="46"/>
                  </a:lnTo>
                  <a:lnTo>
                    <a:pt x="432" y="48"/>
                  </a:lnTo>
                  <a:lnTo>
                    <a:pt x="428" y="50"/>
                  </a:lnTo>
                  <a:lnTo>
                    <a:pt x="422" y="58"/>
                  </a:lnTo>
                  <a:lnTo>
                    <a:pt x="418" y="62"/>
                  </a:lnTo>
                  <a:lnTo>
                    <a:pt x="418" y="66"/>
                  </a:lnTo>
                  <a:lnTo>
                    <a:pt x="420" y="68"/>
                  </a:lnTo>
                  <a:lnTo>
                    <a:pt x="422" y="70"/>
                  </a:lnTo>
                  <a:lnTo>
                    <a:pt x="422" y="68"/>
                  </a:lnTo>
                  <a:lnTo>
                    <a:pt x="420" y="68"/>
                  </a:lnTo>
                  <a:lnTo>
                    <a:pt x="420" y="76"/>
                  </a:lnTo>
                  <a:lnTo>
                    <a:pt x="422" y="80"/>
                  </a:lnTo>
                  <a:lnTo>
                    <a:pt x="424" y="82"/>
                  </a:lnTo>
                  <a:lnTo>
                    <a:pt x="428" y="84"/>
                  </a:lnTo>
                  <a:lnTo>
                    <a:pt x="430" y="86"/>
                  </a:lnTo>
                  <a:lnTo>
                    <a:pt x="432" y="90"/>
                  </a:lnTo>
                  <a:lnTo>
                    <a:pt x="434" y="90"/>
                  </a:lnTo>
                  <a:lnTo>
                    <a:pt x="442" y="92"/>
                  </a:lnTo>
                  <a:lnTo>
                    <a:pt x="446" y="94"/>
                  </a:lnTo>
                  <a:lnTo>
                    <a:pt x="444" y="96"/>
                  </a:lnTo>
                  <a:lnTo>
                    <a:pt x="444" y="100"/>
                  </a:lnTo>
                  <a:lnTo>
                    <a:pt x="440" y="100"/>
                  </a:lnTo>
                  <a:lnTo>
                    <a:pt x="438" y="100"/>
                  </a:lnTo>
                  <a:lnTo>
                    <a:pt x="432" y="102"/>
                  </a:lnTo>
                  <a:lnTo>
                    <a:pt x="422" y="110"/>
                  </a:lnTo>
                  <a:lnTo>
                    <a:pt x="418" y="114"/>
                  </a:lnTo>
                  <a:lnTo>
                    <a:pt x="416" y="118"/>
                  </a:lnTo>
                  <a:lnTo>
                    <a:pt x="418" y="120"/>
                  </a:lnTo>
                  <a:lnTo>
                    <a:pt x="420" y="122"/>
                  </a:lnTo>
                  <a:lnTo>
                    <a:pt x="422" y="124"/>
                  </a:lnTo>
                  <a:lnTo>
                    <a:pt x="422" y="128"/>
                  </a:lnTo>
                  <a:lnTo>
                    <a:pt x="424" y="132"/>
                  </a:lnTo>
                  <a:lnTo>
                    <a:pt x="430" y="142"/>
                  </a:lnTo>
                  <a:lnTo>
                    <a:pt x="432" y="150"/>
                  </a:lnTo>
                  <a:lnTo>
                    <a:pt x="430" y="152"/>
                  </a:lnTo>
                  <a:lnTo>
                    <a:pt x="424" y="156"/>
                  </a:lnTo>
                  <a:lnTo>
                    <a:pt x="422" y="160"/>
                  </a:lnTo>
                  <a:lnTo>
                    <a:pt x="420" y="162"/>
                  </a:lnTo>
                  <a:lnTo>
                    <a:pt x="420" y="164"/>
                  </a:lnTo>
                  <a:lnTo>
                    <a:pt x="422" y="164"/>
                  </a:lnTo>
                  <a:lnTo>
                    <a:pt x="420" y="164"/>
                  </a:lnTo>
                  <a:lnTo>
                    <a:pt x="422" y="164"/>
                  </a:lnTo>
                  <a:lnTo>
                    <a:pt x="420" y="164"/>
                  </a:lnTo>
                  <a:lnTo>
                    <a:pt x="422" y="164"/>
                  </a:lnTo>
                  <a:lnTo>
                    <a:pt x="420" y="164"/>
                  </a:lnTo>
                  <a:lnTo>
                    <a:pt x="422" y="164"/>
                  </a:lnTo>
                  <a:lnTo>
                    <a:pt x="420" y="164"/>
                  </a:lnTo>
                  <a:lnTo>
                    <a:pt x="420" y="166"/>
                  </a:lnTo>
                  <a:lnTo>
                    <a:pt x="418" y="168"/>
                  </a:lnTo>
                  <a:lnTo>
                    <a:pt x="420" y="174"/>
                  </a:lnTo>
                  <a:lnTo>
                    <a:pt x="422" y="182"/>
                  </a:lnTo>
                  <a:lnTo>
                    <a:pt x="422" y="192"/>
                  </a:lnTo>
                  <a:lnTo>
                    <a:pt x="422" y="202"/>
                  </a:lnTo>
                  <a:lnTo>
                    <a:pt x="422" y="206"/>
                  </a:lnTo>
                  <a:lnTo>
                    <a:pt x="420" y="206"/>
                  </a:lnTo>
                  <a:lnTo>
                    <a:pt x="418" y="212"/>
                  </a:lnTo>
                  <a:lnTo>
                    <a:pt x="410" y="226"/>
                  </a:lnTo>
                  <a:lnTo>
                    <a:pt x="406" y="236"/>
                  </a:lnTo>
                  <a:lnTo>
                    <a:pt x="406" y="238"/>
                  </a:lnTo>
                  <a:lnTo>
                    <a:pt x="408" y="238"/>
                  </a:lnTo>
                  <a:lnTo>
                    <a:pt x="406" y="238"/>
                  </a:lnTo>
                  <a:lnTo>
                    <a:pt x="404" y="240"/>
                  </a:lnTo>
                  <a:lnTo>
                    <a:pt x="402" y="244"/>
                  </a:lnTo>
                  <a:lnTo>
                    <a:pt x="392" y="256"/>
                  </a:lnTo>
                  <a:lnTo>
                    <a:pt x="386" y="266"/>
                  </a:lnTo>
                  <a:lnTo>
                    <a:pt x="384" y="268"/>
                  </a:lnTo>
                  <a:lnTo>
                    <a:pt x="380" y="268"/>
                  </a:lnTo>
                  <a:lnTo>
                    <a:pt x="374" y="270"/>
                  </a:lnTo>
                  <a:lnTo>
                    <a:pt x="364" y="276"/>
                  </a:lnTo>
                  <a:lnTo>
                    <a:pt x="356" y="284"/>
                  </a:lnTo>
                  <a:lnTo>
                    <a:pt x="350" y="290"/>
                  </a:lnTo>
                  <a:lnTo>
                    <a:pt x="350" y="294"/>
                  </a:lnTo>
                  <a:lnTo>
                    <a:pt x="350" y="300"/>
                  </a:lnTo>
                  <a:lnTo>
                    <a:pt x="350" y="318"/>
                  </a:lnTo>
                  <a:lnTo>
                    <a:pt x="350" y="324"/>
                  </a:lnTo>
                  <a:lnTo>
                    <a:pt x="348" y="324"/>
                  </a:lnTo>
                  <a:lnTo>
                    <a:pt x="346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32" y="336"/>
                  </a:lnTo>
                  <a:lnTo>
                    <a:pt x="326" y="342"/>
                  </a:lnTo>
                  <a:lnTo>
                    <a:pt x="318" y="352"/>
                  </a:lnTo>
                  <a:lnTo>
                    <a:pt x="314" y="356"/>
                  </a:lnTo>
                  <a:lnTo>
                    <a:pt x="314" y="358"/>
                  </a:lnTo>
                  <a:lnTo>
                    <a:pt x="314" y="362"/>
                  </a:lnTo>
                  <a:lnTo>
                    <a:pt x="316" y="364"/>
                  </a:lnTo>
                  <a:lnTo>
                    <a:pt x="318" y="364"/>
                  </a:lnTo>
                  <a:lnTo>
                    <a:pt x="316" y="368"/>
                  </a:lnTo>
                  <a:lnTo>
                    <a:pt x="314" y="370"/>
                  </a:lnTo>
                  <a:lnTo>
                    <a:pt x="300" y="380"/>
                  </a:lnTo>
                  <a:lnTo>
                    <a:pt x="294" y="386"/>
                  </a:lnTo>
                  <a:lnTo>
                    <a:pt x="292" y="390"/>
                  </a:lnTo>
                  <a:lnTo>
                    <a:pt x="294" y="392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0"/>
                  </a:lnTo>
                  <a:lnTo>
                    <a:pt x="296" y="390"/>
                  </a:lnTo>
                  <a:lnTo>
                    <a:pt x="292" y="402"/>
                  </a:lnTo>
                  <a:lnTo>
                    <a:pt x="280" y="402"/>
                  </a:lnTo>
                  <a:lnTo>
                    <a:pt x="278" y="408"/>
                  </a:lnTo>
                  <a:lnTo>
                    <a:pt x="266" y="420"/>
                  </a:lnTo>
                  <a:lnTo>
                    <a:pt x="266" y="426"/>
                  </a:lnTo>
                  <a:lnTo>
                    <a:pt x="256" y="432"/>
                  </a:lnTo>
                  <a:lnTo>
                    <a:pt x="252" y="432"/>
                  </a:lnTo>
                  <a:lnTo>
                    <a:pt x="240" y="434"/>
                  </a:lnTo>
                  <a:lnTo>
                    <a:pt x="240" y="436"/>
                  </a:lnTo>
                  <a:lnTo>
                    <a:pt x="234" y="438"/>
                  </a:lnTo>
                  <a:lnTo>
                    <a:pt x="230" y="440"/>
                  </a:lnTo>
                  <a:lnTo>
                    <a:pt x="226" y="444"/>
                  </a:lnTo>
                  <a:lnTo>
                    <a:pt x="222" y="444"/>
                  </a:lnTo>
                  <a:lnTo>
                    <a:pt x="220" y="444"/>
                  </a:lnTo>
                  <a:lnTo>
                    <a:pt x="218" y="438"/>
                  </a:lnTo>
                  <a:lnTo>
                    <a:pt x="216" y="432"/>
                  </a:lnTo>
                  <a:lnTo>
                    <a:pt x="210" y="420"/>
                  </a:lnTo>
                  <a:lnTo>
                    <a:pt x="208" y="416"/>
                  </a:lnTo>
                  <a:lnTo>
                    <a:pt x="194" y="414"/>
                  </a:lnTo>
                  <a:lnTo>
                    <a:pt x="194" y="416"/>
                  </a:lnTo>
                  <a:lnTo>
                    <a:pt x="196" y="416"/>
                  </a:lnTo>
                  <a:lnTo>
                    <a:pt x="194" y="396"/>
                  </a:lnTo>
                  <a:lnTo>
                    <a:pt x="194" y="392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2"/>
                  </a:lnTo>
                  <a:lnTo>
                    <a:pt x="188" y="394"/>
                  </a:lnTo>
                  <a:lnTo>
                    <a:pt x="190" y="394"/>
                  </a:lnTo>
                  <a:lnTo>
                    <a:pt x="192" y="392"/>
                  </a:lnTo>
                  <a:lnTo>
                    <a:pt x="184" y="388"/>
                  </a:lnTo>
                  <a:lnTo>
                    <a:pt x="176" y="372"/>
                  </a:lnTo>
                  <a:lnTo>
                    <a:pt x="172" y="370"/>
                  </a:lnTo>
                  <a:lnTo>
                    <a:pt x="170" y="370"/>
                  </a:lnTo>
                  <a:lnTo>
                    <a:pt x="160" y="368"/>
                  </a:lnTo>
                  <a:lnTo>
                    <a:pt x="146" y="366"/>
                  </a:lnTo>
                  <a:lnTo>
                    <a:pt x="144" y="366"/>
                  </a:lnTo>
                  <a:lnTo>
                    <a:pt x="140" y="368"/>
                  </a:lnTo>
                  <a:lnTo>
                    <a:pt x="138" y="370"/>
                  </a:lnTo>
                  <a:lnTo>
                    <a:pt x="136" y="370"/>
                  </a:lnTo>
                  <a:lnTo>
                    <a:pt x="134" y="368"/>
                  </a:lnTo>
                  <a:lnTo>
                    <a:pt x="134" y="362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26" y="350"/>
                  </a:lnTo>
                  <a:lnTo>
                    <a:pt x="124" y="350"/>
                  </a:lnTo>
                  <a:lnTo>
                    <a:pt x="124" y="352"/>
                  </a:lnTo>
                  <a:lnTo>
                    <a:pt x="126" y="350"/>
                  </a:lnTo>
                  <a:lnTo>
                    <a:pt x="122" y="346"/>
                  </a:lnTo>
                  <a:lnTo>
                    <a:pt x="118" y="342"/>
                  </a:lnTo>
                  <a:lnTo>
                    <a:pt x="114" y="338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94" y="324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78" y="318"/>
                  </a:lnTo>
                  <a:lnTo>
                    <a:pt x="74" y="316"/>
                  </a:lnTo>
                  <a:lnTo>
                    <a:pt x="74" y="314"/>
                  </a:lnTo>
                  <a:lnTo>
                    <a:pt x="72" y="314"/>
                  </a:lnTo>
                  <a:lnTo>
                    <a:pt x="74" y="314"/>
                  </a:lnTo>
                  <a:lnTo>
                    <a:pt x="72" y="314"/>
                  </a:lnTo>
                  <a:lnTo>
                    <a:pt x="74" y="314"/>
                  </a:lnTo>
                  <a:lnTo>
                    <a:pt x="72" y="314"/>
                  </a:lnTo>
                  <a:lnTo>
                    <a:pt x="74" y="316"/>
                  </a:lnTo>
                  <a:lnTo>
                    <a:pt x="74" y="314"/>
                  </a:lnTo>
                  <a:lnTo>
                    <a:pt x="72" y="314"/>
                  </a:lnTo>
                  <a:lnTo>
                    <a:pt x="74" y="316"/>
                  </a:lnTo>
                  <a:lnTo>
                    <a:pt x="72" y="316"/>
                  </a:lnTo>
                  <a:lnTo>
                    <a:pt x="74" y="316"/>
                  </a:lnTo>
                  <a:lnTo>
                    <a:pt x="72" y="316"/>
                  </a:lnTo>
                  <a:lnTo>
                    <a:pt x="74" y="316"/>
                  </a:lnTo>
                  <a:lnTo>
                    <a:pt x="76" y="312"/>
                  </a:lnTo>
                  <a:lnTo>
                    <a:pt x="80" y="312"/>
                  </a:lnTo>
                  <a:lnTo>
                    <a:pt x="82" y="308"/>
                  </a:lnTo>
                  <a:lnTo>
                    <a:pt x="80" y="298"/>
                  </a:lnTo>
                  <a:lnTo>
                    <a:pt x="78" y="292"/>
                  </a:lnTo>
                  <a:lnTo>
                    <a:pt x="78" y="290"/>
                  </a:lnTo>
                  <a:lnTo>
                    <a:pt x="76" y="290"/>
                  </a:lnTo>
                  <a:lnTo>
                    <a:pt x="70" y="290"/>
                  </a:lnTo>
                  <a:lnTo>
                    <a:pt x="64" y="292"/>
                  </a:lnTo>
                  <a:lnTo>
                    <a:pt x="60" y="296"/>
                  </a:lnTo>
                  <a:lnTo>
                    <a:pt x="56" y="302"/>
                  </a:lnTo>
                  <a:lnTo>
                    <a:pt x="58" y="302"/>
                  </a:lnTo>
                  <a:lnTo>
                    <a:pt x="58" y="300"/>
                  </a:lnTo>
                  <a:lnTo>
                    <a:pt x="46" y="304"/>
                  </a:lnTo>
                  <a:lnTo>
                    <a:pt x="42" y="306"/>
                  </a:lnTo>
                  <a:lnTo>
                    <a:pt x="42" y="310"/>
                  </a:lnTo>
                  <a:lnTo>
                    <a:pt x="42" y="308"/>
                  </a:lnTo>
                  <a:lnTo>
                    <a:pt x="42" y="306"/>
                  </a:lnTo>
                  <a:lnTo>
                    <a:pt x="40" y="306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40" y="306"/>
                  </a:lnTo>
                  <a:lnTo>
                    <a:pt x="40" y="308"/>
                  </a:lnTo>
                  <a:lnTo>
                    <a:pt x="42" y="308"/>
                  </a:lnTo>
                  <a:lnTo>
                    <a:pt x="40" y="308"/>
                  </a:lnTo>
                  <a:lnTo>
                    <a:pt x="40" y="310"/>
                  </a:lnTo>
                  <a:lnTo>
                    <a:pt x="42" y="310"/>
                  </a:lnTo>
                  <a:lnTo>
                    <a:pt x="42" y="306"/>
                  </a:lnTo>
                  <a:lnTo>
                    <a:pt x="42" y="308"/>
                  </a:lnTo>
                  <a:lnTo>
                    <a:pt x="42" y="306"/>
                  </a:lnTo>
                  <a:lnTo>
                    <a:pt x="42" y="308"/>
                  </a:lnTo>
                  <a:lnTo>
                    <a:pt x="42" y="306"/>
                  </a:lnTo>
                  <a:lnTo>
                    <a:pt x="36" y="308"/>
                  </a:lnTo>
                  <a:lnTo>
                    <a:pt x="32" y="310"/>
                  </a:lnTo>
                  <a:lnTo>
                    <a:pt x="28" y="314"/>
                  </a:lnTo>
                  <a:lnTo>
                    <a:pt x="26" y="316"/>
                  </a:lnTo>
                  <a:lnTo>
                    <a:pt x="26" y="320"/>
                  </a:lnTo>
                  <a:lnTo>
                    <a:pt x="24" y="324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4" y="322"/>
                  </a:lnTo>
                  <a:lnTo>
                    <a:pt x="22" y="322"/>
                  </a:lnTo>
                  <a:lnTo>
                    <a:pt x="14" y="330"/>
                  </a:lnTo>
                  <a:lnTo>
                    <a:pt x="14" y="332"/>
                  </a:lnTo>
                  <a:lnTo>
                    <a:pt x="16" y="340"/>
                  </a:lnTo>
                  <a:lnTo>
                    <a:pt x="14" y="344"/>
                  </a:lnTo>
                  <a:lnTo>
                    <a:pt x="12" y="344"/>
                  </a:lnTo>
                  <a:lnTo>
                    <a:pt x="8" y="354"/>
                  </a:lnTo>
                  <a:lnTo>
                    <a:pt x="8" y="352"/>
                  </a:lnTo>
                  <a:lnTo>
                    <a:pt x="2" y="362"/>
                  </a:lnTo>
                  <a:lnTo>
                    <a:pt x="0" y="364"/>
                  </a:lnTo>
                  <a:lnTo>
                    <a:pt x="0" y="366"/>
                  </a:lnTo>
                  <a:lnTo>
                    <a:pt x="2" y="368"/>
                  </a:lnTo>
                  <a:lnTo>
                    <a:pt x="4" y="368"/>
                  </a:lnTo>
                  <a:lnTo>
                    <a:pt x="4" y="366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6" y="368"/>
                  </a:lnTo>
                  <a:lnTo>
                    <a:pt x="14" y="372"/>
                  </a:lnTo>
                  <a:lnTo>
                    <a:pt x="16" y="374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16" y="388"/>
                  </a:lnTo>
                  <a:lnTo>
                    <a:pt x="20" y="386"/>
                  </a:lnTo>
                  <a:lnTo>
                    <a:pt x="34" y="390"/>
                  </a:lnTo>
                  <a:lnTo>
                    <a:pt x="44" y="400"/>
                  </a:lnTo>
                  <a:lnTo>
                    <a:pt x="50" y="402"/>
                  </a:lnTo>
                  <a:lnTo>
                    <a:pt x="54" y="400"/>
                  </a:lnTo>
                  <a:lnTo>
                    <a:pt x="52" y="400"/>
                  </a:lnTo>
                  <a:lnTo>
                    <a:pt x="52" y="402"/>
                  </a:lnTo>
                  <a:lnTo>
                    <a:pt x="52" y="404"/>
                  </a:lnTo>
                  <a:lnTo>
                    <a:pt x="72" y="410"/>
                  </a:lnTo>
                  <a:lnTo>
                    <a:pt x="82" y="420"/>
                  </a:lnTo>
                  <a:lnTo>
                    <a:pt x="98" y="426"/>
                  </a:lnTo>
                  <a:lnTo>
                    <a:pt x="118" y="426"/>
                  </a:lnTo>
                  <a:lnTo>
                    <a:pt x="132" y="430"/>
                  </a:lnTo>
                  <a:lnTo>
                    <a:pt x="136" y="444"/>
                  </a:lnTo>
                  <a:lnTo>
                    <a:pt x="142" y="464"/>
                  </a:lnTo>
                  <a:lnTo>
                    <a:pt x="142" y="480"/>
                  </a:lnTo>
                  <a:lnTo>
                    <a:pt x="148" y="480"/>
                  </a:lnTo>
                  <a:lnTo>
                    <a:pt x="158" y="494"/>
                  </a:lnTo>
                  <a:lnTo>
                    <a:pt x="178" y="504"/>
                  </a:lnTo>
                  <a:lnTo>
                    <a:pt x="204" y="516"/>
                  </a:lnTo>
                  <a:lnTo>
                    <a:pt x="224" y="510"/>
                  </a:lnTo>
                  <a:lnTo>
                    <a:pt x="264" y="490"/>
                  </a:lnTo>
                  <a:lnTo>
                    <a:pt x="288" y="494"/>
                  </a:lnTo>
                  <a:lnTo>
                    <a:pt x="322" y="510"/>
                  </a:lnTo>
                  <a:lnTo>
                    <a:pt x="326" y="514"/>
                  </a:lnTo>
                  <a:lnTo>
                    <a:pt x="328" y="514"/>
                  </a:lnTo>
                  <a:lnTo>
                    <a:pt x="332" y="514"/>
                  </a:lnTo>
                  <a:lnTo>
                    <a:pt x="336" y="520"/>
                  </a:lnTo>
                  <a:lnTo>
                    <a:pt x="352" y="530"/>
                  </a:lnTo>
                  <a:lnTo>
                    <a:pt x="378" y="538"/>
                  </a:lnTo>
                  <a:lnTo>
                    <a:pt x="380" y="538"/>
                  </a:lnTo>
                  <a:lnTo>
                    <a:pt x="382" y="534"/>
                  </a:lnTo>
                  <a:lnTo>
                    <a:pt x="384" y="530"/>
                  </a:lnTo>
                  <a:lnTo>
                    <a:pt x="386" y="526"/>
                  </a:lnTo>
                  <a:lnTo>
                    <a:pt x="386" y="520"/>
                  </a:lnTo>
                  <a:lnTo>
                    <a:pt x="386" y="514"/>
                  </a:lnTo>
                  <a:lnTo>
                    <a:pt x="386" y="512"/>
                  </a:lnTo>
                  <a:lnTo>
                    <a:pt x="388" y="508"/>
                  </a:lnTo>
                  <a:lnTo>
                    <a:pt x="390" y="504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92" y="502"/>
                  </a:lnTo>
                  <a:lnTo>
                    <a:pt x="396" y="500"/>
                  </a:lnTo>
                  <a:lnTo>
                    <a:pt x="410" y="496"/>
                  </a:lnTo>
                  <a:lnTo>
                    <a:pt x="416" y="494"/>
                  </a:lnTo>
                  <a:lnTo>
                    <a:pt x="418" y="492"/>
                  </a:lnTo>
                  <a:lnTo>
                    <a:pt x="418" y="490"/>
                  </a:lnTo>
                  <a:lnTo>
                    <a:pt x="418" y="488"/>
                  </a:lnTo>
                  <a:lnTo>
                    <a:pt x="414" y="486"/>
                  </a:lnTo>
                  <a:lnTo>
                    <a:pt x="414" y="484"/>
                  </a:lnTo>
                  <a:lnTo>
                    <a:pt x="412" y="482"/>
                  </a:lnTo>
                  <a:lnTo>
                    <a:pt x="410" y="478"/>
                  </a:lnTo>
                  <a:lnTo>
                    <a:pt x="406" y="476"/>
                  </a:lnTo>
                  <a:lnTo>
                    <a:pt x="402" y="474"/>
                  </a:lnTo>
                  <a:lnTo>
                    <a:pt x="400" y="472"/>
                  </a:lnTo>
                  <a:lnTo>
                    <a:pt x="398" y="470"/>
                  </a:lnTo>
                  <a:lnTo>
                    <a:pt x="396" y="464"/>
                  </a:lnTo>
                  <a:lnTo>
                    <a:pt x="396" y="462"/>
                  </a:lnTo>
                  <a:lnTo>
                    <a:pt x="396" y="460"/>
                  </a:lnTo>
                  <a:lnTo>
                    <a:pt x="394" y="460"/>
                  </a:lnTo>
                  <a:lnTo>
                    <a:pt x="396" y="462"/>
                  </a:lnTo>
                  <a:lnTo>
                    <a:pt x="396" y="460"/>
                  </a:lnTo>
                  <a:lnTo>
                    <a:pt x="394" y="460"/>
                  </a:lnTo>
                  <a:lnTo>
                    <a:pt x="396" y="462"/>
                  </a:lnTo>
                  <a:lnTo>
                    <a:pt x="394" y="460"/>
                  </a:lnTo>
                  <a:lnTo>
                    <a:pt x="396" y="462"/>
                  </a:lnTo>
                  <a:lnTo>
                    <a:pt x="394" y="460"/>
                  </a:lnTo>
                  <a:lnTo>
                    <a:pt x="396" y="462"/>
                  </a:lnTo>
                  <a:lnTo>
                    <a:pt x="394" y="460"/>
                  </a:lnTo>
                  <a:lnTo>
                    <a:pt x="394" y="462"/>
                  </a:lnTo>
                  <a:lnTo>
                    <a:pt x="396" y="462"/>
                  </a:lnTo>
                  <a:lnTo>
                    <a:pt x="394" y="460"/>
                  </a:lnTo>
                  <a:lnTo>
                    <a:pt x="394" y="462"/>
                  </a:lnTo>
                  <a:lnTo>
                    <a:pt x="394" y="460"/>
                  </a:lnTo>
                  <a:lnTo>
                    <a:pt x="394" y="462"/>
                  </a:lnTo>
                  <a:lnTo>
                    <a:pt x="394" y="460"/>
                  </a:lnTo>
                  <a:lnTo>
                    <a:pt x="394" y="462"/>
                  </a:lnTo>
                  <a:lnTo>
                    <a:pt x="396" y="462"/>
                  </a:lnTo>
                  <a:lnTo>
                    <a:pt x="400" y="460"/>
                  </a:lnTo>
                  <a:lnTo>
                    <a:pt x="404" y="454"/>
                  </a:lnTo>
                  <a:lnTo>
                    <a:pt x="404" y="452"/>
                  </a:lnTo>
                  <a:lnTo>
                    <a:pt x="402" y="452"/>
                  </a:lnTo>
                  <a:lnTo>
                    <a:pt x="404" y="452"/>
                  </a:lnTo>
                  <a:lnTo>
                    <a:pt x="406" y="442"/>
                  </a:lnTo>
                  <a:lnTo>
                    <a:pt x="406" y="438"/>
                  </a:lnTo>
                  <a:lnTo>
                    <a:pt x="410" y="426"/>
                  </a:lnTo>
                  <a:lnTo>
                    <a:pt x="408" y="426"/>
                  </a:lnTo>
                  <a:lnTo>
                    <a:pt x="408" y="428"/>
                  </a:lnTo>
                  <a:lnTo>
                    <a:pt x="426" y="430"/>
                  </a:lnTo>
                  <a:lnTo>
                    <a:pt x="434" y="430"/>
                  </a:lnTo>
                  <a:lnTo>
                    <a:pt x="436" y="432"/>
                  </a:lnTo>
                  <a:lnTo>
                    <a:pt x="438" y="432"/>
                  </a:lnTo>
                  <a:lnTo>
                    <a:pt x="444" y="430"/>
                  </a:lnTo>
                  <a:lnTo>
                    <a:pt x="456" y="426"/>
                  </a:lnTo>
                  <a:lnTo>
                    <a:pt x="464" y="426"/>
                  </a:lnTo>
                  <a:lnTo>
                    <a:pt x="468" y="424"/>
                  </a:lnTo>
                  <a:lnTo>
                    <a:pt x="474" y="424"/>
                  </a:lnTo>
                  <a:lnTo>
                    <a:pt x="480" y="422"/>
                  </a:lnTo>
                  <a:lnTo>
                    <a:pt x="498" y="424"/>
                  </a:lnTo>
                  <a:lnTo>
                    <a:pt x="500" y="424"/>
                  </a:lnTo>
                  <a:lnTo>
                    <a:pt x="504" y="420"/>
                  </a:lnTo>
                  <a:lnTo>
                    <a:pt x="512" y="412"/>
                  </a:lnTo>
                  <a:lnTo>
                    <a:pt x="516" y="410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6" y="408"/>
                  </a:lnTo>
                  <a:lnTo>
                    <a:pt x="514" y="410"/>
                  </a:lnTo>
                  <a:lnTo>
                    <a:pt x="516" y="410"/>
                  </a:lnTo>
                  <a:lnTo>
                    <a:pt x="516" y="408"/>
                  </a:lnTo>
                  <a:lnTo>
                    <a:pt x="514" y="410"/>
                  </a:lnTo>
                  <a:lnTo>
                    <a:pt x="516" y="408"/>
                  </a:lnTo>
                  <a:lnTo>
                    <a:pt x="514" y="408"/>
                  </a:lnTo>
                  <a:lnTo>
                    <a:pt x="514" y="410"/>
                  </a:lnTo>
                  <a:lnTo>
                    <a:pt x="516" y="408"/>
                  </a:lnTo>
                  <a:lnTo>
                    <a:pt x="514" y="408"/>
                  </a:lnTo>
                  <a:lnTo>
                    <a:pt x="516" y="412"/>
                  </a:lnTo>
                  <a:lnTo>
                    <a:pt x="518" y="408"/>
                  </a:lnTo>
                  <a:lnTo>
                    <a:pt x="522" y="402"/>
                  </a:lnTo>
                  <a:lnTo>
                    <a:pt x="528" y="394"/>
                  </a:lnTo>
                  <a:lnTo>
                    <a:pt x="534" y="392"/>
                  </a:lnTo>
                  <a:lnTo>
                    <a:pt x="536" y="394"/>
                  </a:lnTo>
                  <a:lnTo>
                    <a:pt x="538" y="394"/>
                  </a:lnTo>
                  <a:lnTo>
                    <a:pt x="542" y="390"/>
                  </a:lnTo>
                  <a:lnTo>
                    <a:pt x="548" y="384"/>
                  </a:lnTo>
                  <a:lnTo>
                    <a:pt x="548" y="382"/>
                  </a:lnTo>
                  <a:lnTo>
                    <a:pt x="550" y="382"/>
                  </a:lnTo>
                  <a:lnTo>
                    <a:pt x="554" y="382"/>
                  </a:lnTo>
                  <a:lnTo>
                    <a:pt x="556" y="382"/>
                  </a:lnTo>
                  <a:lnTo>
                    <a:pt x="560" y="380"/>
                  </a:lnTo>
                  <a:lnTo>
                    <a:pt x="562" y="376"/>
                  </a:lnTo>
                  <a:lnTo>
                    <a:pt x="568" y="374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78" y="372"/>
                  </a:lnTo>
                  <a:lnTo>
                    <a:pt x="584" y="370"/>
                  </a:lnTo>
                  <a:lnTo>
                    <a:pt x="590" y="370"/>
                  </a:lnTo>
                  <a:lnTo>
                    <a:pt x="602" y="362"/>
                  </a:lnTo>
                  <a:lnTo>
                    <a:pt x="600" y="360"/>
                  </a:lnTo>
                  <a:lnTo>
                    <a:pt x="602" y="362"/>
                  </a:lnTo>
                  <a:lnTo>
                    <a:pt x="616" y="360"/>
                  </a:lnTo>
                  <a:lnTo>
                    <a:pt x="622" y="360"/>
                  </a:lnTo>
                  <a:lnTo>
                    <a:pt x="626" y="358"/>
                  </a:lnTo>
                  <a:lnTo>
                    <a:pt x="632" y="356"/>
                  </a:lnTo>
                  <a:lnTo>
                    <a:pt x="642" y="350"/>
                  </a:lnTo>
                  <a:lnTo>
                    <a:pt x="646" y="348"/>
                  </a:lnTo>
                  <a:lnTo>
                    <a:pt x="646" y="346"/>
                  </a:lnTo>
                  <a:lnTo>
                    <a:pt x="648" y="346"/>
                  </a:lnTo>
                  <a:lnTo>
                    <a:pt x="648" y="344"/>
                  </a:lnTo>
                  <a:lnTo>
                    <a:pt x="646" y="342"/>
                  </a:lnTo>
                  <a:lnTo>
                    <a:pt x="644" y="342"/>
                  </a:lnTo>
                  <a:lnTo>
                    <a:pt x="642" y="342"/>
                  </a:lnTo>
                  <a:lnTo>
                    <a:pt x="644" y="344"/>
                  </a:lnTo>
                  <a:lnTo>
                    <a:pt x="646" y="346"/>
                  </a:lnTo>
                  <a:lnTo>
                    <a:pt x="646" y="328"/>
                  </a:lnTo>
                  <a:lnTo>
                    <a:pt x="646" y="322"/>
                  </a:lnTo>
                  <a:lnTo>
                    <a:pt x="644" y="308"/>
                  </a:lnTo>
                  <a:lnTo>
                    <a:pt x="634" y="300"/>
                  </a:lnTo>
                  <a:lnTo>
                    <a:pt x="634" y="298"/>
                  </a:lnTo>
                  <a:lnTo>
                    <a:pt x="634" y="300"/>
                  </a:lnTo>
                  <a:lnTo>
                    <a:pt x="634" y="298"/>
                  </a:lnTo>
                  <a:lnTo>
                    <a:pt x="634" y="300"/>
                  </a:lnTo>
                  <a:lnTo>
                    <a:pt x="634" y="298"/>
                  </a:lnTo>
                  <a:lnTo>
                    <a:pt x="632" y="298"/>
                  </a:lnTo>
                  <a:lnTo>
                    <a:pt x="630" y="294"/>
                  </a:lnTo>
                  <a:lnTo>
                    <a:pt x="628" y="292"/>
                  </a:lnTo>
                  <a:lnTo>
                    <a:pt x="630" y="284"/>
                  </a:lnTo>
                  <a:lnTo>
                    <a:pt x="634" y="278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48" y="274"/>
                  </a:lnTo>
                  <a:lnTo>
                    <a:pt x="652" y="274"/>
                  </a:lnTo>
                  <a:lnTo>
                    <a:pt x="654" y="270"/>
                  </a:lnTo>
                  <a:lnTo>
                    <a:pt x="658" y="266"/>
                  </a:lnTo>
                  <a:lnTo>
                    <a:pt x="662" y="260"/>
                  </a:lnTo>
                  <a:lnTo>
                    <a:pt x="670" y="250"/>
                  </a:lnTo>
                  <a:lnTo>
                    <a:pt x="672" y="248"/>
                  </a:lnTo>
                  <a:lnTo>
                    <a:pt x="672" y="246"/>
                  </a:lnTo>
                  <a:lnTo>
                    <a:pt x="670" y="246"/>
                  </a:lnTo>
                  <a:lnTo>
                    <a:pt x="672" y="248"/>
                  </a:lnTo>
                  <a:lnTo>
                    <a:pt x="680" y="238"/>
                  </a:lnTo>
                  <a:lnTo>
                    <a:pt x="678" y="236"/>
                  </a:lnTo>
                  <a:lnTo>
                    <a:pt x="680" y="238"/>
                  </a:lnTo>
                  <a:lnTo>
                    <a:pt x="686" y="234"/>
                  </a:lnTo>
                  <a:lnTo>
                    <a:pt x="690" y="232"/>
                  </a:lnTo>
                  <a:lnTo>
                    <a:pt x="694" y="230"/>
                  </a:lnTo>
                  <a:lnTo>
                    <a:pt x="700" y="228"/>
                  </a:lnTo>
                  <a:lnTo>
                    <a:pt x="700" y="230"/>
                  </a:lnTo>
                  <a:lnTo>
                    <a:pt x="704" y="230"/>
                  </a:lnTo>
                  <a:lnTo>
                    <a:pt x="710" y="228"/>
                  </a:lnTo>
                  <a:lnTo>
                    <a:pt x="718" y="226"/>
                  </a:lnTo>
                  <a:lnTo>
                    <a:pt x="726" y="222"/>
                  </a:lnTo>
                  <a:lnTo>
                    <a:pt x="728" y="222"/>
                  </a:lnTo>
                  <a:lnTo>
                    <a:pt x="728" y="220"/>
                  </a:lnTo>
                  <a:lnTo>
                    <a:pt x="728" y="222"/>
                  </a:lnTo>
                  <a:lnTo>
                    <a:pt x="744" y="220"/>
                  </a:lnTo>
                  <a:lnTo>
                    <a:pt x="750" y="220"/>
                  </a:lnTo>
                  <a:lnTo>
                    <a:pt x="752" y="218"/>
                  </a:lnTo>
                  <a:lnTo>
                    <a:pt x="754" y="216"/>
                  </a:lnTo>
                  <a:lnTo>
                    <a:pt x="760" y="208"/>
                  </a:lnTo>
                  <a:lnTo>
                    <a:pt x="766" y="202"/>
                  </a:lnTo>
                  <a:lnTo>
                    <a:pt x="766" y="194"/>
                  </a:lnTo>
                  <a:lnTo>
                    <a:pt x="768" y="180"/>
                  </a:lnTo>
                  <a:lnTo>
                    <a:pt x="768" y="178"/>
                  </a:lnTo>
                  <a:lnTo>
                    <a:pt x="764" y="176"/>
                  </a:lnTo>
                  <a:lnTo>
                    <a:pt x="756" y="168"/>
                  </a:lnTo>
                  <a:lnTo>
                    <a:pt x="754" y="166"/>
                  </a:lnTo>
                  <a:lnTo>
                    <a:pt x="752" y="164"/>
                  </a:lnTo>
                  <a:lnTo>
                    <a:pt x="750" y="164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58" y="176"/>
                  </a:lnTo>
                  <a:lnTo>
                    <a:pt x="764" y="182"/>
                  </a:lnTo>
                  <a:lnTo>
                    <a:pt x="766" y="180"/>
                  </a:lnTo>
                  <a:lnTo>
                    <a:pt x="764" y="180"/>
                  </a:lnTo>
                  <a:lnTo>
                    <a:pt x="764" y="184"/>
                  </a:lnTo>
                  <a:lnTo>
                    <a:pt x="762" y="194"/>
                  </a:lnTo>
                  <a:lnTo>
                    <a:pt x="762" y="200"/>
                  </a:lnTo>
                  <a:lnTo>
                    <a:pt x="756" y="206"/>
                  </a:lnTo>
                  <a:lnTo>
                    <a:pt x="750" y="214"/>
                  </a:lnTo>
                  <a:lnTo>
                    <a:pt x="748" y="216"/>
                  </a:lnTo>
                  <a:lnTo>
                    <a:pt x="744" y="216"/>
                  </a:lnTo>
                  <a:lnTo>
                    <a:pt x="726" y="218"/>
                  </a:lnTo>
                  <a:lnTo>
                    <a:pt x="722" y="220"/>
                  </a:lnTo>
                  <a:lnTo>
                    <a:pt x="716" y="222"/>
                  </a:lnTo>
                  <a:lnTo>
                    <a:pt x="708" y="224"/>
                  </a:lnTo>
                  <a:lnTo>
                    <a:pt x="704" y="226"/>
                  </a:lnTo>
                  <a:lnTo>
                    <a:pt x="702" y="226"/>
                  </a:lnTo>
                  <a:lnTo>
                    <a:pt x="700" y="224"/>
                  </a:lnTo>
                  <a:lnTo>
                    <a:pt x="694" y="226"/>
                  </a:lnTo>
                  <a:lnTo>
                    <a:pt x="688" y="228"/>
                  </a:lnTo>
                  <a:lnTo>
                    <a:pt x="682" y="232"/>
                  </a:lnTo>
                  <a:lnTo>
                    <a:pt x="676" y="236"/>
                  </a:lnTo>
                  <a:lnTo>
                    <a:pt x="668" y="246"/>
                  </a:lnTo>
                  <a:lnTo>
                    <a:pt x="670" y="246"/>
                  </a:lnTo>
                  <a:lnTo>
                    <a:pt x="668" y="246"/>
                  </a:lnTo>
                  <a:lnTo>
                    <a:pt x="670" y="246"/>
                  </a:lnTo>
                  <a:lnTo>
                    <a:pt x="668" y="246"/>
                  </a:lnTo>
                  <a:lnTo>
                    <a:pt x="660" y="256"/>
                  </a:lnTo>
                  <a:lnTo>
                    <a:pt x="654" y="264"/>
                  </a:lnTo>
                  <a:lnTo>
                    <a:pt x="652" y="268"/>
                  </a:lnTo>
                  <a:lnTo>
                    <a:pt x="650" y="270"/>
                  </a:lnTo>
                  <a:lnTo>
                    <a:pt x="648" y="270"/>
                  </a:lnTo>
                  <a:lnTo>
                    <a:pt x="638" y="272"/>
                  </a:lnTo>
                  <a:lnTo>
                    <a:pt x="634" y="272"/>
                  </a:lnTo>
                  <a:lnTo>
                    <a:pt x="632" y="276"/>
                  </a:lnTo>
                  <a:lnTo>
                    <a:pt x="626" y="284"/>
                  </a:lnTo>
                  <a:lnTo>
                    <a:pt x="624" y="292"/>
                  </a:lnTo>
                  <a:lnTo>
                    <a:pt x="626" y="294"/>
                  </a:lnTo>
                  <a:lnTo>
                    <a:pt x="628" y="298"/>
                  </a:lnTo>
                  <a:lnTo>
                    <a:pt x="630" y="302"/>
                  </a:lnTo>
                  <a:lnTo>
                    <a:pt x="632" y="302"/>
                  </a:lnTo>
                  <a:lnTo>
                    <a:pt x="632" y="300"/>
                  </a:lnTo>
                  <a:lnTo>
                    <a:pt x="632" y="302"/>
                  </a:lnTo>
                  <a:lnTo>
                    <a:pt x="640" y="310"/>
                  </a:lnTo>
                  <a:lnTo>
                    <a:pt x="642" y="322"/>
                  </a:lnTo>
                  <a:lnTo>
                    <a:pt x="642" y="328"/>
                  </a:lnTo>
                  <a:lnTo>
                    <a:pt x="642" y="348"/>
                  </a:lnTo>
                  <a:lnTo>
                    <a:pt x="644" y="346"/>
                  </a:lnTo>
                  <a:lnTo>
                    <a:pt x="646" y="346"/>
                  </a:lnTo>
                  <a:lnTo>
                    <a:pt x="644" y="346"/>
                  </a:lnTo>
                  <a:lnTo>
                    <a:pt x="646" y="346"/>
                  </a:lnTo>
                  <a:lnTo>
                    <a:pt x="644" y="346"/>
                  </a:lnTo>
                  <a:lnTo>
                    <a:pt x="646" y="346"/>
                  </a:lnTo>
                  <a:lnTo>
                    <a:pt x="644" y="344"/>
                  </a:lnTo>
                  <a:lnTo>
                    <a:pt x="644" y="346"/>
                  </a:lnTo>
                  <a:lnTo>
                    <a:pt x="646" y="346"/>
                  </a:lnTo>
                  <a:lnTo>
                    <a:pt x="644" y="344"/>
                  </a:lnTo>
                  <a:lnTo>
                    <a:pt x="640" y="348"/>
                  </a:lnTo>
                  <a:lnTo>
                    <a:pt x="630" y="352"/>
                  </a:lnTo>
                  <a:lnTo>
                    <a:pt x="626" y="354"/>
                  </a:lnTo>
                  <a:lnTo>
                    <a:pt x="622" y="356"/>
                  </a:lnTo>
                  <a:lnTo>
                    <a:pt x="616" y="356"/>
                  </a:lnTo>
                  <a:lnTo>
                    <a:pt x="604" y="356"/>
                  </a:lnTo>
                  <a:lnTo>
                    <a:pt x="600" y="358"/>
                  </a:lnTo>
                  <a:lnTo>
                    <a:pt x="594" y="362"/>
                  </a:lnTo>
                  <a:lnTo>
                    <a:pt x="588" y="366"/>
                  </a:lnTo>
                  <a:lnTo>
                    <a:pt x="584" y="366"/>
                  </a:lnTo>
                  <a:lnTo>
                    <a:pt x="574" y="368"/>
                  </a:lnTo>
                  <a:lnTo>
                    <a:pt x="576" y="370"/>
                  </a:lnTo>
                  <a:lnTo>
                    <a:pt x="576" y="368"/>
                  </a:lnTo>
                  <a:lnTo>
                    <a:pt x="566" y="370"/>
                  </a:lnTo>
                  <a:lnTo>
                    <a:pt x="562" y="372"/>
                  </a:lnTo>
                  <a:lnTo>
                    <a:pt x="560" y="374"/>
                  </a:lnTo>
                  <a:lnTo>
                    <a:pt x="554" y="378"/>
                  </a:lnTo>
                  <a:lnTo>
                    <a:pt x="550" y="378"/>
                  </a:lnTo>
                  <a:lnTo>
                    <a:pt x="546" y="378"/>
                  </a:lnTo>
                  <a:lnTo>
                    <a:pt x="544" y="382"/>
                  </a:lnTo>
                  <a:lnTo>
                    <a:pt x="540" y="388"/>
                  </a:lnTo>
                  <a:lnTo>
                    <a:pt x="536" y="390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0"/>
                  </a:lnTo>
                  <a:lnTo>
                    <a:pt x="534" y="388"/>
                  </a:lnTo>
                  <a:lnTo>
                    <a:pt x="530" y="388"/>
                  </a:lnTo>
                  <a:lnTo>
                    <a:pt x="526" y="392"/>
                  </a:lnTo>
                  <a:lnTo>
                    <a:pt x="518" y="400"/>
                  </a:lnTo>
                  <a:lnTo>
                    <a:pt x="514" y="406"/>
                  </a:lnTo>
                  <a:lnTo>
                    <a:pt x="516" y="408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8" y="408"/>
                  </a:lnTo>
                  <a:lnTo>
                    <a:pt x="518" y="406"/>
                  </a:lnTo>
                  <a:lnTo>
                    <a:pt x="516" y="406"/>
                  </a:lnTo>
                  <a:lnTo>
                    <a:pt x="514" y="406"/>
                  </a:lnTo>
                  <a:lnTo>
                    <a:pt x="510" y="410"/>
                  </a:lnTo>
                  <a:lnTo>
                    <a:pt x="500" y="418"/>
                  </a:lnTo>
                  <a:lnTo>
                    <a:pt x="498" y="420"/>
                  </a:lnTo>
                  <a:lnTo>
                    <a:pt x="496" y="420"/>
                  </a:lnTo>
                  <a:lnTo>
                    <a:pt x="498" y="422"/>
                  </a:lnTo>
                  <a:lnTo>
                    <a:pt x="498" y="420"/>
                  </a:lnTo>
                  <a:lnTo>
                    <a:pt x="480" y="418"/>
                  </a:lnTo>
                  <a:lnTo>
                    <a:pt x="474" y="420"/>
                  </a:lnTo>
                  <a:lnTo>
                    <a:pt x="466" y="420"/>
                  </a:lnTo>
                  <a:lnTo>
                    <a:pt x="464" y="422"/>
                  </a:lnTo>
                  <a:lnTo>
                    <a:pt x="456" y="422"/>
                  </a:lnTo>
                  <a:lnTo>
                    <a:pt x="442" y="426"/>
                  </a:lnTo>
                  <a:lnTo>
                    <a:pt x="436" y="428"/>
                  </a:lnTo>
                  <a:lnTo>
                    <a:pt x="436" y="430"/>
                  </a:lnTo>
                  <a:lnTo>
                    <a:pt x="438" y="428"/>
                  </a:lnTo>
                  <a:lnTo>
                    <a:pt x="434" y="426"/>
                  </a:lnTo>
                  <a:lnTo>
                    <a:pt x="426" y="426"/>
                  </a:lnTo>
                  <a:lnTo>
                    <a:pt x="414" y="424"/>
                  </a:lnTo>
                  <a:lnTo>
                    <a:pt x="408" y="424"/>
                  </a:lnTo>
                  <a:lnTo>
                    <a:pt x="406" y="424"/>
                  </a:lnTo>
                  <a:lnTo>
                    <a:pt x="402" y="436"/>
                  </a:lnTo>
                  <a:lnTo>
                    <a:pt x="402" y="442"/>
                  </a:lnTo>
                  <a:lnTo>
                    <a:pt x="400" y="452"/>
                  </a:lnTo>
                  <a:lnTo>
                    <a:pt x="400" y="454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58"/>
                  </a:lnTo>
                  <a:lnTo>
                    <a:pt x="394" y="458"/>
                  </a:lnTo>
                  <a:lnTo>
                    <a:pt x="392" y="460"/>
                  </a:lnTo>
                  <a:lnTo>
                    <a:pt x="392" y="464"/>
                  </a:lnTo>
                  <a:lnTo>
                    <a:pt x="392" y="468"/>
                  </a:lnTo>
                  <a:lnTo>
                    <a:pt x="396" y="472"/>
                  </a:lnTo>
                  <a:lnTo>
                    <a:pt x="398" y="476"/>
                  </a:lnTo>
                  <a:lnTo>
                    <a:pt x="400" y="474"/>
                  </a:lnTo>
                  <a:lnTo>
                    <a:pt x="398" y="476"/>
                  </a:lnTo>
                  <a:lnTo>
                    <a:pt x="404" y="480"/>
                  </a:lnTo>
                  <a:lnTo>
                    <a:pt x="408" y="482"/>
                  </a:lnTo>
                  <a:lnTo>
                    <a:pt x="410" y="484"/>
                  </a:lnTo>
                  <a:lnTo>
                    <a:pt x="410" y="488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4" y="490"/>
                  </a:lnTo>
                  <a:lnTo>
                    <a:pt x="416" y="490"/>
                  </a:lnTo>
                  <a:lnTo>
                    <a:pt x="410" y="492"/>
                  </a:lnTo>
                  <a:lnTo>
                    <a:pt x="394" y="496"/>
                  </a:lnTo>
                  <a:lnTo>
                    <a:pt x="392" y="498"/>
                  </a:lnTo>
                  <a:lnTo>
                    <a:pt x="392" y="500"/>
                  </a:lnTo>
                  <a:lnTo>
                    <a:pt x="394" y="498"/>
                  </a:lnTo>
                  <a:lnTo>
                    <a:pt x="392" y="498"/>
                  </a:lnTo>
                  <a:lnTo>
                    <a:pt x="390" y="496"/>
                  </a:lnTo>
                  <a:lnTo>
                    <a:pt x="388" y="498"/>
                  </a:lnTo>
                  <a:lnTo>
                    <a:pt x="386" y="502"/>
                  </a:lnTo>
                  <a:lnTo>
                    <a:pt x="384" y="508"/>
                  </a:lnTo>
                  <a:lnTo>
                    <a:pt x="382" y="512"/>
                  </a:lnTo>
                  <a:lnTo>
                    <a:pt x="384" y="512"/>
                  </a:lnTo>
                  <a:lnTo>
                    <a:pt x="382" y="510"/>
                  </a:lnTo>
                  <a:lnTo>
                    <a:pt x="382" y="520"/>
                  </a:lnTo>
                  <a:lnTo>
                    <a:pt x="382" y="526"/>
                  </a:lnTo>
                  <a:lnTo>
                    <a:pt x="382" y="528"/>
                  </a:lnTo>
                  <a:lnTo>
                    <a:pt x="380" y="532"/>
                  </a:lnTo>
                  <a:lnTo>
                    <a:pt x="376" y="536"/>
                  </a:lnTo>
                  <a:lnTo>
                    <a:pt x="378" y="536"/>
                  </a:lnTo>
                  <a:lnTo>
                    <a:pt x="378" y="534"/>
                  </a:lnTo>
                  <a:lnTo>
                    <a:pt x="354" y="526"/>
                  </a:lnTo>
                  <a:lnTo>
                    <a:pt x="340" y="516"/>
                  </a:lnTo>
                  <a:lnTo>
                    <a:pt x="334" y="512"/>
                  </a:lnTo>
                  <a:lnTo>
                    <a:pt x="334" y="510"/>
                  </a:lnTo>
                  <a:lnTo>
                    <a:pt x="328" y="510"/>
                  </a:lnTo>
                  <a:lnTo>
                    <a:pt x="324" y="506"/>
                  </a:lnTo>
                  <a:lnTo>
                    <a:pt x="288" y="492"/>
                  </a:lnTo>
                  <a:lnTo>
                    <a:pt x="264" y="486"/>
                  </a:lnTo>
                  <a:lnTo>
                    <a:pt x="222" y="506"/>
                  </a:lnTo>
                  <a:lnTo>
                    <a:pt x="204" y="510"/>
                  </a:lnTo>
                  <a:lnTo>
                    <a:pt x="180" y="502"/>
                  </a:lnTo>
                  <a:lnTo>
                    <a:pt x="160" y="492"/>
                  </a:lnTo>
                  <a:lnTo>
                    <a:pt x="150" y="476"/>
                  </a:lnTo>
                  <a:lnTo>
                    <a:pt x="146" y="476"/>
                  </a:lnTo>
                  <a:lnTo>
                    <a:pt x="146" y="462"/>
                  </a:lnTo>
                  <a:lnTo>
                    <a:pt x="140" y="442"/>
                  </a:lnTo>
                  <a:lnTo>
                    <a:pt x="136" y="426"/>
                  </a:lnTo>
                  <a:lnTo>
                    <a:pt x="120" y="422"/>
                  </a:lnTo>
                  <a:lnTo>
                    <a:pt x="100" y="422"/>
                  </a:lnTo>
                  <a:lnTo>
                    <a:pt x="86" y="416"/>
                  </a:lnTo>
                  <a:lnTo>
                    <a:pt x="76" y="406"/>
                  </a:lnTo>
                  <a:lnTo>
                    <a:pt x="56" y="400"/>
                  </a:lnTo>
                  <a:lnTo>
                    <a:pt x="56" y="396"/>
                  </a:lnTo>
                  <a:lnTo>
                    <a:pt x="50" y="398"/>
                  </a:lnTo>
                  <a:lnTo>
                    <a:pt x="46" y="396"/>
                  </a:lnTo>
                  <a:lnTo>
                    <a:pt x="36" y="386"/>
                  </a:lnTo>
                  <a:lnTo>
                    <a:pt x="20" y="382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4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20" y="372"/>
                  </a:lnTo>
                  <a:lnTo>
                    <a:pt x="18" y="370"/>
                  </a:lnTo>
                  <a:lnTo>
                    <a:pt x="14" y="368"/>
                  </a:lnTo>
                  <a:lnTo>
                    <a:pt x="8" y="366"/>
                  </a:lnTo>
                  <a:lnTo>
                    <a:pt x="6" y="364"/>
                  </a:lnTo>
                  <a:lnTo>
                    <a:pt x="4" y="364"/>
                  </a:lnTo>
                  <a:lnTo>
                    <a:pt x="4" y="362"/>
                  </a:lnTo>
                  <a:lnTo>
                    <a:pt x="2" y="364"/>
                  </a:lnTo>
                  <a:lnTo>
                    <a:pt x="2" y="366"/>
                  </a:lnTo>
                  <a:lnTo>
                    <a:pt x="4" y="364"/>
                  </a:lnTo>
                  <a:lnTo>
                    <a:pt x="2" y="364"/>
                  </a:lnTo>
                  <a:lnTo>
                    <a:pt x="2" y="366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4" y="366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4" y="366"/>
                  </a:lnTo>
                  <a:lnTo>
                    <a:pt x="4" y="364"/>
                  </a:lnTo>
                  <a:lnTo>
                    <a:pt x="6" y="364"/>
                  </a:lnTo>
                  <a:lnTo>
                    <a:pt x="8" y="358"/>
                  </a:lnTo>
                  <a:lnTo>
                    <a:pt x="10" y="356"/>
                  </a:lnTo>
                  <a:lnTo>
                    <a:pt x="16" y="348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8" y="346"/>
                  </a:lnTo>
                  <a:lnTo>
                    <a:pt x="20" y="344"/>
                  </a:lnTo>
                  <a:lnTo>
                    <a:pt x="20" y="340"/>
                  </a:lnTo>
                  <a:lnTo>
                    <a:pt x="20" y="338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16" y="332"/>
                  </a:lnTo>
                  <a:lnTo>
                    <a:pt x="18" y="332"/>
                  </a:lnTo>
                  <a:lnTo>
                    <a:pt x="24" y="326"/>
                  </a:lnTo>
                  <a:lnTo>
                    <a:pt x="26" y="326"/>
                  </a:lnTo>
                  <a:lnTo>
                    <a:pt x="28" y="326"/>
                  </a:lnTo>
                  <a:lnTo>
                    <a:pt x="30" y="320"/>
                  </a:lnTo>
                  <a:lnTo>
                    <a:pt x="30" y="318"/>
                  </a:lnTo>
                  <a:lnTo>
                    <a:pt x="32" y="316"/>
                  </a:lnTo>
                  <a:lnTo>
                    <a:pt x="34" y="312"/>
                  </a:lnTo>
                  <a:lnTo>
                    <a:pt x="38" y="310"/>
                  </a:lnTo>
                  <a:lnTo>
                    <a:pt x="40" y="310"/>
                  </a:lnTo>
                  <a:lnTo>
                    <a:pt x="42" y="310"/>
                  </a:lnTo>
                  <a:lnTo>
                    <a:pt x="42" y="308"/>
                  </a:lnTo>
                  <a:lnTo>
                    <a:pt x="42" y="306"/>
                  </a:lnTo>
                  <a:lnTo>
                    <a:pt x="40" y="306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8" y="310"/>
                  </a:lnTo>
                  <a:lnTo>
                    <a:pt x="40" y="310"/>
                  </a:lnTo>
                  <a:lnTo>
                    <a:pt x="42" y="310"/>
                  </a:lnTo>
                  <a:lnTo>
                    <a:pt x="42" y="306"/>
                  </a:lnTo>
                  <a:lnTo>
                    <a:pt x="42" y="308"/>
                  </a:lnTo>
                  <a:lnTo>
                    <a:pt x="42" y="310"/>
                  </a:lnTo>
                  <a:lnTo>
                    <a:pt x="46" y="308"/>
                  </a:lnTo>
                  <a:lnTo>
                    <a:pt x="58" y="304"/>
                  </a:lnTo>
                  <a:lnTo>
                    <a:pt x="60" y="304"/>
                  </a:lnTo>
                  <a:lnTo>
                    <a:pt x="60" y="302"/>
                  </a:lnTo>
                  <a:lnTo>
                    <a:pt x="64" y="298"/>
                  </a:lnTo>
                  <a:lnTo>
                    <a:pt x="66" y="296"/>
                  </a:lnTo>
                  <a:lnTo>
                    <a:pt x="70" y="294"/>
                  </a:lnTo>
                  <a:lnTo>
                    <a:pt x="76" y="294"/>
                  </a:lnTo>
                  <a:lnTo>
                    <a:pt x="76" y="292"/>
                  </a:lnTo>
                  <a:lnTo>
                    <a:pt x="74" y="294"/>
                  </a:lnTo>
                  <a:lnTo>
                    <a:pt x="76" y="298"/>
                  </a:lnTo>
                  <a:lnTo>
                    <a:pt x="78" y="308"/>
                  </a:lnTo>
                  <a:lnTo>
                    <a:pt x="76" y="308"/>
                  </a:lnTo>
                  <a:lnTo>
                    <a:pt x="72" y="310"/>
                  </a:lnTo>
                  <a:lnTo>
                    <a:pt x="70" y="312"/>
                  </a:lnTo>
                  <a:lnTo>
                    <a:pt x="70" y="314"/>
                  </a:lnTo>
                  <a:lnTo>
                    <a:pt x="70" y="316"/>
                  </a:lnTo>
                  <a:lnTo>
                    <a:pt x="78" y="322"/>
                  </a:lnTo>
                  <a:lnTo>
                    <a:pt x="94" y="328"/>
                  </a:lnTo>
                  <a:lnTo>
                    <a:pt x="110" y="334"/>
                  </a:lnTo>
                  <a:lnTo>
                    <a:pt x="112" y="332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8" y="338"/>
                  </a:lnTo>
                  <a:lnTo>
                    <a:pt x="108" y="340"/>
                  </a:lnTo>
                  <a:lnTo>
                    <a:pt x="112" y="342"/>
                  </a:lnTo>
                  <a:lnTo>
                    <a:pt x="116" y="344"/>
                  </a:lnTo>
                  <a:lnTo>
                    <a:pt x="118" y="348"/>
                  </a:lnTo>
                  <a:lnTo>
                    <a:pt x="120" y="352"/>
                  </a:lnTo>
                  <a:lnTo>
                    <a:pt x="122" y="352"/>
                  </a:lnTo>
                  <a:lnTo>
                    <a:pt x="122" y="354"/>
                  </a:lnTo>
                  <a:lnTo>
                    <a:pt x="126" y="354"/>
                  </a:lnTo>
                  <a:lnTo>
                    <a:pt x="130" y="358"/>
                  </a:lnTo>
                  <a:lnTo>
                    <a:pt x="132" y="356"/>
                  </a:lnTo>
                  <a:lnTo>
                    <a:pt x="130" y="356"/>
                  </a:lnTo>
                  <a:lnTo>
                    <a:pt x="130" y="362"/>
                  </a:lnTo>
                  <a:lnTo>
                    <a:pt x="130" y="370"/>
                  </a:lnTo>
                  <a:lnTo>
                    <a:pt x="132" y="374"/>
                  </a:lnTo>
                  <a:lnTo>
                    <a:pt x="136" y="374"/>
                  </a:lnTo>
                  <a:lnTo>
                    <a:pt x="138" y="374"/>
                  </a:lnTo>
                  <a:lnTo>
                    <a:pt x="140" y="374"/>
                  </a:lnTo>
                  <a:lnTo>
                    <a:pt x="142" y="372"/>
                  </a:lnTo>
                  <a:lnTo>
                    <a:pt x="142" y="370"/>
                  </a:lnTo>
                  <a:lnTo>
                    <a:pt x="144" y="370"/>
                  </a:lnTo>
                  <a:lnTo>
                    <a:pt x="146" y="370"/>
                  </a:lnTo>
                  <a:lnTo>
                    <a:pt x="170" y="374"/>
                  </a:lnTo>
                  <a:lnTo>
                    <a:pt x="170" y="372"/>
                  </a:lnTo>
                  <a:lnTo>
                    <a:pt x="168" y="374"/>
                  </a:lnTo>
                  <a:lnTo>
                    <a:pt x="172" y="376"/>
                  </a:lnTo>
                  <a:lnTo>
                    <a:pt x="180" y="390"/>
                  </a:lnTo>
                  <a:lnTo>
                    <a:pt x="192" y="398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0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0" y="394"/>
                  </a:lnTo>
                  <a:lnTo>
                    <a:pt x="190" y="398"/>
                  </a:lnTo>
                  <a:lnTo>
                    <a:pt x="192" y="410"/>
                  </a:lnTo>
                  <a:lnTo>
                    <a:pt x="192" y="416"/>
                  </a:lnTo>
                  <a:lnTo>
                    <a:pt x="192" y="418"/>
                  </a:lnTo>
                  <a:lnTo>
                    <a:pt x="204" y="418"/>
                  </a:lnTo>
                  <a:lnTo>
                    <a:pt x="206" y="422"/>
                  </a:lnTo>
                  <a:lnTo>
                    <a:pt x="212" y="434"/>
                  </a:lnTo>
                  <a:lnTo>
                    <a:pt x="214" y="440"/>
                  </a:lnTo>
                  <a:lnTo>
                    <a:pt x="218" y="446"/>
                  </a:lnTo>
                  <a:lnTo>
                    <a:pt x="220" y="448"/>
                  </a:lnTo>
                  <a:lnTo>
                    <a:pt x="226" y="448"/>
                  </a:lnTo>
                  <a:lnTo>
                    <a:pt x="228" y="448"/>
                  </a:lnTo>
                  <a:lnTo>
                    <a:pt x="230" y="446"/>
                  </a:lnTo>
                  <a:lnTo>
                    <a:pt x="232" y="444"/>
                  </a:lnTo>
                  <a:lnTo>
                    <a:pt x="238" y="440"/>
                  </a:lnTo>
                  <a:lnTo>
                    <a:pt x="240" y="440"/>
                  </a:lnTo>
                  <a:lnTo>
                    <a:pt x="242" y="438"/>
                  </a:lnTo>
                  <a:lnTo>
                    <a:pt x="240" y="436"/>
                  </a:lnTo>
                  <a:lnTo>
                    <a:pt x="242" y="438"/>
                  </a:lnTo>
                  <a:lnTo>
                    <a:pt x="252" y="436"/>
                  </a:lnTo>
                  <a:lnTo>
                    <a:pt x="256" y="436"/>
                  </a:lnTo>
                  <a:lnTo>
                    <a:pt x="258" y="436"/>
                  </a:lnTo>
                  <a:lnTo>
                    <a:pt x="270" y="428"/>
                  </a:lnTo>
                  <a:lnTo>
                    <a:pt x="270" y="422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96" y="406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88"/>
                  </a:lnTo>
                  <a:lnTo>
                    <a:pt x="296" y="390"/>
                  </a:lnTo>
                  <a:lnTo>
                    <a:pt x="296" y="388"/>
                  </a:lnTo>
                  <a:lnTo>
                    <a:pt x="296" y="390"/>
                  </a:lnTo>
                  <a:lnTo>
                    <a:pt x="296" y="388"/>
                  </a:lnTo>
                  <a:lnTo>
                    <a:pt x="304" y="384"/>
                  </a:lnTo>
                  <a:lnTo>
                    <a:pt x="318" y="372"/>
                  </a:lnTo>
                  <a:lnTo>
                    <a:pt x="320" y="368"/>
                  </a:lnTo>
                  <a:lnTo>
                    <a:pt x="322" y="364"/>
                  </a:lnTo>
                  <a:lnTo>
                    <a:pt x="320" y="362"/>
                  </a:lnTo>
                  <a:lnTo>
                    <a:pt x="318" y="360"/>
                  </a:lnTo>
                  <a:lnTo>
                    <a:pt x="318" y="358"/>
                  </a:lnTo>
                  <a:lnTo>
                    <a:pt x="320" y="354"/>
                  </a:lnTo>
                  <a:lnTo>
                    <a:pt x="330" y="344"/>
                  </a:lnTo>
                  <a:lnTo>
                    <a:pt x="336" y="338"/>
                  </a:lnTo>
                  <a:lnTo>
                    <a:pt x="340" y="336"/>
                  </a:lnTo>
                  <a:lnTo>
                    <a:pt x="344" y="334"/>
                  </a:lnTo>
                  <a:lnTo>
                    <a:pt x="346" y="330"/>
                  </a:lnTo>
                  <a:lnTo>
                    <a:pt x="348" y="328"/>
                  </a:lnTo>
                  <a:lnTo>
                    <a:pt x="350" y="328"/>
                  </a:lnTo>
                  <a:lnTo>
                    <a:pt x="352" y="328"/>
                  </a:lnTo>
                  <a:lnTo>
                    <a:pt x="354" y="324"/>
                  </a:lnTo>
                  <a:lnTo>
                    <a:pt x="354" y="318"/>
                  </a:lnTo>
                  <a:lnTo>
                    <a:pt x="354" y="300"/>
                  </a:lnTo>
                  <a:lnTo>
                    <a:pt x="354" y="294"/>
                  </a:lnTo>
                  <a:lnTo>
                    <a:pt x="354" y="292"/>
                  </a:lnTo>
                  <a:lnTo>
                    <a:pt x="358" y="288"/>
                  </a:lnTo>
                  <a:lnTo>
                    <a:pt x="366" y="280"/>
                  </a:lnTo>
                  <a:lnTo>
                    <a:pt x="376" y="274"/>
                  </a:lnTo>
                  <a:lnTo>
                    <a:pt x="380" y="272"/>
                  </a:lnTo>
                  <a:lnTo>
                    <a:pt x="382" y="272"/>
                  </a:lnTo>
                  <a:lnTo>
                    <a:pt x="388" y="268"/>
                  </a:lnTo>
                  <a:lnTo>
                    <a:pt x="396" y="260"/>
                  </a:lnTo>
                  <a:lnTo>
                    <a:pt x="406" y="244"/>
                  </a:lnTo>
                  <a:lnTo>
                    <a:pt x="408" y="242"/>
                  </a:lnTo>
                  <a:lnTo>
                    <a:pt x="410" y="238"/>
                  </a:lnTo>
                  <a:lnTo>
                    <a:pt x="408" y="238"/>
                  </a:lnTo>
                  <a:lnTo>
                    <a:pt x="410" y="238"/>
                  </a:lnTo>
                  <a:lnTo>
                    <a:pt x="414" y="228"/>
                  </a:lnTo>
                  <a:lnTo>
                    <a:pt x="424" y="210"/>
                  </a:lnTo>
                  <a:lnTo>
                    <a:pt x="426" y="206"/>
                  </a:lnTo>
                  <a:lnTo>
                    <a:pt x="426" y="202"/>
                  </a:lnTo>
                  <a:lnTo>
                    <a:pt x="426" y="192"/>
                  </a:lnTo>
                  <a:lnTo>
                    <a:pt x="426" y="182"/>
                  </a:lnTo>
                  <a:lnTo>
                    <a:pt x="424" y="172"/>
                  </a:lnTo>
                  <a:lnTo>
                    <a:pt x="422" y="168"/>
                  </a:lnTo>
                  <a:lnTo>
                    <a:pt x="424" y="168"/>
                  </a:lnTo>
                  <a:lnTo>
                    <a:pt x="424" y="164"/>
                  </a:lnTo>
                  <a:lnTo>
                    <a:pt x="424" y="162"/>
                  </a:lnTo>
                  <a:lnTo>
                    <a:pt x="428" y="158"/>
                  </a:lnTo>
                  <a:lnTo>
                    <a:pt x="432" y="154"/>
                  </a:lnTo>
                  <a:lnTo>
                    <a:pt x="434" y="152"/>
                  </a:lnTo>
                  <a:lnTo>
                    <a:pt x="436" y="150"/>
                  </a:lnTo>
                  <a:lnTo>
                    <a:pt x="434" y="140"/>
                  </a:lnTo>
                  <a:lnTo>
                    <a:pt x="430" y="132"/>
                  </a:lnTo>
                  <a:lnTo>
                    <a:pt x="426" y="128"/>
                  </a:lnTo>
                  <a:lnTo>
                    <a:pt x="426" y="126"/>
                  </a:lnTo>
                  <a:lnTo>
                    <a:pt x="426" y="124"/>
                  </a:lnTo>
                  <a:lnTo>
                    <a:pt x="424" y="120"/>
                  </a:lnTo>
                  <a:lnTo>
                    <a:pt x="422" y="118"/>
                  </a:lnTo>
                  <a:lnTo>
                    <a:pt x="420" y="116"/>
                  </a:lnTo>
                  <a:lnTo>
                    <a:pt x="420" y="118"/>
                  </a:lnTo>
                  <a:lnTo>
                    <a:pt x="420" y="116"/>
                  </a:lnTo>
                  <a:lnTo>
                    <a:pt x="420" y="118"/>
                  </a:lnTo>
                  <a:lnTo>
                    <a:pt x="420" y="116"/>
                  </a:lnTo>
                  <a:lnTo>
                    <a:pt x="424" y="114"/>
                  </a:lnTo>
                  <a:lnTo>
                    <a:pt x="434" y="106"/>
                  </a:lnTo>
                  <a:lnTo>
                    <a:pt x="438" y="104"/>
                  </a:lnTo>
                  <a:lnTo>
                    <a:pt x="440" y="104"/>
                  </a:lnTo>
                  <a:lnTo>
                    <a:pt x="444" y="104"/>
                  </a:lnTo>
                  <a:lnTo>
                    <a:pt x="448" y="104"/>
                  </a:lnTo>
                  <a:lnTo>
                    <a:pt x="448" y="100"/>
                  </a:lnTo>
                  <a:lnTo>
                    <a:pt x="448" y="96"/>
                  </a:lnTo>
                  <a:lnTo>
                    <a:pt x="450" y="94"/>
                  </a:lnTo>
                  <a:lnTo>
                    <a:pt x="448" y="90"/>
                  </a:lnTo>
                  <a:lnTo>
                    <a:pt x="444" y="88"/>
                  </a:lnTo>
                  <a:lnTo>
                    <a:pt x="436" y="86"/>
                  </a:lnTo>
                  <a:lnTo>
                    <a:pt x="434" y="86"/>
                  </a:lnTo>
                  <a:lnTo>
                    <a:pt x="432" y="84"/>
                  </a:lnTo>
                  <a:lnTo>
                    <a:pt x="430" y="80"/>
                  </a:lnTo>
                  <a:lnTo>
                    <a:pt x="426" y="80"/>
                  </a:lnTo>
                  <a:lnTo>
                    <a:pt x="424" y="78"/>
                  </a:lnTo>
                  <a:lnTo>
                    <a:pt x="424" y="76"/>
                  </a:lnTo>
                  <a:lnTo>
                    <a:pt x="424" y="68"/>
                  </a:lnTo>
                  <a:lnTo>
                    <a:pt x="424" y="66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22" y="66"/>
                  </a:lnTo>
                  <a:lnTo>
                    <a:pt x="424" y="60"/>
                  </a:lnTo>
                  <a:lnTo>
                    <a:pt x="434" y="50"/>
                  </a:lnTo>
                  <a:lnTo>
                    <a:pt x="440" y="50"/>
                  </a:lnTo>
                  <a:lnTo>
                    <a:pt x="456" y="50"/>
                  </a:lnTo>
                  <a:lnTo>
                    <a:pt x="460" y="50"/>
                  </a:lnTo>
                  <a:lnTo>
                    <a:pt x="464" y="50"/>
                  </a:lnTo>
                  <a:lnTo>
                    <a:pt x="468" y="50"/>
                  </a:lnTo>
                  <a:lnTo>
                    <a:pt x="470" y="50"/>
                  </a:lnTo>
                  <a:lnTo>
                    <a:pt x="474" y="48"/>
                  </a:lnTo>
                  <a:lnTo>
                    <a:pt x="474" y="42"/>
                  </a:lnTo>
                  <a:lnTo>
                    <a:pt x="474" y="40"/>
                  </a:lnTo>
                  <a:lnTo>
                    <a:pt x="476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6" y="30"/>
                  </a:lnTo>
                  <a:lnTo>
                    <a:pt x="476" y="32"/>
                  </a:lnTo>
                  <a:lnTo>
                    <a:pt x="476" y="30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4" y="30"/>
                  </a:lnTo>
                  <a:lnTo>
                    <a:pt x="500" y="32"/>
                  </a:lnTo>
                  <a:lnTo>
                    <a:pt x="504" y="32"/>
                  </a:lnTo>
                  <a:lnTo>
                    <a:pt x="506" y="32"/>
                  </a:lnTo>
                  <a:lnTo>
                    <a:pt x="506" y="30"/>
                  </a:lnTo>
                  <a:lnTo>
                    <a:pt x="504" y="32"/>
                  </a:lnTo>
                  <a:lnTo>
                    <a:pt x="508" y="36"/>
                  </a:lnTo>
                  <a:lnTo>
                    <a:pt x="510" y="40"/>
                  </a:lnTo>
                  <a:lnTo>
                    <a:pt x="510" y="42"/>
                  </a:lnTo>
                  <a:lnTo>
                    <a:pt x="514" y="44"/>
                  </a:lnTo>
                  <a:lnTo>
                    <a:pt x="518" y="42"/>
                  </a:lnTo>
                  <a:lnTo>
                    <a:pt x="530" y="38"/>
                  </a:lnTo>
                  <a:lnTo>
                    <a:pt x="534" y="36"/>
                  </a:lnTo>
                  <a:lnTo>
                    <a:pt x="536" y="34"/>
                  </a:lnTo>
                  <a:lnTo>
                    <a:pt x="534" y="32"/>
                  </a:lnTo>
                  <a:lnTo>
                    <a:pt x="532" y="30"/>
                  </a:lnTo>
                  <a:lnTo>
                    <a:pt x="532" y="26"/>
                  </a:lnTo>
                  <a:lnTo>
                    <a:pt x="540" y="24"/>
                  </a:lnTo>
                  <a:lnTo>
                    <a:pt x="546" y="22"/>
                  </a:lnTo>
                  <a:lnTo>
                    <a:pt x="546" y="24"/>
                  </a:lnTo>
                  <a:lnTo>
                    <a:pt x="546" y="26"/>
                  </a:lnTo>
                  <a:lnTo>
                    <a:pt x="544" y="30"/>
                  </a:lnTo>
                  <a:lnTo>
                    <a:pt x="546" y="32"/>
                  </a:lnTo>
                  <a:lnTo>
                    <a:pt x="548" y="34"/>
                  </a:lnTo>
                  <a:lnTo>
                    <a:pt x="556" y="36"/>
                  </a:lnTo>
                  <a:lnTo>
                    <a:pt x="566" y="36"/>
                  </a:lnTo>
                  <a:lnTo>
                    <a:pt x="576" y="38"/>
                  </a:lnTo>
                  <a:lnTo>
                    <a:pt x="578" y="38"/>
                  </a:lnTo>
                  <a:lnTo>
                    <a:pt x="594" y="36"/>
                  </a:lnTo>
                  <a:lnTo>
                    <a:pt x="596" y="36"/>
                  </a:lnTo>
                  <a:lnTo>
                    <a:pt x="596" y="38"/>
                  </a:lnTo>
                  <a:lnTo>
                    <a:pt x="596" y="42"/>
                  </a:lnTo>
                  <a:lnTo>
                    <a:pt x="598" y="46"/>
                  </a:lnTo>
                  <a:lnTo>
                    <a:pt x="608" y="54"/>
                  </a:lnTo>
                  <a:lnTo>
                    <a:pt x="612" y="58"/>
                  </a:lnTo>
                  <a:lnTo>
                    <a:pt x="616" y="54"/>
                  </a:lnTo>
                  <a:lnTo>
                    <a:pt x="614" y="56"/>
                  </a:lnTo>
                  <a:lnTo>
                    <a:pt x="616" y="54"/>
                  </a:lnTo>
                  <a:lnTo>
                    <a:pt x="614" y="56"/>
                  </a:lnTo>
                  <a:lnTo>
                    <a:pt x="616" y="54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6" y="54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24" y="58"/>
                  </a:lnTo>
                  <a:lnTo>
                    <a:pt x="636" y="60"/>
                  </a:lnTo>
                  <a:lnTo>
                    <a:pt x="642" y="58"/>
                  </a:lnTo>
                  <a:lnTo>
                    <a:pt x="656" y="58"/>
                  </a:lnTo>
                  <a:lnTo>
                    <a:pt x="658" y="58"/>
                  </a:lnTo>
                  <a:lnTo>
                    <a:pt x="658" y="60"/>
                  </a:lnTo>
                  <a:lnTo>
                    <a:pt x="660" y="60"/>
                  </a:lnTo>
                  <a:lnTo>
                    <a:pt x="664" y="58"/>
                  </a:lnTo>
                  <a:lnTo>
                    <a:pt x="668" y="56"/>
                  </a:lnTo>
                  <a:lnTo>
                    <a:pt x="680" y="42"/>
                  </a:lnTo>
                  <a:lnTo>
                    <a:pt x="680" y="40"/>
                  </a:lnTo>
                  <a:lnTo>
                    <a:pt x="678" y="40"/>
                  </a:lnTo>
                  <a:lnTo>
                    <a:pt x="680" y="42"/>
                  </a:lnTo>
                  <a:lnTo>
                    <a:pt x="680" y="40"/>
                  </a:lnTo>
                  <a:lnTo>
                    <a:pt x="678" y="40"/>
                  </a:lnTo>
                  <a:lnTo>
                    <a:pt x="680" y="42"/>
                  </a:lnTo>
                  <a:lnTo>
                    <a:pt x="680" y="40"/>
                  </a:lnTo>
                  <a:lnTo>
                    <a:pt x="682" y="36"/>
                  </a:lnTo>
                  <a:lnTo>
                    <a:pt x="686" y="30"/>
                  </a:lnTo>
                  <a:lnTo>
                    <a:pt x="692" y="24"/>
                  </a:lnTo>
                  <a:lnTo>
                    <a:pt x="694" y="22"/>
                  </a:lnTo>
                  <a:lnTo>
                    <a:pt x="694" y="20"/>
                  </a:lnTo>
                  <a:lnTo>
                    <a:pt x="694" y="18"/>
                  </a:lnTo>
                  <a:lnTo>
                    <a:pt x="692" y="18"/>
                  </a:lnTo>
                  <a:lnTo>
                    <a:pt x="694" y="20"/>
                  </a:lnTo>
                  <a:lnTo>
                    <a:pt x="694" y="18"/>
                  </a:lnTo>
                  <a:lnTo>
                    <a:pt x="692" y="18"/>
                  </a:lnTo>
                  <a:lnTo>
                    <a:pt x="694" y="20"/>
                  </a:lnTo>
                  <a:lnTo>
                    <a:pt x="694" y="18"/>
                  </a:lnTo>
                  <a:lnTo>
                    <a:pt x="694" y="20"/>
                  </a:lnTo>
                  <a:lnTo>
                    <a:pt x="694" y="18"/>
                  </a:lnTo>
                  <a:lnTo>
                    <a:pt x="694" y="20"/>
                  </a:lnTo>
                  <a:lnTo>
                    <a:pt x="700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8" y="20"/>
                  </a:lnTo>
                  <a:lnTo>
                    <a:pt x="718" y="16"/>
                  </a:lnTo>
                  <a:lnTo>
                    <a:pt x="720" y="6"/>
                  </a:lnTo>
                  <a:lnTo>
                    <a:pt x="720" y="4"/>
                  </a:lnTo>
                  <a:lnTo>
                    <a:pt x="722" y="4"/>
                  </a:lnTo>
                  <a:lnTo>
                    <a:pt x="724" y="4"/>
                  </a:lnTo>
                  <a:lnTo>
                    <a:pt x="730" y="10"/>
                  </a:lnTo>
                  <a:lnTo>
                    <a:pt x="732" y="12"/>
                  </a:lnTo>
                  <a:lnTo>
                    <a:pt x="730" y="14"/>
                  </a:lnTo>
                  <a:lnTo>
                    <a:pt x="728" y="18"/>
                  </a:lnTo>
                  <a:lnTo>
                    <a:pt x="726" y="20"/>
                  </a:lnTo>
                  <a:lnTo>
                    <a:pt x="726" y="24"/>
                  </a:lnTo>
                  <a:lnTo>
                    <a:pt x="726" y="26"/>
                  </a:lnTo>
                  <a:lnTo>
                    <a:pt x="728" y="26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28" y="24"/>
                  </a:lnTo>
                  <a:lnTo>
                    <a:pt x="730" y="26"/>
                  </a:lnTo>
                  <a:lnTo>
                    <a:pt x="730" y="24"/>
                  </a:lnTo>
                  <a:lnTo>
                    <a:pt x="728" y="24"/>
                  </a:lnTo>
                  <a:lnTo>
                    <a:pt x="730" y="24"/>
                  </a:lnTo>
                  <a:lnTo>
                    <a:pt x="728" y="24"/>
                  </a:lnTo>
                  <a:lnTo>
                    <a:pt x="730" y="24"/>
                  </a:lnTo>
                  <a:lnTo>
                    <a:pt x="728" y="24"/>
                  </a:lnTo>
                  <a:lnTo>
                    <a:pt x="726" y="26"/>
                  </a:lnTo>
                  <a:lnTo>
                    <a:pt x="722" y="32"/>
                  </a:lnTo>
                  <a:lnTo>
                    <a:pt x="724" y="34"/>
                  </a:lnTo>
                  <a:lnTo>
                    <a:pt x="724" y="32"/>
                  </a:lnTo>
                  <a:lnTo>
                    <a:pt x="726" y="32"/>
                  </a:lnTo>
                  <a:lnTo>
                    <a:pt x="724" y="30"/>
                  </a:lnTo>
                  <a:lnTo>
                    <a:pt x="720" y="30"/>
                  </a:lnTo>
                  <a:lnTo>
                    <a:pt x="718" y="30"/>
                  </a:lnTo>
                  <a:lnTo>
                    <a:pt x="708" y="34"/>
                  </a:lnTo>
                  <a:lnTo>
                    <a:pt x="706" y="34"/>
                  </a:lnTo>
                  <a:lnTo>
                    <a:pt x="706" y="3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48"/>
                  </a:lnTo>
                  <a:lnTo>
                    <a:pt x="702" y="50"/>
                  </a:lnTo>
                  <a:lnTo>
                    <a:pt x="700" y="54"/>
                  </a:lnTo>
                  <a:lnTo>
                    <a:pt x="700" y="56"/>
                  </a:lnTo>
                  <a:lnTo>
                    <a:pt x="702" y="60"/>
                  </a:lnTo>
                  <a:lnTo>
                    <a:pt x="708" y="64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2"/>
                  </a:lnTo>
                  <a:lnTo>
                    <a:pt x="716" y="70"/>
                  </a:lnTo>
                  <a:lnTo>
                    <a:pt x="716" y="68"/>
                  </a:lnTo>
                  <a:lnTo>
                    <a:pt x="716" y="70"/>
                  </a:lnTo>
                  <a:lnTo>
                    <a:pt x="716" y="68"/>
                  </a:lnTo>
                  <a:lnTo>
                    <a:pt x="716" y="70"/>
                  </a:lnTo>
                  <a:lnTo>
                    <a:pt x="716" y="68"/>
                  </a:lnTo>
                  <a:lnTo>
                    <a:pt x="714" y="70"/>
                  </a:lnTo>
                  <a:lnTo>
                    <a:pt x="716" y="70"/>
                  </a:lnTo>
                  <a:lnTo>
                    <a:pt x="716" y="68"/>
                  </a:lnTo>
                  <a:lnTo>
                    <a:pt x="714" y="70"/>
                  </a:lnTo>
                  <a:lnTo>
                    <a:pt x="716" y="68"/>
                  </a:lnTo>
                  <a:lnTo>
                    <a:pt x="714" y="68"/>
                  </a:lnTo>
                  <a:lnTo>
                    <a:pt x="714" y="70"/>
                  </a:lnTo>
                  <a:lnTo>
                    <a:pt x="716" y="68"/>
                  </a:lnTo>
                  <a:lnTo>
                    <a:pt x="714" y="68"/>
                  </a:lnTo>
                  <a:lnTo>
                    <a:pt x="716" y="68"/>
                  </a:lnTo>
                  <a:lnTo>
                    <a:pt x="714" y="68"/>
                  </a:lnTo>
                  <a:lnTo>
                    <a:pt x="716" y="68"/>
                  </a:lnTo>
                  <a:lnTo>
                    <a:pt x="714" y="68"/>
                  </a:lnTo>
                  <a:lnTo>
                    <a:pt x="712" y="72"/>
                  </a:lnTo>
                  <a:lnTo>
                    <a:pt x="704" y="90"/>
                  </a:lnTo>
                  <a:lnTo>
                    <a:pt x="702" y="90"/>
                  </a:lnTo>
                  <a:lnTo>
                    <a:pt x="702" y="94"/>
                  </a:lnTo>
                  <a:lnTo>
                    <a:pt x="706" y="94"/>
                  </a:lnTo>
                  <a:lnTo>
                    <a:pt x="708" y="94"/>
                  </a:lnTo>
                  <a:lnTo>
                    <a:pt x="710" y="98"/>
                  </a:lnTo>
                  <a:lnTo>
                    <a:pt x="712" y="112"/>
                  </a:lnTo>
                  <a:lnTo>
                    <a:pt x="714" y="122"/>
                  </a:lnTo>
                  <a:lnTo>
                    <a:pt x="716" y="120"/>
                  </a:lnTo>
                  <a:lnTo>
                    <a:pt x="714" y="122"/>
                  </a:lnTo>
                  <a:lnTo>
                    <a:pt x="716" y="138"/>
                  </a:lnTo>
                  <a:lnTo>
                    <a:pt x="716" y="142"/>
                  </a:lnTo>
                  <a:lnTo>
                    <a:pt x="716" y="144"/>
                  </a:lnTo>
                  <a:lnTo>
                    <a:pt x="724" y="150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6" y="148"/>
                  </a:lnTo>
                  <a:lnTo>
                    <a:pt x="732" y="150"/>
                  </a:lnTo>
                  <a:lnTo>
                    <a:pt x="744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0" y="154"/>
                  </a:lnTo>
                  <a:lnTo>
                    <a:pt x="748" y="154"/>
                  </a:lnTo>
                  <a:lnTo>
                    <a:pt x="748" y="158"/>
                  </a:lnTo>
                  <a:lnTo>
                    <a:pt x="748" y="164"/>
                  </a:lnTo>
                  <a:lnTo>
                    <a:pt x="750" y="16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6" name="Freeform 256"/>
            <p:cNvSpPr>
              <a:spLocks/>
            </p:cNvSpPr>
            <p:nvPr/>
          </p:nvSpPr>
          <p:spPr bwMode="auto">
            <a:xfrm>
              <a:off x="3536" y="3190"/>
              <a:ext cx="6" cy="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0 h 6"/>
                <a:gd name="T4" fmla="*/ 4 w 6"/>
                <a:gd name="T5" fmla="*/ 0 h 6"/>
                <a:gd name="T6" fmla="*/ 2 w 6"/>
                <a:gd name="T7" fmla="*/ 0 h 6"/>
                <a:gd name="T8" fmla="*/ 0 w 6"/>
                <a:gd name="T9" fmla="*/ 4 h 6"/>
                <a:gd name="T10" fmla="*/ 2 w 6"/>
                <a:gd name="T11" fmla="*/ 4 h 6"/>
                <a:gd name="T12" fmla="*/ 2 w 6"/>
                <a:gd name="T13" fmla="*/ 4 h 6"/>
                <a:gd name="T14" fmla="*/ 2 w 6"/>
                <a:gd name="T15" fmla="*/ 4 h 6"/>
                <a:gd name="T16" fmla="*/ 4 w 6"/>
                <a:gd name="T17" fmla="*/ 6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2 h 6"/>
                <a:gd name="T24" fmla="*/ 6 w 6"/>
                <a:gd name="T25" fmla="*/ 2 h 6"/>
                <a:gd name="T26" fmla="*/ 6 w 6"/>
                <a:gd name="T27" fmla="*/ 2 h 6"/>
                <a:gd name="T28" fmla="*/ 4 w 6"/>
                <a:gd name="T29" fmla="*/ 0 h 6"/>
                <a:gd name="T30" fmla="*/ 4 w 6"/>
                <a:gd name="T31" fmla="*/ 2 h 6"/>
                <a:gd name="T32" fmla="*/ 2 w 6"/>
                <a:gd name="T33" fmla="*/ 4 h 6"/>
                <a:gd name="T34" fmla="*/ 2 w 6"/>
                <a:gd name="T35" fmla="*/ 4 h 6"/>
                <a:gd name="T36" fmla="*/ 4 w 6"/>
                <a:gd name="T37" fmla="*/ 4 h 6"/>
                <a:gd name="T38" fmla="*/ 2 w 6"/>
                <a:gd name="T39" fmla="*/ 4 h 6"/>
                <a:gd name="T40" fmla="*/ 2 w 6"/>
                <a:gd name="T41" fmla="*/ 4 h 6"/>
                <a:gd name="T42" fmla="*/ 2 w 6"/>
                <a:gd name="T43" fmla="*/ 4 h 6"/>
                <a:gd name="T44" fmla="*/ 4 w 6"/>
                <a:gd name="T45" fmla="*/ 4 h 6"/>
                <a:gd name="T46" fmla="*/ 2 w 6"/>
                <a:gd name="T47" fmla="*/ 4 h 6"/>
                <a:gd name="T48" fmla="*/ 4 w 6"/>
                <a:gd name="T49" fmla="*/ 4 h 6"/>
                <a:gd name="T50" fmla="*/ 2 w 6"/>
                <a:gd name="T51" fmla="*/ 2 h 6"/>
                <a:gd name="T52" fmla="*/ 2 w 6"/>
                <a:gd name="T53" fmla="*/ 4 h 6"/>
                <a:gd name="T54" fmla="*/ 4 w 6"/>
                <a:gd name="T55" fmla="*/ 4 h 6"/>
                <a:gd name="T56" fmla="*/ 2 w 6"/>
                <a:gd name="T57" fmla="*/ 2 h 6"/>
                <a:gd name="T58" fmla="*/ 4 w 6"/>
                <a:gd name="T59" fmla="*/ 4 h 6"/>
                <a:gd name="T60" fmla="*/ 4 w 6"/>
                <a:gd name="T61" fmla="*/ 2 h 6"/>
                <a:gd name="T62" fmla="*/ 2 w 6"/>
                <a:gd name="T63" fmla="*/ 2 h 6"/>
                <a:gd name="T64" fmla="*/ 4 w 6"/>
                <a:gd name="T65" fmla="*/ 4 h 6"/>
                <a:gd name="T66" fmla="*/ 4 w 6"/>
                <a:gd name="T67" fmla="*/ 2 h 6"/>
                <a:gd name="T68" fmla="*/ 4 w 6"/>
                <a:gd name="T69" fmla="*/ 2 h 6"/>
                <a:gd name="T70" fmla="*/ 4 w 6"/>
                <a:gd name="T71" fmla="*/ 2 h 6"/>
                <a:gd name="T72" fmla="*/ 4 w 6"/>
                <a:gd name="T73" fmla="*/ 2 h 6"/>
                <a:gd name="T74" fmla="*/ 4 w 6"/>
                <a:gd name="T75" fmla="*/ 2 h 6"/>
                <a:gd name="T76" fmla="*/ 4 w 6"/>
                <a:gd name="T77" fmla="*/ 2 h 6"/>
                <a:gd name="T78" fmla="*/ 4 w 6"/>
                <a:gd name="T79" fmla="*/ 0 h 6"/>
                <a:gd name="T80" fmla="*/ 2 w 6"/>
                <a:gd name="T81" fmla="*/ 0 h 6"/>
                <a:gd name="T82" fmla="*/ 2 w 6"/>
                <a:gd name="T83" fmla="*/ 2 h 6"/>
                <a:gd name="T84" fmla="*/ 0 w 6"/>
                <a:gd name="T85" fmla="*/ 4 h 6"/>
                <a:gd name="T86" fmla="*/ 0 w 6"/>
                <a:gd name="T87" fmla="*/ 4 h 6"/>
                <a:gd name="T88" fmla="*/ 4 w 6"/>
                <a:gd name="T89" fmla="*/ 4 h 6"/>
                <a:gd name="T90" fmla="*/ 4 w 6"/>
                <a:gd name="T91" fmla="*/ 2 h 6"/>
                <a:gd name="T92" fmla="*/ 2 w 6"/>
                <a:gd name="T93" fmla="*/ 4 h 6"/>
                <a:gd name="T94" fmla="*/ 4 w 6"/>
                <a:gd name="T95" fmla="*/ 2 h 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"/>
                <a:gd name="T145" fmla="*/ 0 h 6"/>
                <a:gd name="T146" fmla="*/ 6 w 6"/>
                <a:gd name="T147" fmla="*/ 6 h 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" h="6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7" name="Freeform 257"/>
            <p:cNvSpPr>
              <a:spLocks/>
            </p:cNvSpPr>
            <p:nvPr/>
          </p:nvSpPr>
          <p:spPr bwMode="auto">
            <a:xfrm>
              <a:off x="3748" y="3216"/>
              <a:ext cx="982" cy="1036"/>
            </a:xfrm>
            <a:custGeom>
              <a:avLst/>
              <a:gdLst>
                <a:gd name="T0" fmla="*/ 898 w 982"/>
                <a:gd name="T1" fmla="*/ 406 h 1036"/>
                <a:gd name="T2" fmla="*/ 866 w 982"/>
                <a:gd name="T3" fmla="*/ 344 h 1036"/>
                <a:gd name="T4" fmla="*/ 790 w 982"/>
                <a:gd name="T5" fmla="*/ 370 h 1036"/>
                <a:gd name="T6" fmla="*/ 750 w 982"/>
                <a:gd name="T7" fmla="*/ 414 h 1036"/>
                <a:gd name="T8" fmla="*/ 706 w 982"/>
                <a:gd name="T9" fmla="*/ 438 h 1036"/>
                <a:gd name="T10" fmla="*/ 606 w 982"/>
                <a:gd name="T11" fmla="*/ 458 h 1036"/>
                <a:gd name="T12" fmla="*/ 580 w 982"/>
                <a:gd name="T13" fmla="*/ 386 h 1036"/>
                <a:gd name="T14" fmla="*/ 614 w 982"/>
                <a:gd name="T15" fmla="*/ 308 h 1036"/>
                <a:gd name="T16" fmla="*/ 588 w 982"/>
                <a:gd name="T17" fmla="*/ 236 h 1036"/>
                <a:gd name="T18" fmla="*/ 580 w 982"/>
                <a:gd name="T19" fmla="*/ 164 h 1036"/>
                <a:gd name="T20" fmla="*/ 560 w 982"/>
                <a:gd name="T21" fmla="*/ 72 h 1036"/>
                <a:gd name="T22" fmla="*/ 516 w 982"/>
                <a:gd name="T23" fmla="*/ 32 h 1036"/>
                <a:gd name="T24" fmla="*/ 496 w 982"/>
                <a:gd name="T25" fmla="*/ 18 h 1036"/>
                <a:gd name="T26" fmla="*/ 442 w 982"/>
                <a:gd name="T27" fmla="*/ 50 h 1036"/>
                <a:gd name="T28" fmla="*/ 426 w 982"/>
                <a:gd name="T29" fmla="*/ 124 h 1036"/>
                <a:gd name="T30" fmla="*/ 464 w 982"/>
                <a:gd name="T31" fmla="*/ 162 h 1036"/>
                <a:gd name="T32" fmla="*/ 434 w 982"/>
                <a:gd name="T33" fmla="*/ 210 h 1036"/>
                <a:gd name="T34" fmla="*/ 400 w 982"/>
                <a:gd name="T35" fmla="*/ 246 h 1036"/>
                <a:gd name="T36" fmla="*/ 376 w 982"/>
                <a:gd name="T37" fmla="*/ 294 h 1036"/>
                <a:gd name="T38" fmla="*/ 382 w 982"/>
                <a:gd name="T39" fmla="*/ 346 h 1036"/>
                <a:gd name="T40" fmla="*/ 408 w 982"/>
                <a:gd name="T41" fmla="*/ 400 h 1036"/>
                <a:gd name="T42" fmla="*/ 396 w 982"/>
                <a:gd name="T43" fmla="*/ 422 h 1036"/>
                <a:gd name="T44" fmla="*/ 378 w 982"/>
                <a:gd name="T45" fmla="*/ 482 h 1036"/>
                <a:gd name="T46" fmla="*/ 300 w 982"/>
                <a:gd name="T47" fmla="*/ 440 h 1036"/>
                <a:gd name="T48" fmla="*/ 258 w 982"/>
                <a:gd name="T49" fmla="*/ 490 h 1036"/>
                <a:gd name="T50" fmla="*/ 220 w 982"/>
                <a:gd name="T51" fmla="*/ 548 h 1036"/>
                <a:gd name="T52" fmla="*/ 210 w 982"/>
                <a:gd name="T53" fmla="*/ 578 h 1036"/>
                <a:gd name="T54" fmla="*/ 148 w 982"/>
                <a:gd name="T55" fmla="*/ 552 h 1036"/>
                <a:gd name="T56" fmla="*/ 82 w 982"/>
                <a:gd name="T57" fmla="*/ 574 h 1036"/>
                <a:gd name="T58" fmla="*/ 90 w 982"/>
                <a:gd name="T59" fmla="*/ 658 h 1036"/>
                <a:gd name="T60" fmla="*/ 58 w 982"/>
                <a:gd name="T61" fmla="*/ 690 h 1036"/>
                <a:gd name="T62" fmla="*/ 48 w 982"/>
                <a:gd name="T63" fmla="*/ 780 h 1036"/>
                <a:gd name="T64" fmla="*/ 0 w 982"/>
                <a:gd name="T65" fmla="*/ 824 h 1036"/>
                <a:gd name="T66" fmla="*/ 28 w 982"/>
                <a:gd name="T67" fmla="*/ 868 h 1036"/>
                <a:gd name="T68" fmla="*/ 88 w 982"/>
                <a:gd name="T69" fmla="*/ 882 h 1036"/>
                <a:gd name="T70" fmla="*/ 162 w 982"/>
                <a:gd name="T71" fmla="*/ 898 h 1036"/>
                <a:gd name="T72" fmla="*/ 196 w 982"/>
                <a:gd name="T73" fmla="*/ 900 h 1036"/>
                <a:gd name="T74" fmla="*/ 244 w 982"/>
                <a:gd name="T75" fmla="*/ 942 h 1036"/>
                <a:gd name="T76" fmla="*/ 290 w 982"/>
                <a:gd name="T77" fmla="*/ 962 h 1036"/>
                <a:gd name="T78" fmla="*/ 340 w 982"/>
                <a:gd name="T79" fmla="*/ 1034 h 1036"/>
                <a:gd name="T80" fmla="*/ 418 w 982"/>
                <a:gd name="T81" fmla="*/ 980 h 1036"/>
                <a:gd name="T82" fmla="*/ 448 w 982"/>
                <a:gd name="T83" fmla="*/ 934 h 1036"/>
                <a:gd name="T84" fmla="*/ 476 w 982"/>
                <a:gd name="T85" fmla="*/ 876 h 1036"/>
                <a:gd name="T86" fmla="*/ 528 w 982"/>
                <a:gd name="T87" fmla="*/ 828 h 1036"/>
                <a:gd name="T88" fmla="*/ 542 w 982"/>
                <a:gd name="T89" fmla="*/ 754 h 1036"/>
                <a:gd name="T90" fmla="*/ 542 w 982"/>
                <a:gd name="T91" fmla="*/ 710 h 1036"/>
                <a:gd name="T92" fmla="*/ 564 w 982"/>
                <a:gd name="T93" fmla="*/ 680 h 1036"/>
                <a:gd name="T94" fmla="*/ 544 w 982"/>
                <a:gd name="T95" fmla="*/ 648 h 1036"/>
                <a:gd name="T96" fmla="*/ 592 w 982"/>
                <a:gd name="T97" fmla="*/ 630 h 1036"/>
                <a:gd name="T98" fmla="*/ 634 w 982"/>
                <a:gd name="T99" fmla="*/ 632 h 1036"/>
                <a:gd name="T100" fmla="*/ 668 w 982"/>
                <a:gd name="T101" fmla="*/ 616 h 1036"/>
                <a:gd name="T102" fmla="*/ 734 w 982"/>
                <a:gd name="T103" fmla="*/ 646 h 1036"/>
                <a:gd name="T104" fmla="*/ 798 w 982"/>
                <a:gd name="T105" fmla="*/ 630 h 1036"/>
                <a:gd name="T106" fmla="*/ 836 w 982"/>
                <a:gd name="T107" fmla="*/ 606 h 1036"/>
                <a:gd name="T108" fmla="*/ 848 w 982"/>
                <a:gd name="T109" fmla="*/ 614 h 1036"/>
                <a:gd name="T110" fmla="*/ 884 w 982"/>
                <a:gd name="T111" fmla="*/ 630 h 1036"/>
                <a:gd name="T112" fmla="*/ 912 w 982"/>
                <a:gd name="T113" fmla="*/ 598 h 1036"/>
                <a:gd name="T114" fmla="*/ 892 w 982"/>
                <a:gd name="T115" fmla="*/ 562 h 1036"/>
                <a:gd name="T116" fmla="*/ 906 w 982"/>
                <a:gd name="T117" fmla="*/ 510 h 1036"/>
                <a:gd name="T118" fmla="*/ 980 w 982"/>
                <a:gd name="T119" fmla="*/ 512 h 10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2"/>
                <a:gd name="T181" fmla="*/ 0 h 1036"/>
                <a:gd name="T182" fmla="*/ 982 w 982"/>
                <a:gd name="T183" fmla="*/ 1036 h 10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2" h="1036">
                  <a:moveTo>
                    <a:pt x="980" y="502"/>
                  </a:moveTo>
                  <a:lnTo>
                    <a:pt x="980" y="502"/>
                  </a:lnTo>
                  <a:lnTo>
                    <a:pt x="960" y="482"/>
                  </a:lnTo>
                  <a:lnTo>
                    <a:pt x="954" y="476"/>
                  </a:lnTo>
                  <a:lnTo>
                    <a:pt x="954" y="442"/>
                  </a:lnTo>
                  <a:lnTo>
                    <a:pt x="954" y="434"/>
                  </a:lnTo>
                  <a:lnTo>
                    <a:pt x="954" y="426"/>
                  </a:lnTo>
                  <a:lnTo>
                    <a:pt x="952" y="424"/>
                  </a:lnTo>
                  <a:lnTo>
                    <a:pt x="936" y="426"/>
                  </a:lnTo>
                  <a:lnTo>
                    <a:pt x="928" y="426"/>
                  </a:lnTo>
                  <a:lnTo>
                    <a:pt x="916" y="428"/>
                  </a:lnTo>
                  <a:lnTo>
                    <a:pt x="898" y="420"/>
                  </a:lnTo>
                  <a:lnTo>
                    <a:pt x="898" y="406"/>
                  </a:lnTo>
                  <a:lnTo>
                    <a:pt x="894" y="394"/>
                  </a:lnTo>
                  <a:lnTo>
                    <a:pt x="890" y="384"/>
                  </a:lnTo>
                  <a:lnTo>
                    <a:pt x="888" y="372"/>
                  </a:lnTo>
                  <a:lnTo>
                    <a:pt x="888" y="366"/>
                  </a:lnTo>
                  <a:lnTo>
                    <a:pt x="886" y="366"/>
                  </a:lnTo>
                  <a:lnTo>
                    <a:pt x="882" y="362"/>
                  </a:lnTo>
                  <a:lnTo>
                    <a:pt x="878" y="358"/>
                  </a:lnTo>
                  <a:lnTo>
                    <a:pt x="876" y="350"/>
                  </a:lnTo>
                  <a:lnTo>
                    <a:pt x="874" y="346"/>
                  </a:lnTo>
                  <a:lnTo>
                    <a:pt x="870" y="344"/>
                  </a:lnTo>
                  <a:lnTo>
                    <a:pt x="866" y="344"/>
                  </a:lnTo>
                  <a:lnTo>
                    <a:pt x="852" y="336"/>
                  </a:lnTo>
                  <a:lnTo>
                    <a:pt x="846" y="336"/>
                  </a:lnTo>
                  <a:lnTo>
                    <a:pt x="820" y="334"/>
                  </a:lnTo>
                  <a:lnTo>
                    <a:pt x="808" y="336"/>
                  </a:lnTo>
                  <a:lnTo>
                    <a:pt x="808" y="338"/>
                  </a:lnTo>
                  <a:lnTo>
                    <a:pt x="816" y="342"/>
                  </a:lnTo>
                  <a:lnTo>
                    <a:pt x="802" y="356"/>
                  </a:lnTo>
                  <a:lnTo>
                    <a:pt x="794" y="364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4"/>
                  </a:lnTo>
                  <a:lnTo>
                    <a:pt x="778" y="390"/>
                  </a:lnTo>
                  <a:lnTo>
                    <a:pt x="776" y="392"/>
                  </a:lnTo>
                  <a:lnTo>
                    <a:pt x="772" y="390"/>
                  </a:lnTo>
                  <a:lnTo>
                    <a:pt x="770" y="396"/>
                  </a:lnTo>
                  <a:lnTo>
                    <a:pt x="766" y="402"/>
                  </a:lnTo>
                  <a:lnTo>
                    <a:pt x="766" y="406"/>
                  </a:lnTo>
                  <a:lnTo>
                    <a:pt x="766" y="408"/>
                  </a:lnTo>
                  <a:lnTo>
                    <a:pt x="764" y="410"/>
                  </a:lnTo>
                  <a:lnTo>
                    <a:pt x="758" y="412"/>
                  </a:lnTo>
                  <a:lnTo>
                    <a:pt x="750" y="414"/>
                  </a:lnTo>
                  <a:lnTo>
                    <a:pt x="744" y="418"/>
                  </a:lnTo>
                  <a:lnTo>
                    <a:pt x="742" y="424"/>
                  </a:lnTo>
                  <a:lnTo>
                    <a:pt x="744" y="424"/>
                  </a:lnTo>
                  <a:lnTo>
                    <a:pt x="744" y="436"/>
                  </a:lnTo>
                  <a:lnTo>
                    <a:pt x="730" y="442"/>
                  </a:lnTo>
                  <a:lnTo>
                    <a:pt x="718" y="446"/>
                  </a:lnTo>
                  <a:lnTo>
                    <a:pt x="716" y="452"/>
                  </a:lnTo>
                  <a:lnTo>
                    <a:pt x="716" y="464"/>
                  </a:lnTo>
                  <a:lnTo>
                    <a:pt x="700" y="460"/>
                  </a:lnTo>
                  <a:lnTo>
                    <a:pt x="704" y="454"/>
                  </a:lnTo>
                  <a:lnTo>
                    <a:pt x="706" y="438"/>
                  </a:lnTo>
                  <a:lnTo>
                    <a:pt x="694" y="436"/>
                  </a:lnTo>
                  <a:lnTo>
                    <a:pt x="692" y="422"/>
                  </a:lnTo>
                  <a:lnTo>
                    <a:pt x="684" y="432"/>
                  </a:lnTo>
                  <a:lnTo>
                    <a:pt x="670" y="436"/>
                  </a:lnTo>
                  <a:lnTo>
                    <a:pt x="664" y="438"/>
                  </a:lnTo>
                  <a:lnTo>
                    <a:pt x="640" y="440"/>
                  </a:lnTo>
                  <a:lnTo>
                    <a:pt x="636" y="442"/>
                  </a:lnTo>
                  <a:lnTo>
                    <a:pt x="632" y="444"/>
                  </a:lnTo>
                  <a:lnTo>
                    <a:pt x="630" y="446"/>
                  </a:lnTo>
                  <a:lnTo>
                    <a:pt x="614" y="458"/>
                  </a:lnTo>
                  <a:lnTo>
                    <a:pt x="606" y="458"/>
                  </a:lnTo>
                  <a:lnTo>
                    <a:pt x="596" y="456"/>
                  </a:lnTo>
                  <a:lnTo>
                    <a:pt x="576" y="442"/>
                  </a:lnTo>
                  <a:lnTo>
                    <a:pt x="572" y="440"/>
                  </a:lnTo>
                  <a:lnTo>
                    <a:pt x="572" y="436"/>
                  </a:lnTo>
                  <a:lnTo>
                    <a:pt x="574" y="434"/>
                  </a:lnTo>
                  <a:lnTo>
                    <a:pt x="574" y="420"/>
                  </a:lnTo>
                  <a:lnTo>
                    <a:pt x="574" y="402"/>
                  </a:lnTo>
                  <a:lnTo>
                    <a:pt x="574" y="398"/>
                  </a:lnTo>
                  <a:lnTo>
                    <a:pt x="578" y="392"/>
                  </a:lnTo>
                  <a:lnTo>
                    <a:pt x="580" y="386"/>
                  </a:lnTo>
                  <a:lnTo>
                    <a:pt x="582" y="376"/>
                  </a:lnTo>
                  <a:lnTo>
                    <a:pt x="586" y="368"/>
                  </a:lnTo>
                  <a:lnTo>
                    <a:pt x="590" y="358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602" y="338"/>
                  </a:lnTo>
                  <a:lnTo>
                    <a:pt x="606" y="330"/>
                  </a:lnTo>
                  <a:lnTo>
                    <a:pt x="608" y="324"/>
                  </a:lnTo>
                  <a:lnTo>
                    <a:pt x="608" y="320"/>
                  </a:lnTo>
                  <a:lnTo>
                    <a:pt x="612" y="314"/>
                  </a:lnTo>
                  <a:lnTo>
                    <a:pt x="614" y="308"/>
                  </a:lnTo>
                  <a:lnTo>
                    <a:pt x="618" y="296"/>
                  </a:lnTo>
                  <a:lnTo>
                    <a:pt x="620" y="292"/>
                  </a:lnTo>
                  <a:lnTo>
                    <a:pt x="622" y="288"/>
                  </a:lnTo>
                  <a:lnTo>
                    <a:pt x="622" y="280"/>
                  </a:lnTo>
                  <a:lnTo>
                    <a:pt x="622" y="276"/>
                  </a:lnTo>
                  <a:lnTo>
                    <a:pt x="620" y="274"/>
                  </a:lnTo>
                  <a:lnTo>
                    <a:pt x="618" y="272"/>
                  </a:lnTo>
                  <a:lnTo>
                    <a:pt x="594" y="272"/>
                  </a:lnTo>
                  <a:lnTo>
                    <a:pt x="592" y="244"/>
                  </a:lnTo>
                  <a:lnTo>
                    <a:pt x="590" y="240"/>
                  </a:lnTo>
                  <a:lnTo>
                    <a:pt x="588" y="236"/>
                  </a:lnTo>
                  <a:lnTo>
                    <a:pt x="584" y="234"/>
                  </a:lnTo>
                  <a:lnTo>
                    <a:pt x="582" y="232"/>
                  </a:lnTo>
                  <a:lnTo>
                    <a:pt x="578" y="228"/>
                  </a:lnTo>
                  <a:lnTo>
                    <a:pt x="578" y="222"/>
                  </a:lnTo>
                  <a:lnTo>
                    <a:pt x="578" y="220"/>
                  </a:lnTo>
                  <a:lnTo>
                    <a:pt x="582" y="218"/>
                  </a:lnTo>
                  <a:lnTo>
                    <a:pt x="584" y="218"/>
                  </a:lnTo>
                  <a:lnTo>
                    <a:pt x="594" y="210"/>
                  </a:lnTo>
                  <a:lnTo>
                    <a:pt x="600" y="194"/>
                  </a:lnTo>
                  <a:lnTo>
                    <a:pt x="600" y="174"/>
                  </a:lnTo>
                  <a:lnTo>
                    <a:pt x="586" y="174"/>
                  </a:lnTo>
                  <a:lnTo>
                    <a:pt x="586" y="166"/>
                  </a:lnTo>
                  <a:lnTo>
                    <a:pt x="580" y="164"/>
                  </a:lnTo>
                  <a:lnTo>
                    <a:pt x="568" y="164"/>
                  </a:lnTo>
                  <a:lnTo>
                    <a:pt x="566" y="156"/>
                  </a:lnTo>
                  <a:lnTo>
                    <a:pt x="574" y="134"/>
                  </a:lnTo>
                  <a:lnTo>
                    <a:pt x="574" y="124"/>
                  </a:lnTo>
                  <a:lnTo>
                    <a:pt x="574" y="120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4" y="110"/>
                  </a:lnTo>
                  <a:lnTo>
                    <a:pt x="562" y="98"/>
                  </a:lnTo>
                  <a:lnTo>
                    <a:pt x="560" y="88"/>
                  </a:lnTo>
                  <a:lnTo>
                    <a:pt x="560" y="72"/>
                  </a:lnTo>
                  <a:lnTo>
                    <a:pt x="560" y="64"/>
                  </a:lnTo>
                  <a:lnTo>
                    <a:pt x="542" y="64"/>
                  </a:lnTo>
                  <a:lnTo>
                    <a:pt x="530" y="60"/>
                  </a:lnTo>
                  <a:lnTo>
                    <a:pt x="514" y="54"/>
                  </a:lnTo>
                  <a:lnTo>
                    <a:pt x="510" y="46"/>
                  </a:lnTo>
                  <a:lnTo>
                    <a:pt x="508" y="44"/>
                  </a:lnTo>
                  <a:lnTo>
                    <a:pt x="510" y="44"/>
                  </a:lnTo>
                  <a:lnTo>
                    <a:pt x="510" y="40"/>
                  </a:lnTo>
                  <a:lnTo>
                    <a:pt x="510" y="38"/>
                  </a:lnTo>
                  <a:lnTo>
                    <a:pt x="514" y="34"/>
                  </a:lnTo>
                  <a:lnTo>
                    <a:pt x="516" y="32"/>
                  </a:lnTo>
                  <a:lnTo>
                    <a:pt x="520" y="22"/>
                  </a:lnTo>
                  <a:lnTo>
                    <a:pt x="520" y="14"/>
                  </a:lnTo>
                  <a:lnTo>
                    <a:pt x="526" y="8"/>
                  </a:lnTo>
                  <a:lnTo>
                    <a:pt x="518" y="2"/>
                  </a:lnTo>
                  <a:lnTo>
                    <a:pt x="514" y="0"/>
                  </a:lnTo>
                  <a:lnTo>
                    <a:pt x="510" y="6"/>
                  </a:lnTo>
                  <a:lnTo>
                    <a:pt x="510" y="10"/>
                  </a:lnTo>
                  <a:lnTo>
                    <a:pt x="510" y="12"/>
                  </a:lnTo>
                  <a:lnTo>
                    <a:pt x="508" y="14"/>
                  </a:lnTo>
                  <a:lnTo>
                    <a:pt x="500" y="18"/>
                  </a:lnTo>
                  <a:lnTo>
                    <a:pt x="496" y="18"/>
                  </a:lnTo>
                  <a:lnTo>
                    <a:pt x="492" y="16"/>
                  </a:lnTo>
                  <a:lnTo>
                    <a:pt x="488" y="16"/>
                  </a:lnTo>
                  <a:lnTo>
                    <a:pt x="486" y="18"/>
                  </a:lnTo>
                  <a:lnTo>
                    <a:pt x="482" y="24"/>
                  </a:lnTo>
                  <a:lnTo>
                    <a:pt x="480" y="26"/>
                  </a:lnTo>
                  <a:lnTo>
                    <a:pt x="478" y="26"/>
                  </a:lnTo>
                  <a:lnTo>
                    <a:pt x="460" y="26"/>
                  </a:lnTo>
                  <a:lnTo>
                    <a:pt x="448" y="28"/>
                  </a:lnTo>
                  <a:lnTo>
                    <a:pt x="444" y="32"/>
                  </a:lnTo>
                  <a:lnTo>
                    <a:pt x="442" y="38"/>
                  </a:lnTo>
                  <a:lnTo>
                    <a:pt x="442" y="50"/>
                  </a:lnTo>
                  <a:lnTo>
                    <a:pt x="442" y="62"/>
                  </a:lnTo>
                  <a:lnTo>
                    <a:pt x="440" y="84"/>
                  </a:lnTo>
                  <a:lnTo>
                    <a:pt x="434" y="90"/>
                  </a:lnTo>
                  <a:lnTo>
                    <a:pt x="432" y="102"/>
                  </a:lnTo>
                  <a:lnTo>
                    <a:pt x="428" y="98"/>
                  </a:lnTo>
                  <a:lnTo>
                    <a:pt x="426" y="98"/>
                  </a:lnTo>
                  <a:lnTo>
                    <a:pt x="424" y="104"/>
                  </a:lnTo>
                  <a:lnTo>
                    <a:pt x="424" y="110"/>
                  </a:lnTo>
                  <a:lnTo>
                    <a:pt x="422" y="114"/>
                  </a:lnTo>
                  <a:lnTo>
                    <a:pt x="424" y="118"/>
                  </a:lnTo>
                  <a:lnTo>
                    <a:pt x="426" y="124"/>
                  </a:lnTo>
                  <a:lnTo>
                    <a:pt x="426" y="126"/>
                  </a:lnTo>
                  <a:lnTo>
                    <a:pt x="430" y="128"/>
                  </a:lnTo>
                  <a:lnTo>
                    <a:pt x="438" y="132"/>
                  </a:lnTo>
                  <a:lnTo>
                    <a:pt x="442" y="132"/>
                  </a:lnTo>
                  <a:lnTo>
                    <a:pt x="444" y="132"/>
                  </a:lnTo>
                  <a:lnTo>
                    <a:pt x="446" y="134"/>
                  </a:lnTo>
                  <a:lnTo>
                    <a:pt x="448" y="136"/>
                  </a:lnTo>
                  <a:lnTo>
                    <a:pt x="450" y="140"/>
                  </a:lnTo>
                  <a:lnTo>
                    <a:pt x="456" y="144"/>
                  </a:lnTo>
                  <a:lnTo>
                    <a:pt x="464" y="150"/>
                  </a:lnTo>
                  <a:lnTo>
                    <a:pt x="464" y="162"/>
                  </a:lnTo>
                  <a:lnTo>
                    <a:pt x="462" y="172"/>
                  </a:lnTo>
                  <a:lnTo>
                    <a:pt x="460" y="174"/>
                  </a:lnTo>
                  <a:lnTo>
                    <a:pt x="458" y="176"/>
                  </a:lnTo>
                  <a:lnTo>
                    <a:pt x="456" y="178"/>
                  </a:lnTo>
                  <a:lnTo>
                    <a:pt x="454" y="180"/>
                  </a:lnTo>
                  <a:lnTo>
                    <a:pt x="450" y="190"/>
                  </a:lnTo>
                  <a:lnTo>
                    <a:pt x="444" y="202"/>
                  </a:lnTo>
                  <a:lnTo>
                    <a:pt x="440" y="204"/>
                  </a:lnTo>
                  <a:lnTo>
                    <a:pt x="434" y="210"/>
                  </a:lnTo>
                  <a:lnTo>
                    <a:pt x="432" y="214"/>
                  </a:lnTo>
                  <a:lnTo>
                    <a:pt x="430" y="220"/>
                  </a:lnTo>
                  <a:lnTo>
                    <a:pt x="428" y="226"/>
                  </a:lnTo>
                  <a:lnTo>
                    <a:pt x="426" y="232"/>
                  </a:lnTo>
                  <a:lnTo>
                    <a:pt x="424" y="236"/>
                  </a:lnTo>
                  <a:lnTo>
                    <a:pt x="420" y="238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4" y="240"/>
                  </a:lnTo>
                  <a:lnTo>
                    <a:pt x="402" y="240"/>
                  </a:lnTo>
                  <a:lnTo>
                    <a:pt x="400" y="24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2" y="260"/>
                  </a:lnTo>
                  <a:lnTo>
                    <a:pt x="388" y="260"/>
                  </a:lnTo>
                  <a:lnTo>
                    <a:pt x="386" y="258"/>
                  </a:lnTo>
                  <a:lnTo>
                    <a:pt x="384" y="258"/>
                  </a:lnTo>
                  <a:lnTo>
                    <a:pt x="382" y="262"/>
                  </a:lnTo>
                  <a:lnTo>
                    <a:pt x="380" y="266"/>
                  </a:lnTo>
                  <a:lnTo>
                    <a:pt x="380" y="274"/>
                  </a:lnTo>
                  <a:lnTo>
                    <a:pt x="380" y="286"/>
                  </a:lnTo>
                  <a:lnTo>
                    <a:pt x="378" y="290"/>
                  </a:lnTo>
                  <a:lnTo>
                    <a:pt x="376" y="294"/>
                  </a:lnTo>
                  <a:lnTo>
                    <a:pt x="370" y="296"/>
                  </a:lnTo>
                  <a:lnTo>
                    <a:pt x="368" y="298"/>
                  </a:lnTo>
                  <a:lnTo>
                    <a:pt x="368" y="302"/>
                  </a:lnTo>
                  <a:lnTo>
                    <a:pt x="366" y="310"/>
                  </a:lnTo>
                  <a:lnTo>
                    <a:pt x="368" y="318"/>
                  </a:lnTo>
                  <a:lnTo>
                    <a:pt x="370" y="334"/>
                  </a:lnTo>
                  <a:lnTo>
                    <a:pt x="372" y="342"/>
                  </a:lnTo>
                  <a:lnTo>
                    <a:pt x="372" y="344"/>
                  </a:lnTo>
                  <a:lnTo>
                    <a:pt x="376" y="344"/>
                  </a:lnTo>
                  <a:lnTo>
                    <a:pt x="382" y="346"/>
                  </a:lnTo>
                  <a:lnTo>
                    <a:pt x="388" y="348"/>
                  </a:lnTo>
                  <a:lnTo>
                    <a:pt x="400" y="350"/>
                  </a:lnTo>
                  <a:lnTo>
                    <a:pt x="402" y="354"/>
                  </a:lnTo>
                  <a:lnTo>
                    <a:pt x="404" y="358"/>
                  </a:lnTo>
                  <a:lnTo>
                    <a:pt x="406" y="360"/>
                  </a:lnTo>
                  <a:lnTo>
                    <a:pt x="404" y="364"/>
                  </a:lnTo>
                  <a:lnTo>
                    <a:pt x="402" y="370"/>
                  </a:lnTo>
                  <a:lnTo>
                    <a:pt x="404" y="376"/>
                  </a:lnTo>
                  <a:lnTo>
                    <a:pt x="408" y="384"/>
                  </a:lnTo>
                  <a:lnTo>
                    <a:pt x="416" y="396"/>
                  </a:lnTo>
                  <a:lnTo>
                    <a:pt x="408" y="400"/>
                  </a:lnTo>
                  <a:lnTo>
                    <a:pt x="404" y="400"/>
                  </a:lnTo>
                  <a:lnTo>
                    <a:pt x="398" y="398"/>
                  </a:lnTo>
                  <a:lnTo>
                    <a:pt x="392" y="394"/>
                  </a:lnTo>
                  <a:lnTo>
                    <a:pt x="392" y="39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4" y="406"/>
                  </a:lnTo>
                  <a:lnTo>
                    <a:pt x="386" y="424"/>
                  </a:lnTo>
                  <a:lnTo>
                    <a:pt x="392" y="420"/>
                  </a:lnTo>
                  <a:lnTo>
                    <a:pt x="394" y="420"/>
                  </a:lnTo>
                  <a:lnTo>
                    <a:pt x="396" y="422"/>
                  </a:lnTo>
                  <a:lnTo>
                    <a:pt x="396" y="426"/>
                  </a:lnTo>
                  <a:lnTo>
                    <a:pt x="398" y="442"/>
                  </a:lnTo>
                  <a:lnTo>
                    <a:pt x="400" y="448"/>
                  </a:lnTo>
                  <a:lnTo>
                    <a:pt x="400" y="450"/>
                  </a:lnTo>
                  <a:lnTo>
                    <a:pt x="396" y="458"/>
                  </a:lnTo>
                  <a:lnTo>
                    <a:pt x="386" y="460"/>
                  </a:lnTo>
                  <a:lnTo>
                    <a:pt x="384" y="468"/>
                  </a:lnTo>
                  <a:lnTo>
                    <a:pt x="386" y="472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0" y="482"/>
                  </a:lnTo>
                  <a:lnTo>
                    <a:pt x="378" y="482"/>
                  </a:lnTo>
                  <a:lnTo>
                    <a:pt x="370" y="482"/>
                  </a:lnTo>
                  <a:lnTo>
                    <a:pt x="362" y="482"/>
                  </a:lnTo>
                  <a:lnTo>
                    <a:pt x="350" y="478"/>
                  </a:lnTo>
                  <a:lnTo>
                    <a:pt x="336" y="472"/>
                  </a:lnTo>
                  <a:lnTo>
                    <a:pt x="322" y="452"/>
                  </a:lnTo>
                  <a:lnTo>
                    <a:pt x="318" y="446"/>
                  </a:lnTo>
                  <a:lnTo>
                    <a:pt x="314" y="442"/>
                  </a:lnTo>
                  <a:lnTo>
                    <a:pt x="312" y="440"/>
                  </a:lnTo>
                  <a:lnTo>
                    <a:pt x="300" y="440"/>
                  </a:lnTo>
                  <a:lnTo>
                    <a:pt x="292" y="442"/>
                  </a:lnTo>
                  <a:lnTo>
                    <a:pt x="290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6" y="458"/>
                  </a:lnTo>
                  <a:lnTo>
                    <a:pt x="284" y="478"/>
                  </a:lnTo>
                  <a:lnTo>
                    <a:pt x="282" y="482"/>
                  </a:lnTo>
                  <a:lnTo>
                    <a:pt x="278" y="484"/>
                  </a:lnTo>
                  <a:lnTo>
                    <a:pt x="272" y="488"/>
                  </a:lnTo>
                  <a:lnTo>
                    <a:pt x="264" y="490"/>
                  </a:lnTo>
                  <a:lnTo>
                    <a:pt x="258" y="490"/>
                  </a:lnTo>
                  <a:lnTo>
                    <a:pt x="252" y="492"/>
                  </a:lnTo>
                  <a:lnTo>
                    <a:pt x="252" y="498"/>
                  </a:lnTo>
                  <a:lnTo>
                    <a:pt x="252" y="508"/>
                  </a:lnTo>
                  <a:lnTo>
                    <a:pt x="254" y="512"/>
                  </a:lnTo>
                  <a:lnTo>
                    <a:pt x="252" y="512"/>
                  </a:lnTo>
                  <a:lnTo>
                    <a:pt x="246" y="512"/>
                  </a:lnTo>
                  <a:lnTo>
                    <a:pt x="242" y="512"/>
                  </a:lnTo>
                  <a:lnTo>
                    <a:pt x="240" y="516"/>
                  </a:lnTo>
                  <a:lnTo>
                    <a:pt x="234" y="528"/>
                  </a:lnTo>
                  <a:lnTo>
                    <a:pt x="230" y="536"/>
                  </a:lnTo>
                  <a:lnTo>
                    <a:pt x="224" y="540"/>
                  </a:lnTo>
                  <a:lnTo>
                    <a:pt x="220" y="548"/>
                  </a:lnTo>
                  <a:lnTo>
                    <a:pt x="220" y="558"/>
                  </a:lnTo>
                  <a:lnTo>
                    <a:pt x="220" y="568"/>
                  </a:lnTo>
                  <a:lnTo>
                    <a:pt x="220" y="572"/>
                  </a:lnTo>
                  <a:lnTo>
                    <a:pt x="220" y="576"/>
                  </a:lnTo>
                  <a:lnTo>
                    <a:pt x="224" y="574"/>
                  </a:lnTo>
                  <a:lnTo>
                    <a:pt x="220" y="576"/>
                  </a:lnTo>
                  <a:lnTo>
                    <a:pt x="218" y="578"/>
                  </a:lnTo>
                  <a:lnTo>
                    <a:pt x="220" y="576"/>
                  </a:lnTo>
                  <a:lnTo>
                    <a:pt x="210" y="578"/>
                  </a:lnTo>
                  <a:lnTo>
                    <a:pt x="206" y="578"/>
                  </a:lnTo>
                  <a:lnTo>
                    <a:pt x="204" y="574"/>
                  </a:lnTo>
                  <a:lnTo>
                    <a:pt x="200" y="570"/>
                  </a:lnTo>
                  <a:lnTo>
                    <a:pt x="192" y="552"/>
                  </a:lnTo>
                  <a:lnTo>
                    <a:pt x="184" y="544"/>
                  </a:lnTo>
                  <a:lnTo>
                    <a:pt x="176" y="532"/>
                  </a:lnTo>
                  <a:lnTo>
                    <a:pt x="168" y="532"/>
                  </a:lnTo>
                  <a:lnTo>
                    <a:pt x="166" y="538"/>
                  </a:lnTo>
                  <a:lnTo>
                    <a:pt x="162" y="546"/>
                  </a:lnTo>
                  <a:lnTo>
                    <a:pt x="156" y="550"/>
                  </a:lnTo>
                  <a:lnTo>
                    <a:pt x="150" y="552"/>
                  </a:lnTo>
                  <a:lnTo>
                    <a:pt x="148" y="552"/>
                  </a:lnTo>
                  <a:lnTo>
                    <a:pt x="138" y="550"/>
                  </a:lnTo>
                  <a:lnTo>
                    <a:pt x="122" y="548"/>
                  </a:lnTo>
                  <a:lnTo>
                    <a:pt x="118" y="550"/>
                  </a:lnTo>
                  <a:lnTo>
                    <a:pt x="116" y="550"/>
                  </a:lnTo>
                  <a:lnTo>
                    <a:pt x="114" y="552"/>
                  </a:lnTo>
                  <a:lnTo>
                    <a:pt x="114" y="554"/>
                  </a:lnTo>
                  <a:lnTo>
                    <a:pt x="114" y="556"/>
                  </a:lnTo>
                  <a:lnTo>
                    <a:pt x="110" y="558"/>
                  </a:lnTo>
                  <a:lnTo>
                    <a:pt x="104" y="558"/>
                  </a:lnTo>
                  <a:lnTo>
                    <a:pt x="92" y="558"/>
                  </a:lnTo>
                  <a:lnTo>
                    <a:pt x="84" y="562"/>
                  </a:lnTo>
                  <a:lnTo>
                    <a:pt x="82" y="574"/>
                  </a:lnTo>
                  <a:lnTo>
                    <a:pt x="80" y="590"/>
                  </a:lnTo>
                  <a:lnTo>
                    <a:pt x="80" y="598"/>
                  </a:lnTo>
                  <a:lnTo>
                    <a:pt x="76" y="604"/>
                  </a:lnTo>
                  <a:lnTo>
                    <a:pt x="76" y="612"/>
                  </a:lnTo>
                  <a:lnTo>
                    <a:pt x="76" y="618"/>
                  </a:lnTo>
                  <a:lnTo>
                    <a:pt x="94" y="638"/>
                  </a:lnTo>
                  <a:lnTo>
                    <a:pt x="94" y="644"/>
                  </a:lnTo>
                  <a:lnTo>
                    <a:pt x="92" y="654"/>
                  </a:lnTo>
                  <a:lnTo>
                    <a:pt x="90" y="658"/>
                  </a:lnTo>
                  <a:lnTo>
                    <a:pt x="90" y="662"/>
                  </a:lnTo>
                  <a:lnTo>
                    <a:pt x="90" y="670"/>
                  </a:lnTo>
                  <a:lnTo>
                    <a:pt x="88" y="680"/>
                  </a:lnTo>
                  <a:lnTo>
                    <a:pt x="86" y="682"/>
                  </a:lnTo>
                  <a:lnTo>
                    <a:pt x="82" y="684"/>
                  </a:lnTo>
                  <a:lnTo>
                    <a:pt x="78" y="684"/>
                  </a:lnTo>
                  <a:lnTo>
                    <a:pt x="74" y="686"/>
                  </a:lnTo>
                  <a:lnTo>
                    <a:pt x="68" y="690"/>
                  </a:lnTo>
                  <a:lnTo>
                    <a:pt x="62" y="690"/>
                  </a:lnTo>
                  <a:lnTo>
                    <a:pt x="58" y="690"/>
                  </a:lnTo>
                  <a:lnTo>
                    <a:pt x="56" y="694"/>
                  </a:lnTo>
                  <a:lnTo>
                    <a:pt x="52" y="704"/>
                  </a:lnTo>
                  <a:lnTo>
                    <a:pt x="52" y="710"/>
                  </a:lnTo>
                  <a:lnTo>
                    <a:pt x="52" y="726"/>
                  </a:lnTo>
                  <a:lnTo>
                    <a:pt x="46" y="740"/>
                  </a:lnTo>
                  <a:lnTo>
                    <a:pt x="42" y="750"/>
                  </a:lnTo>
                  <a:lnTo>
                    <a:pt x="42" y="754"/>
                  </a:lnTo>
                  <a:lnTo>
                    <a:pt x="46" y="762"/>
                  </a:lnTo>
                  <a:lnTo>
                    <a:pt x="48" y="768"/>
                  </a:lnTo>
                  <a:lnTo>
                    <a:pt x="50" y="774"/>
                  </a:lnTo>
                  <a:lnTo>
                    <a:pt x="48" y="780"/>
                  </a:lnTo>
                  <a:lnTo>
                    <a:pt x="46" y="786"/>
                  </a:lnTo>
                  <a:lnTo>
                    <a:pt x="40" y="794"/>
                  </a:lnTo>
                  <a:lnTo>
                    <a:pt x="32" y="798"/>
                  </a:lnTo>
                  <a:lnTo>
                    <a:pt x="24" y="804"/>
                  </a:lnTo>
                  <a:lnTo>
                    <a:pt x="22" y="808"/>
                  </a:lnTo>
                  <a:lnTo>
                    <a:pt x="20" y="806"/>
                  </a:lnTo>
                  <a:lnTo>
                    <a:pt x="16" y="806"/>
                  </a:lnTo>
                  <a:lnTo>
                    <a:pt x="12" y="808"/>
                  </a:lnTo>
                  <a:lnTo>
                    <a:pt x="2" y="814"/>
                  </a:lnTo>
                  <a:lnTo>
                    <a:pt x="0" y="820"/>
                  </a:lnTo>
                  <a:lnTo>
                    <a:pt x="0" y="824"/>
                  </a:lnTo>
                  <a:lnTo>
                    <a:pt x="0" y="826"/>
                  </a:lnTo>
                  <a:lnTo>
                    <a:pt x="2" y="826"/>
                  </a:lnTo>
                  <a:lnTo>
                    <a:pt x="10" y="830"/>
                  </a:lnTo>
                  <a:lnTo>
                    <a:pt x="12" y="834"/>
                  </a:lnTo>
                  <a:lnTo>
                    <a:pt x="12" y="836"/>
                  </a:lnTo>
                  <a:lnTo>
                    <a:pt x="14" y="838"/>
                  </a:lnTo>
                  <a:lnTo>
                    <a:pt x="16" y="842"/>
                  </a:lnTo>
                  <a:lnTo>
                    <a:pt x="18" y="846"/>
                  </a:lnTo>
                  <a:lnTo>
                    <a:pt x="18" y="850"/>
                  </a:lnTo>
                  <a:lnTo>
                    <a:pt x="24" y="856"/>
                  </a:lnTo>
                  <a:lnTo>
                    <a:pt x="28" y="868"/>
                  </a:lnTo>
                  <a:lnTo>
                    <a:pt x="36" y="866"/>
                  </a:lnTo>
                  <a:lnTo>
                    <a:pt x="40" y="854"/>
                  </a:lnTo>
                  <a:lnTo>
                    <a:pt x="44" y="854"/>
                  </a:lnTo>
                  <a:lnTo>
                    <a:pt x="56" y="856"/>
                  </a:lnTo>
                  <a:lnTo>
                    <a:pt x="64" y="858"/>
                  </a:lnTo>
                  <a:lnTo>
                    <a:pt x="66" y="862"/>
                  </a:lnTo>
                  <a:lnTo>
                    <a:pt x="72" y="870"/>
                  </a:lnTo>
                  <a:lnTo>
                    <a:pt x="74" y="874"/>
                  </a:lnTo>
                  <a:lnTo>
                    <a:pt x="78" y="876"/>
                  </a:lnTo>
                  <a:lnTo>
                    <a:pt x="84" y="878"/>
                  </a:lnTo>
                  <a:lnTo>
                    <a:pt x="88" y="882"/>
                  </a:lnTo>
                  <a:lnTo>
                    <a:pt x="94" y="886"/>
                  </a:lnTo>
                  <a:lnTo>
                    <a:pt x="102" y="894"/>
                  </a:lnTo>
                  <a:lnTo>
                    <a:pt x="108" y="898"/>
                  </a:lnTo>
                  <a:lnTo>
                    <a:pt x="112" y="900"/>
                  </a:lnTo>
                  <a:lnTo>
                    <a:pt x="140" y="900"/>
                  </a:lnTo>
                  <a:lnTo>
                    <a:pt x="148" y="908"/>
                  </a:lnTo>
                  <a:lnTo>
                    <a:pt x="150" y="904"/>
                  </a:lnTo>
                  <a:lnTo>
                    <a:pt x="152" y="900"/>
                  </a:lnTo>
                  <a:lnTo>
                    <a:pt x="156" y="898"/>
                  </a:lnTo>
                  <a:lnTo>
                    <a:pt x="162" y="898"/>
                  </a:lnTo>
                  <a:lnTo>
                    <a:pt x="166" y="896"/>
                  </a:lnTo>
                  <a:lnTo>
                    <a:pt x="178" y="892"/>
                  </a:lnTo>
                  <a:lnTo>
                    <a:pt x="182" y="888"/>
                  </a:lnTo>
                  <a:lnTo>
                    <a:pt x="186" y="884"/>
                  </a:lnTo>
                  <a:lnTo>
                    <a:pt x="190" y="882"/>
                  </a:lnTo>
                  <a:lnTo>
                    <a:pt x="196" y="882"/>
                  </a:lnTo>
                  <a:lnTo>
                    <a:pt x="198" y="888"/>
                  </a:lnTo>
                  <a:lnTo>
                    <a:pt x="200" y="898"/>
                  </a:lnTo>
                  <a:lnTo>
                    <a:pt x="198" y="900"/>
                  </a:lnTo>
                  <a:lnTo>
                    <a:pt x="196" y="900"/>
                  </a:lnTo>
                  <a:lnTo>
                    <a:pt x="192" y="904"/>
                  </a:lnTo>
                  <a:lnTo>
                    <a:pt x="192" y="906"/>
                  </a:lnTo>
                  <a:lnTo>
                    <a:pt x="198" y="910"/>
                  </a:lnTo>
                  <a:lnTo>
                    <a:pt x="214" y="916"/>
                  </a:lnTo>
                  <a:lnTo>
                    <a:pt x="232" y="922"/>
                  </a:lnTo>
                  <a:lnTo>
                    <a:pt x="230" y="926"/>
                  </a:lnTo>
                  <a:lnTo>
                    <a:pt x="230" y="930"/>
                  </a:lnTo>
                  <a:lnTo>
                    <a:pt x="232" y="930"/>
                  </a:lnTo>
                  <a:lnTo>
                    <a:pt x="238" y="934"/>
                  </a:lnTo>
                  <a:lnTo>
                    <a:pt x="240" y="936"/>
                  </a:lnTo>
                  <a:lnTo>
                    <a:pt x="244" y="942"/>
                  </a:lnTo>
                  <a:lnTo>
                    <a:pt x="246" y="942"/>
                  </a:lnTo>
                  <a:lnTo>
                    <a:pt x="252" y="946"/>
                  </a:lnTo>
                  <a:lnTo>
                    <a:pt x="252" y="952"/>
                  </a:lnTo>
                  <a:lnTo>
                    <a:pt x="254" y="960"/>
                  </a:lnTo>
                  <a:lnTo>
                    <a:pt x="254" y="962"/>
                  </a:lnTo>
                  <a:lnTo>
                    <a:pt x="256" y="962"/>
                  </a:lnTo>
                  <a:lnTo>
                    <a:pt x="260" y="962"/>
                  </a:lnTo>
                  <a:lnTo>
                    <a:pt x="260" y="960"/>
                  </a:lnTo>
                  <a:lnTo>
                    <a:pt x="262" y="958"/>
                  </a:lnTo>
                  <a:lnTo>
                    <a:pt x="266" y="958"/>
                  </a:lnTo>
                  <a:lnTo>
                    <a:pt x="290" y="962"/>
                  </a:lnTo>
                  <a:lnTo>
                    <a:pt x="294" y="964"/>
                  </a:lnTo>
                  <a:lnTo>
                    <a:pt x="302" y="978"/>
                  </a:lnTo>
                  <a:lnTo>
                    <a:pt x="310" y="984"/>
                  </a:lnTo>
                  <a:lnTo>
                    <a:pt x="310" y="982"/>
                  </a:lnTo>
                  <a:lnTo>
                    <a:pt x="312" y="984"/>
                  </a:lnTo>
                  <a:lnTo>
                    <a:pt x="312" y="986"/>
                  </a:lnTo>
                  <a:lnTo>
                    <a:pt x="314" y="1006"/>
                  </a:lnTo>
                  <a:lnTo>
                    <a:pt x="326" y="1006"/>
                  </a:lnTo>
                  <a:lnTo>
                    <a:pt x="328" y="1010"/>
                  </a:lnTo>
                  <a:lnTo>
                    <a:pt x="334" y="1022"/>
                  </a:lnTo>
                  <a:lnTo>
                    <a:pt x="336" y="1030"/>
                  </a:lnTo>
                  <a:lnTo>
                    <a:pt x="340" y="1034"/>
                  </a:lnTo>
                  <a:lnTo>
                    <a:pt x="344" y="1036"/>
                  </a:lnTo>
                  <a:lnTo>
                    <a:pt x="346" y="1036"/>
                  </a:lnTo>
                  <a:lnTo>
                    <a:pt x="348" y="1034"/>
                  </a:lnTo>
                  <a:lnTo>
                    <a:pt x="352" y="1032"/>
                  </a:lnTo>
                  <a:lnTo>
                    <a:pt x="356" y="1030"/>
                  </a:lnTo>
                  <a:lnTo>
                    <a:pt x="360" y="1026"/>
                  </a:lnTo>
                  <a:lnTo>
                    <a:pt x="372" y="1024"/>
                  </a:lnTo>
                  <a:lnTo>
                    <a:pt x="376" y="1024"/>
                  </a:lnTo>
                  <a:lnTo>
                    <a:pt x="388" y="1018"/>
                  </a:lnTo>
                  <a:lnTo>
                    <a:pt x="388" y="1010"/>
                  </a:lnTo>
                  <a:lnTo>
                    <a:pt x="400" y="998"/>
                  </a:lnTo>
                  <a:lnTo>
                    <a:pt x="400" y="994"/>
                  </a:lnTo>
                  <a:lnTo>
                    <a:pt x="414" y="994"/>
                  </a:lnTo>
                  <a:lnTo>
                    <a:pt x="418" y="980"/>
                  </a:lnTo>
                  <a:lnTo>
                    <a:pt x="414" y="980"/>
                  </a:lnTo>
                  <a:lnTo>
                    <a:pt x="416" y="978"/>
                  </a:lnTo>
                  <a:lnTo>
                    <a:pt x="422" y="972"/>
                  </a:lnTo>
                  <a:lnTo>
                    <a:pt x="436" y="962"/>
                  </a:lnTo>
                  <a:lnTo>
                    <a:pt x="438" y="958"/>
                  </a:lnTo>
                  <a:lnTo>
                    <a:pt x="440" y="954"/>
                  </a:lnTo>
                  <a:lnTo>
                    <a:pt x="438" y="952"/>
                  </a:lnTo>
                  <a:lnTo>
                    <a:pt x="436" y="950"/>
                  </a:lnTo>
                  <a:lnTo>
                    <a:pt x="436" y="948"/>
                  </a:lnTo>
                  <a:lnTo>
                    <a:pt x="440" y="942"/>
                  </a:lnTo>
                  <a:lnTo>
                    <a:pt x="448" y="934"/>
                  </a:lnTo>
                  <a:lnTo>
                    <a:pt x="454" y="926"/>
                  </a:lnTo>
                  <a:lnTo>
                    <a:pt x="460" y="924"/>
                  </a:lnTo>
                  <a:lnTo>
                    <a:pt x="462" y="922"/>
                  </a:lnTo>
                  <a:lnTo>
                    <a:pt x="464" y="918"/>
                  </a:lnTo>
                  <a:lnTo>
                    <a:pt x="468" y="916"/>
                  </a:lnTo>
                  <a:lnTo>
                    <a:pt x="470" y="916"/>
                  </a:lnTo>
                  <a:lnTo>
                    <a:pt x="472" y="914"/>
                  </a:lnTo>
                  <a:lnTo>
                    <a:pt x="472" y="908"/>
                  </a:lnTo>
                  <a:lnTo>
                    <a:pt x="472" y="890"/>
                  </a:lnTo>
                  <a:lnTo>
                    <a:pt x="472" y="884"/>
                  </a:lnTo>
                  <a:lnTo>
                    <a:pt x="472" y="880"/>
                  </a:lnTo>
                  <a:lnTo>
                    <a:pt x="476" y="876"/>
                  </a:lnTo>
                  <a:lnTo>
                    <a:pt x="486" y="868"/>
                  </a:lnTo>
                  <a:lnTo>
                    <a:pt x="496" y="862"/>
                  </a:lnTo>
                  <a:lnTo>
                    <a:pt x="500" y="860"/>
                  </a:lnTo>
                  <a:lnTo>
                    <a:pt x="504" y="860"/>
                  </a:lnTo>
                  <a:lnTo>
                    <a:pt x="506" y="856"/>
                  </a:lnTo>
                  <a:lnTo>
                    <a:pt x="514" y="848"/>
                  </a:lnTo>
                  <a:lnTo>
                    <a:pt x="526" y="834"/>
                  </a:lnTo>
                  <a:lnTo>
                    <a:pt x="528" y="828"/>
                  </a:lnTo>
                  <a:lnTo>
                    <a:pt x="526" y="828"/>
                  </a:lnTo>
                  <a:lnTo>
                    <a:pt x="528" y="828"/>
                  </a:lnTo>
                  <a:lnTo>
                    <a:pt x="532" y="816"/>
                  </a:lnTo>
                  <a:lnTo>
                    <a:pt x="542" y="798"/>
                  </a:lnTo>
                  <a:lnTo>
                    <a:pt x="544" y="796"/>
                  </a:lnTo>
                  <a:lnTo>
                    <a:pt x="544" y="792"/>
                  </a:lnTo>
                  <a:lnTo>
                    <a:pt x="544" y="784"/>
                  </a:lnTo>
                  <a:lnTo>
                    <a:pt x="544" y="772"/>
                  </a:lnTo>
                  <a:lnTo>
                    <a:pt x="542" y="760"/>
                  </a:lnTo>
                  <a:lnTo>
                    <a:pt x="540" y="758"/>
                  </a:lnTo>
                  <a:lnTo>
                    <a:pt x="542" y="756"/>
                  </a:lnTo>
                  <a:lnTo>
                    <a:pt x="542" y="754"/>
                  </a:lnTo>
                  <a:lnTo>
                    <a:pt x="542" y="752"/>
                  </a:lnTo>
                  <a:lnTo>
                    <a:pt x="546" y="746"/>
                  </a:lnTo>
                  <a:lnTo>
                    <a:pt x="550" y="744"/>
                  </a:lnTo>
                  <a:lnTo>
                    <a:pt x="554" y="742"/>
                  </a:lnTo>
                  <a:lnTo>
                    <a:pt x="554" y="738"/>
                  </a:lnTo>
                  <a:lnTo>
                    <a:pt x="552" y="730"/>
                  </a:lnTo>
                  <a:lnTo>
                    <a:pt x="548" y="722"/>
                  </a:lnTo>
                  <a:lnTo>
                    <a:pt x="546" y="718"/>
                  </a:lnTo>
                  <a:lnTo>
                    <a:pt x="544" y="716"/>
                  </a:lnTo>
                  <a:lnTo>
                    <a:pt x="544" y="714"/>
                  </a:lnTo>
                  <a:lnTo>
                    <a:pt x="542" y="710"/>
                  </a:lnTo>
                  <a:lnTo>
                    <a:pt x="540" y="708"/>
                  </a:lnTo>
                  <a:lnTo>
                    <a:pt x="538" y="706"/>
                  </a:lnTo>
                  <a:lnTo>
                    <a:pt x="544" y="702"/>
                  </a:lnTo>
                  <a:lnTo>
                    <a:pt x="554" y="694"/>
                  </a:lnTo>
                  <a:lnTo>
                    <a:pt x="558" y="692"/>
                  </a:lnTo>
                  <a:lnTo>
                    <a:pt x="564" y="692"/>
                  </a:lnTo>
                  <a:lnTo>
                    <a:pt x="566" y="692"/>
                  </a:lnTo>
                  <a:lnTo>
                    <a:pt x="566" y="690"/>
                  </a:lnTo>
                  <a:lnTo>
                    <a:pt x="566" y="686"/>
                  </a:lnTo>
                  <a:lnTo>
                    <a:pt x="568" y="684"/>
                  </a:lnTo>
                  <a:lnTo>
                    <a:pt x="568" y="682"/>
                  </a:lnTo>
                  <a:lnTo>
                    <a:pt x="564" y="680"/>
                  </a:lnTo>
                  <a:lnTo>
                    <a:pt x="556" y="678"/>
                  </a:lnTo>
                  <a:lnTo>
                    <a:pt x="552" y="674"/>
                  </a:lnTo>
                  <a:lnTo>
                    <a:pt x="548" y="672"/>
                  </a:lnTo>
                  <a:lnTo>
                    <a:pt x="546" y="672"/>
                  </a:lnTo>
                  <a:lnTo>
                    <a:pt x="542" y="670"/>
                  </a:lnTo>
                  <a:lnTo>
                    <a:pt x="542" y="666"/>
                  </a:lnTo>
                  <a:lnTo>
                    <a:pt x="542" y="658"/>
                  </a:lnTo>
                  <a:lnTo>
                    <a:pt x="540" y="656"/>
                  </a:lnTo>
                  <a:lnTo>
                    <a:pt x="540" y="654"/>
                  </a:lnTo>
                  <a:lnTo>
                    <a:pt x="544" y="648"/>
                  </a:lnTo>
                  <a:lnTo>
                    <a:pt x="548" y="642"/>
                  </a:lnTo>
                  <a:lnTo>
                    <a:pt x="552" y="638"/>
                  </a:lnTo>
                  <a:lnTo>
                    <a:pt x="556" y="638"/>
                  </a:lnTo>
                  <a:lnTo>
                    <a:pt x="560" y="638"/>
                  </a:lnTo>
                  <a:lnTo>
                    <a:pt x="576" y="638"/>
                  </a:lnTo>
                  <a:lnTo>
                    <a:pt x="580" y="638"/>
                  </a:lnTo>
                  <a:lnTo>
                    <a:pt x="586" y="638"/>
                  </a:lnTo>
                  <a:lnTo>
                    <a:pt x="590" y="638"/>
                  </a:lnTo>
                  <a:lnTo>
                    <a:pt x="592" y="636"/>
                  </a:lnTo>
                  <a:lnTo>
                    <a:pt x="592" y="632"/>
                  </a:lnTo>
                  <a:lnTo>
                    <a:pt x="592" y="630"/>
                  </a:lnTo>
                  <a:lnTo>
                    <a:pt x="592" y="628"/>
                  </a:lnTo>
                  <a:lnTo>
                    <a:pt x="594" y="626"/>
                  </a:lnTo>
                  <a:lnTo>
                    <a:pt x="594" y="622"/>
                  </a:lnTo>
                  <a:lnTo>
                    <a:pt x="594" y="620"/>
                  </a:lnTo>
                  <a:lnTo>
                    <a:pt x="596" y="620"/>
                  </a:lnTo>
                  <a:lnTo>
                    <a:pt x="604" y="618"/>
                  </a:lnTo>
                  <a:lnTo>
                    <a:pt x="620" y="620"/>
                  </a:lnTo>
                  <a:lnTo>
                    <a:pt x="626" y="620"/>
                  </a:lnTo>
                  <a:lnTo>
                    <a:pt x="630" y="626"/>
                  </a:lnTo>
                  <a:lnTo>
                    <a:pt x="632" y="630"/>
                  </a:lnTo>
                  <a:lnTo>
                    <a:pt x="634" y="632"/>
                  </a:lnTo>
                  <a:lnTo>
                    <a:pt x="638" y="630"/>
                  </a:lnTo>
                  <a:lnTo>
                    <a:pt x="648" y="626"/>
                  </a:lnTo>
                  <a:lnTo>
                    <a:pt x="652" y="624"/>
                  </a:lnTo>
                  <a:lnTo>
                    <a:pt x="650" y="620"/>
                  </a:lnTo>
                  <a:lnTo>
                    <a:pt x="650" y="616"/>
                  </a:lnTo>
                  <a:lnTo>
                    <a:pt x="650" y="614"/>
                  </a:lnTo>
                  <a:lnTo>
                    <a:pt x="652" y="614"/>
                  </a:lnTo>
                  <a:lnTo>
                    <a:pt x="664" y="610"/>
                  </a:lnTo>
                  <a:lnTo>
                    <a:pt x="666" y="610"/>
                  </a:lnTo>
                  <a:lnTo>
                    <a:pt x="668" y="612"/>
                  </a:lnTo>
                  <a:lnTo>
                    <a:pt x="668" y="616"/>
                  </a:lnTo>
                  <a:lnTo>
                    <a:pt x="666" y="620"/>
                  </a:lnTo>
                  <a:lnTo>
                    <a:pt x="668" y="622"/>
                  </a:lnTo>
                  <a:lnTo>
                    <a:pt x="676" y="624"/>
                  </a:lnTo>
                  <a:lnTo>
                    <a:pt x="696" y="626"/>
                  </a:lnTo>
                  <a:lnTo>
                    <a:pt x="704" y="626"/>
                  </a:lnTo>
                  <a:lnTo>
                    <a:pt x="712" y="624"/>
                  </a:lnTo>
                  <a:lnTo>
                    <a:pt x="716" y="624"/>
                  </a:lnTo>
                  <a:lnTo>
                    <a:pt x="718" y="626"/>
                  </a:lnTo>
                  <a:lnTo>
                    <a:pt x="718" y="628"/>
                  </a:lnTo>
                  <a:lnTo>
                    <a:pt x="720" y="634"/>
                  </a:lnTo>
                  <a:lnTo>
                    <a:pt x="726" y="640"/>
                  </a:lnTo>
                  <a:lnTo>
                    <a:pt x="734" y="646"/>
                  </a:lnTo>
                  <a:lnTo>
                    <a:pt x="734" y="644"/>
                  </a:lnTo>
                  <a:lnTo>
                    <a:pt x="744" y="646"/>
                  </a:lnTo>
                  <a:lnTo>
                    <a:pt x="754" y="648"/>
                  </a:lnTo>
                  <a:lnTo>
                    <a:pt x="762" y="646"/>
                  </a:lnTo>
                  <a:lnTo>
                    <a:pt x="776" y="646"/>
                  </a:lnTo>
                  <a:lnTo>
                    <a:pt x="778" y="646"/>
                  </a:lnTo>
                  <a:lnTo>
                    <a:pt x="780" y="648"/>
                  </a:lnTo>
                  <a:lnTo>
                    <a:pt x="782" y="648"/>
                  </a:lnTo>
                  <a:lnTo>
                    <a:pt x="786" y="644"/>
                  </a:lnTo>
                  <a:lnTo>
                    <a:pt x="798" y="630"/>
                  </a:lnTo>
                  <a:lnTo>
                    <a:pt x="800" y="624"/>
                  </a:lnTo>
                  <a:lnTo>
                    <a:pt x="806" y="618"/>
                  </a:lnTo>
                  <a:lnTo>
                    <a:pt x="812" y="614"/>
                  </a:lnTo>
                  <a:lnTo>
                    <a:pt x="812" y="610"/>
                  </a:lnTo>
                  <a:lnTo>
                    <a:pt x="812" y="608"/>
                  </a:lnTo>
                  <a:lnTo>
                    <a:pt x="814" y="608"/>
                  </a:lnTo>
                  <a:lnTo>
                    <a:pt x="820" y="606"/>
                  </a:lnTo>
                  <a:lnTo>
                    <a:pt x="828" y="608"/>
                  </a:lnTo>
                  <a:lnTo>
                    <a:pt x="832" y="608"/>
                  </a:lnTo>
                  <a:lnTo>
                    <a:pt x="836" y="608"/>
                  </a:lnTo>
                  <a:lnTo>
                    <a:pt x="836" y="606"/>
                  </a:lnTo>
                  <a:lnTo>
                    <a:pt x="836" y="600"/>
                  </a:lnTo>
                  <a:lnTo>
                    <a:pt x="838" y="594"/>
                  </a:lnTo>
                  <a:lnTo>
                    <a:pt x="842" y="592"/>
                  </a:lnTo>
                  <a:lnTo>
                    <a:pt x="844" y="592"/>
                  </a:lnTo>
                  <a:lnTo>
                    <a:pt x="846" y="594"/>
                  </a:lnTo>
                  <a:lnTo>
                    <a:pt x="854" y="600"/>
                  </a:lnTo>
                  <a:lnTo>
                    <a:pt x="854" y="602"/>
                  </a:lnTo>
                  <a:lnTo>
                    <a:pt x="852" y="606"/>
                  </a:lnTo>
                  <a:lnTo>
                    <a:pt x="848" y="610"/>
                  </a:lnTo>
                  <a:lnTo>
                    <a:pt x="848" y="612"/>
                  </a:lnTo>
                  <a:lnTo>
                    <a:pt x="848" y="614"/>
                  </a:lnTo>
                  <a:lnTo>
                    <a:pt x="848" y="618"/>
                  </a:lnTo>
                  <a:lnTo>
                    <a:pt x="844" y="624"/>
                  </a:lnTo>
                  <a:lnTo>
                    <a:pt x="852" y="626"/>
                  </a:lnTo>
                  <a:lnTo>
                    <a:pt x="860" y="632"/>
                  </a:lnTo>
                  <a:lnTo>
                    <a:pt x="864" y="634"/>
                  </a:lnTo>
                  <a:lnTo>
                    <a:pt x="868" y="636"/>
                  </a:lnTo>
                  <a:lnTo>
                    <a:pt x="874" y="634"/>
                  </a:lnTo>
                  <a:lnTo>
                    <a:pt x="880" y="634"/>
                  </a:lnTo>
                  <a:lnTo>
                    <a:pt x="884" y="630"/>
                  </a:lnTo>
                  <a:lnTo>
                    <a:pt x="888" y="626"/>
                  </a:lnTo>
                  <a:lnTo>
                    <a:pt x="896" y="624"/>
                  </a:lnTo>
                  <a:lnTo>
                    <a:pt x="900" y="624"/>
                  </a:lnTo>
                  <a:lnTo>
                    <a:pt x="902" y="622"/>
                  </a:lnTo>
                  <a:lnTo>
                    <a:pt x="902" y="620"/>
                  </a:lnTo>
                  <a:lnTo>
                    <a:pt x="904" y="616"/>
                  </a:lnTo>
                  <a:lnTo>
                    <a:pt x="910" y="612"/>
                  </a:lnTo>
                  <a:lnTo>
                    <a:pt x="908" y="612"/>
                  </a:lnTo>
                  <a:lnTo>
                    <a:pt x="910" y="608"/>
                  </a:lnTo>
                  <a:lnTo>
                    <a:pt x="912" y="598"/>
                  </a:lnTo>
                  <a:lnTo>
                    <a:pt x="912" y="594"/>
                  </a:lnTo>
                  <a:lnTo>
                    <a:pt x="908" y="590"/>
                  </a:lnTo>
                  <a:lnTo>
                    <a:pt x="904" y="588"/>
                  </a:lnTo>
                  <a:lnTo>
                    <a:pt x="902" y="582"/>
                  </a:lnTo>
                  <a:lnTo>
                    <a:pt x="902" y="578"/>
                  </a:lnTo>
                  <a:lnTo>
                    <a:pt x="904" y="570"/>
                  </a:lnTo>
                  <a:lnTo>
                    <a:pt x="902" y="566"/>
                  </a:lnTo>
                  <a:lnTo>
                    <a:pt x="898" y="566"/>
                  </a:lnTo>
                  <a:lnTo>
                    <a:pt x="892" y="562"/>
                  </a:lnTo>
                  <a:lnTo>
                    <a:pt x="888" y="558"/>
                  </a:lnTo>
                  <a:lnTo>
                    <a:pt x="890" y="556"/>
                  </a:lnTo>
                  <a:lnTo>
                    <a:pt x="890" y="552"/>
                  </a:lnTo>
                  <a:lnTo>
                    <a:pt x="894" y="548"/>
                  </a:lnTo>
                  <a:lnTo>
                    <a:pt x="900" y="544"/>
                  </a:lnTo>
                  <a:lnTo>
                    <a:pt x="900" y="534"/>
                  </a:lnTo>
                  <a:lnTo>
                    <a:pt x="900" y="532"/>
                  </a:lnTo>
                  <a:lnTo>
                    <a:pt x="902" y="530"/>
                  </a:lnTo>
                  <a:lnTo>
                    <a:pt x="906" y="528"/>
                  </a:lnTo>
                  <a:lnTo>
                    <a:pt x="906" y="510"/>
                  </a:lnTo>
                  <a:lnTo>
                    <a:pt x="916" y="510"/>
                  </a:lnTo>
                  <a:lnTo>
                    <a:pt x="928" y="510"/>
                  </a:lnTo>
                  <a:lnTo>
                    <a:pt x="932" y="510"/>
                  </a:lnTo>
                  <a:lnTo>
                    <a:pt x="942" y="518"/>
                  </a:lnTo>
                  <a:lnTo>
                    <a:pt x="952" y="524"/>
                  </a:lnTo>
                  <a:lnTo>
                    <a:pt x="964" y="524"/>
                  </a:lnTo>
                  <a:lnTo>
                    <a:pt x="976" y="524"/>
                  </a:lnTo>
                  <a:lnTo>
                    <a:pt x="978" y="524"/>
                  </a:lnTo>
                  <a:lnTo>
                    <a:pt x="980" y="512"/>
                  </a:lnTo>
                  <a:lnTo>
                    <a:pt x="982" y="504"/>
                  </a:lnTo>
                  <a:lnTo>
                    <a:pt x="982" y="502"/>
                  </a:lnTo>
                  <a:lnTo>
                    <a:pt x="980" y="50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8" name="Freeform 258"/>
            <p:cNvSpPr>
              <a:spLocks/>
            </p:cNvSpPr>
            <p:nvPr/>
          </p:nvSpPr>
          <p:spPr bwMode="auto">
            <a:xfrm>
              <a:off x="3746" y="3214"/>
              <a:ext cx="986" cy="1040"/>
            </a:xfrm>
            <a:custGeom>
              <a:avLst/>
              <a:gdLst>
                <a:gd name="T0" fmla="*/ 812 w 986"/>
                <a:gd name="T1" fmla="*/ 336 h 1040"/>
                <a:gd name="T2" fmla="*/ 732 w 986"/>
                <a:gd name="T3" fmla="*/ 442 h 1040"/>
                <a:gd name="T4" fmla="*/ 580 w 986"/>
                <a:gd name="T5" fmla="*/ 396 h 1040"/>
                <a:gd name="T6" fmla="*/ 592 w 986"/>
                <a:gd name="T7" fmla="*/ 236 h 1040"/>
                <a:gd name="T8" fmla="*/ 512 w 986"/>
                <a:gd name="T9" fmla="*/ 46 h 1040"/>
                <a:gd name="T10" fmla="*/ 498 w 986"/>
                <a:gd name="T11" fmla="*/ 18 h 1040"/>
                <a:gd name="T12" fmla="*/ 440 w 986"/>
                <a:gd name="T13" fmla="*/ 136 h 1040"/>
                <a:gd name="T14" fmla="*/ 426 w 986"/>
                <a:gd name="T15" fmla="*/ 234 h 1040"/>
                <a:gd name="T16" fmla="*/ 374 w 986"/>
                <a:gd name="T17" fmla="*/ 346 h 1040"/>
                <a:gd name="T18" fmla="*/ 390 w 986"/>
                <a:gd name="T19" fmla="*/ 428 h 1040"/>
                <a:gd name="T20" fmla="*/ 318 w 986"/>
                <a:gd name="T21" fmla="*/ 442 h 1040"/>
                <a:gd name="T22" fmla="*/ 254 w 986"/>
                <a:gd name="T23" fmla="*/ 512 h 1040"/>
                <a:gd name="T24" fmla="*/ 222 w 986"/>
                <a:gd name="T25" fmla="*/ 580 h 1040"/>
                <a:gd name="T26" fmla="*/ 82 w 986"/>
                <a:gd name="T27" fmla="*/ 576 h 1040"/>
                <a:gd name="T28" fmla="*/ 80 w 986"/>
                <a:gd name="T29" fmla="*/ 684 h 1040"/>
                <a:gd name="T30" fmla="*/ 26 w 986"/>
                <a:gd name="T31" fmla="*/ 806 h 1040"/>
                <a:gd name="T32" fmla="*/ 86 w 986"/>
                <a:gd name="T33" fmla="*/ 882 h 1040"/>
                <a:gd name="T34" fmla="*/ 200 w 986"/>
                <a:gd name="T35" fmla="*/ 900 h 1040"/>
                <a:gd name="T36" fmla="*/ 294 w 986"/>
                <a:gd name="T37" fmla="*/ 968 h 1040"/>
                <a:gd name="T38" fmla="*/ 364 w 986"/>
                <a:gd name="T39" fmla="*/ 1030 h 1040"/>
                <a:gd name="T40" fmla="*/ 476 w 986"/>
                <a:gd name="T41" fmla="*/ 892 h 1040"/>
                <a:gd name="T42" fmla="*/ 530 w 986"/>
                <a:gd name="T43" fmla="*/ 832 h 1040"/>
                <a:gd name="T44" fmla="*/ 546 w 986"/>
                <a:gd name="T45" fmla="*/ 754 h 1040"/>
                <a:gd name="T46" fmla="*/ 558 w 986"/>
                <a:gd name="T47" fmla="*/ 678 h 1040"/>
                <a:gd name="T48" fmla="*/ 598 w 986"/>
                <a:gd name="T49" fmla="*/ 628 h 1040"/>
                <a:gd name="T50" fmla="*/ 662 w 986"/>
                <a:gd name="T51" fmla="*/ 616 h 1040"/>
                <a:gd name="T52" fmla="*/ 736 w 986"/>
                <a:gd name="T53" fmla="*/ 648 h 1040"/>
                <a:gd name="T54" fmla="*/ 822 w 986"/>
                <a:gd name="T55" fmla="*/ 610 h 1040"/>
                <a:gd name="T56" fmla="*/ 850 w 986"/>
                <a:gd name="T57" fmla="*/ 616 h 1040"/>
                <a:gd name="T58" fmla="*/ 914 w 986"/>
                <a:gd name="T59" fmla="*/ 596 h 1040"/>
                <a:gd name="T60" fmla="*/ 904 w 986"/>
                <a:gd name="T61" fmla="*/ 536 h 1040"/>
                <a:gd name="T62" fmla="*/ 982 w 986"/>
                <a:gd name="T63" fmla="*/ 504 h 1040"/>
                <a:gd name="T64" fmla="*/ 888 w 986"/>
                <a:gd name="T65" fmla="*/ 562 h 1040"/>
                <a:gd name="T66" fmla="*/ 910 w 986"/>
                <a:gd name="T67" fmla="*/ 616 h 1040"/>
                <a:gd name="T68" fmla="*/ 884 w 986"/>
                <a:gd name="T69" fmla="*/ 632 h 1040"/>
                <a:gd name="T70" fmla="*/ 844 w 986"/>
                <a:gd name="T71" fmla="*/ 592 h 1040"/>
                <a:gd name="T72" fmla="*/ 782 w 986"/>
                <a:gd name="T73" fmla="*/ 648 h 1040"/>
                <a:gd name="T74" fmla="*/ 670 w 986"/>
                <a:gd name="T75" fmla="*/ 612 h 1040"/>
                <a:gd name="T76" fmla="*/ 590 w 986"/>
                <a:gd name="T77" fmla="*/ 638 h 1040"/>
                <a:gd name="T78" fmla="*/ 566 w 986"/>
                <a:gd name="T79" fmla="*/ 692 h 1040"/>
                <a:gd name="T80" fmla="*/ 542 w 986"/>
                <a:gd name="T81" fmla="*/ 758 h 1040"/>
                <a:gd name="T82" fmla="*/ 496 w 986"/>
                <a:gd name="T83" fmla="*/ 862 h 1040"/>
                <a:gd name="T84" fmla="*/ 378 w 986"/>
                <a:gd name="T85" fmla="*/ 1024 h 1040"/>
                <a:gd name="T86" fmla="*/ 258 w 986"/>
                <a:gd name="T87" fmla="*/ 962 h 1040"/>
                <a:gd name="T88" fmla="*/ 196 w 986"/>
                <a:gd name="T89" fmla="*/ 908 h 1040"/>
                <a:gd name="T90" fmla="*/ 88 w 986"/>
                <a:gd name="T91" fmla="*/ 880 h 1040"/>
                <a:gd name="T92" fmla="*/ 24 w 986"/>
                <a:gd name="T93" fmla="*/ 816 h 1040"/>
                <a:gd name="T94" fmla="*/ 78 w 986"/>
                <a:gd name="T95" fmla="*/ 686 h 1040"/>
                <a:gd name="T96" fmla="*/ 94 w 986"/>
                <a:gd name="T97" fmla="*/ 562 h 1040"/>
                <a:gd name="T98" fmla="*/ 222 w 986"/>
                <a:gd name="T99" fmla="*/ 578 h 1040"/>
                <a:gd name="T100" fmla="*/ 292 w 986"/>
                <a:gd name="T101" fmla="*/ 446 h 1040"/>
                <a:gd name="T102" fmla="*/ 398 w 986"/>
                <a:gd name="T103" fmla="*/ 420 h 1040"/>
                <a:gd name="T104" fmla="*/ 390 w 986"/>
                <a:gd name="T105" fmla="*/ 348 h 1040"/>
                <a:gd name="T106" fmla="*/ 402 w 986"/>
                <a:gd name="T107" fmla="*/ 256 h 1040"/>
                <a:gd name="T108" fmla="*/ 466 w 986"/>
                <a:gd name="T109" fmla="*/ 150 h 1040"/>
                <a:gd name="T110" fmla="*/ 430 w 986"/>
                <a:gd name="T111" fmla="*/ 102 h 1040"/>
                <a:gd name="T112" fmla="*/ 520 w 986"/>
                <a:gd name="T113" fmla="*/ 6 h 1040"/>
                <a:gd name="T114" fmla="*/ 562 w 986"/>
                <a:gd name="T115" fmla="*/ 102 h 1040"/>
                <a:gd name="T116" fmla="*/ 594 w 986"/>
                <a:gd name="T117" fmla="*/ 276 h 1040"/>
                <a:gd name="T118" fmla="*/ 578 w 986"/>
                <a:gd name="T119" fmla="*/ 394 h 1040"/>
                <a:gd name="T120" fmla="*/ 744 w 986"/>
                <a:gd name="T121" fmla="*/ 426 h 1040"/>
                <a:gd name="T122" fmla="*/ 810 w 986"/>
                <a:gd name="T123" fmla="*/ 340 h 1040"/>
                <a:gd name="T124" fmla="*/ 888 w 986"/>
                <a:gd name="T125" fmla="*/ 368 h 10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6"/>
                <a:gd name="T190" fmla="*/ 0 h 1040"/>
                <a:gd name="T191" fmla="*/ 986 w 986"/>
                <a:gd name="T192" fmla="*/ 1040 h 10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6" h="1040">
                  <a:moveTo>
                    <a:pt x="982" y="504"/>
                  </a:moveTo>
                  <a:lnTo>
                    <a:pt x="984" y="504"/>
                  </a:lnTo>
                  <a:lnTo>
                    <a:pt x="964" y="484"/>
                  </a:lnTo>
                  <a:lnTo>
                    <a:pt x="958" y="478"/>
                  </a:lnTo>
                  <a:lnTo>
                    <a:pt x="958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6" y="426"/>
                  </a:lnTo>
                  <a:lnTo>
                    <a:pt x="954" y="424"/>
                  </a:lnTo>
                  <a:lnTo>
                    <a:pt x="938" y="426"/>
                  </a:lnTo>
                  <a:lnTo>
                    <a:pt x="930" y="426"/>
                  </a:lnTo>
                  <a:lnTo>
                    <a:pt x="918" y="428"/>
                  </a:lnTo>
                  <a:lnTo>
                    <a:pt x="902" y="422"/>
                  </a:lnTo>
                  <a:lnTo>
                    <a:pt x="902" y="408"/>
                  </a:lnTo>
                  <a:lnTo>
                    <a:pt x="900" y="404"/>
                  </a:lnTo>
                  <a:lnTo>
                    <a:pt x="896" y="390"/>
                  </a:lnTo>
                  <a:lnTo>
                    <a:pt x="892" y="382"/>
                  </a:lnTo>
                  <a:lnTo>
                    <a:pt x="892" y="374"/>
                  </a:lnTo>
                  <a:lnTo>
                    <a:pt x="892" y="368"/>
                  </a:lnTo>
                  <a:lnTo>
                    <a:pt x="892" y="366"/>
                  </a:lnTo>
                  <a:lnTo>
                    <a:pt x="890" y="366"/>
                  </a:lnTo>
                  <a:lnTo>
                    <a:pt x="888" y="366"/>
                  </a:lnTo>
                  <a:lnTo>
                    <a:pt x="886" y="368"/>
                  </a:lnTo>
                  <a:lnTo>
                    <a:pt x="888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4" y="362"/>
                  </a:lnTo>
                  <a:lnTo>
                    <a:pt x="882" y="358"/>
                  </a:lnTo>
                  <a:lnTo>
                    <a:pt x="880" y="352"/>
                  </a:lnTo>
                  <a:lnTo>
                    <a:pt x="878" y="348"/>
                  </a:lnTo>
                  <a:lnTo>
                    <a:pt x="876" y="346"/>
                  </a:lnTo>
                  <a:lnTo>
                    <a:pt x="872" y="344"/>
                  </a:lnTo>
                  <a:lnTo>
                    <a:pt x="868" y="346"/>
                  </a:lnTo>
                  <a:lnTo>
                    <a:pt x="854" y="338"/>
                  </a:lnTo>
                  <a:lnTo>
                    <a:pt x="854" y="336"/>
                  </a:lnTo>
                  <a:lnTo>
                    <a:pt x="848" y="336"/>
                  </a:lnTo>
                  <a:lnTo>
                    <a:pt x="822" y="334"/>
                  </a:lnTo>
                  <a:lnTo>
                    <a:pt x="812" y="336"/>
                  </a:lnTo>
                  <a:lnTo>
                    <a:pt x="808" y="336"/>
                  </a:lnTo>
                  <a:lnTo>
                    <a:pt x="808" y="340"/>
                  </a:lnTo>
                  <a:lnTo>
                    <a:pt x="808" y="342"/>
                  </a:lnTo>
                  <a:lnTo>
                    <a:pt x="810" y="342"/>
                  </a:lnTo>
                  <a:lnTo>
                    <a:pt x="818" y="346"/>
                  </a:lnTo>
                  <a:lnTo>
                    <a:pt x="818" y="344"/>
                  </a:lnTo>
                  <a:lnTo>
                    <a:pt x="816" y="344"/>
                  </a:lnTo>
                  <a:lnTo>
                    <a:pt x="802" y="358"/>
                  </a:lnTo>
                  <a:lnTo>
                    <a:pt x="794" y="366"/>
                  </a:lnTo>
                  <a:lnTo>
                    <a:pt x="790" y="372"/>
                  </a:lnTo>
                  <a:lnTo>
                    <a:pt x="786" y="378"/>
                  </a:lnTo>
                  <a:lnTo>
                    <a:pt x="782" y="386"/>
                  </a:lnTo>
                  <a:lnTo>
                    <a:pt x="780" y="392"/>
                  </a:lnTo>
                  <a:lnTo>
                    <a:pt x="778" y="392"/>
                  </a:lnTo>
                  <a:lnTo>
                    <a:pt x="776" y="392"/>
                  </a:lnTo>
                  <a:lnTo>
                    <a:pt x="774" y="390"/>
                  </a:lnTo>
                  <a:lnTo>
                    <a:pt x="772" y="392"/>
                  </a:lnTo>
                  <a:lnTo>
                    <a:pt x="770" y="398"/>
                  </a:lnTo>
                  <a:lnTo>
                    <a:pt x="768" y="404"/>
                  </a:lnTo>
                  <a:lnTo>
                    <a:pt x="766" y="408"/>
                  </a:lnTo>
                  <a:lnTo>
                    <a:pt x="766" y="410"/>
                  </a:lnTo>
                  <a:lnTo>
                    <a:pt x="762" y="412"/>
                  </a:lnTo>
                  <a:lnTo>
                    <a:pt x="754" y="414"/>
                  </a:lnTo>
                  <a:lnTo>
                    <a:pt x="748" y="416"/>
                  </a:lnTo>
                  <a:lnTo>
                    <a:pt x="744" y="420"/>
                  </a:lnTo>
                  <a:lnTo>
                    <a:pt x="742" y="426"/>
                  </a:lnTo>
                  <a:lnTo>
                    <a:pt x="742" y="428"/>
                  </a:lnTo>
                  <a:lnTo>
                    <a:pt x="744" y="430"/>
                  </a:lnTo>
                  <a:lnTo>
                    <a:pt x="746" y="428"/>
                  </a:lnTo>
                  <a:lnTo>
                    <a:pt x="746" y="426"/>
                  </a:lnTo>
                  <a:lnTo>
                    <a:pt x="744" y="426"/>
                  </a:lnTo>
                  <a:lnTo>
                    <a:pt x="744" y="438"/>
                  </a:lnTo>
                  <a:lnTo>
                    <a:pt x="746" y="438"/>
                  </a:lnTo>
                  <a:lnTo>
                    <a:pt x="740" y="440"/>
                  </a:lnTo>
                  <a:lnTo>
                    <a:pt x="732" y="442"/>
                  </a:lnTo>
                  <a:lnTo>
                    <a:pt x="720" y="446"/>
                  </a:lnTo>
                  <a:lnTo>
                    <a:pt x="718" y="448"/>
                  </a:lnTo>
                  <a:lnTo>
                    <a:pt x="716" y="454"/>
                  </a:lnTo>
                  <a:lnTo>
                    <a:pt x="716" y="464"/>
                  </a:lnTo>
                  <a:lnTo>
                    <a:pt x="706" y="462"/>
                  </a:lnTo>
                  <a:lnTo>
                    <a:pt x="708" y="458"/>
                  </a:lnTo>
                  <a:lnTo>
                    <a:pt x="710" y="440"/>
                  </a:lnTo>
                  <a:lnTo>
                    <a:pt x="698" y="438"/>
                  </a:lnTo>
                  <a:lnTo>
                    <a:pt x="696" y="420"/>
                  </a:lnTo>
                  <a:lnTo>
                    <a:pt x="684" y="434"/>
                  </a:lnTo>
                  <a:lnTo>
                    <a:pt x="686" y="434"/>
                  </a:lnTo>
                  <a:lnTo>
                    <a:pt x="686" y="432"/>
                  </a:lnTo>
                  <a:lnTo>
                    <a:pt x="672" y="436"/>
                  </a:lnTo>
                  <a:lnTo>
                    <a:pt x="666" y="438"/>
                  </a:lnTo>
                  <a:lnTo>
                    <a:pt x="666" y="440"/>
                  </a:lnTo>
                  <a:lnTo>
                    <a:pt x="666" y="438"/>
                  </a:lnTo>
                  <a:lnTo>
                    <a:pt x="656" y="440"/>
                  </a:lnTo>
                  <a:lnTo>
                    <a:pt x="642" y="440"/>
                  </a:lnTo>
                  <a:lnTo>
                    <a:pt x="638" y="442"/>
                  </a:lnTo>
                  <a:lnTo>
                    <a:pt x="634" y="444"/>
                  </a:lnTo>
                  <a:lnTo>
                    <a:pt x="630" y="448"/>
                  </a:lnTo>
                  <a:lnTo>
                    <a:pt x="632" y="448"/>
                  </a:lnTo>
                  <a:lnTo>
                    <a:pt x="630" y="448"/>
                  </a:lnTo>
                  <a:lnTo>
                    <a:pt x="616" y="458"/>
                  </a:lnTo>
                  <a:lnTo>
                    <a:pt x="608" y="458"/>
                  </a:lnTo>
                  <a:lnTo>
                    <a:pt x="598" y="456"/>
                  </a:lnTo>
                  <a:lnTo>
                    <a:pt x="598" y="458"/>
                  </a:lnTo>
                  <a:lnTo>
                    <a:pt x="600" y="458"/>
                  </a:lnTo>
                  <a:lnTo>
                    <a:pt x="592" y="452"/>
                  </a:lnTo>
                  <a:lnTo>
                    <a:pt x="580" y="444"/>
                  </a:lnTo>
                  <a:lnTo>
                    <a:pt x="576" y="440"/>
                  </a:lnTo>
                  <a:lnTo>
                    <a:pt x="576" y="438"/>
                  </a:lnTo>
                  <a:lnTo>
                    <a:pt x="578" y="438"/>
                  </a:lnTo>
                  <a:lnTo>
                    <a:pt x="578" y="436"/>
                  </a:lnTo>
                  <a:lnTo>
                    <a:pt x="578" y="422"/>
                  </a:lnTo>
                  <a:lnTo>
                    <a:pt x="578" y="404"/>
                  </a:lnTo>
                  <a:lnTo>
                    <a:pt x="580" y="396"/>
                  </a:lnTo>
                  <a:lnTo>
                    <a:pt x="582" y="392"/>
                  </a:lnTo>
                  <a:lnTo>
                    <a:pt x="584" y="390"/>
                  </a:lnTo>
                  <a:lnTo>
                    <a:pt x="584" y="386"/>
                  </a:lnTo>
                  <a:lnTo>
                    <a:pt x="588" y="374"/>
                  </a:lnTo>
                  <a:lnTo>
                    <a:pt x="594" y="362"/>
                  </a:lnTo>
                  <a:lnTo>
                    <a:pt x="598" y="354"/>
                  </a:lnTo>
                  <a:lnTo>
                    <a:pt x="598" y="350"/>
                  </a:lnTo>
                  <a:lnTo>
                    <a:pt x="598" y="348"/>
                  </a:lnTo>
                  <a:lnTo>
                    <a:pt x="596" y="348"/>
                  </a:lnTo>
                  <a:lnTo>
                    <a:pt x="598" y="350"/>
                  </a:lnTo>
                  <a:lnTo>
                    <a:pt x="604" y="342"/>
                  </a:lnTo>
                  <a:lnTo>
                    <a:pt x="610" y="334"/>
                  </a:lnTo>
                  <a:lnTo>
                    <a:pt x="612" y="326"/>
                  </a:lnTo>
                  <a:lnTo>
                    <a:pt x="614" y="318"/>
                  </a:lnTo>
                  <a:lnTo>
                    <a:pt x="616" y="314"/>
                  </a:lnTo>
                  <a:lnTo>
                    <a:pt x="618" y="312"/>
                  </a:lnTo>
                  <a:lnTo>
                    <a:pt x="622" y="300"/>
                  </a:lnTo>
                  <a:lnTo>
                    <a:pt x="620" y="298"/>
                  </a:lnTo>
                  <a:lnTo>
                    <a:pt x="622" y="300"/>
                  </a:lnTo>
                  <a:lnTo>
                    <a:pt x="624" y="296"/>
                  </a:lnTo>
                  <a:lnTo>
                    <a:pt x="626" y="290"/>
                  </a:lnTo>
                  <a:lnTo>
                    <a:pt x="626" y="282"/>
                  </a:lnTo>
                  <a:lnTo>
                    <a:pt x="624" y="276"/>
                  </a:lnTo>
                  <a:lnTo>
                    <a:pt x="622" y="274"/>
                  </a:lnTo>
                  <a:lnTo>
                    <a:pt x="620" y="272"/>
                  </a:lnTo>
                  <a:lnTo>
                    <a:pt x="620" y="274"/>
                  </a:lnTo>
                  <a:lnTo>
                    <a:pt x="620" y="272"/>
                  </a:lnTo>
                  <a:lnTo>
                    <a:pt x="596" y="272"/>
                  </a:lnTo>
                  <a:lnTo>
                    <a:pt x="596" y="274"/>
                  </a:lnTo>
                  <a:lnTo>
                    <a:pt x="598" y="274"/>
                  </a:lnTo>
                  <a:lnTo>
                    <a:pt x="596" y="264"/>
                  </a:lnTo>
                  <a:lnTo>
                    <a:pt x="596" y="246"/>
                  </a:lnTo>
                  <a:lnTo>
                    <a:pt x="594" y="240"/>
                  </a:lnTo>
                  <a:lnTo>
                    <a:pt x="592" y="236"/>
                  </a:lnTo>
                  <a:lnTo>
                    <a:pt x="586" y="234"/>
                  </a:lnTo>
                  <a:lnTo>
                    <a:pt x="586" y="236"/>
                  </a:lnTo>
                  <a:lnTo>
                    <a:pt x="588" y="236"/>
                  </a:lnTo>
                  <a:lnTo>
                    <a:pt x="584" y="232"/>
                  </a:lnTo>
                  <a:lnTo>
                    <a:pt x="582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6" y="222"/>
                  </a:lnTo>
                  <a:lnTo>
                    <a:pt x="586" y="224"/>
                  </a:lnTo>
                  <a:lnTo>
                    <a:pt x="598" y="214"/>
                  </a:lnTo>
                  <a:lnTo>
                    <a:pt x="604" y="198"/>
                  </a:lnTo>
                  <a:lnTo>
                    <a:pt x="604" y="174"/>
                  </a:lnTo>
                  <a:lnTo>
                    <a:pt x="590" y="174"/>
                  </a:lnTo>
                  <a:lnTo>
                    <a:pt x="590" y="168"/>
                  </a:lnTo>
                  <a:lnTo>
                    <a:pt x="582" y="164"/>
                  </a:lnTo>
                  <a:lnTo>
                    <a:pt x="572" y="164"/>
                  </a:lnTo>
                  <a:lnTo>
                    <a:pt x="570" y="158"/>
                  </a:lnTo>
                  <a:lnTo>
                    <a:pt x="578" y="138"/>
                  </a:lnTo>
                  <a:lnTo>
                    <a:pt x="578" y="136"/>
                  </a:lnTo>
                  <a:lnTo>
                    <a:pt x="578" y="126"/>
                  </a:lnTo>
                  <a:lnTo>
                    <a:pt x="576" y="122"/>
                  </a:lnTo>
                  <a:lnTo>
                    <a:pt x="576" y="120"/>
                  </a:lnTo>
                  <a:lnTo>
                    <a:pt x="574" y="120"/>
                  </a:lnTo>
                  <a:lnTo>
                    <a:pt x="570" y="120"/>
                  </a:lnTo>
                  <a:lnTo>
                    <a:pt x="568" y="122"/>
                  </a:lnTo>
                  <a:lnTo>
                    <a:pt x="570" y="122"/>
                  </a:lnTo>
                  <a:lnTo>
                    <a:pt x="572" y="122"/>
                  </a:lnTo>
                  <a:lnTo>
                    <a:pt x="570" y="118"/>
                  </a:lnTo>
                  <a:lnTo>
                    <a:pt x="566" y="106"/>
                  </a:lnTo>
                  <a:lnTo>
                    <a:pt x="564" y="90"/>
                  </a:lnTo>
                  <a:lnTo>
                    <a:pt x="564" y="74"/>
                  </a:lnTo>
                  <a:lnTo>
                    <a:pt x="564" y="66"/>
                  </a:lnTo>
                  <a:lnTo>
                    <a:pt x="564" y="64"/>
                  </a:lnTo>
                  <a:lnTo>
                    <a:pt x="544" y="64"/>
                  </a:lnTo>
                  <a:lnTo>
                    <a:pt x="532" y="60"/>
                  </a:lnTo>
                  <a:lnTo>
                    <a:pt x="516" y="56"/>
                  </a:lnTo>
                  <a:lnTo>
                    <a:pt x="518" y="56"/>
                  </a:lnTo>
                  <a:lnTo>
                    <a:pt x="514" y="48"/>
                  </a:lnTo>
                  <a:lnTo>
                    <a:pt x="512" y="46"/>
                  </a:lnTo>
                  <a:lnTo>
                    <a:pt x="512" y="44"/>
                  </a:lnTo>
                  <a:lnTo>
                    <a:pt x="510" y="46"/>
                  </a:lnTo>
                  <a:lnTo>
                    <a:pt x="512" y="46"/>
                  </a:lnTo>
                  <a:lnTo>
                    <a:pt x="512" y="44"/>
                  </a:lnTo>
                  <a:lnTo>
                    <a:pt x="510" y="46"/>
                  </a:lnTo>
                  <a:lnTo>
                    <a:pt x="512" y="46"/>
                  </a:lnTo>
                  <a:lnTo>
                    <a:pt x="510" y="46"/>
                  </a:lnTo>
                  <a:lnTo>
                    <a:pt x="512" y="46"/>
                  </a:lnTo>
                  <a:lnTo>
                    <a:pt x="510" y="46"/>
                  </a:lnTo>
                  <a:lnTo>
                    <a:pt x="512" y="46"/>
                  </a:lnTo>
                  <a:lnTo>
                    <a:pt x="510" y="46"/>
                  </a:lnTo>
                  <a:lnTo>
                    <a:pt x="510" y="48"/>
                  </a:lnTo>
                  <a:lnTo>
                    <a:pt x="512" y="46"/>
                  </a:lnTo>
                  <a:lnTo>
                    <a:pt x="510" y="46"/>
                  </a:lnTo>
                  <a:lnTo>
                    <a:pt x="510" y="48"/>
                  </a:lnTo>
                  <a:lnTo>
                    <a:pt x="510" y="46"/>
                  </a:lnTo>
                  <a:lnTo>
                    <a:pt x="510" y="48"/>
                  </a:lnTo>
                  <a:lnTo>
                    <a:pt x="510" y="46"/>
                  </a:lnTo>
                  <a:lnTo>
                    <a:pt x="512" y="48"/>
                  </a:lnTo>
                  <a:lnTo>
                    <a:pt x="512" y="46"/>
                  </a:lnTo>
                  <a:lnTo>
                    <a:pt x="514" y="46"/>
                  </a:lnTo>
                  <a:lnTo>
                    <a:pt x="514" y="42"/>
                  </a:lnTo>
                  <a:lnTo>
                    <a:pt x="514" y="40"/>
                  </a:lnTo>
                  <a:lnTo>
                    <a:pt x="516" y="38"/>
                  </a:lnTo>
                  <a:lnTo>
                    <a:pt x="518" y="38"/>
                  </a:lnTo>
                  <a:lnTo>
                    <a:pt x="518" y="36"/>
                  </a:lnTo>
                  <a:lnTo>
                    <a:pt x="520" y="36"/>
                  </a:lnTo>
                  <a:lnTo>
                    <a:pt x="524" y="26"/>
                  </a:lnTo>
                  <a:lnTo>
                    <a:pt x="524" y="18"/>
                  </a:lnTo>
                  <a:lnTo>
                    <a:pt x="530" y="10"/>
                  </a:lnTo>
                  <a:lnTo>
                    <a:pt x="528" y="8"/>
                  </a:lnTo>
                  <a:lnTo>
                    <a:pt x="522" y="4"/>
                  </a:lnTo>
                  <a:lnTo>
                    <a:pt x="516" y="0"/>
                  </a:lnTo>
                  <a:lnTo>
                    <a:pt x="510" y="8"/>
                  </a:lnTo>
                  <a:lnTo>
                    <a:pt x="510" y="10"/>
                  </a:lnTo>
                  <a:lnTo>
                    <a:pt x="510" y="12"/>
                  </a:lnTo>
                  <a:lnTo>
                    <a:pt x="510" y="16"/>
                  </a:lnTo>
                  <a:lnTo>
                    <a:pt x="502" y="18"/>
                  </a:lnTo>
                  <a:lnTo>
                    <a:pt x="498" y="18"/>
                  </a:lnTo>
                  <a:lnTo>
                    <a:pt x="498" y="20"/>
                  </a:lnTo>
                  <a:lnTo>
                    <a:pt x="498" y="18"/>
                  </a:lnTo>
                  <a:lnTo>
                    <a:pt x="496" y="16"/>
                  </a:lnTo>
                  <a:lnTo>
                    <a:pt x="492" y="16"/>
                  </a:lnTo>
                  <a:lnTo>
                    <a:pt x="488" y="16"/>
                  </a:lnTo>
                  <a:lnTo>
                    <a:pt x="486" y="18"/>
                  </a:lnTo>
                  <a:lnTo>
                    <a:pt x="482" y="24"/>
                  </a:lnTo>
                  <a:lnTo>
                    <a:pt x="482" y="26"/>
                  </a:lnTo>
                  <a:lnTo>
                    <a:pt x="480" y="26"/>
                  </a:lnTo>
                  <a:lnTo>
                    <a:pt x="462" y="26"/>
                  </a:lnTo>
                  <a:lnTo>
                    <a:pt x="448" y="28"/>
                  </a:lnTo>
                  <a:lnTo>
                    <a:pt x="446" y="32"/>
                  </a:lnTo>
                  <a:lnTo>
                    <a:pt x="444" y="36"/>
                  </a:lnTo>
                  <a:lnTo>
                    <a:pt x="442" y="40"/>
                  </a:lnTo>
                  <a:lnTo>
                    <a:pt x="442" y="52"/>
                  </a:lnTo>
                  <a:lnTo>
                    <a:pt x="442" y="64"/>
                  </a:lnTo>
                  <a:lnTo>
                    <a:pt x="444" y="64"/>
                  </a:lnTo>
                  <a:lnTo>
                    <a:pt x="442" y="64"/>
                  </a:lnTo>
                  <a:lnTo>
                    <a:pt x="440" y="86"/>
                  </a:lnTo>
                  <a:lnTo>
                    <a:pt x="434" y="92"/>
                  </a:lnTo>
                  <a:lnTo>
                    <a:pt x="432" y="104"/>
                  </a:lnTo>
                  <a:lnTo>
                    <a:pt x="434" y="104"/>
                  </a:lnTo>
                  <a:lnTo>
                    <a:pt x="436" y="104"/>
                  </a:lnTo>
                  <a:lnTo>
                    <a:pt x="434" y="102"/>
                  </a:lnTo>
                  <a:lnTo>
                    <a:pt x="432" y="100"/>
                  </a:lnTo>
                  <a:lnTo>
                    <a:pt x="430" y="98"/>
                  </a:lnTo>
                  <a:lnTo>
                    <a:pt x="428" y="98"/>
                  </a:lnTo>
                  <a:lnTo>
                    <a:pt x="426" y="102"/>
                  </a:lnTo>
                  <a:lnTo>
                    <a:pt x="424" y="106"/>
                  </a:lnTo>
                  <a:lnTo>
                    <a:pt x="424" y="114"/>
                  </a:lnTo>
                  <a:lnTo>
                    <a:pt x="422" y="114"/>
                  </a:lnTo>
                  <a:lnTo>
                    <a:pt x="422" y="116"/>
                  </a:lnTo>
                  <a:lnTo>
                    <a:pt x="422" y="118"/>
                  </a:lnTo>
                  <a:lnTo>
                    <a:pt x="424" y="120"/>
                  </a:lnTo>
                  <a:lnTo>
                    <a:pt x="426" y="126"/>
                  </a:lnTo>
                  <a:lnTo>
                    <a:pt x="428" y="130"/>
                  </a:lnTo>
                  <a:lnTo>
                    <a:pt x="430" y="132"/>
                  </a:lnTo>
                  <a:lnTo>
                    <a:pt x="440" y="136"/>
                  </a:lnTo>
                  <a:lnTo>
                    <a:pt x="444" y="136"/>
                  </a:lnTo>
                  <a:lnTo>
                    <a:pt x="446" y="136"/>
                  </a:lnTo>
                  <a:lnTo>
                    <a:pt x="448" y="138"/>
                  </a:lnTo>
                  <a:lnTo>
                    <a:pt x="452" y="144"/>
                  </a:lnTo>
                  <a:lnTo>
                    <a:pt x="464" y="154"/>
                  </a:lnTo>
                  <a:lnTo>
                    <a:pt x="466" y="152"/>
                  </a:lnTo>
                  <a:lnTo>
                    <a:pt x="464" y="152"/>
                  </a:lnTo>
                  <a:lnTo>
                    <a:pt x="464" y="164"/>
                  </a:lnTo>
                  <a:lnTo>
                    <a:pt x="462" y="172"/>
                  </a:lnTo>
                  <a:lnTo>
                    <a:pt x="462" y="176"/>
                  </a:lnTo>
                  <a:lnTo>
                    <a:pt x="460" y="176"/>
                  </a:lnTo>
                  <a:lnTo>
                    <a:pt x="462" y="176"/>
                  </a:lnTo>
                  <a:lnTo>
                    <a:pt x="462" y="174"/>
                  </a:lnTo>
                  <a:lnTo>
                    <a:pt x="458" y="176"/>
                  </a:lnTo>
                  <a:lnTo>
                    <a:pt x="456" y="178"/>
                  </a:lnTo>
                  <a:lnTo>
                    <a:pt x="454" y="182"/>
                  </a:lnTo>
                  <a:lnTo>
                    <a:pt x="452" y="186"/>
                  </a:lnTo>
                  <a:lnTo>
                    <a:pt x="450" y="190"/>
                  </a:lnTo>
                  <a:lnTo>
                    <a:pt x="446" y="198"/>
                  </a:lnTo>
                  <a:lnTo>
                    <a:pt x="444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42" y="206"/>
                  </a:lnTo>
                  <a:lnTo>
                    <a:pt x="434" y="210"/>
                  </a:lnTo>
                  <a:lnTo>
                    <a:pt x="432" y="216"/>
                  </a:lnTo>
                  <a:lnTo>
                    <a:pt x="430" y="222"/>
                  </a:lnTo>
                  <a:lnTo>
                    <a:pt x="428" y="228"/>
                  </a:lnTo>
                  <a:lnTo>
                    <a:pt x="430" y="228"/>
                  </a:lnTo>
                  <a:lnTo>
                    <a:pt x="428" y="228"/>
                  </a:lnTo>
                  <a:lnTo>
                    <a:pt x="426" y="234"/>
                  </a:lnTo>
                  <a:lnTo>
                    <a:pt x="424" y="236"/>
                  </a:lnTo>
                  <a:lnTo>
                    <a:pt x="422" y="238"/>
                  </a:lnTo>
                  <a:lnTo>
                    <a:pt x="416" y="240"/>
                  </a:lnTo>
                  <a:lnTo>
                    <a:pt x="416" y="242"/>
                  </a:lnTo>
                  <a:lnTo>
                    <a:pt x="416" y="240"/>
                  </a:lnTo>
                  <a:lnTo>
                    <a:pt x="412" y="240"/>
                  </a:lnTo>
                  <a:lnTo>
                    <a:pt x="406" y="240"/>
                  </a:lnTo>
                  <a:lnTo>
                    <a:pt x="404" y="240"/>
                  </a:lnTo>
                  <a:lnTo>
                    <a:pt x="400" y="242"/>
                  </a:lnTo>
                  <a:lnTo>
                    <a:pt x="400" y="246"/>
                  </a:lnTo>
                  <a:lnTo>
                    <a:pt x="398" y="258"/>
                  </a:lnTo>
                  <a:lnTo>
                    <a:pt x="396" y="260"/>
                  </a:lnTo>
                  <a:lnTo>
                    <a:pt x="394" y="260"/>
                  </a:lnTo>
                  <a:lnTo>
                    <a:pt x="390" y="260"/>
                  </a:lnTo>
                  <a:lnTo>
                    <a:pt x="386" y="258"/>
                  </a:lnTo>
                  <a:lnTo>
                    <a:pt x="384" y="260"/>
                  </a:lnTo>
                  <a:lnTo>
                    <a:pt x="382" y="264"/>
                  </a:lnTo>
                  <a:lnTo>
                    <a:pt x="380" y="268"/>
                  </a:lnTo>
                  <a:lnTo>
                    <a:pt x="380" y="276"/>
                  </a:lnTo>
                  <a:lnTo>
                    <a:pt x="380" y="288"/>
                  </a:lnTo>
                  <a:lnTo>
                    <a:pt x="378" y="292"/>
                  </a:lnTo>
                  <a:lnTo>
                    <a:pt x="376" y="294"/>
                  </a:lnTo>
                  <a:lnTo>
                    <a:pt x="370" y="296"/>
                  </a:lnTo>
                  <a:lnTo>
                    <a:pt x="368" y="300"/>
                  </a:lnTo>
                  <a:lnTo>
                    <a:pt x="368" y="304"/>
                  </a:lnTo>
                  <a:lnTo>
                    <a:pt x="366" y="314"/>
                  </a:lnTo>
                  <a:lnTo>
                    <a:pt x="368" y="322"/>
                  </a:lnTo>
                  <a:lnTo>
                    <a:pt x="370" y="336"/>
                  </a:lnTo>
                  <a:lnTo>
                    <a:pt x="372" y="344"/>
                  </a:lnTo>
                  <a:lnTo>
                    <a:pt x="374" y="346"/>
                  </a:lnTo>
                  <a:lnTo>
                    <a:pt x="378" y="348"/>
                  </a:lnTo>
                  <a:lnTo>
                    <a:pt x="384" y="350"/>
                  </a:lnTo>
                  <a:lnTo>
                    <a:pt x="388" y="352"/>
                  </a:lnTo>
                  <a:lnTo>
                    <a:pt x="400" y="354"/>
                  </a:lnTo>
                  <a:lnTo>
                    <a:pt x="402" y="352"/>
                  </a:lnTo>
                  <a:lnTo>
                    <a:pt x="400" y="354"/>
                  </a:lnTo>
                  <a:lnTo>
                    <a:pt x="402" y="356"/>
                  </a:lnTo>
                  <a:lnTo>
                    <a:pt x="404" y="358"/>
                  </a:lnTo>
                  <a:lnTo>
                    <a:pt x="406" y="362"/>
                  </a:lnTo>
                  <a:lnTo>
                    <a:pt x="404" y="366"/>
                  </a:lnTo>
                  <a:lnTo>
                    <a:pt x="402" y="368"/>
                  </a:lnTo>
                  <a:lnTo>
                    <a:pt x="402" y="372"/>
                  </a:lnTo>
                  <a:lnTo>
                    <a:pt x="402" y="374"/>
                  </a:lnTo>
                  <a:lnTo>
                    <a:pt x="410" y="390"/>
                  </a:lnTo>
                  <a:lnTo>
                    <a:pt x="416" y="400"/>
                  </a:lnTo>
                  <a:lnTo>
                    <a:pt x="418" y="398"/>
                  </a:lnTo>
                  <a:lnTo>
                    <a:pt x="416" y="396"/>
                  </a:lnTo>
                  <a:lnTo>
                    <a:pt x="408" y="400"/>
                  </a:lnTo>
                  <a:lnTo>
                    <a:pt x="400" y="398"/>
                  </a:lnTo>
                  <a:lnTo>
                    <a:pt x="396" y="396"/>
                  </a:lnTo>
                  <a:lnTo>
                    <a:pt x="394" y="396"/>
                  </a:lnTo>
                  <a:lnTo>
                    <a:pt x="396" y="396"/>
                  </a:lnTo>
                  <a:lnTo>
                    <a:pt x="396" y="392"/>
                  </a:lnTo>
                  <a:lnTo>
                    <a:pt x="392" y="390"/>
                  </a:lnTo>
                  <a:lnTo>
                    <a:pt x="386" y="402"/>
                  </a:lnTo>
                  <a:lnTo>
                    <a:pt x="388" y="404"/>
                  </a:lnTo>
                  <a:lnTo>
                    <a:pt x="388" y="402"/>
                  </a:lnTo>
                  <a:lnTo>
                    <a:pt x="386" y="402"/>
                  </a:lnTo>
                  <a:lnTo>
                    <a:pt x="384" y="404"/>
                  </a:lnTo>
                  <a:lnTo>
                    <a:pt x="384" y="408"/>
                  </a:lnTo>
                  <a:lnTo>
                    <a:pt x="384" y="418"/>
                  </a:lnTo>
                  <a:lnTo>
                    <a:pt x="386" y="426"/>
                  </a:lnTo>
                  <a:lnTo>
                    <a:pt x="386" y="430"/>
                  </a:lnTo>
                  <a:lnTo>
                    <a:pt x="390" y="428"/>
                  </a:lnTo>
                  <a:lnTo>
                    <a:pt x="392" y="424"/>
                  </a:lnTo>
                  <a:lnTo>
                    <a:pt x="396" y="424"/>
                  </a:lnTo>
                  <a:lnTo>
                    <a:pt x="396" y="428"/>
                  </a:lnTo>
                  <a:lnTo>
                    <a:pt x="398" y="444"/>
                  </a:lnTo>
                  <a:lnTo>
                    <a:pt x="400" y="450"/>
                  </a:lnTo>
                  <a:lnTo>
                    <a:pt x="402" y="450"/>
                  </a:lnTo>
                  <a:lnTo>
                    <a:pt x="400" y="450"/>
                  </a:lnTo>
                  <a:lnTo>
                    <a:pt x="400" y="452"/>
                  </a:lnTo>
                  <a:lnTo>
                    <a:pt x="398" y="458"/>
                  </a:lnTo>
                  <a:lnTo>
                    <a:pt x="386" y="460"/>
                  </a:lnTo>
                  <a:lnTo>
                    <a:pt x="384" y="470"/>
                  </a:lnTo>
                  <a:lnTo>
                    <a:pt x="384" y="472"/>
                  </a:lnTo>
                  <a:lnTo>
                    <a:pt x="386" y="476"/>
                  </a:lnTo>
                  <a:lnTo>
                    <a:pt x="384" y="478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78" y="482"/>
                  </a:lnTo>
                  <a:lnTo>
                    <a:pt x="378" y="484"/>
                  </a:lnTo>
                  <a:lnTo>
                    <a:pt x="380" y="484"/>
                  </a:lnTo>
                  <a:lnTo>
                    <a:pt x="378" y="482"/>
                  </a:lnTo>
                  <a:lnTo>
                    <a:pt x="378" y="484"/>
                  </a:lnTo>
                  <a:lnTo>
                    <a:pt x="380" y="484"/>
                  </a:lnTo>
                  <a:lnTo>
                    <a:pt x="378" y="482"/>
                  </a:lnTo>
                  <a:lnTo>
                    <a:pt x="380" y="482"/>
                  </a:lnTo>
                  <a:lnTo>
                    <a:pt x="378" y="482"/>
                  </a:lnTo>
                  <a:lnTo>
                    <a:pt x="380" y="482"/>
                  </a:lnTo>
                  <a:lnTo>
                    <a:pt x="378" y="482"/>
                  </a:lnTo>
                  <a:lnTo>
                    <a:pt x="372" y="482"/>
                  </a:lnTo>
                  <a:lnTo>
                    <a:pt x="364" y="482"/>
                  </a:lnTo>
                  <a:lnTo>
                    <a:pt x="348" y="476"/>
                  </a:lnTo>
                  <a:lnTo>
                    <a:pt x="340" y="472"/>
                  </a:lnTo>
                  <a:lnTo>
                    <a:pt x="338" y="474"/>
                  </a:lnTo>
                  <a:lnTo>
                    <a:pt x="340" y="474"/>
                  </a:lnTo>
                  <a:lnTo>
                    <a:pt x="326" y="454"/>
                  </a:lnTo>
                  <a:lnTo>
                    <a:pt x="324" y="454"/>
                  </a:lnTo>
                  <a:lnTo>
                    <a:pt x="326" y="454"/>
                  </a:lnTo>
                  <a:lnTo>
                    <a:pt x="322" y="448"/>
                  </a:lnTo>
                  <a:lnTo>
                    <a:pt x="318" y="442"/>
                  </a:lnTo>
                  <a:lnTo>
                    <a:pt x="316" y="440"/>
                  </a:lnTo>
                  <a:lnTo>
                    <a:pt x="314" y="440"/>
                  </a:lnTo>
                  <a:lnTo>
                    <a:pt x="302" y="440"/>
                  </a:lnTo>
                  <a:lnTo>
                    <a:pt x="294" y="442"/>
                  </a:lnTo>
                  <a:lnTo>
                    <a:pt x="294" y="444"/>
                  </a:lnTo>
                  <a:lnTo>
                    <a:pt x="294" y="442"/>
                  </a:lnTo>
                  <a:lnTo>
                    <a:pt x="292" y="442"/>
                  </a:lnTo>
                  <a:lnTo>
                    <a:pt x="288" y="442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60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4" y="480"/>
                  </a:lnTo>
                  <a:lnTo>
                    <a:pt x="286" y="480"/>
                  </a:lnTo>
                  <a:lnTo>
                    <a:pt x="284" y="480"/>
                  </a:lnTo>
                  <a:lnTo>
                    <a:pt x="282" y="482"/>
                  </a:lnTo>
                  <a:lnTo>
                    <a:pt x="278" y="486"/>
                  </a:lnTo>
                  <a:lnTo>
                    <a:pt x="272" y="488"/>
                  </a:lnTo>
                  <a:lnTo>
                    <a:pt x="266" y="490"/>
                  </a:lnTo>
                  <a:lnTo>
                    <a:pt x="258" y="490"/>
                  </a:lnTo>
                  <a:lnTo>
                    <a:pt x="254" y="494"/>
                  </a:lnTo>
                  <a:lnTo>
                    <a:pt x="252" y="496"/>
                  </a:lnTo>
                  <a:lnTo>
                    <a:pt x="252" y="500"/>
                  </a:lnTo>
                  <a:lnTo>
                    <a:pt x="252" y="508"/>
                  </a:lnTo>
                  <a:lnTo>
                    <a:pt x="254" y="512"/>
                  </a:lnTo>
                  <a:lnTo>
                    <a:pt x="248" y="512"/>
                  </a:lnTo>
                  <a:lnTo>
                    <a:pt x="244" y="512"/>
                  </a:lnTo>
                  <a:lnTo>
                    <a:pt x="240" y="518"/>
                  </a:lnTo>
                  <a:lnTo>
                    <a:pt x="234" y="530"/>
                  </a:lnTo>
                  <a:lnTo>
                    <a:pt x="230" y="538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4" y="540"/>
                  </a:lnTo>
                  <a:lnTo>
                    <a:pt x="220" y="550"/>
                  </a:lnTo>
                  <a:lnTo>
                    <a:pt x="220" y="552"/>
                  </a:lnTo>
                  <a:lnTo>
                    <a:pt x="220" y="560"/>
                  </a:lnTo>
                  <a:lnTo>
                    <a:pt x="220" y="574"/>
                  </a:lnTo>
                  <a:lnTo>
                    <a:pt x="220" y="578"/>
                  </a:lnTo>
                  <a:lnTo>
                    <a:pt x="216" y="582"/>
                  </a:lnTo>
                  <a:lnTo>
                    <a:pt x="222" y="580"/>
                  </a:lnTo>
                  <a:lnTo>
                    <a:pt x="226" y="578"/>
                  </a:lnTo>
                  <a:lnTo>
                    <a:pt x="226" y="576"/>
                  </a:lnTo>
                  <a:lnTo>
                    <a:pt x="224" y="576"/>
                  </a:lnTo>
                  <a:lnTo>
                    <a:pt x="222" y="576"/>
                  </a:lnTo>
                  <a:lnTo>
                    <a:pt x="222" y="578"/>
                  </a:lnTo>
                  <a:lnTo>
                    <a:pt x="220" y="578"/>
                  </a:lnTo>
                  <a:lnTo>
                    <a:pt x="220" y="580"/>
                  </a:lnTo>
                  <a:lnTo>
                    <a:pt x="222" y="578"/>
                  </a:lnTo>
                  <a:lnTo>
                    <a:pt x="220" y="578"/>
                  </a:lnTo>
                  <a:lnTo>
                    <a:pt x="220" y="580"/>
                  </a:lnTo>
                  <a:lnTo>
                    <a:pt x="222" y="578"/>
                  </a:lnTo>
                  <a:lnTo>
                    <a:pt x="220" y="580"/>
                  </a:lnTo>
                  <a:lnTo>
                    <a:pt x="222" y="580"/>
                  </a:lnTo>
                  <a:lnTo>
                    <a:pt x="222" y="578"/>
                  </a:lnTo>
                  <a:lnTo>
                    <a:pt x="220" y="580"/>
                  </a:lnTo>
                  <a:lnTo>
                    <a:pt x="222" y="580"/>
                  </a:lnTo>
                  <a:lnTo>
                    <a:pt x="226" y="574"/>
                  </a:lnTo>
                  <a:lnTo>
                    <a:pt x="220" y="576"/>
                  </a:lnTo>
                  <a:lnTo>
                    <a:pt x="212" y="578"/>
                  </a:lnTo>
                  <a:lnTo>
                    <a:pt x="210" y="578"/>
                  </a:lnTo>
                  <a:lnTo>
                    <a:pt x="206" y="574"/>
                  </a:lnTo>
                  <a:lnTo>
                    <a:pt x="204" y="572"/>
                  </a:lnTo>
                  <a:lnTo>
                    <a:pt x="202" y="572"/>
                  </a:lnTo>
                  <a:lnTo>
                    <a:pt x="204" y="572"/>
                  </a:lnTo>
                  <a:lnTo>
                    <a:pt x="196" y="554"/>
                  </a:lnTo>
                  <a:lnTo>
                    <a:pt x="188" y="546"/>
                  </a:lnTo>
                  <a:lnTo>
                    <a:pt x="180" y="532"/>
                  </a:lnTo>
                  <a:lnTo>
                    <a:pt x="170" y="532"/>
                  </a:lnTo>
                  <a:lnTo>
                    <a:pt x="166" y="540"/>
                  </a:lnTo>
                  <a:lnTo>
                    <a:pt x="162" y="546"/>
                  </a:lnTo>
                  <a:lnTo>
                    <a:pt x="164" y="548"/>
                  </a:lnTo>
                  <a:lnTo>
                    <a:pt x="162" y="546"/>
                  </a:lnTo>
                  <a:lnTo>
                    <a:pt x="158" y="550"/>
                  </a:lnTo>
                  <a:lnTo>
                    <a:pt x="152" y="552"/>
                  </a:lnTo>
                  <a:lnTo>
                    <a:pt x="150" y="552"/>
                  </a:lnTo>
                  <a:lnTo>
                    <a:pt x="150" y="554"/>
                  </a:lnTo>
                  <a:lnTo>
                    <a:pt x="150" y="552"/>
                  </a:lnTo>
                  <a:lnTo>
                    <a:pt x="140" y="550"/>
                  </a:lnTo>
                  <a:lnTo>
                    <a:pt x="124" y="548"/>
                  </a:lnTo>
                  <a:lnTo>
                    <a:pt x="118" y="552"/>
                  </a:lnTo>
                  <a:lnTo>
                    <a:pt x="120" y="552"/>
                  </a:lnTo>
                  <a:lnTo>
                    <a:pt x="120" y="550"/>
                  </a:lnTo>
                  <a:lnTo>
                    <a:pt x="118" y="550"/>
                  </a:lnTo>
                  <a:lnTo>
                    <a:pt x="116" y="552"/>
                  </a:lnTo>
                  <a:lnTo>
                    <a:pt x="114" y="556"/>
                  </a:lnTo>
                  <a:lnTo>
                    <a:pt x="112" y="558"/>
                  </a:lnTo>
                  <a:lnTo>
                    <a:pt x="106" y="558"/>
                  </a:lnTo>
                  <a:lnTo>
                    <a:pt x="94" y="558"/>
                  </a:lnTo>
                  <a:lnTo>
                    <a:pt x="92" y="558"/>
                  </a:lnTo>
                  <a:lnTo>
                    <a:pt x="84" y="562"/>
                  </a:lnTo>
                  <a:lnTo>
                    <a:pt x="82" y="576"/>
                  </a:lnTo>
                  <a:lnTo>
                    <a:pt x="84" y="576"/>
                  </a:lnTo>
                  <a:lnTo>
                    <a:pt x="82" y="576"/>
                  </a:lnTo>
                  <a:lnTo>
                    <a:pt x="80" y="592"/>
                  </a:lnTo>
                  <a:lnTo>
                    <a:pt x="80" y="600"/>
                  </a:lnTo>
                  <a:lnTo>
                    <a:pt x="82" y="600"/>
                  </a:lnTo>
                  <a:lnTo>
                    <a:pt x="80" y="598"/>
                  </a:lnTo>
                  <a:lnTo>
                    <a:pt x="76" y="606"/>
                  </a:lnTo>
                  <a:lnTo>
                    <a:pt x="76" y="614"/>
                  </a:lnTo>
                  <a:lnTo>
                    <a:pt x="76" y="620"/>
                  </a:lnTo>
                  <a:lnTo>
                    <a:pt x="96" y="642"/>
                  </a:lnTo>
                  <a:lnTo>
                    <a:pt x="98" y="640"/>
                  </a:lnTo>
                  <a:lnTo>
                    <a:pt x="96" y="640"/>
                  </a:lnTo>
                  <a:lnTo>
                    <a:pt x="96" y="642"/>
                  </a:lnTo>
                  <a:lnTo>
                    <a:pt x="98" y="640"/>
                  </a:lnTo>
                  <a:lnTo>
                    <a:pt x="96" y="640"/>
                  </a:lnTo>
                  <a:lnTo>
                    <a:pt x="96" y="642"/>
                  </a:lnTo>
                  <a:lnTo>
                    <a:pt x="96" y="640"/>
                  </a:lnTo>
                  <a:lnTo>
                    <a:pt x="96" y="642"/>
                  </a:lnTo>
                  <a:lnTo>
                    <a:pt x="96" y="640"/>
                  </a:lnTo>
                  <a:lnTo>
                    <a:pt x="96" y="642"/>
                  </a:lnTo>
                  <a:lnTo>
                    <a:pt x="96" y="640"/>
                  </a:lnTo>
                  <a:lnTo>
                    <a:pt x="94" y="640"/>
                  </a:lnTo>
                  <a:lnTo>
                    <a:pt x="96" y="642"/>
                  </a:lnTo>
                  <a:lnTo>
                    <a:pt x="96" y="640"/>
                  </a:lnTo>
                  <a:lnTo>
                    <a:pt x="94" y="640"/>
                  </a:lnTo>
                  <a:lnTo>
                    <a:pt x="94" y="646"/>
                  </a:lnTo>
                  <a:lnTo>
                    <a:pt x="92" y="656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6"/>
                  </a:lnTo>
                  <a:lnTo>
                    <a:pt x="90" y="672"/>
                  </a:lnTo>
                  <a:lnTo>
                    <a:pt x="88" y="682"/>
                  </a:lnTo>
                  <a:lnTo>
                    <a:pt x="88" y="684"/>
                  </a:lnTo>
                  <a:lnTo>
                    <a:pt x="84" y="684"/>
                  </a:lnTo>
                  <a:lnTo>
                    <a:pt x="82" y="684"/>
                  </a:lnTo>
                  <a:lnTo>
                    <a:pt x="80" y="684"/>
                  </a:lnTo>
                  <a:lnTo>
                    <a:pt x="78" y="684"/>
                  </a:lnTo>
                  <a:lnTo>
                    <a:pt x="74" y="686"/>
                  </a:lnTo>
                  <a:lnTo>
                    <a:pt x="68" y="690"/>
                  </a:lnTo>
                  <a:lnTo>
                    <a:pt x="64" y="690"/>
                  </a:lnTo>
                  <a:lnTo>
                    <a:pt x="62" y="690"/>
                  </a:lnTo>
                  <a:lnTo>
                    <a:pt x="58" y="692"/>
                  </a:lnTo>
                  <a:lnTo>
                    <a:pt x="56" y="696"/>
                  </a:lnTo>
                  <a:lnTo>
                    <a:pt x="52" y="706"/>
                  </a:lnTo>
                  <a:lnTo>
                    <a:pt x="52" y="712"/>
                  </a:lnTo>
                  <a:lnTo>
                    <a:pt x="52" y="728"/>
                  </a:lnTo>
                  <a:lnTo>
                    <a:pt x="54" y="728"/>
                  </a:lnTo>
                  <a:lnTo>
                    <a:pt x="52" y="728"/>
                  </a:lnTo>
                  <a:lnTo>
                    <a:pt x="46" y="742"/>
                  </a:lnTo>
                  <a:lnTo>
                    <a:pt x="42" y="750"/>
                  </a:lnTo>
                  <a:lnTo>
                    <a:pt x="42" y="752"/>
                  </a:lnTo>
                  <a:lnTo>
                    <a:pt x="42" y="756"/>
                  </a:lnTo>
                  <a:lnTo>
                    <a:pt x="42" y="758"/>
                  </a:lnTo>
                  <a:lnTo>
                    <a:pt x="44" y="760"/>
                  </a:lnTo>
                  <a:lnTo>
                    <a:pt x="48" y="766"/>
                  </a:lnTo>
                  <a:lnTo>
                    <a:pt x="50" y="776"/>
                  </a:lnTo>
                  <a:lnTo>
                    <a:pt x="48" y="782"/>
                  </a:lnTo>
                  <a:lnTo>
                    <a:pt x="46" y="788"/>
                  </a:lnTo>
                  <a:lnTo>
                    <a:pt x="42" y="792"/>
                  </a:lnTo>
                  <a:lnTo>
                    <a:pt x="42" y="794"/>
                  </a:lnTo>
                  <a:lnTo>
                    <a:pt x="42" y="796"/>
                  </a:lnTo>
                  <a:lnTo>
                    <a:pt x="42" y="794"/>
                  </a:lnTo>
                  <a:lnTo>
                    <a:pt x="34" y="798"/>
                  </a:lnTo>
                  <a:lnTo>
                    <a:pt x="26" y="806"/>
                  </a:lnTo>
                  <a:lnTo>
                    <a:pt x="22" y="810"/>
                  </a:lnTo>
                  <a:lnTo>
                    <a:pt x="24" y="810"/>
                  </a:lnTo>
                  <a:lnTo>
                    <a:pt x="26" y="810"/>
                  </a:lnTo>
                  <a:lnTo>
                    <a:pt x="24" y="808"/>
                  </a:lnTo>
                  <a:lnTo>
                    <a:pt x="22" y="806"/>
                  </a:lnTo>
                  <a:lnTo>
                    <a:pt x="20" y="806"/>
                  </a:lnTo>
                  <a:lnTo>
                    <a:pt x="12" y="808"/>
                  </a:lnTo>
                  <a:lnTo>
                    <a:pt x="4" y="814"/>
                  </a:lnTo>
                  <a:lnTo>
                    <a:pt x="2" y="814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0" y="828"/>
                  </a:lnTo>
                  <a:lnTo>
                    <a:pt x="4" y="830"/>
                  </a:lnTo>
                  <a:lnTo>
                    <a:pt x="10" y="834"/>
                  </a:lnTo>
                  <a:lnTo>
                    <a:pt x="12" y="836"/>
                  </a:lnTo>
                  <a:lnTo>
                    <a:pt x="14" y="836"/>
                  </a:lnTo>
                  <a:lnTo>
                    <a:pt x="14" y="834"/>
                  </a:lnTo>
                  <a:lnTo>
                    <a:pt x="12" y="834"/>
                  </a:lnTo>
                  <a:lnTo>
                    <a:pt x="12" y="838"/>
                  </a:lnTo>
                  <a:lnTo>
                    <a:pt x="14" y="842"/>
                  </a:lnTo>
                  <a:lnTo>
                    <a:pt x="18" y="848"/>
                  </a:lnTo>
                  <a:lnTo>
                    <a:pt x="18" y="850"/>
                  </a:lnTo>
                  <a:lnTo>
                    <a:pt x="18" y="852"/>
                  </a:lnTo>
                  <a:lnTo>
                    <a:pt x="24" y="860"/>
                  </a:lnTo>
                  <a:lnTo>
                    <a:pt x="28" y="872"/>
                  </a:lnTo>
                  <a:lnTo>
                    <a:pt x="40" y="870"/>
                  </a:lnTo>
                  <a:lnTo>
                    <a:pt x="42" y="858"/>
                  </a:lnTo>
                  <a:lnTo>
                    <a:pt x="46" y="858"/>
                  </a:lnTo>
                  <a:lnTo>
                    <a:pt x="56" y="860"/>
                  </a:lnTo>
                  <a:lnTo>
                    <a:pt x="64" y="862"/>
                  </a:lnTo>
                  <a:lnTo>
                    <a:pt x="66" y="860"/>
                  </a:lnTo>
                  <a:lnTo>
                    <a:pt x="64" y="862"/>
                  </a:lnTo>
                  <a:lnTo>
                    <a:pt x="68" y="866"/>
                  </a:lnTo>
                  <a:lnTo>
                    <a:pt x="72" y="872"/>
                  </a:lnTo>
                  <a:lnTo>
                    <a:pt x="74" y="876"/>
                  </a:lnTo>
                  <a:lnTo>
                    <a:pt x="78" y="880"/>
                  </a:lnTo>
                  <a:lnTo>
                    <a:pt x="86" y="882"/>
                  </a:lnTo>
                  <a:lnTo>
                    <a:pt x="88" y="886"/>
                  </a:lnTo>
                  <a:lnTo>
                    <a:pt x="90" y="884"/>
                  </a:lnTo>
                  <a:lnTo>
                    <a:pt x="88" y="884"/>
                  </a:lnTo>
                  <a:lnTo>
                    <a:pt x="88" y="886"/>
                  </a:lnTo>
                  <a:lnTo>
                    <a:pt x="90" y="884"/>
                  </a:lnTo>
                  <a:lnTo>
                    <a:pt x="88" y="884"/>
                  </a:lnTo>
                  <a:lnTo>
                    <a:pt x="88" y="886"/>
                  </a:lnTo>
                  <a:lnTo>
                    <a:pt x="90" y="886"/>
                  </a:lnTo>
                  <a:lnTo>
                    <a:pt x="96" y="890"/>
                  </a:lnTo>
                  <a:lnTo>
                    <a:pt x="102" y="896"/>
                  </a:lnTo>
                  <a:lnTo>
                    <a:pt x="108" y="902"/>
                  </a:lnTo>
                  <a:lnTo>
                    <a:pt x="112" y="904"/>
                  </a:lnTo>
                  <a:lnTo>
                    <a:pt x="140" y="904"/>
                  </a:lnTo>
                  <a:lnTo>
                    <a:pt x="152" y="912"/>
                  </a:lnTo>
                  <a:lnTo>
                    <a:pt x="152" y="910"/>
                  </a:lnTo>
                  <a:lnTo>
                    <a:pt x="154" y="908"/>
                  </a:lnTo>
                  <a:lnTo>
                    <a:pt x="156" y="904"/>
                  </a:lnTo>
                  <a:lnTo>
                    <a:pt x="160" y="902"/>
                  </a:lnTo>
                  <a:lnTo>
                    <a:pt x="162" y="902"/>
                  </a:lnTo>
                  <a:lnTo>
                    <a:pt x="164" y="902"/>
                  </a:lnTo>
                  <a:lnTo>
                    <a:pt x="168" y="900"/>
                  </a:lnTo>
                  <a:lnTo>
                    <a:pt x="180" y="896"/>
                  </a:lnTo>
                  <a:lnTo>
                    <a:pt x="182" y="896"/>
                  </a:lnTo>
                  <a:lnTo>
                    <a:pt x="182" y="894"/>
                  </a:lnTo>
                  <a:lnTo>
                    <a:pt x="186" y="890"/>
                  </a:lnTo>
                  <a:lnTo>
                    <a:pt x="188" y="888"/>
                  </a:lnTo>
                  <a:lnTo>
                    <a:pt x="192" y="886"/>
                  </a:lnTo>
                  <a:lnTo>
                    <a:pt x="198" y="886"/>
                  </a:lnTo>
                  <a:lnTo>
                    <a:pt x="198" y="884"/>
                  </a:lnTo>
                  <a:lnTo>
                    <a:pt x="196" y="886"/>
                  </a:lnTo>
                  <a:lnTo>
                    <a:pt x="198" y="890"/>
                  </a:lnTo>
                  <a:lnTo>
                    <a:pt x="200" y="900"/>
                  </a:lnTo>
                  <a:lnTo>
                    <a:pt x="198" y="900"/>
                  </a:lnTo>
                  <a:lnTo>
                    <a:pt x="194" y="902"/>
                  </a:lnTo>
                  <a:lnTo>
                    <a:pt x="192" y="904"/>
                  </a:lnTo>
                  <a:lnTo>
                    <a:pt x="192" y="906"/>
                  </a:lnTo>
                  <a:lnTo>
                    <a:pt x="192" y="908"/>
                  </a:lnTo>
                  <a:lnTo>
                    <a:pt x="200" y="914"/>
                  </a:lnTo>
                  <a:lnTo>
                    <a:pt x="216" y="920"/>
                  </a:lnTo>
                  <a:lnTo>
                    <a:pt x="232" y="926"/>
                  </a:lnTo>
                  <a:lnTo>
                    <a:pt x="234" y="924"/>
                  </a:lnTo>
                  <a:lnTo>
                    <a:pt x="232" y="924"/>
                  </a:lnTo>
                  <a:lnTo>
                    <a:pt x="230" y="926"/>
                  </a:lnTo>
                  <a:lnTo>
                    <a:pt x="230" y="930"/>
                  </a:lnTo>
                  <a:lnTo>
                    <a:pt x="230" y="932"/>
                  </a:lnTo>
                  <a:lnTo>
                    <a:pt x="234" y="934"/>
                  </a:lnTo>
                  <a:lnTo>
                    <a:pt x="238" y="936"/>
                  </a:lnTo>
                  <a:lnTo>
                    <a:pt x="240" y="940"/>
                  </a:lnTo>
                  <a:lnTo>
                    <a:pt x="242" y="944"/>
                  </a:lnTo>
                  <a:lnTo>
                    <a:pt x="244" y="944"/>
                  </a:lnTo>
                  <a:lnTo>
                    <a:pt x="244" y="946"/>
                  </a:lnTo>
                  <a:lnTo>
                    <a:pt x="248" y="946"/>
                  </a:lnTo>
                  <a:lnTo>
                    <a:pt x="252" y="950"/>
                  </a:lnTo>
                  <a:lnTo>
                    <a:pt x="254" y="948"/>
                  </a:lnTo>
                  <a:lnTo>
                    <a:pt x="252" y="948"/>
                  </a:lnTo>
                  <a:lnTo>
                    <a:pt x="252" y="954"/>
                  </a:lnTo>
                  <a:lnTo>
                    <a:pt x="252" y="962"/>
                  </a:lnTo>
                  <a:lnTo>
                    <a:pt x="254" y="966"/>
                  </a:lnTo>
                  <a:lnTo>
                    <a:pt x="258" y="966"/>
                  </a:lnTo>
                  <a:lnTo>
                    <a:pt x="260" y="966"/>
                  </a:lnTo>
                  <a:lnTo>
                    <a:pt x="262" y="966"/>
                  </a:lnTo>
                  <a:lnTo>
                    <a:pt x="264" y="964"/>
                  </a:lnTo>
                  <a:lnTo>
                    <a:pt x="264" y="962"/>
                  </a:lnTo>
                  <a:lnTo>
                    <a:pt x="266" y="962"/>
                  </a:lnTo>
                  <a:lnTo>
                    <a:pt x="268" y="962"/>
                  </a:lnTo>
                  <a:lnTo>
                    <a:pt x="292" y="966"/>
                  </a:lnTo>
                  <a:lnTo>
                    <a:pt x="292" y="964"/>
                  </a:lnTo>
                  <a:lnTo>
                    <a:pt x="290" y="966"/>
                  </a:lnTo>
                  <a:lnTo>
                    <a:pt x="294" y="968"/>
                  </a:lnTo>
                  <a:lnTo>
                    <a:pt x="302" y="982"/>
                  </a:lnTo>
                  <a:lnTo>
                    <a:pt x="314" y="990"/>
                  </a:lnTo>
                  <a:lnTo>
                    <a:pt x="314" y="986"/>
                  </a:lnTo>
                  <a:lnTo>
                    <a:pt x="314" y="984"/>
                  </a:lnTo>
                  <a:lnTo>
                    <a:pt x="314" y="986"/>
                  </a:lnTo>
                  <a:lnTo>
                    <a:pt x="314" y="984"/>
                  </a:lnTo>
                  <a:lnTo>
                    <a:pt x="314" y="986"/>
                  </a:lnTo>
                  <a:lnTo>
                    <a:pt x="314" y="984"/>
                  </a:lnTo>
                  <a:lnTo>
                    <a:pt x="312" y="986"/>
                  </a:lnTo>
                  <a:lnTo>
                    <a:pt x="314" y="986"/>
                  </a:lnTo>
                  <a:lnTo>
                    <a:pt x="314" y="984"/>
                  </a:lnTo>
                  <a:lnTo>
                    <a:pt x="312" y="986"/>
                  </a:lnTo>
                  <a:lnTo>
                    <a:pt x="312" y="990"/>
                  </a:lnTo>
                  <a:lnTo>
                    <a:pt x="314" y="1002"/>
                  </a:lnTo>
                  <a:lnTo>
                    <a:pt x="314" y="1008"/>
                  </a:lnTo>
                  <a:lnTo>
                    <a:pt x="314" y="1010"/>
                  </a:lnTo>
                  <a:lnTo>
                    <a:pt x="326" y="1010"/>
                  </a:lnTo>
                  <a:lnTo>
                    <a:pt x="328" y="1014"/>
                  </a:lnTo>
                  <a:lnTo>
                    <a:pt x="334" y="1026"/>
                  </a:lnTo>
                  <a:lnTo>
                    <a:pt x="336" y="1032"/>
                  </a:lnTo>
                  <a:lnTo>
                    <a:pt x="340" y="1038"/>
                  </a:lnTo>
                  <a:lnTo>
                    <a:pt x="342" y="1040"/>
                  </a:lnTo>
                  <a:lnTo>
                    <a:pt x="348" y="1040"/>
                  </a:lnTo>
                  <a:lnTo>
                    <a:pt x="350" y="1040"/>
                  </a:lnTo>
                  <a:lnTo>
                    <a:pt x="352" y="1038"/>
                  </a:lnTo>
                  <a:lnTo>
                    <a:pt x="354" y="1036"/>
                  </a:lnTo>
                  <a:lnTo>
                    <a:pt x="360" y="1032"/>
                  </a:lnTo>
                  <a:lnTo>
                    <a:pt x="362" y="1032"/>
                  </a:lnTo>
                  <a:lnTo>
                    <a:pt x="364" y="1030"/>
                  </a:lnTo>
                  <a:lnTo>
                    <a:pt x="362" y="1028"/>
                  </a:lnTo>
                  <a:lnTo>
                    <a:pt x="364" y="1030"/>
                  </a:lnTo>
                  <a:lnTo>
                    <a:pt x="374" y="1028"/>
                  </a:lnTo>
                  <a:lnTo>
                    <a:pt x="378" y="1028"/>
                  </a:lnTo>
                  <a:lnTo>
                    <a:pt x="380" y="1028"/>
                  </a:lnTo>
                  <a:lnTo>
                    <a:pt x="392" y="1020"/>
                  </a:lnTo>
                  <a:lnTo>
                    <a:pt x="392" y="1014"/>
                  </a:lnTo>
                  <a:lnTo>
                    <a:pt x="404" y="1002"/>
                  </a:lnTo>
                  <a:lnTo>
                    <a:pt x="404" y="998"/>
                  </a:lnTo>
                  <a:lnTo>
                    <a:pt x="418" y="998"/>
                  </a:lnTo>
                  <a:lnTo>
                    <a:pt x="422" y="980"/>
                  </a:lnTo>
                  <a:lnTo>
                    <a:pt x="420" y="980"/>
                  </a:lnTo>
                  <a:lnTo>
                    <a:pt x="418" y="980"/>
                  </a:lnTo>
                  <a:lnTo>
                    <a:pt x="418" y="982"/>
                  </a:lnTo>
                  <a:lnTo>
                    <a:pt x="418" y="980"/>
                  </a:lnTo>
                  <a:lnTo>
                    <a:pt x="418" y="982"/>
                  </a:lnTo>
                  <a:lnTo>
                    <a:pt x="418" y="980"/>
                  </a:lnTo>
                  <a:lnTo>
                    <a:pt x="426" y="976"/>
                  </a:lnTo>
                  <a:lnTo>
                    <a:pt x="440" y="964"/>
                  </a:lnTo>
                  <a:lnTo>
                    <a:pt x="442" y="960"/>
                  </a:lnTo>
                  <a:lnTo>
                    <a:pt x="444" y="956"/>
                  </a:lnTo>
                  <a:lnTo>
                    <a:pt x="442" y="954"/>
                  </a:lnTo>
                  <a:lnTo>
                    <a:pt x="440" y="952"/>
                  </a:lnTo>
                  <a:lnTo>
                    <a:pt x="440" y="950"/>
                  </a:lnTo>
                  <a:lnTo>
                    <a:pt x="442" y="946"/>
                  </a:lnTo>
                  <a:lnTo>
                    <a:pt x="452" y="936"/>
                  </a:lnTo>
                  <a:lnTo>
                    <a:pt x="458" y="930"/>
                  </a:lnTo>
                  <a:lnTo>
                    <a:pt x="462" y="928"/>
                  </a:lnTo>
                  <a:lnTo>
                    <a:pt x="466" y="926"/>
                  </a:lnTo>
                  <a:lnTo>
                    <a:pt x="468" y="922"/>
                  </a:lnTo>
                  <a:lnTo>
                    <a:pt x="470" y="920"/>
                  </a:lnTo>
                  <a:lnTo>
                    <a:pt x="472" y="920"/>
                  </a:lnTo>
                  <a:lnTo>
                    <a:pt x="474" y="920"/>
                  </a:lnTo>
                  <a:lnTo>
                    <a:pt x="476" y="916"/>
                  </a:lnTo>
                  <a:lnTo>
                    <a:pt x="476" y="910"/>
                  </a:lnTo>
                  <a:lnTo>
                    <a:pt x="476" y="892"/>
                  </a:lnTo>
                  <a:lnTo>
                    <a:pt x="476" y="886"/>
                  </a:lnTo>
                  <a:lnTo>
                    <a:pt x="476" y="884"/>
                  </a:lnTo>
                  <a:lnTo>
                    <a:pt x="480" y="880"/>
                  </a:lnTo>
                  <a:lnTo>
                    <a:pt x="488" y="872"/>
                  </a:lnTo>
                  <a:lnTo>
                    <a:pt x="498" y="866"/>
                  </a:lnTo>
                  <a:lnTo>
                    <a:pt x="502" y="864"/>
                  </a:lnTo>
                  <a:lnTo>
                    <a:pt x="504" y="864"/>
                  </a:lnTo>
                  <a:lnTo>
                    <a:pt x="510" y="860"/>
                  </a:lnTo>
                  <a:lnTo>
                    <a:pt x="518" y="852"/>
                  </a:lnTo>
                  <a:lnTo>
                    <a:pt x="528" y="836"/>
                  </a:lnTo>
                  <a:lnTo>
                    <a:pt x="530" y="834"/>
                  </a:lnTo>
                  <a:lnTo>
                    <a:pt x="532" y="830"/>
                  </a:lnTo>
                  <a:lnTo>
                    <a:pt x="528" y="828"/>
                  </a:lnTo>
                  <a:lnTo>
                    <a:pt x="528" y="830"/>
                  </a:lnTo>
                  <a:lnTo>
                    <a:pt x="526" y="830"/>
                  </a:lnTo>
                  <a:lnTo>
                    <a:pt x="528" y="830"/>
                  </a:lnTo>
                  <a:lnTo>
                    <a:pt x="526" y="830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28" y="832"/>
                  </a:lnTo>
                  <a:lnTo>
                    <a:pt x="530" y="830"/>
                  </a:lnTo>
                  <a:lnTo>
                    <a:pt x="528" y="832"/>
                  </a:lnTo>
                  <a:lnTo>
                    <a:pt x="530" y="832"/>
                  </a:lnTo>
                  <a:lnTo>
                    <a:pt x="530" y="830"/>
                  </a:lnTo>
                  <a:lnTo>
                    <a:pt x="528" y="832"/>
                  </a:lnTo>
                  <a:lnTo>
                    <a:pt x="530" y="832"/>
                  </a:lnTo>
                  <a:lnTo>
                    <a:pt x="530" y="830"/>
                  </a:lnTo>
                  <a:lnTo>
                    <a:pt x="532" y="830"/>
                  </a:lnTo>
                  <a:lnTo>
                    <a:pt x="530" y="830"/>
                  </a:lnTo>
                  <a:lnTo>
                    <a:pt x="532" y="830"/>
                  </a:lnTo>
                  <a:lnTo>
                    <a:pt x="530" y="830"/>
                  </a:lnTo>
                  <a:lnTo>
                    <a:pt x="530" y="832"/>
                  </a:lnTo>
                  <a:lnTo>
                    <a:pt x="530" y="830"/>
                  </a:lnTo>
                  <a:lnTo>
                    <a:pt x="530" y="832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2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2" y="830"/>
                  </a:lnTo>
                  <a:lnTo>
                    <a:pt x="536" y="820"/>
                  </a:lnTo>
                  <a:lnTo>
                    <a:pt x="546" y="802"/>
                  </a:lnTo>
                  <a:lnTo>
                    <a:pt x="548" y="798"/>
                  </a:lnTo>
                  <a:lnTo>
                    <a:pt x="548" y="794"/>
                  </a:lnTo>
                  <a:lnTo>
                    <a:pt x="548" y="784"/>
                  </a:lnTo>
                  <a:lnTo>
                    <a:pt x="548" y="774"/>
                  </a:lnTo>
                  <a:lnTo>
                    <a:pt x="546" y="764"/>
                  </a:lnTo>
                  <a:lnTo>
                    <a:pt x="544" y="760"/>
                  </a:lnTo>
                  <a:lnTo>
                    <a:pt x="546" y="760"/>
                  </a:lnTo>
                  <a:lnTo>
                    <a:pt x="546" y="756"/>
                  </a:lnTo>
                  <a:lnTo>
                    <a:pt x="546" y="754"/>
                  </a:lnTo>
                  <a:lnTo>
                    <a:pt x="550" y="750"/>
                  </a:lnTo>
                  <a:lnTo>
                    <a:pt x="554" y="746"/>
                  </a:lnTo>
                  <a:lnTo>
                    <a:pt x="556" y="744"/>
                  </a:lnTo>
                  <a:lnTo>
                    <a:pt x="558" y="742"/>
                  </a:lnTo>
                  <a:lnTo>
                    <a:pt x="556" y="732"/>
                  </a:lnTo>
                  <a:lnTo>
                    <a:pt x="552" y="724"/>
                  </a:lnTo>
                  <a:lnTo>
                    <a:pt x="548" y="720"/>
                  </a:lnTo>
                  <a:lnTo>
                    <a:pt x="548" y="718"/>
                  </a:lnTo>
                  <a:lnTo>
                    <a:pt x="548" y="716"/>
                  </a:lnTo>
                  <a:lnTo>
                    <a:pt x="546" y="712"/>
                  </a:lnTo>
                  <a:lnTo>
                    <a:pt x="544" y="710"/>
                  </a:lnTo>
                  <a:lnTo>
                    <a:pt x="542" y="708"/>
                  </a:lnTo>
                  <a:lnTo>
                    <a:pt x="542" y="710"/>
                  </a:lnTo>
                  <a:lnTo>
                    <a:pt x="542" y="708"/>
                  </a:lnTo>
                  <a:lnTo>
                    <a:pt x="542" y="710"/>
                  </a:lnTo>
                  <a:lnTo>
                    <a:pt x="542" y="708"/>
                  </a:lnTo>
                  <a:lnTo>
                    <a:pt x="546" y="706"/>
                  </a:lnTo>
                  <a:lnTo>
                    <a:pt x="556" y="698"/>
                  </a:lnTo>
                  <a:lnTo>
                    <a:pt x="560" y="696"/>
                  </a:lnTo>
                  <a:lnTo>
                    <a:pt x="562" y="696"/>
                  </a:lnTo>
                  <a:lnTo>
                    <a:pt x="566" y="696"/>
                  </a:lnTo>
                  <a:lnTo>
                    <a:pt x="570" y="696"/>
                  </a:lnTo>
                  <a:lnTo>
                    <a:pt x="570" y="692"/>
                  </a:lnTo>
                  <a:lnTo>
                    <a:pt x="570" y="688"/>
                  </a:lnTo>
                  <a:lnTo>
                    <a:pt x="572" y="686"/>
                  </a:lnTo>
                  <a:lnTo>
                    <a:pt x="570" y="682"/>
                  </a:lnTo>
                  <a:lnTo>
                    <a:pt x="566" y="680"/>
                  </a:lnTo>
                  <a:lnTo>
                    <a:pt x="558" y="678"/>
                  </a:lnTo>
                  <a:lnTo>
                    <a:pt x="556" y="678"/>
                  </a:lnTo>
                  <a:lnTo>
                    <a:pt x="554" y="676"/>
                  </a:lnTo>
                  <a:lnTo>
                    <a:pt x="552" y="672"/>
                  </a:lnTo>
                  <a:lnTo>
                    <a:pt x="548" y="672"/>
                  </a:lnTo>
                  <a:lnTo>
                    <a:pt x="546" y="670"/>
                  </a:lnTo>
                  <a:lnTo>
                    <a:pt x="546" y="668"/>
                  </a:lnTo>
                  <a:lnTo>
                    <a:pt x="546" y="660"/>
                  </a:lnTo>
                  <a:lnTo>
                    <a:pt x="546" y="658"/>
                  </a:lnTo>
                  <a:lnTo>
                    <a:pt x="544" y="658"/>
                  </a:lnTo>
                  <a:lnTo>
                    <a:pt x="542" y="658"/>
                  </a:lnTo>
                  <a:lnTo>
                    <a:pt x="544" y="658"/>
                  </a:lnTo>
                  <a:lnTo>
                    <a:pt x="542" y="658"/>
                  </a:lnTo>
                  <a:lnTo>
                    <a:pt x="544" y="658"/>
                  </a:lnTo>
                  <a:lnTo>
                    <a:pt x="542" y="658"/>
                  </a:lnTo>
                  <a:lnTo>
                    <a:pt x="544" y="658"/>
                  </a:lnTo>
                  <a:lnTo>
                    <a:pt x="542" y="658"/>
                  </a:lnTo>
                  <a:lnTo>
                    <a:pt x="544" y="658"/>
                  </a:lnTo>
                  <a:lnTo>
                    <a:pt x="546" y="652"/>
                  </a:lnTo>
                  <a:lnTo>
                    <a:pt x="556" y="642"/>
                  </a:lnTo>
                  <a:lnTo>
                    <a:pt x="562" y="642"/>
                  </a:lnTo>
                  <a:lnTo>
                    <a:pt x="578" y="642"/>
                  </a:lnTo>
                  <a:lnTo>
                    <a:pt x="582" y="642"/>
                  </a:lnTo>
                  <a:lnTo>
                    <a:pt x="586" y="642"/>
                  </a:lnTo>
                  <a:lnTo>
                    <a:pt x="590" y="642"/>
                  </a:lnTo>
                  <a:lnTo>
                    <a:pt x="592" y="642"/>
                  </a:lnTo>
                  <a:lnTo>
                    <a:pt x="596" y="640"/>
                  </a:lnTo>
                  <a:lnTo>
                    <a:pt x="596" y="634"/>
                  </a:lnTo>
                  <a:lnTo>
                    <a:pt x="596" y="632"/>
                  </a:lnTo>
                  <a:lnTo>
                    <a:pt x="598" y="628"/>
                  </a:lnTo>
                  <a:lnTo>
                    <a:pt x="598" y="626"/>
                  </a:lnTo>
                  <a:lnTo>
                    <a:pt x="598" y="624"/>
                  </a:lnTo>
                  <a:lnTo>
                    <a:pt x="598" y="622"/>
                  </a:lnTo>
                  <a:lnTo>
                    <a:pt x="598" y="624"/>
                  </a:lnTo>
                  <a:lnTo>
                    <a:pt x="598" y="622"/>
                  </a:lnTo>
                  <a:lnTo>
                    <a:pt x="598" y="624"/>
                  </a:lnTo>
                  <a:lnTo>
                    <a:pt x="600" y="624"/>
                  </a:lnTo>
                  <a:lnTo>
                    <a:pt x="606" y="622"/>
                  </a:lnTo>
                  <a:lnTo>
                    <a:pt x="622" y="624"/>
                  </a:lnTo>
                  <a:lnTo>
                    <a:pt x="626" y="624"/>
                  </a:lnTo>
                  <a:lnTo>
                    <a:pt x="628" y="624"/>
                  </a:lnTo>
                  <a:lnTo>
                    <a:pt x="628" y="622"/>
                  </a:lnTo>
                  <a:lnTo>
                    <a:pt x="626" y="624"/>
                  </a:lnTo>
                  <a:lnTo>
                    <a:pt x="630" y="628"/>
                  </a:lnTo>
                  <a:lnTo>
                    <a:pt x="632" y="632"/>
                  </a:lnTo>
                  <a:lnTo>
                    <a:pt x="632" y="634"/>
                  </a:lnTo>
                  <a:lnTo>
                    <a:pt x="636" y="636"/>
                  </a:lnTo>
                  <a:lnTo>
                    <a:pt x="640" y="634"/>
                  </a:lnTo>
                  <a:lnTo>
                    <a:pt x="652" y="630"/>
                  </a:lnTo>
                  <a:lnTo>
                    <a:pt x="656" y="628"/>
                  </a:lnTo>
                  <a:lnTo>
                    <a:pt x="658" y="626"/>
                  </a:lnTo>
                  <a:lnTo>
                    <a:pt x="656" y="624"/>
                  </a:lnTo>
                  <a:lnTo>
                    <a:pt x="654" y="622"/>
                  </a:lnTo>
                  <a:lnTo>
                    <a:pt x="654" y="618"/>
                  </a:lnTo>
                  <a:lnTo>
                    <a:pt x="662" y="616"/>
                  </a:lnTo>
                  <a:lnTo>
                    <a:pt x="668" y="614"/>
                  </a:lnTo>
                  <a:lnTo>
                    <a:pt x="668" y="616"/>
                  </a:lnTo>
                  <a:lnTo>
                    <a:pt x="668" y="618"/>
                  </a:lnTo>
                  <a:lnTo>
                    <a:pt x="666" y="622"/>
                  </a:lnTo>
                  <a:lnTo>
                    <a:pt x="668" y="624"/>
                  </a:lnTo>
                  <a:lnTo>
                    <a:pt x="670" y="626"/>
                  </a:lnTo>
                  <a:lnTo>
                    <a:pt x="678" y="628"/>
                  </a:lnTo>
                  <a:lnTo>
                    <a:pt x="688" y="628"/>
                  </a:lnTo>
                  <a:lnTo>
                    <a:pt x="698" y="630"/>
                  </a:lnTo>
                  <a:lnTo>
                    <a:pt x="700" y="630"/>
                  </a:lnTo>
                  <a:lnTo>
                    <a:pt x="716" y="628"/>
                  </a:lnTo>
                  <a:lnTo>
                    <a:pt x="718" y="628"/>
                  </a:lnTo>
                  <a:lnTo>
                    <a:pt x="718" y="630"/>
                  </a:lnTo>
                  <a:lnTo>
                    <a:pt x="718" y="634"/>
                  </a:lnTo>
                  <a:lnTo>
                    <a:pt x="720" y="638"/>
                  </a:lnTo>
                  <a:lnTo>
                    <a:pt x="730" y="646"/>
                  </a:lnTo>
                  <a:lnTo>
                    <a:pt x="734" y="650"/>
                  </a:lnTo>
                  <a:lnTo>
                    <a:pt x="738" y="646"/>
                  </a:lnTo>
                  <a:lnTo>
                    <a:pt x="736" y="648"/>
                  </a:lnTo>
                  <a:lnTo>
                    <a:pt x="738" y="646"/>
                  </a:lnTo>
                  <a:lnTo>
                    <a:pt x="736" y="648"/>
                  </a:lnTo>
                  <a:lnTo>
                    <a:pt x="738" y="646"/>
                  </a:lnTo>
                  <a:lnTo>
                    <a:pt x="736" y="648"/>
                  </a:lnTo>
                  <a:lnTo>
                    <a:pt x="738" y="648"/>
                  </a:lnTo>
                  <a:lnTo>
                    <a:pt x="738" y="646"/>
                  </a:lnTo>
                  <a:lnTo>
                    <a:pt x="736" y="648"/>
                  </a:lnTo>
                  <a:lnTo>
                    <a:pt x="738" y="648"/>
                  </a:lnTo>
                  <a:lnTo>
                    <a:pt x="736" y="648"/>
                  </a:lnTo>
                  <a:lnTo>
                    <a:pt x="738" y="648"/>
                  </a:lnTo>
                  <a:lnTo>
                    <a:pt x="736" y="648"/>
                  </a:lnTo>
                  <a:lnTo>
                    <a:pt x="738" y="648"/>
                  </a:lnTo>
                  <a:lnTo>
                    <a:pt x="746" y="650"/>
                  </a:lnTo>
                  <a:lnTo>
                    <a:pt x="758" y="652"/>
                  </a:lnTo>
                  <a:lnTo>
                    <a:pt x="764" y="650"/>
                  </a:lnTo>
                  <a:lnTo>
                    <a:pt x="778" y="650"/>
                  </a:lnTo>
                  <a:lnTo>
                    <a:pt x="780" y="650"/>
                  </a:lnTo>
                  <a:lnTo>
                    <a:pt x="780" y="652"/>
                  </a:lnTo>
                  <a:lnTo>
                    <a:pt x="782" y="652"/>
                  </a:lnTo>
                  <a:lnTo>
                    <a:pt x="786" y="650"/>
                  </a:lnTo>
                  <a:lnTo>
                    <a:pt x="790" y="648"/>
                  </a:lnTo>
                  <a:lnTo>
                    <a:pt x="802" y="634"/>
                  </a:lnTo>
                  <a:lnTo>
                    <a:pt x="802" y="632"/>
                  </a:lnTo>
                  <a:lnTo>
                    <a:pt x="800" y="632"/>
                  </a:lnTo>
                  <a:lnTo>
                    <a:pt x="802" y="634"/>
                  </a:lnTo>
                  <a:lnTo>
                    <a:pt x="802" y="632"/>
                  </a:lnTo>
                  <a:lnTo>
                    <a:pt x="800" y="632"/>
                  </a:lnTo>
                  <a:lnTo>
                    <a:pt x="802" y="634"/>
                  </a:lnTo>
                  <a:lnTo>
                    <a:pt x="802" y="632"/>
                  </a:lnTo>
                  <a:lnTo>
                    <a:pt x="804" y="628"/>
                  </a:lnTo>
                  <a:lnTo>
                    <a:pt x="808" y="622"/>
                  </a:lnTo>
                  <a:lnTo>
                    <a:pt x="814" y="616"/>
                  </a:lnTo>
                  <a:lnTo>
                    <a:pt x="816" y="614"/>
                  </a:lnTo>
                  <a:lnTo>
                    <a:pt x="816" y="612"/>
                  </a:lnTo>
                  <a:lnTo>
                    <a:pt x="816" y="610"/>
                  </a:lnTo>
                  <a:lnTo>
                    <a:pt x="814" y="610"/>
                  </a:lnTo>
                  <a:lnTo>
                    <a:pt x="816" y="612"/>
                  </a:lnTo>
                  <a:lnTo>
                    <a:pt x="816" y="610"/>
                  </a:lnTo>
                  <a:lnTo>
                    <a:pt x="814" y="610"/>
                  </a:lnTo>
                  <a:lnTo>
                    <a:pt x="816" y="612"/>
                  </a:lnTo>
                  <a:lnTo>
                    <a:pt x="816" y="610"/>
                  </a:lnTo>
                  <a:lnTo>
                    <a:pt x="816" y="612"/>
                  </a:lnTo>
                  <a:lnTo>
                    <a:pt x="816" y="610"/>
                  </a:lnTo>
                  <a:lnTo>
                    <a:pt x="816" y="612"/>
                  </a:lnTo>
                  <a:lnTo>
                    <a:pt x="822" y="610"/>
                  </a:lnTo>
                  <a:lnTo>
                    <a:pt x="830" y="612"/>
                  </a:lnTo>
                  <a:lnTo>
                    <a:pt x="836" y="612"/>
                  </a:lnTo>
                  <a:lnTo>
                    <a:pt x="840" y="612"/>
                  </a:lnTo>
                  <a:lnTo>
                    <a:pt x="840" y="608"/>
                  </a:lnTo>
                  <a:lnTo>
                    <a:pt x="842" y="598"/>
                  </a:lnTo>
                  <a:lnTo>
                    <a:pt x="842" y="596"/>
                  </a:lnTo>
                  <a:lnTo>
                    <a:pt x="844" y="596"/>
                  </a:lnTo>
                  <a:lnTo>
                    <a:pt x="846" y="596"/>
                  </a:lnTo>
                  <a:lnTo>
                    <a:pt x="852" y="602"/>
                  </a:lnTo>
                  <a:lnTo>
                    <a:pt x="854" y="604"/>
                  </a:lnTo>
                  <a:lnTo>
                    <a:pt x="852" y="606"/>
                  </a:lnTo>
                  <a:lnTo>
                    <a:pt x="850" y="610"/>
                  </a:lnTo>
                  <a:lnTo>
                    <a:pt x="848" y="612"/>
                  </a:lnTo>
                  <a:lnTo>
                    <a:pt x="848" y="616"/>
                  </a:lnTo>
                  <a:lnTo>
                    <a:pt x="848" y="618"/>
                  </a:lnTo>
                  <a:lnTo>
                    <a:pt x="850" y="618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0" y="616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0" y="616"/>
                  </a:lnTo>
                  <a:lnTo>
                    <a:pt x="852" y="616"/>
                  </a:lnTo>
                  <a:lnTo>
                    <a:pt x="850" y="616"/>
                  </a:lnTo>
                  <a:lnTo>
                    <a:pt x="852" y="616"/>
                  </a:lnTo>
                  <a:lnTo>
                    <a:pt x="850" y="616"/>
                  </a:lnTo>
                  <a:lnTo>
                    <a:pt x="848" y="618"/>
                  </a:lnTo>
                  <a:lnTo>
                    <a:pt x="844" y="624"/>
                  </a:lnTo>
                  <a:lnTo>
                    <a:pt x="842" y="626"/>
                  </a:lnTo>
                  <a:lnTo>
                    <a:pt x="846" y="626"/>
                  </a:lnTo>
                  <a:lnTo>
                    <a:pt x="852" y="630"/>
                  </a:lnTo>
                  <a:lnTo>
                    <a:pt x="862" y="636"/>
                  </a:lnTo>
                  <a:lnTo>
                    <a:pt x="866" y="638"/>
                  </a:lnTo>
                  <a:lnTo>
                    <a:pt x="872" y="640"/>
                  </a:lnTo>
                  <a:lnTo>
                    <a:pt x="876" y="638"/>
                  </a:lnTo>
                  <a:lnTo>
                    <a:pt x="882" y="638"/>
                  </a:lnTo>
                  <a:lnTo>
                    <a:pt x="888" y="634"/>
                  </a:lnTo>
                  <a:lnTo>
                    <a:pt x="890" y="630"/>
                  </a:lnTo>
                  <a:lnTo>
                    <a:pt x="898" y="628"/>
                  </a:lnTo>
                  <a:lnTo>
                    <a:pt x="902" y="628"/>
                  </a:lnTo>
                  <a:lnTo>
                    <a:pt x="904" y="626"/>
                  </a:lnTo>
                  <a:lnTo>
                    <a:pt x="906" y="626"/>
                  </a:lnTo>
                  <a:lnTo>
                    <a:pt x="906" y="624"/>
                  </a:lnTo>
                  <a:lnTo>
                    <a:pt x="908" y="620"/>
                  </a:lnTo>
                  <a:lnTo>
                    <a:pt x="912" y="616"/>
                  </a:lnTo>
                  <a:lnTo>
                    <a:pt x="912" y="614"/>
                  </a:lnTo>
                  <a:lnTo>
                    <a:pt x="914" y="614"/>
                  </a:lnTo>
                  <a:lnTo>
                    <a:pt x="912" y="612"/>
                  </a:lnTo>
                  <a:lnTo>
                    <a:pt x="910" y="612"/>
                  </a:lnTo>
                  <a:lnTo>
                    <a:pt x="908" y="612"/>
                  </a:lnTo>
                  <a:lnTo>
                    <a:pt x="910" y="614"/>
                  </a:lnTo>
                  <a:lnTo>
                    <a:pt x="912" y="616"/>
                  </a:lnTo>
                  <a:lnTo>
                    <a:pt x="914" y="610"/>
                  </a:lnTo>
                  <a:lnTo>
                    <a:pt x="916" y="606"/>
                  </a:lnTo>
                  <a:lnTo>
                    <a:pt x="916" y="600"/>
                  </a:lnTo>
                  <a:lnTo>
                    <a:pt x="916" y="596"/>
                  </a:lnTo>
                  <a:lnTo>
                    <a:pt x="914" y="594"/>
                  </a:lnTo>
                  <a:lnTo>
                    <a:pt x="912" y="596"/>
                  </a:lnTo>
                  <a:lnTo>
                    <a:pt x="914" y="596"/>
                  </a:lnTo>
                  <a:lnTo>
                    <a:pt x="914" y="594"/>
                  </a:lnTo>
                  <a:lnTo>
                    <a:pt x="910" y="590"/>
                  </a:lnTo>
                  <a:lnTo>
                    <a:pt x="906" y="584"/>
                  </a:lnTo>
                  <a:lnTo>
                    <a:pt x="906" y="582"/>
                  </a:lnTo>
                  <a:lnTo>
                    <a:pt x="906" y="578"/>
                  </a:lnTo>
                  <a:lnTo>
                    <a:pt x="908" y="572"/>
                  </a:lnTo>
                  <a:lnTo>
                    <a:pt x="906" y="566"/>
                  </a:lnTo>
                  <a:lnTo>
                    <a:pt x="904" y="566"/>
                  </a:lnTo>
                  <a:lnTo>
                    <a:pt x="902" y="566"/>
                  </a:lnTo>
                  <a:lnTo>
                    <a:pt x="900" y="564"/>
                  </a:lnTo>
                  <a:lnTo>
                    <a:pt x="896" y="564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0" y="562"/>
                  </a:lnTo>
                  <a:lnTo>
                    <a:pt x="892" y="560"/>
                  </a:lnTo>
                  <a:lnTo>
                    <a:pt x="890" y="560"/>
                  </a:lnTo>
                  <a:lnTo>
                    <a:pt x="890" y="562"/>
                  </a:lnTo>
                  <a:lnTo>
                    <a:pt x="892" y="564"/>
                  </a:lnTo>
                  <a:lnTo>
                    <a:pt x="892" y="560"/>
                  </a:lnTo>
                  <a:lnTo>
                    <a:pt x="894" y="556"/>
                  </a:lnTo>
                  <a:lnTo>
                    <a:pt x="898" y="552"/>
                  </a:lnTo>
                  <a:lnTo>
                    <a:pt x="902" y="548"/>
                  </a:lnTo>
                  <a:lnTo>
                    <a:pt x="904" y="548"/>
                  </a:lnTo>
                  <a:lnTo>
                    <a:pt x="904" y="546"/>
                  </a:lnTo>
                  <a:lnTo>
                    <a:pt x="904" y="536"/>
                  </a:lnTo>
                  <a:lnTo>
                    <a:pt x="906" y="532"/>
                  </a:lnTo>
                  <a:lnTo>
                    <a:pt x="908" y="532"/>
                  </a:lnTo>
                  <a:lnTo>
                    <a:pt x="910" y="532"/>
                  </a:lnTo>
                  <a:lnTo>
                    <a:pt x="910" y="514"/>
                  </a:lnTo>
                  <a:lnTo>
                    <a:pt x="918" y="514"/>
                  </a:lnTo>
                  <a:lnTo>
                    <a:pt x="918" y="512"/>
                  </a:lnTo>
                  <a:lnTo>
                    <a:pt x="918" y="514"/>
                  </a:lnTo>
                  <a:lnTo>
                    <a:pt x="930" y="514"/>
                  </a:lnTo>
                  <a:lnTo>
                    <a:pt x="934" y="514"/>
                  </a:lnTo>
                  <a:lnTo>
                    <a:pt x="934" y="512"/>
                  </a:lnTo>
                  <a:lnTo>
                    <a:pt x="934" y="514"/>
                  </a:lnTo>
                  <a:lnTo>
                    <a:pt x="942" y="522"/>
                  </a:lnTo>
                  <a:lnTo>
                    <a:pt x="954" y="528"/>
                  </a:lnTo>
                  <a:lnTo>
                    <a:pt x="966" y="528"/>
                  </a:lnTo>
                  <a:lnTo>
                    <a:pt x="978" y="528"/>
                  </a:lnTo>
                  <a:lnTo>
                    <a:pt x="978" y="526"/>
                  </a:lnTo>
                  <a:lnTo>
                    <a:pt x="978" y="528"/>
                  </a:lnTo>
                  <a:lnTo>
                    <a:pt x="980" y="528"/>
                  </a:lnTo>
                  <a:lnTo>
                    <a:pt x="980" y="526"/>
                  </a:lnTo>
                  <a:lnTo>
                    <a:pt x="984" y="516"/>
                  </a:lnTo>
                  <a:lnTo>
                    <a:pt x="986" y="506"/>
                  </a:lnTo>
                  <a:lnTo>
                    <a:pt x="986" y="504"/>
                  </a:lnTo>
                  <a:lnTo>
                    <a:pt x="984" y="502"/>
                  </a:lnTo>
                  <a:lnTo>
                    <a:pt x="982" y="502"/>
                  </a:lnTo>
                  <a:lnTo>
                    <a:pt x="980" y="504"/>
                  </a:lnTo>
                  <a:lnTo>
                    <a:pt x="982" y="504"/>
                  </a:lnTo>
                  <a:lnTo>
                    <a:pt x="984" y="504"/>
                  </a:lnTo>
                  <a:lnTo>
                    <a:pt x="982" y="504"/>
                  </a:lnTo>
                  <a:lnTo>
                    <a:pt x="984" y="506"/>
                  </a:lnTo>
                  <a:lnTo>
                    <a:pt x="984" y="504"/>
                  </a:lnTo>
                  <a:lnTo>
                    <a:pt x="984" y="506"/>
                  </a:lnTo>
                  <a:lnTo>
                    <a:pt x="984" y="504"/>
                  </a:lnTo>
                  <a:lnTo>
                    <a:pt x="984" y="506"/>
                  </a:lnTo>
                  <a:lnTo>
                    <a:pt x="984" y="504"/>
                  </a:lnTo>
                  <a:lnTo>
                    <a:pt x="982" y="506"/>
                  </a:lnTo>
                  <a:lnTo>
                    <a:pt x="984" y="506"/>
                  </a:lnTo>
                  <a:lnTo>
                    <a:pt x="984" y="504"/>
                  </a:lnTo>
                  <a:lnTo>
                    <a:pt x="982" y="506"/>
                  </a:lnTo>
                  <a:lnTo>
                    <a:pt x="982" y="504"/>
                  </a:lnTo>
                  <a:lnTo>
                    <a:pt x="982" y="506"/>
                  </a:lnTo>
                  <a:lnTo>
                    <a:pt x="982" y="504"/>
                  </a:lnTo>
                  <a:lnTo>
                    <a:pt x="982" y="506"/>
                  </a:lnTo>
                  <a:lnTo>
                    <a:pt x="980" y="514"/>
                  </a:lnTo>
                  <a:lnTo>
                    <a:pt x="978" y="526"/>
                  </a:lnTo>
                  <a:lnTo>
                    <a:pt x="980" y="526"/>
                  </a:lnTo>
                  <a:lnTo>
                    <a:pt x="980" y="524"/>
                  </a:lnTo>
                  <a:lnTo>
                    <a:pt x="978" y="524"/>
                  </a:lnTo>
                  <a:lnTo>
                    <a:pt x="966" y="524"/>
                  </a:lnTo>
                  <a:lnTo>
                    <a:pt x="954" y="524"/>
                  </a:lnTo>
                  <a:lnTo>
                    <a:pt x="954" y="526"/>
                  </a:lnTo>
                  <a:lnTo>
                    <a:pt x="956" y="524"/>
                  </a:lnTo>
                  <a:lnTo>
                    <a:pt x="946" y="518"/>
                  </a:lnTo>
                  <a:lnTo>
                    <a:pt x="944" y="520"/>
                  </a:lnTo>
                  <a:lnTo>
                    <a:pt x="946" y="518"/>
                  </a:lnTo>
                  <a:lnTo>
                    <a:pt x="936" y="510"/>
                  </a:lnTo>
                  <a:lnTo>
                    <a:pt x="934" y="510"/>
                  </a:lnTo>
                  <a:lnTo>
                    <a:pt x="930" y="510"/>
                  </a:lnTo>
                  <a:lnTo>
                    <a:pt x="918" y="510"/>
                  </a:lnTo>
                  <a:lnTo>
                    <a:pt x="906" y="512"/>
                  </a:lnTo>
                  <a:lnTo>
                    <a:pt x="906" y="530"/>
                  </a:lnTo>
                  <a:lnTo>
                    <a:pt x="908" y="530"/>
                  </a:lnTo>
                  <a:lnTo>
                    <a:pt x="908" y="528"/>
                  </a:lnTo>
                  <a:lnTo>
                    <a:pt x="904" y="530"/>
                  </a:lnTo>
                  <a:lnTo>
                    <a:pt x="900" y="532"/>
                  </a:lnTo>
                  <a:lnTo>
                    <a:pt x="900" y="536"/>
                  </a:lnTo>
                  <a:lnTo>
                    <a:pt x="900" y="546"/>
                  </a:lnTo>
                  <a:lnTo>
                    <a:pt x="902" y="546"/>
                  </a:lnTo>
                  <a:lnTo>
                    <a:pt x="900" y="544"/>
                  </a:lnTo>
                  <a:lnTo>
                    <a:pt x="894" y="548"/>
                  </a:lnTo>
                  <a:lnTo>
                    <a:pt x="892" y="552"/>
                  </a:lnTo>
                  <a:lnTo>
                    <a:pt x="890" y="556"/>
                  </a:lnTo>
                  <a:lnTo>
                    <a:pt x="888" y="560"/>
                  </a:lnTo>
                  <a:lnTo>
                    <a:pt x="890" y="560"/>
                  </a:lnTo>
                  <a:lnTo>
                    <a:pt x="892" y="558"/>
                  </a:lnTo>
                  <a:lnTo>
                    <a:pt x="890" y="558"/>
                  </a:lnTo>
                  <a:lnTo>
                    <a:pt x="888" y="558"/>
                  </a:lnTo>
                  <a:lnTo>
                    <a:pt x="888" y="560"/>
                  </a:lnTo>
                  <a:lnTo>
                    <a:pt x="888" y="562"/>
                  </a:lnTo>
                  <a:lnTo>
                    <a:pt x="894" y="566"/>
                  </a:lnTo>
                  <a:lnTo>
                    <a:pt x="898" y="568"/>
                  </a:lnTo>
                  <a:lnTo>
                    <a:pt x="902" y="570"/>
                  </a:lnTo>
                  <a:lnTo>
                    <a:pt x="904" y="570"/>
                  </a:lnTo>
                  <a:lnTo>
                    <a:pt x="904" y="568"/>
                  </a:lnTo>
                  <a:lnTo>
                    <a:pt x="904" y="570"/>
                  </a:lnTo>
                  <a:lnTo>
                    <a:pt x="904" y="568"/>
                  </a:lnTo>
                  <a:lnTo>
                    <a:pt x="904" y="570"/>
                  </a:lnTo>
                  <a:lnTo>
                    <a:pt x="904" y="568"/>
                  </a:lnTo>
                  <a:lnTo>
                    <a:pt x="904" y="570"/>
                  </a:lnTo>
                  <a:lnTo>
                    <a:pt x="904" y="568"/>
                  </a:lnTo>
                  <a:lnTo>
                    <a:pt x="904" y="572"/>
                  </a:lnTo>
                  <a:lnTo>
                    <a:pt x="902" y="578"/>
                  </a:lnTo>
                  <a:lnTo>
                    <a:pt x="902" y="582"/>
                  </a:lnTo>
                  <a:lnTo>
                    <a:pt x="902" y="586"/>
                  </a:lnTo>
                  <a:lnTo>
                    <a:pt x="904" y="590"/>
                  </a:lnTo>
                  <a:lnTo>
                    <a:pt x="908" y="594"/>
                  </a:lnTo>
                  <a:lnTo>
                    <a:pt x="912" y="598"/>
                  </a:lnTo>
                  <a:lnTo>
                    <a:pt x="914" y="600"/>
                  </a:lnTo>
                  <a:lnTo>
                    <a:pt x="914" y="598"/>
                  </a:lnTo>
                  <a:lnTo>
                    <a:pt x="912" y="598"/>
                  </a:lnTo>
                  <a:lnTo>
                    <a:pt x="914" y="598"/>
                  </a:lnTo>
                  <a:lnTo>
                    <a:pt x="912" y="598"/>
                  </a:lnTo>
                  <a:lnTo>
                    <a:pt x="914" y="598"/>
                  </a:lnTo>
                  <a:lnTo>
                    <a:pt x="912" y="598"/>
                  </a:lnTo>
                  <a:lnTo>
                    <a:pt x="914" y="598"/>
                  </a:lnTo>
                  <a:lnTo>
                    <a:pt x="912" y="598"/>
                  </a:lnTo>
                  <a:lnTo>
                    <a:pt x="912" y="600"/>
                  </a:lnTo>
                  <a:lnTo>
                    <a:pt x="910" y="608"/>
                  </a:lnTo>
                  <a:lnTo>
                    <a:pt x="908" y="612"/>
                  </a:lnTo>
                  <a:lnTo>
                    <a:pt x="908" y="614"/>
                  </a:lnTo>
                  <a:lnTo>
                    <a:pt x="910" y="616"/>
                  </a:lnTo>
                  <a:lnTo>
                    <a:pt x="912" y="616"/>
                  </a:lnTo>
                  <a:lnTo>
                    <a:pt x="912" y="614"/>
                  </a:lnTo>
                  <a:lnTo>
                    <a:pt x="912" y="616"/>
                  </a:lnTo>
                  <a:lnTo>
                    <a:pt x="912" y="614"/>
                  </a:lnTo>
                  <a:lnTo>
                    <a:pt x="912" y="616"/>
                  </a:lnTo>
                  <a:lnTo>
                    <a:pt x="912" y="614"/>
                  </a:lnTo>
                  <a:lnTo>
                    <a:pt x="910" y="614"/>
                  </a:lnTo>
                  <a:lnTo>
                    <a:pt x="912" y="616"/>
                  </a:lnTo>
                  <a:lnTo>
                    <a:pt x="912" y="614"/>
                  </a:lnTo>
                  <a:lnTo>
                    <a:pt x="910" y="614"/>
                  </a:lnTo>
                  <a:lnTo>
                    <a:pt x="912" y="614"/>
                  </a:lnTo>
                  <a:lnTo>
                    <a:pt x="910" y="614"/>
                  </a:lnTo>
                  <a:lnTo>
                    <a:pt x="912" y="614"/>
                  </a:lnTo>
                  <a:lnTo>
                    <a:pt x="910" y="614"/>
                  </a:lnTo>
                  <a:lnTo>
                    <a:pt x="910" y="612"/>
                  </a:lnTo>
                  <a:lnTo>
                    <a:pt x="910" y="614"/>
                  </a:lnTo>
                  <a:lnTo>
                    <a:pt x="910" y="612"/>
                  </a:lnTo>
                  <a:lnTo>
                    <a:pt x="906" y="616"/>
                  </a:lnTo>
                  <a:lnTo>
                    <a:pt x="902" y="620"/>
                  </a:lnTo>
                  <a:lnTo>
                    <a:pt x="902" y="624"/>
                  </a:lnTo>
                  <a:lnTo>
                    <a:pt x="902" y="626"/>
                  </a:lnTo>
                  <a:lnTo>
                    <a:pt x="902" y="624"/>
                  </a:lnTo>
                  <a:lnTo>
                    <a:pt x="902" y="626"/>
                  </a:lnTo>
                  <a:lnTo>
                    <a:pt x="902" y="624"/>
                  </a:lnTo>
                  <a:lnTo>
                    <a:pt x="898" y="624"/>
                  </a:lnTo>
                  <a:lnTo>
                    <a:pt x="888" y="626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6" y="634"/>
                  </a:lnTo>
                  <a:lnTo>
                    <a:pt x="872" y="636"/>
                  </a:lnTo>
                  <a:lnTo>
                    <a:pt x="868" y="634"/>
                  </a:lnTo>
                  <a:lnTo>
                    <a:pt x="864" y="632"/>
                  </a:lnTo>
                  <a:lnTo>
                    <a:pt x="854" y="626"/>
                  </a:lnTo>
                  <a:lnTo>
                    <a:pt x="846" y="624"/>
                  </a:lnTo>
                  <a:lnTo>
                    <a:pt x="846" y="626"/>
                  </a:lnTo>
                  <a:lnTo>
                    <a:pt x="848" y="626"/>
                  </a:lnTo>
                  <a:lnTo>
                    <a:pt x="852" y="620"/>
                  </a:lnTo>
                  <a:lnTo>
                    <a:pt x="852" y="618"/>
                  </a:lnTo>
                  <a:lnTo>
                    <a:pt x="852" y="616"/>
                  </a:lnTo>
                  <a:lnTo>
                    <a:pt x="854" y="616"/>
                  </a:lnTo>
                  <a:lnTo>
                    <a:pt x="852" y="614"/>
                  </a:lnTo>
                  <a:lnTo>
                    <a:pt x="850" y="614"/>
                  </a:lnTo>
                  <a:lnTo>
                    <a:pt x="850" y="616"/>
                  </a:lnTo>
                  <a:lnTo>
                    <a:pt x="850" y="614"/>
                  </a:lnTo>
                  <a:lnTo>
                    <a:pt x="850" y="616"/>
                  </a:lnTo>
                  <a:lnTo>
                    <a:pt x="850" y="614"/>
                  </a:lnTo>
                  <a:lnTo>
                    <a:pt x="850" y="616"/>
                  </a:lnTo>
                  <a:lnTo>
                    <a:pt x="850" y="614"/>
                  </a:lnTo>
                  <a:lnTo>
                    <a:pt x="850" y="616"/>
                  </a:lnTo>
                  <a:lnTo>
                    <a:pt x="852" y="616"/>
                  </a:lnTo>
                  <a:lnTo>
                    <a:pt x="850" y="616"/>
                  </a:lnTo>
                  <a:lnTo>
                    <a:pt x="852" y="616"/>
                  </a:lnTo>
                  <a:lnTo>
                    <a:pt x="852" y="614"/>
                  </a:lnTo>
                  <a:lnTo>
                    <a:pt x="854" y="612"/>
                  </a:lnTo>
                  <a:lnTo>
                    <a:pt x="856" y="608"/>
                  </a:lnTo>
                  <a:lnTo>
                    <a:pt x="858" y="604"/>
                  </a:lnTo>
                  <a:lnTo>
                    <a:pt x="858" y="602"/>
                  </a:lnTo>
                  <a:lnTo>
                    <a:pt x="850" y="594"/>
                  </a:lnTo>
                  <a:lnTo>
                    <a:pt x="846" y="592"/>
                  </a:lnTo>
                  <a:lnTo>
                    <a:pt x="844" y="592"/>
                  </a:lnTo>
                  <a:lnTo>
                    <a:pt x="842" y="592"/>
                  </a:lnTo>
                  <a:lnTo>
                    <a:pt x="840" y="594"/>
                  </a:lnTo>
                  <a:lnTo>
                    <a:pt x="838" y="600"/>
                  </a:lnTo>
                  <a:lnTo>
                    <a:pt x="836" y="608"/>
                  </a:lnTo>
                  <a:lnTo>
                    <a:pt x="836" y="610"/>
                  </a:lnTo>
                  <a:lnTo>
                    <a:pt x="836" y="608"/>
                  </a:lnTo>
                  <a:lnTo>
                    <a:pt x="836" y="610"/>
                  </a:lnTo>
                  <a:lnTo>
                    <a:pt x="836" y="608"/>
                  </a:lnTo>
                  <a:lnTo>
                    <a:pt x="832" y="608"/>
                  </a:lnTo>
                  <a:lnTo>
                    <a:pt x="822" y="606"/>
                  </a:lnTo>
                  <a:lnTo>
                    <a:pt x="814" y="608"/>
                  </a:lnTo>
                  <a:lnTo>
                    <a:pt x="812" y="608"/>
                  </a:lnTo>
                  <a:lnTo>
                    <a:pt x="812" y="610"/>
                  </a:lnTo>
                  <a:lnTo>
                    <a:pt x="812" y="612"/>
                  </a:lnTo>
                  <a:lnTo>
                    <a:pt x="812" y="614"/>
                  </a:lnTo>
                  <a:lnTo>
                    <a:pt x="806" y="618"/>
                  </a:lnTo>
                  <a:lnTo>
                    <a:pt x="800" y="626"/>
                  </a:lnTo>
                  <a:lnTo>
                    <a:pt x="798" y="632"/>
                  </a:lnTo>
                  <a:lnTo>
                    <a:pt x="800" y="632"/>
                  </a:lnTo>
                  <a:lnTo>
                    <a:pt x="798" y="632"/>
                  </a:lnTo>
                  <a:lnTo>
                    <a:pt x="786" y="644"/>
                  </a:lnTo>
                  <a:lnTo>
                    <a:pt x="784" y="648"/>
                  </a:lnTo>
                  <a:lnTo>
                    <a:pt x="782" y="648"/>
                  </a:lnTo>
                  <a:lnTo>
                    <a:pt x="780" y="646"/>
                  </a:lnTo>
                  <a:lnTo>
                    <a:pt x="778" y="646"/>
                  </a:lnTo>
                  <a:lnTo>
                    <a:pt x="764" y="646"/>
                  </a:lnTo>
                  <a:lnTo>
                    <a:pt x="758" y="648"/>
                  </a:lnTo>
                  <a:lnTo>
                    <a:pt x="746" y="646"/>
                  </a:lnTo>
                  <a:lnTo>
                    <a:pt x="738" y="644"/>
                  </a:lnTo>
                  <a:lnTo>
                    <a:pt x="736" y="646"/>
                  </a:lnTo>
                  <a:lnTo>
                    <a:pt x="734" y="646"/>
                  </a:lnTo>
                  <a:lnTo>
                    <a:pt x="734" y="648"/>
                  </a:lnTo>
                  <a:lnTo>
                    <a:pt x="734" y="650"/>
                  </a:lnTo>
                  <a:lnTo>
                    <a:pt x="736" y="648"/>
                  </a:lnTo>
                  <a:lnTo>
                    <a:pt x="736" y="646"/>
                  </a:lnTo>
                  <a:lnTo>
                    <a:pt x="730" y="640"/>
                  </a:lnTo>
                  <a:lnTo>
                    <a:pt x="724" y="634"/>
                  </a:lnTo>
                  <a:lnTo>
                    <a:pt x="722" y="630"/>
                  </a:lnTo>
                  <a:lnTo>
                    <a:pt x="722" y="628"/>
                  </a:lnTo>
                  <a:lnTo>
                    <a:pt x="720" y="626"/>
                  </a:lnTo>
                  <a:lnTo>
                    <a:pt x="716" y="624"/>
                  </a:lnTo>
                  <a:lnTo>
                    <a:pt x="700" y="626"/>
                  </a:lnTo>
                  <a:lnTo>
                    <a:pt x="698" y="626"/>
                  </a:lnTo>
                  <a:lnTo>
                    <a:pt x="688" y="624"/>
                  </a:lnTo>
                  <a:lnTo>
                    <a:pt x="678" y="624"/>
                  </a:lnTo>
                  <a:lnTo>
                    <a:pt x="672" y="622"/>
                  </a:lnTo>
                  <a:lnTo>
                    <a:pt x="670" y="622"/>
                  </a:lnTo>
                  <a:lnTo>
                    <a:pt x="672" y="620"/>
                  </a:lnTo>
                  <a:lnTo>
                    <a:pt x="672" y="616"/>
                  </a:lnTo>
                  <a:lnTo>
                    <a:pt x="672" y="614"/>
                  </a:lnTo>
                  <a:lnTo>
                    <a:pt x="670" y="612"/>
                  </a:lnTo>
                  <a:lnTo>
                    <a:pt x="668" y="610"/>
                  </a:lnTo>
                  <a:lnTo>
                    <a:pt x="662" y="612"/>
                  </a:lnTo>
                  <a:lnTo>
                    <a:pt x="654" y="614"/>
                  </a:lnTo>
                  <a:lnTo>
                    <a:pt x="650" y="616"/>
                  </a:lnTo>
                  <a:lnTo>
                    <a:pt x="650" y="618"/>
                  </a:lnTo>
                  <a:lnTo>
                    <a:pt x="652" y="624"/>
                  </a:lnTo>
                  <a:lnTo>
                    <a:pt x="654" y="628"/>
                  </a:lnTo>
                  <a:lnTo>
                    <a:pt x="654" y="626"/>
                  </a:lnTo>
                  <a:lnTo>
                    <a:pt x="654" y="624"/>
                  </a:lnTo>
                  <a:lnTo>
                    <a:pt x="648" y="628"/>
                  </a:lnTo>
                  <a:lnTo>
                    <a:pt x="640" y="630"/>
                  </a:lnTo>
                  <a:lnTo>
                    <a:pt x="636" y="632"/>
                  </a:lnTo>
                  <a:lnTo>
                    <a:pt x="634" y="632"/>
                  </a:lnTo>
                  <a:lnTo>
                    <a:pt x="636" y="632"/>
                  </a:lnTo>
                  <a:lnTo>
                    <a:pt x="634" y="632"/>
                  </a:lnTo>
                  <a:lnTo>
                    <a:pt x="636" y="632"/>
                  </a:lnTo>
                  <a:lnTo>
                    <a:pt x="636" y="630"/>
                  </a:lnTo>
                  <a:lnTo>
                    <a:pt x="634" y="626"/>
                  </a:lnTo>
                  <a:lnTo>
                    <a:pt x="630" y="620"/>
                  </a:lnTo>
                  <a:lnTo>
                    <a:pt x="628" y="620"/>
                  </a:lnTo>
                  <a:lnTo>
                    <a:pt x="622" y="620"/>
                  </a:lnTo>
                  <a:lnTo>
                    <a:pt x="606" y="618"/>
                  </a:lnTo>
                  <a:lnTo>
                    <a:pt x="598" y="620"/>
                  </a:lnTo>
                  <a:lnTo>
                    <a:pt x="596" y="620"/>
                  </a:lnTo>
                  <a:lnTo>
                    <a:pt x="594" y="622"/>
                  </a:lnTo>
                  <a:lnTo>
                    <a:pt x="594" y="624"/>
                  </a:lnTo>
                  <a:lnTo>
                    <a:pt x="594" y="626"/>
                  </a:lnTo>
                  <a:lnTo>
                    <a:pt x="592" y="628"/>
                  </a:lnTo>
                  <a:lnTo>
                    <a:pt x="592" y="632"/>
                  </a:lnTo>
                  <a:lnTo>
                    <a:pt x="592" y="634"/>
                  </a:lnTo>
                  <a:lnTo>
                    <a:pt x="592" y="638"/>
                  </a:lnTo>
                  <a:lnTo>
                    <a:pt x="590" y="638"/>
                  </a:lnTo>
                  <a:lnTo>
                    <a:pt x="588" y="638"/>
                  </a:lnTo>
                  <a:lnTo>
                    <a:pt x="582" y="638"/>
                  </a:lnTo>
                  <a:lnTo>
                    <a:pt x="578" y="638"/>
                  </a:lnTo>
                  <a:lnTo>
                    <a:pt x="562" y="638"/>
                  </a:lnTo>
                  <a:lnTo>
                    <a:pt x="558" y="638"/>
                  </a:lnTo>
                  <a:lnTo>
                    <a:pt x="554" y="640"/>
                  </a:lnTo>
                  <a:lnTo>
                    <a:pt x="550" y="642"/>
                  </a:lnTo>
                  <a:lnTo>
                    <a:pt x="544" y="650"/>
                  </a:lnTo>
                  <a:lnTo>
                    <a:pt x="540" y="654"/>
                  </a:lnTo>
                  <a:lnTo>
                    <a:pt x="540" y="658"/>
                  </a:lnTo>
                  <a:lnTo>
                    <a:pt x="542" y="660"/>
                  </a:lnTo>
                  <a:lnTo>
                    <a:pt x="544" y="662"/>
                  </a:lnTo>
                  <a:lnTo>
                    <a:pt x="544" y="660"/>
                  </a:lnTo>
                  <a:lnTo>
                    <a:pt x="542" y="660"/>
                  </a:lnTo>
                  <a:lnTo>
                    <a:pt x="542" y="668"/>
                  </a:lnTo>
                  <a:lnTo>
                    <a:pt x="544" y="672"/>
                  </a:lnTo>
                  <a:lnTo>
                    <a:pt x="546" y="674"/>
                  </a:lnTo>
                  <a:lnTo>
                    <a:pt x="550" y="676"/>
                  </a:lnTo>
                  <a:lnTo>
                    <a:pt x="552" y="678"/>
                  </a:lnTo>
                  <a:lnTo>
                    <a:pt x="554" y="682"/>
                  </a:lnTo>
                  <a:lnTo>
                    <a:pt x="556" y="682"/>
                  </a:lnTo>
                  <a:lnTo>
                    <a:pt x="564" y="684"/>
                  </a:lnTo>
                  <a:lnTo>
                    <a:pt x="568" y="686"/>
                  </a:lnTo>
                  <a:lnTo>
                    <a:pt x="566" y="688"/>
                  </a:lnTo>
                  <a:lnTo>
                    <a:pt x="566" y="692"/>
                  </a:lnTo>
                  <a:lnTo>
                    <a:pt x="562" y="692"/>
                  </a:lnTo>
                  <a:lnTo>
                    <a:pt x="560" y="692"/>
                  </a:lnTo>
                  <a:lnTo>
                    <a:pt x="554" y="694"/>
                  </a:lnTo>
                  <a:lnTo>
                    <a:pt x="544" y="702"/>
                  </a:lnTo>
                  <a:lnTo>
                    <a:pt x="540" y="706"/>
                  </a:lnTo>
                  <a:lnTo>
                    <a:pt x="538" y="710"/>
                  </a:lnTo>
                  <a:lnTo>
                    <a:pt x="540" y="712"/>
                  </a:lnTo>
                  <a:lnTo>
                    <a:pt x="542" y="714"/>
                  </a:lnTo>
                  <a:lnTo>
                    <a:pt x="544" y="716"/>
                  </a:lnTo>
                  <a:lnTo>
                    <a:pt x="544" y="720"/>
                  </a:lnTo>
                  <a:lnTo>
                    <a:pt x="546" y="724"/>
                  </a:lnTo>
                  <a:lnTo>
                    <a:pt x="552" y="734"/>
                  </a:lnTo>
                  <a:lnTo>
                    <a:pt x="554" y="742"/>
                  </a:lnTo>
                  <a:lnTo>
                    <a:pt x="552" y="744"/>
                  </a:lnTo>
                  <a:lnTo>
                    <a:pt x="546" y="748"/>
                  </a:lnTo>
                  <a:lnTo>
                    <a:pt x="544" y="752"/>
                  </a:lnTo>
                  <a:lnTo>
                    <a:pt x="542" y="754"/>
                  </a:lnTo>
                  <a:lnTo>
                    <a:pt x="542" y="756"/>
                  </a:lnTo>
                  <a:lnTo>
                    <a:pt x="544" y="756"/>
                  </a:lnTo>
                  <a:lnTo>
                    <a:pt x="542" y="756"/>
                  </a:lnTo>
                  <a:lnTo>
                    <a:pt x="544" y="756"/>
                  </a:lnTo>
                  <a:lnTo>
                    <a:pt x="542" y="756"/>
                  </a:lnTo>
                  <a:lnTo>
                    <a:pt x="544" y="756"/>
                  </a:lnTo>
                  <a:lnTo>
                    <a:pt x="542" y="756"/>
                  </a:lnTo>
                  <a:lnTo>
                    <a:pt x="544" y="756"/>
                  </a:lnTo>
                  <a:lnTo>
                    <a:pt x="542" y="756"/>
                  </a:lnTo>
                  <a:lnTo>
                    <a:pt x="542" y="758"/>
                  </a:lnTo>
                  <a:lnTo>
                    <a:pt x="540" y="760"/>
                  </a:lnTo>
                  <a:lnTo>
                    <a:pt x="542" y="766"/>
                  </a:lnTo>
                  <a:lnTo>
                    <a:pt x="544" y="774"/>
                  </a:lnTo>
                  <a:lnTo>
                    <a:pt x="544" y="784"/>
                  </a:lnTo>
                  <a:lnTo>
                    <a:pt x="544" y="794"/>
                  </a:lnTo>
                  <a:lnTo>
                    <a:pt x="544" y="798"/>
                  </a:lnTo>
                  <a:lnTo>
                    <a:pt x="542" y="798"/>
                  </a:lnTo>
                  <a:lnTo>
                    <a:pt x="540" y="804"/>
                  </a:lnTo>
                  <a:lnTo>
                    <a:pt x="532" y="818"/>
                  </a:lnTo>
                  <a:lnTo>
                    <a:pt x="528" y="828"/>
                  </a:lnTo>
                  <a:lnTo>
                    <a:pt x="530" y="830"/>
                  </a:lnTo>
                  <a:lnTo>
                    <a:pt x="532" y="830"/>
                  </a:lnTo>
                  <a:lnTo>
                    <a:pt x="532" y="828"/>
                  </a:lnTo>
                  <a:lnTo>
                    <a:pt x="530" y="828"/>
                  </a:lnTo>
                  <a:lnTo>
                    <a:pt x="528" y="828"/>
                  </a:lnTo>
                  <a:lnTo>
                    <a:pt x="526" y="830"/>
                  </a:lnTo>
                  <a:lnTo>
                    <a:pt x="526" y="832"/>
                  </a:lnTo>
                  <a:lnTo>
                    <a:pt x="528" y="834"/>
                  </a:lnTo>
                  <a:lnTo>
                    <a:pt x="530" y="832"/>
                  </a:lnTo>
                  <a:lnTo>
                    <a:pt x="532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30" y="830"/>
                  </a:lnTo>
                  <a:lnTo>
                    <a:pt x="528" y="830"/>
                  </a:lnTo>
                  <a:lnTo>
                    <a:pt x="526" y="832"/>
                  </a:lnTo>
                  <a:lnTo>
                    <a:pt x="524" y="836"/>
                  </a:lnTo>
                  <a:lnTo>
                    <a:pt x="514" y="848"/>
                  </a:lnTo>
                  <a:lnTo>
                    <a:pt x="508" y="858"/>
                  </a:lnTo>
                  <a:lnTo>
                    <a:pt x="506" y="860"/>
                  </a:lnTo>
                  <a:lnTo>
                    <a:pt x="502" y="860"/>
                  </a:lnTo>
                  <a:lnTo>
                    <a:pt x="496" y="862"/>
                  </a:lnTo>
                  <a:lnTo>
                    <a:pt x="486" y="868"/>
                  </a:lnTo>
                  <a:lnTo>
                    <a:pt x="478" y="876"/>
                  </a:lnTo>
                  <a:lnTo>
                    <a:pt x="472" y="882"/>
                  </a:lnTo>
                  <a:lnTo>
                    <a:pt x="472" y="886"/>
                  </a:lnTo>
                  <a:lnTo>
                    <a:pt x="472" y="892"/>
                  </a:lnTo>
                  <a:lnTo>
                    <a:pt x="472" y="910"/>
                  </a:lnTo>
                  <a:lnTo>
                    <a:pt x="472" y="916"/>
                  </a:lnTo>
                  <a:lnTo>
                    <a:pt x="470" y="916"/>
                  </a:lnTo>
                  <a:lnTo>
                    <a:pt x="468" y="918"/>
                  </a:lnTo>
                  <a:lnTo>
                    <a:pt x="464" y="920"/>
                  </a:lnTo>
                  <a:lnTo>
                    <a:pt x="462" y="924"/>
                  </a:lnTo>
                  <a:lnTo>
                    <a:pt x="454" y="928"/>
                  </a:lnTo>
                  <a:lnTo>
                    <a:pt x="448" y="934"/>
                  </a:lnTo>
                  <a:lnTo>
                    <a:pt x="440" y="944"/>
                  </a:lnTo>
                  <a:lnTo>
                    <a:pt x="436" y="948"/>
                  </a:lnTo>
                  <a:lnTo>
                    <a:pt x="436" y="950"/>
                  </a:lnTo>
                  <a:lnTo>
                    <a:pt x="436" y="954"/>
                  </a:lnTo>
                  <a:lnTo>
                    <a:pt x="438" y="956"/>
                  </a:lnTo>
                  <a:lnTo>
                    <a:pt x="440" y="956"/>
                  </a:lnTo>
                  <a:lnTo>
                    <a:pt x="438" y="960"/>
                  </a:lnTo>
                  <a:lnTo>
                    <a:pt x="436" y="962"/>
                  </a:lnTo>
                  <a:lnTo>
                    <a:pt x="422" y="972"/>
                  </a:lnTo>
                  <a:lnTo>
                    <a:pt x="416" y="978"/>
                  </a:lnTo>
                  <a:lnTo>
                    <a:pt x="414" y="982"/>
                  </a:lnTo>
                  <a:lnTo>
                    <a:pt x="416" y="984"/>
                  </a:lnTo>
                  <a:lnTo>
                    <a:pt x="418" y="984"/>
                  </a:lnTo>
                  <a:lnTo>
                    <a:pt x="420" y="984"/>
                  </a:lnTo>
                  <a:lnTo>
                    <a:pt x="420" y="982"/>
                  </a:lnTo>
                  <a:lnTo>
                    <a:pt x="418" y="982"/>
                  </a:lnTo>
                  <a:lnTo>
                    <a:pt x="414" y="994"/>
                  </a:lnTo>
                  <a:lnTo>
                    <a:pt x="402" y="994"/>
                  </a:lnTo>
                  <a:lnTo>
                    <a:pt x="400" y="1000"/>
                  </a:lnTo>
                  <a:lnTo>
                    <a:pt x="388" y="1012"/>
                  </a:lnTo>
                  <a:lnTo>
                    <a:pt x="388" y="1018"/>
                  </a:lnTo>
                  <a:lnTo>
                    <a:pt x="378" y="1024"/>
                  </a:lnTo>
                  <a:lnTo>
                    <a:pt x="374" y="1024"/>
                  </a:lnTo>
                  <a:lnTo>
                    <a:pt x="362" y="1026"/>
                  </a:lnTo>
                  <a:lnTo>
                    <a:pt x="362" y="1028"/>
                  </a:lnTo>
                  <a:lnTo>
                    <a:pt x="356" y="1030"/>
                  </a:lnTo>
                  <a:lnTo>
                    <a:pt x="352" y="1032"/>
                  </a:lnTo>
                  <a:lnTo>
                    <a:pt x="348" y="1036"/>
                  </a:lnTo>
                  <a:lnTo>
                    <a:pt x="344" y="1036"/>
                  </a:lnTo>
                  <a:lnTo>
                    <a:pt x="342" y="1036"/>
                  </a:lnTo>
                  <a:lnTo>
                    <a:pt x="340" y="1030"/>
                  </a:lnTo>
                  <a:lnTo>
                    <a:pt x="338" y="1024"/>
                  </a:lnTo>
                  <a:lnTo>
                    <a:pt x="332" y="1012"/>
                  </a:lnTo>
                  <a:lnTo>
                    <a:pt x="330" y="1008"/>
                  </a:lnTo>
                  <a:lnTo>
                    <a:pt x="316" y="1006"/>
                  </a:lnTo>
                  <a:lnTo>
                    <a:pt x="316" y="1008"/>
                  </a:lnTo>
                  <a:lnTo>
                    <a:pt x="318" y="1008"/>
                  </a:lnTo>
                  <a:lnTo>
                    <a:pt x="316" y="988"/>
                  </a:lnTo>
                  <a:lnTo>
                    <a:pt x="316" y="984"/>
                  </a:lnTo>
                  <a:lnTo>
                    <a:pt x="314" y="984"/>
                  </a:lnTo>
                  <a:lnTo>
                    <a:pt x="314" y="982"/>
                  </a:lnTo>
                  <a:lnTo>
                    <a:pt x="312" y="984"/>
                  </a:lnTo>
                  <a:lnTo>
                    <a:pt x="310" y="986"/>
                  </a:lnTo>
                  <a:lnTo>
                    <a:pt x="312" y="986"/>
                  </a:lnTo>
                  <a:lnTo>
                    <a:pt x="314" y="984"/>
                  </a:lnTo>
                  <a:lnTo>
                    <a:pt x="306" y="980"/>
                  </a:lnTo>
                  <a:lnTo>
                    <a:pt x="298" y="964"/>
                  </a:lnTo>
                  <a:lnTo>
                    <a:pt x="294" y="962"/>
                  </a:lnTo>
                  <a:lnTo>
                    <a:pt x="292" y="962"/>
                  </a:lnTo>
                  <a:lnTo>
                    <a:pt x="282" y="960"/>
                  </a:lnTo>
                  <a:lnTo>
                    <a:pt x="268" y="958"/>
                  </a:lnTo>
                  <a:lnTo>
                    <a:pt x="266" y="958"/>
                  </a:lnTo>
                  <a:lnTo>
                    <a:pt x="262" y="960"/>
                  </a:lnTo>
                  <a:lnTo>
                    <a:pt x="260" y="962"/>
                  </a:lnTo>
                  <a:lnTo>
                    <a:pt x="258" y="962"/>
                  </a:lnTo>
                  <a:lnTo>
                    <a:pt x="256" y="960"/>
                  </a:lnTo>
                  <a:lnTo>
                    <a:pt x="256" y="954"/>
                  </a:lnTo>
                  <a:lnTo>
                    <a:pt x="256" y="948"/>
                  </a:lnTo>
                  <a:lnTo>
                    <a:pt x="256" y="946"/>
                  </a:lnTo>
                  <a:lnTo>
                    <a:pt x="248" y="942"/>
                  </a:lnTo>
                  <a:lnTo>
                    <a:pt x="246" y="942"/>
                  </a:lnTo>
                  <a:lnTo>
                    <a:pt x="246" y="944"/>
                  </a:lnTo>
                  <a:lnTo>
                    <a:pt x="248" y="942"/>
                  </a:lnTo>
                  <a:lnTo>
                    <a:pt x="244" y="938"/>
                  </a:lnTo>
                  <a:lnTo>
                    <a:pt x="240" y="934"/>
                  </a:lnTo>
                  <a:lnTo>
                    <a:pt x="236" y="930"/>
                  </a:lnTo>
                  <a:lnTo>
                    <a:pt x="234" y="930"/>
                  </a:lnTo>
                  <a:lnTo>
                    <a:pt x="234" y="928"/>
                  </a:lnTo>
                  <a:lnTo>
                    <a:pt x="234" y="926"/>
                  </a:lnTo>
                  <a:lnTo>
                    <a:pt x="236" y="924"/>
                  </a:lnTo>
                  <a:lnTo>
                    <a:pt x="216" y="916"/>
                  </a:lnTo>
                  <a:lnTo>
                    <a:pt x="216" y="918"/>
                  </a:lnTo>
                  <a:lnTo>
                    <a:pt x="216" y="916"/>
                  </a:lnTo>
                  <a:lnTo>
                    <a:pt x="200" y="910"/>
                  </a:lnTo>
                  <a:lnTo>
                    <a:pt x="196" y="908"/>
                  </a:lnTo>
                  <a:lnTo>
                    <a:pt x="196" y="906"/>
                  </a:lnTo>
                  <a:lnTo>
                    <a:pt x="194" y="906"/>
                  </a:lnTo>
                  <a:lnTo>
                    <a:pt x="196" y="906"/>
                  </a:lnTo>
                  <a:lnTo>
                    <a:pt x="194" y="906"/>
                  </a:lnTo>
                  <a:lnTo>
                    <a:pt x="196" y="906"/>
                  </a:lnTo>
                  <a:lnTo>
                    <a:pt x="194" y="906"/>
                  </a:lnTo>
                  <a:lnTo>
                    <a:pt x="196" y="908"/>
                  </a:lnTo>
                  <a:lnTo>
                    <a:pt x="196" y="906"/>
                  </a:lnTo>
                  <a:lnTo>
                    <a:pt x="194" y="906"/>
                  </a:lnTo>
                  <a:lnTo>
                    <a:pt x="196" y="908"/>
                  </a:lnTo>
                  <a:lnTo>
                    <a:pt x="194" y="908"/>
                  </a:lnTo>
                  <a:lnTo>
                    <a:pt x="196" y="908"/>
                  </a:lnTo>
                  <a:lnTo>
                    <a:pt x="194" y="908"/>
                  </a:lnTo>
                  <a:lnTo>
                    <a:pt x="196" y="908"/>
                  </a:lnTo>
                  <a:lnTo>
                    <a:pt x="198" y="904"/>
                  </a:lnTo>
                  <a:lnTo>
                    <a:pt x="202" y="904"/>
                  </a:lnTo>
                  <a:lnTo>
                    <a:pt x="204" y="900"/>
                  </a:lnTo>
                  <a:lnTo>
                    <a:pt x="202" y="890"/>
                  </a:lnTo>
                  <a:lnTo>
                    <a:pt x="200" y="884"/>
                  </a:lnTo>
                  <a:lnTo>
                    <a:pt x="200" y="882"/>
                  </a:lnTo>
                  <a:lnTo>
                    <a:pt x="198" y="882"/>
                  </a:lnTo>
                  <a:lnTo>
                    <a:pt x="192" y="882"/>
                  </a:lnTo>
                  <a:lnTo>
                    <a:pt x="186" y="884"/>
                  </a:lnTo>
                  <a:lnTo>
                    <a:pt x="182" y="888"/>
                  </a:lnTo>
                  <a:lnTo>
                    <a:pt x="178" y="894"/>
                  </a:lnTo>
                  <a:lnTo>
                    <a:pt x="180" y="894"/>
                  </a:lnTo>
                  <a:lnTo>
                    <a:pt x="180" y="892"/>
                  </a:lnTo>
                  <a:lnTo>
                    <a:pt x="168" y="896"/>
                  </a:lnTo>
                  <a:lnTo>
                    <a:pt x="164" y="898"/>
                  </a:lnTo>
                  <a:lnTo>
                    <a:pt x="164" y="900"/>
                  </a:lnTo>
                  <a:lnTo>
                    <a:pt x="164" y="898"/>
                  </a:lnTo>
                  <a:lnTo>
                    <a:pt x="164" y="900"/>
                  </a:lnTo>
                  <a:lnTo>
                    <a:pt x="164" y="898"/>
                  </a:lnTo>
                  <a:lnTo>
                    <a:pt x="164" y="900"/>
                  </a:lnTo>
                  <a:lnTo>
                    <a:pt x="164" y="898"/>
                  </a:lnTo>
                  <a:lnTo>
                    <a:pt x="158" y="900"/>
                  </a:lnTo>
                  <a:lnTo>
                    <a:pt x="154" y="902"/>
                  </a:lnTo>
                  <a:lnTo>
                    <a:pt x="150" y="906"/>
                  </a:lnTo>
                  <a:lnTo>
                    <a:pt x="148" y="908"/>
                  </a:lnTo>
                  <a:lnTo>
                    <a:pt x="150" y="910"/>
                  </a:lnTo>
                  <a:lnTo>
                    <a:pt x="152" y="908"/>
                  </a:lnTo>
                  <a:lnTo>
                    <a:pt x="142" y="900"/>
                  </a:lnTo>
                  <a:lnTo>
                    <a:pt x="114" y="900"/>
                  </a:lnTo>
                  <a:lnTo>
                    <a:pt x="114" y="902"/>
                  </a:lnTo>
                  <a:lnTo>
                    <a:pt x="114" y="900"/>
                  </a:lnTo>
                  <a:lnTo>
                    <a:pt x="110" y="898"/>
                  </a:lnTo>
                  <a:lnTo>
                    <a:pt x="106" y="894"/>
                  </a:lnTo>
                  <a:lnTo>
                    <a:pt x="98" y="888"/>
                  </a:lnTo>
                  <a:lnTo>
                    <a:pt x="92" y="884"/>
                  </a:lnTo>
                  <a:lnTo>
                    <a:pt x="90" y="884"/>
                  </a:lnTo>
                  <a:lnTo>
                    <a:pt x="92" y="884"/>
                  </a:lnTo>
                  <a:lnTo>
                    <a:pt x="92" y="882"/>
                  </a:lnTo>
                  <a:lnTo>
                    <a:pt x="88" y="880"/>
                  </a:lnTo>
                  <a:lnTo>
                    <a:pt x="80" y="876"/>
                  </a:lnTo>
                  <a:lnTo>
                    <a:pt x="78" y="874"/>
                  </a:lnTo>
                  <a:lnTo>
                    <a:pt x="76" y="870"/>
                  </a:lnTo>
                  <a:lnTo>
                    <a:pt x="70" y="862"/>
                  </a:lnTo>
                  <a:lnTo>
                    <a:pt x="66" y="860"/>
                  </a:lnTo>
                  <a:lnTo>
                    <a:pt x="58" y="856"/>
                  </a:lnTo>
                  <a:lnTo>
                    <a:pt x="46" y="854"/>
                  </a:lnTo>
                  <a:lnTo>
                    <a:pt x="40" y="854"/>
                  </a:lnTo>
                  <a:lnTo>
                    <a:pt x="40" y="856"/>
                  </a:lnTo>
                  <a:lnTo>
                    <a:pt x="38" y="866"/>
                  </a:lnTo>
                  <a:lnTo>
                    <a:pt x="30" y="866"/>
                  </a:lnTo>
                  <a:lnTo>
                    <a:pt x="28" y="858"/>
                  </a:lnTo>
                  <a:lnTo>
                    <a:pt x="22" y="850"/>
                  </a:lnTo>
                  <a:lnTo>
                    <a:pt x="20" y="852"/>
                  </a:lnTo>
                  <a:lnTo>
                    <a:pt x="22" y="852"/>
                  </a:lnTo>
                  <a:lnTo>
                    <a:pt x="22" y="848"/>
                  </a:lnTo>
                  <a:lnTo>
                    <a:pt x="20" y="844"/>
                  </a:lnTo>
                  <a:lnTo>
                    <a:pt x="18" y="840"/>
                  </a:lnTo>
                  <a:lnTo>
                    <a:pt x="16" y="838"/>
                  </a:lnTo>
                  <a:lnTo>
                    <a:pt x="16" y="836"/>
                  </a:lnTo>
                  <a:lnTo>
                    <a:pt x="16" y="838"/>
                  </a:lnTo>
                  <a:lnTo>
                    <a:pt x="16" y="836"/>
                  </a:lnTo>
                  <a:lnTo>
                    <a:pt x="16" y="838"/>
                  </a:lnTo>
                  <a:lnTo>
                    <a:pt x="18" y="836"/>
                  </a:lnTo>
                  <a:lnTo>
                    <a:pt x="16" y="834"/>
                  </a:lnTo>
                  <a:lnTo>
                    <a:pt x="12" y="832"/>
                  </a:lnTo>
                  <a:lnTo>
                    <a:pt x="4" y="826"/>
                  </a:lnTo>
                  <a:lnTo>
                    <a:pt x="4" y="824"/>
                  </a:lnTo>
                  <a:lnTo>
                    <a:pt x="4" y="820"/>
                  </a:lnTo>
                  <a:lnTo>
                    <a:pt x="6" y="818"/>
                  </a:lnTo>
                  <a:lnTo>
                    <a:pt x="6" y="816"/>
                  </a:lnTo>
                  <a:lnTo>
                    <a:pt x="4" y="816"/>
                  </a:lnTo>
                  <a:lnTo>
                    <a:pt x="4" y="818"/>
                  </a:lnTo>
                  <a:lnTo>
                    <a:pt x="14" y="812"/>
                  </a:lnTo>
                  <a:lnTo>
                    <a:pt x="20" y="810"/>
                  </a:lnTo>
                  <a:lnTo>
                    <a:pt x="22" y="810"/>
                  </a:lnTo>
                  <a:lnTo>
                    <a:pt x="24" y="816"/>
                  </a:lnTo>
                  <a:lnTo>
                    <a:pt x="26" y="812"/>
                  </a:lnTo>
                  <a:lnTo>
                    <a:pt x="26" y="810"/>
                  </a:lnTo>
                  <a:lnTo>
                    <a:pt x="30" y="806"/>
                  </a:lnTo>
                  <a:lnTo>
                    <a:pt x="36" y="802"/>
                  </a:lnTo>
                  <a:lnTo>
                    <a:pt x="34" y="800"/>
                  </a:lnTo>
                  <a:lnTo>
                    <a:pt x="36" y="802"/>
                  </a:lnTo>
                  <a:lnTo>
                    <a:pt x="44" y="798"/>
                  </a:lnTo>
                  <a:lnTo>
                    <a:pt x="44" y="796"/>
                  </a:lnTo>
                  <a:lnTo>
                    <a:pt x="50" y="790"/>
                  </a:lnTo>
                  <a:lnTo>
                    <a:pt x="52" y="782"/>
                  </a:lnTo>
                  <a:lnTo>
                    <a:pt x="54" y="776"/>
                  </a:lnTo>
                  <a:lnTo>
                    <a:pt x="52" y="768"/>
                  </a:lnTo>
                  <a:lnTo>
                    <a:pt x="50" y="762"/>
                  </a:lnTo>
                  <a:lnTo>
                    <a:pt x="46" y="756"/>
                  </a:lnTo>
                  <a:lnTo>
                    <a:pt x="44" y="756"/>
                  </a:lnTo>
                  <a:lnTo>
                    <a:pt x="46" y="756"/>
                  </a:lnTo>
                  <a:lnTo>
                    <a:pt x="46" y="752"/>
                  </a:lnTo>
                  <a:lnTo>
                    <a:pt x="44" y="752"/>
                  </a:lnTo>
                  <a:lnTo>
                    <a:pt x="46" y="752"/>
                  </a:lnTo>
                  <a:lnTo>
                    <a:pt x="50" y="742"/>
                  </a:lnTo>
                  <a:lnTo>
                    <a:pt x="56" y="728"/>
                  </a:lnTo>
                  <a:lnTo>
                    <a:pt x="56" y="712"/>
                  </a:lnTo>
                  <a:lnTo>
                    <a:pt x="54" y="712"/>
                  </a:lnTo>
                  <a:lnTo>
                    <a:pt x="56" y="714"/>
                  </a:lnTo>
                  <a:lnTo>
                    <a:pt x="56" y="708"/>
                  </a:lnTo>
                  <a:lnTo>
                    <a:pt x="60" y="698"/>
                  </a:lnTo>
                  <a:lnTo>
                    <a:pt x="60" y="694"/>
                  </a:lnTo>
                  <a:lnTo>
                    <a:pt x="62" y="694"/>
                  </a:lnTo>
                  <a:lnTo>
                    <a:pt x="64" y="694"/>
                  </a:lnTo>
                  <a:lnTo>
                    <a:pt x="70" y="694"/>
                  </a:lnTo>
                  <a:lnTo>
                    <a:pt x="78" y="688"/>
                  </a:lnTo>
                  <a:lnTo>
                    <a:pt x="80" y="688"/>
                  </a:lnTo>
                  <a:lnTo>
                    <a:pt x="80" y="686"/>
                  </a:lnTo>
                  <a:lnTo>
                    <a:pt x="78" y="686"/>
                  </a:lnTo>
                  <a:lnTo>
                    <a:pt x="78" y="688"/>
                  </a:lnTo>
                  <a:lnTo>
                    <a:pt x="80" y="686"/>
                  </a:lnTo>
                  <a:lnTo>
                    <a:pt x="78" y="686"/>
                  </a:lnTo>
                  <a:lnTo>
                    <a:pt x="78" y="688"/>
                  </a:lnTo>
                  <a:lnTo>
                    <a:pt x="78" y="686"/>
                  </a:lnTo>
                  <a:lnTo>
                    <a:pt x="78" y="688"/>
                  </a:lnTo>
                  <a:lnTo>
                    <a:pt x="78" y="686"/>
                  </a:lnTo>
                  <a:lnTo>
                    <a:pt x="78" y="688"/>
                  </a:lnTo>
                  <a:lnTo>
                    <a:pt x="82" y="688"/>
                  </a:lnTo>
                  <a:lnTo>
                    <a:pt x="84" y="688"/>
                  </a:lnTo>
                  <a:lnTo>
                    <a:pt x="90" y="686"/>
                  </a:lnTo>
                  <a:lnTo>
                    <a:pt x="92" y="684"/>
                  </a:lnTo>
                  <a:lnTo>
                    <a:pt x="92" y="680"/>
                  </a:lnTo>
                  <a:lnTo>
                    <a:pt x="94" y="674"/>
                  </a:lnTo>
                  <a:lnTo>
                    <a:pt x="94" y="666"/>
                  </a:lnTo>
                  <a:lnTo>
                    <a:pt x="94" y="660"/>
                  </a:lnTo>
                  <a:lnTo>
                    <a:pt x="92" y="660"/>
                  </a:lnTo>
                  <a:lnTo>
                    <a:pt x="94" y="662"/>
                  </a:lnTo>
                  <a:lnTo>
                    <a:pt x="96" y="658"/>
                  </a:lnTo>
                  <a:lnTo>
                    <a:pt x="98" y="646"/>
                  </a:lnTo>
                  <a:lnTo>
                    <a:pt x="98" y="640"/>
                  </a:lnTo>
                  <a:lnTo>
                    <a:pt x="98" y="638"/>
                  </a:lnTo>
                  <a:lnTo>
                    <a:pt x="96" y="638"/>
                  </a:lnTo>
                  <a:lnTo>
                    <a:pt x="94" y="638"/>
                  </a:lnTo>
                  <a:lnTo>
                    <a:pt x="96" y="640"/>
                  </a:lnTo>
                  <a:lnTo>
                    <a:pt x="98" y="638"/>
                  </a:lnTo>
                  <a:lnTo>
                    <a:pt x="80" y="618"/>
                  </a:lnTo>
                  <a:lnTo>
                    <a:pt x="80" y="614"/>
                  </a:lnTo>
                  <a:lnTo>
                    <a:pt x="80" y="606"/>
                  </a:lnTo>
                  <a:lnTo>
                    <a:pt x="84" y="600"/>
                  </a:lnTo>
                  <a:lnTo>
                    <a:pt x="84" y="592"/>
                  </a:lnTo>
                  <a:lnTo>
                    <a:pt x="86" y="582"/>
                  </a:lnTo>
                  <a:lnTo>
                    <a:pt x="86" y="578"/>
                  </a:lnTo>
                  <a:lnTo>
                    <a:pt x="88" y="564"/>
                  </a:lnTo>
                  <a:lnTo>
                    <a:pt x="94" y="562"/>
                  </a:lnTo>
                  <a:lnTo>
                    <a:pt x="94" y="560"/>
                  </a:lnTo>
                  <a:lnTo>
                    <a:pt x="94" y="562"/>
                  </a:lnTo>
                  <a:lnTo>
                    <a:pt x="106" y="562"/>
                  </a:lnTo>
                  <a:lnTo>
                    <a:pt x="114" y="560"/>
                  </a:lnTo>
                  <a:lnTo>
                    <a:pt x="116" y="560"/>
                  </a:lnTo>
                  <a:lnTo>
                    <a:pt x="118" y="556"/>
                  </a:lnTo>
                  <a:lnTo>
                    <a:pt x="118" y="554"/>
                  </a:lnTo>
                  <a:lnTo>
                    <a:pt x="120" y="554"/>
                  </a:lnTo>
                  <a:lnTo>
                    <a:pt x="120" y="556"/>
                  </a:lnTo>
                  <a:lnTo>
                    <a:pt x="124" y="552"/>
                  </a:lnTo>
                  <a:lnTo>
                    <a:pt x="140" y="554"/>
                  </a:lnTo>
                  <a:lnTo>
                    <a:pt x="150" y="556"/>
                  </a:lnTo>
                  <a:lnTo>
                    <a:pt x="152" y="556"/>
                  </a:lnTo>
                  <a:lnTo>
                    <a:pt x="160" y="554"/>
                  </a:lnTo>
                  <a:lnTo>
                    <a:pt x="166" y="548"/>
                  </a:lnTo>
                  <a:lnTo>
                    <a:pt x="170" y="542"/>
                  </a:lnTo>
                  <a:lnTo>
                    <a:pt x="172" y="536"/>
                  </a:lnTo>
                  <a:lnTo>
                    <a:pt x="178" y="536"/>
                  </a:lnTo>
                  <a:lnTo>
                    <a:pt x="186" y="548"/>
                  </a:lnTo>
                  <a:lnTo>
                    <a:pt x="192" y="556"/>
                  </a:lnTo>
                  <a:lnTo>
                    <a:pt x="200" y="574"/>
                  </a:lnTo>
                  <a:lnTo>
                    <a:pt x="202" y="574"/>
                  </a:lnTo>
                  <a:lnTo>
                    <a:pt x="204" y="578"/>
                  </a:lnTo>
                  <a:lnTo>
                    <a:pt x="208" y="582"/>
                  </a:lnTo>
                  <a:lnTo>
                    <a:pt x="212" y="582"/>
                  </a:lnTo>
                  <a:lnTo>
                    <a:pt x="222" y="580"/>
                  </a:lnTo>
                  <a:lnTo>
                    <a:pt x="222" y="578"/>
                  </a:lnTo>
                  <a:lnTo>
                    <a:pt x="220" y="578"/>
                  </a:lnTo>
                  <a:lnTo>
                    <a:pt x="218" y="580"/>
                  </a:lnTo>
                  <a:lnTo>
                    <a:pt x="220" y="582"/>
                  </a:lnTo>
                  <a:lnTo>
                    <a:pt x="222" y="582"/>
                  </a:lnTo>
                  <a:lnTo>
                    <a:pt x="226" y="580"/>
                  </a:lnTo>
                  <a:lnTo>
                    <a:pt x="226" y="578"/>
                  </a:lnTo>
                  <a:lnTo>
                    <a:pt x="224" y="576"/>
                  </a:lnTo>
                  <a:lnTo>
                    <a:pt x="220" y="576"/>
                  </a:lnTo>
                  <a:lnTo>
                    <a:pt x="222" y="578"/>
                  </a:lnTo>
                  <a:lnTo>
                    <a:pt x="222" y="580"/>
                  </a:lnTo>
                  <a:lnTo>
                    <a:pt x="224" y="580"/>
                  </a:lnTo>
                  <a:lnTo>
                    <a:pt x="222" y="578"/>
                  </a:lnTo>
                  <a:lnTo>
                    <a:pt x="224" y="580"/>
                  </a:lnTo>
                  <a:lnTo>
                    <a:pt x="224" y="574"/>
                  </a:lnTo>
                  <a:lnTo>
                    <a:pt x="224" y="560"/>
                  </a:lnTo>
                  <a:lnTo>
                    <a:pt x="224" y="550"/>
                  </a:lnTo>
                  <a:lnTo>
                    <a:pt x="222" y="550"/>
                  </a:lnTo>
                  <a:lnTo>
                    <a:pt x="224" y="552"/>
                  </a:lnTo>
                  <a:lnTo>
                    <a:pt x="226" y="544"/>
                  </a:lnTo>
                  <a:lnTo>
                    <a:pt x="234" y="540"/>
                  </a:lnTo>
                  <a:lnTo>
                    <a:pt x="234" y="538"/>
                  </a:lnTo>
                  <a:lnTo>
                    <a:pt x="238" y="532"/>
                  </a:lnTo>
                  <a:lnTo>
                    <a:pt x="244" y="520"/>
                  </a:lnTo>
                  <a:lnTo>
                    <a:pt x="246" y="516"/>
                  </a:lnTo>
                  <a:lnTo>
                    <a:pt x="248" y="516"/>
                  </a:lnTo>
                  <a:lnTo>
                    <a:pt x="254" y="516"/>
                  </a:lnTo>
                  <a:lnTo>
                    <a:pt x="256" y="516"/>
                  </a:lnTo>
                  <a:lnTo>
                    <a:pt x="258" y="512"/>
                  </a:lnTo>
                  <a:lnTo>
                    <a:pt x="256" y="508"/>
                  </a:lnTo>
                  <a:lnTo>
                    <a:pt x="256" y="500"/>
                  </a:lnTo>
                  <a:lnTo>
                    <a:pt x="256" y="496"/>
                  </a:lnTo>
                  <a:lnTo>
                    <a:pt x="262" y="494"/>
                  </a:lnTo>
                  <a:lnTo>
                    <a:pt x="274" y="492"/>
                  </a:lnTo>
                  <a:lnTo>
                    <a:pt x="280" y="488"/>
                  </a:lnTo>
                  <a:lnTo>
                    <a:pt x="284" y="484"/>
                  </a:lnTo>
                  <a:lnTo>
                    <a:pt x="288" y="480"/>
                  </a:lnTo>
                  <a:lnTo>
                    <a:pt x="290" y="460"/>
                  </a:lnTo>
                  <a:lnTo>
                    <a:pt x="290" y="446"/>
                  </a:lnTo>
                  <a:lnTo>
                    <a:pt x="288" y="446"/>
                  </a:lnTo>
                  <a:lnTo>
                    <a:pt x="290" y="446"/>
                  </a:lnTo>
                  <a:lnTo>
                    <a:pt x="288" y="444"/>
                  </a:lnTo>
                  <a:lnTo>
                    <a:pt x="290" y="446"/>
                  </a:lnTo>
                  <a:lnTo>
                    <a:pt x="292" y="446"/>
                  </a:lnTo>
                  <a:lnTo>
                    <a:pt x="294" y="446"/>
                  </a:lnTo>
                  <a:lnTo>
                    <a:pt x="302" y="444"/>
                  </a:lnTo>
                  <a:lnTo>
                    <a:pt x="302" y="442"/>
                  </a:lnTo>
                  <a:lnTo>
                    <a:pt x="302" y="444"/>
                  </a:lnTo>
                  <a:lnTo>
                    <a:pt x="314" y="444"/>
                  </a:lnTo>
                  <a:lnTo>
                    <a:pt x="320" y="450"/>
                  </a:lnTo>
                  <a:lnTo>
                    <a:pt x="322" y="454"/>
                  </a:lnTo>
                  <a:lnTo>
                    <a:pt x="322" y="456"/>
                  </a:lnTo>
                  <a:lnTo>
                    <a:pt x="338" y="476"/>
                  </a:lnTo>
                  <a:lnTo>
                    <a:pt x="352" y="482"/>
                  </a:lnTo>
                  <a:lnTo>
                    <a:pt x="362" y="486"/>
                  </a:lnTo>
                  <a:lnTo>
                    <a:pt x="372" y="486"/>
                  </a:lnTo>
                  <a:lnTo>
                    <a:pt x="380" y="486"/>
                  </a:lnTo>
                  <a:lnTo>
                    <a:pt x="382" y="486"/>
                  </a:lnTo>
                  <a:lnTo>
                    <a:pt x="382" y="484"/>
                  </a:lnTo>
                  <a:lnTo>
                    <a:pt x="380" y="484"/>
                  </a:lnTo>
                  <a:lnTo>
                    <a:pt x="380" y="486"/>
                  </a:lnTo>
                  <a:lnTo>
                    <a:pt x="384" y="484"/>
                  </a:lnTo>
                  <a:lnTo>
                    <a:pt x="386" y="484"/>
                  </a:lnTo>
                  <a:lnTo>
                    <a:pt x="388" y="480"/>
                  </a:lnTo>
                  <a:lnTo>
                    <a:pt x="390" y="476"/>
                  </a:lnTo>
                  <a:lnTo>
                    <a:pt x="388" y="470"/>
                  </a:lnTo>
                  <a:lnTo>
                    <a:pt x="386" y="470"/>
                  </a:lnTo>
                  <a:lnTo>
                    <a:pt x="388" y="470"/>
                  </a:lnTo>
                  <a:lnTo>
                    <a:pt x="390" y="464"/>
                  </a:lnTo>
                  <a:lnTo>
                    <a:pt x="400" y="462"/>
                  </a:lnTo>
                  <a:lnTo>
                    <a:pt x="404" y="454"/>
                  </a:lnTo>
                  <a:lnTo>
                    <a:pt x="404" y="450"/>
                  </a:lnTo>
                  <a:lnTo>
                    <a:pt x="404" y="448"/>
                  </a:lnTo>
                  <a:lnTo>
                    <a:pt x="402" y="440"/>
                  </a:lnTo>
                  <a:lnTo>
                    <a:pt x="400" y="428"/>
                  </a:lnTo>
                  <a:lnTo>
                    <a:pt x="400" y="422"/>
                  </a:lnTo>
                  <a:lnTo>
                    <a:pt x="398" y="420"/>
                  </a:lnTo>
                  <a:lnTo>
                    <a:pt x="396" y="420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86" y="424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88" y="418"/>
                  </a:lnTo>
                  <a:lnTo>
                    <a:pt x="388" y="408"/>
                  </a:lnTo>
                  <a:lnTo>
                    <a:pt x="388" y="406"/>
                  </a:lnTo>
                  <a:lnTo>
                    <a:pt x="388" y="404"/>
                  </a:lnTo>
                  <a:lnTo>
                    <a:pt x="388" y="406"/>
                  </a:lnTo>
                  <a:lnTo>
                    <a:pt x="388" y="404"/>
                  </a:lnTo>
                  <a:lnTo>
                    <a:pt x="388" y="406"/>
                  </a:lnTo>
                  <a:lnTo>
                    <a:pt x="390" y="40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2" y="396"/>
                  </a:lnTo>
                  <a:lnTo>
                    <a:pt x="392" y="398"/>
                  </a:lnTo>
                  <a:lnTo>
                    <a:pt x="398" y="402"/>
                  </a:lnTo>
                  <a:lnTo>
                    <a:pt x="404" y="404"/>
                  </a:lnTo>
                  <a:lnTo>
                    <a:pt x="408" y="404"/>
                  </a:lnTo>
                  <a:lnTo>
                    <a:pt x="410" y="404"/>
                  </a:lnTo>
                  <a:lnTo>
                    <a:pt x="418" y="400"/>
                  </a:lnTo>
                  <a:lnTo>
                    <a:pt x="420" y="398"/>
                  </a:lnTo>
                  <a:lnTo>
                    <a:pt x="412" y="386"/>
                  </a:lnTo>
                  <a:lnTo>
                    <a:pt x="408" y="376"/>
                  </a:lnTo>
                  <a:lnTo>
                    <a:pt x="406" y="374"/>
                  </a:lnTo>
                  <a:lnTo>
                    <a:pt x="406" y="372"/>
                  </a:lnTo>
                  <a:lnTo>
                    <a:pt x="408" y="368"/>
                  </a:lnTo>
                  <a:lnTo>
                    <a:pt x="410" y="366"/>
                  </a:lnTo>
                  <a:lnTo>
                    <a:pt x="410" y="362"/>
                  </a:lnTo>
                  <a:lnTo>
                    <a:pt x="408" y="358"/>
                  </a:lnTo>
                  <a:lnTo>
                    <a:pt x="406" y="354"/>
                  </a:lnTo>
                  <a:lnTo>
                    <a:pt x="402" y="352"/>
                  </a:lnTo>
                  <a:lnTo>
                    <a:pt x="390" y="348"/>
                  </a:lnTo>
                  <a:lnTo>
                    <a:pt x="390" y="350"/>
                  </a:lnTo>
                  <a:lnTo>
                    <a:pt x="390" y="348"/>
                  </a:lnTo>
                  <a:lnTo>
                    <a:pt x="386" y="346"/>
                  </a:lnTo>
                  <a:lnTo>
                    <a:pt x="378" y="344"/>
                  </a:lnTo>
                  <a:lnTo>
                    <a:pt x="376" y="344"/>
                  </a:lnTo>
                  <a:lnTo>
                    <a:pt x="374" y="342"/>
                  </a:lnTo>
                  <a:lnTo>
                    <a:pt x="374" y="336"/>
                  </a:lnTo>
                  <a:lnTo>
                    <a:pt x="372" y="320"/>
                  </a:lnTo>
                  <a:lnTo>
                    <a:pt x="370" y="314"/>
                  </a:lnTo>
                  <a:lnTo>
                    <a:pt x="372" y="304"/>
                  </a:lnTo>
                  <a:lnTo>
                    <a:pt x="372" y="302"/>
                  </a:lnTo>
                  <a:lnTo>
                    <a:pt x="372" y="300"/>
                  </a:lnTo>
                  <a:lnTo>
                    <a:pt x="378" y="298"/>
                  </a:lnTo>
                  <a:lnTo>
                    <a:pt x="382" y="294"/>
                  </a:lnTo>
                  <a:lnTo>
                    <a:pt x="384" y="288"/>
                  </a:lnTo>
                  <a:lnTo>
                    <a:pt x="384" y="276"/>
                  </a:lnTo>
                  <a:lnTo>
                    <a:pt x="384" y="268"/>
                  </a:lnTo>
                  <a:lnTo>
                    <a:pt x="386" y="264"/>
                  </a:lnTo>
                  <a:lnTo>
                    <a:pt x="386" y="262"/>
                  </a:lnTo>
                  <a:lnTo>
                    <a:pt x="388" y="264"/>
                  </a:lnTo>
                  <a:lnTo>
                    <a:pt x="394" y="264"/>
                  </a:lnTo>
                  <a:lnTo>
                    <a:pt x="396" y="264"/>
                  </a:lnTo>
                  <a:lnTo>
                    <a:pt x="400" y="262"/>
                  </a:lnTo>
                  <a:lnTo>
                    <a:pt x="402" y="256"/>
                  </a:lnTo>
                  <a:lnTo>
                    <a:pt x="404" y="248"/>
                  </a:lnTo>
                  <a:lnTo>
                    <a:pt x="404" y="244"/>
                  </a:lnTo>
                  <a:lnTo>
                    <a:pt x="406" y="244"/>
                  </a:lnTo>
                  <a:lnTo>
                    <a:pt x="412" y="244"/>
                  </a:lnTo>
                  <a:lnTo>
                    <a:pt x="416" y="244"/>
                  </a:lnTo>
                  <a:lnTo>
                    <a:pt x="416" y="242"/>
                  </a:lnTo>
                  <a:lnTo>
                    <a:pt x="416" y="244"/>
                  </a:lnTo>
                  <a:lnTo>
                    <a:pt x="424" y="242"/>
                  </a:lnTo>
                  <a:lnTo>
                    <a:pt x="428" y="238"/>
                  </a:lnTo>
                  <a:lnTo>
                    <a:pt x="430" y="236"/>
                  </a:lnTo>
                  <a:lnTo>
                    <a:pt x="430" y="234"/>
                  </a:lnTo>
                  <a:lnTo>
                    <a:pt x="428" y="234"/>
                  </a:lnTo>
                  <a:lnTo>
                    <a:pt x="430" y="236"/>
                  </a:lnTo>
                  <a:lnTo>
                    <a:pt x="432" y="230"/>
                  </a:lnTo>
                  <a:lnTo>
                    <a:pt x="432" y="228"/>
                  </a:lnTo>
                  <a:lnTo>
                    <a:pt x="434" y="220"/>
                  </a:lnTo>
                  <a:lnTo>
                    <a:pt x="438" y="212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6" y="206"/>
                  </a:lnTo>
                  <a:lnTo>
                    <a:pt x="448" y="206"/>
                  </a:lnTo>
                  <a:lnTo>
                    <a:pt x="454" y="192"/>
                  </a:lnTo>
                  <a:lnTo>
                    <a:pt x="456" y="188"/>
                  </a:lnTo>
                  <a:lnTo>
                    <a:pt x="458" y="182"/>
                  </a:lnTo>
                  <a:lnTo>
                    <a:pt x="460" y="180"/>
                  </a:lnTo>
                  <a:lnTo>
                    <a:pt x="462" y="180"/>
                  </a:lnTo>
                  <a:lnTo>
                    <a:pt x="464" y="178"/>
                  </a:lnTo>
                  <a:lnTo>
                    <a:pt x="466" y="174"/>
                  </a:lnTo>
                  <a:lnTo>
                    <a:pt x="468" y="164"/>
                  </a:lnTo>
                  <a:lnTo>
                    <a:pt x="468" y="152"/>
                  </a:lnTo>
                  <a:lnTo>
                    <a:pt x="468" y="150"/>
                  </a:lnTo>
                  <a:lnTo>
                    <a:pt x="466" y="150"/>
                  </a:lnTo>
                  <a:lnTo>
                    <a:pt x="460" y="144"/>
                  </a:lnTo>
                  <a:lnTo>
                    <a:pt x="454" y="140"/>
                  </a:lnTo>
                  <a:lnTo>
                    <a:pt x="452" y="138"/>
                  </a:lnTo>
                  <a:lnTo>
                    <a:pt x="450" y="134"/>
                  </a:lnTo>
                  <a:lnTo>
                    <a:pt x="446" y="132"/>
                  </a:lnTo>
                  <a:lnTo>
                    <a:pt x="444" y="132"/>
                  </a:lnTo>
                  <a:lnTo>
                    <a:pt x="440" y="132"/>
                  </a:lnTo>
                  <a:lnTo>
                    <a:pt x="434" y="128"/>
                  </a:lnTo>
                  <a:lnTo>
                    <a:pt x="430" y="126"/>
                  </a:lnTo>
                  <a:lnTo>
                    <a:pt x="430" y="124"/>
                  </a:lnTo>
                  <a:lnTo>
                    <a:pt x="428" y="118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6" y="116"/>
                  </a:lnTo>
                  <a:lnTo>
                    <a:pt x="428" y="114"/>
                  </a:lnTo>
                  <a:lnTo>
                    <a:pt x="428" y="106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30" y="104"/>
                  </a:lnTo>
                  <a:lnTo>
                    <a:pt x="432" y="106"/>
                  </a:lnTo>
                  <a:lnTo>
                    <a:pt x="434" y="112"/>
                  </a:lnTo>
                  <a:lnTo>
                    <a:pt x="438" y="94"/>
                  </a:lnTo>
                  <a:lnTo>
                    <a:pt x="444" y="88"/>
                  </a:lnTo>
                  <a:lnTo>
                    <a:pt x="446" y="66"/>
                  </a:lnTo>
                  <a:lnTo>
                    <a:pt x="446" y="64"/>
                  </a:lnTo>
                  <a:lnTo>
                    <a:pt x="446" y="52"/>
                  </a:lnTo>
                  <a:lnTo>
                    <a:pt x="446" y="40"/>
                  </a:lnTo>
                  <a:lnTo>
                    <a:pt x="448" y="34"/>
                  </a:lnTo>
                  <a:lnTo>
                    <a:pt x="450" y="32"/>
                  </a:lnTo>
                  <a:lnTo>
                    <a:pt x="450" y="30"/>
                  </a:lnTo>
                  <a:lnTo>
                    <a:pt x="450" y="32"/>
                  </a:lnTo>
                  <a:lnTo>
                    <a:pt x="454" y="32"/>
                  </a:lnTo>
                  <a:lnTo>
                    <a:pt x="462" y="30"/>
                  </a:lnTo>
                  <a:lnTo>
                    <a:pt x="480" y="30"/>
                  </a:lnTo>
                  <a:lnTo>
                    <a:pt x="484" y="30"/>
                  </a:lnTo>
                  <a:lnTo>
                    <a:pt x="488" y="26"/>
                  </a:lnTo>
                  <a:lnTo>
                    <a:pt x="490" y="20"/>
                  </a:lnTo>
                  <a:lnTo>
                    <a:pt x="492" y="20"/>
                  </a:lnTo>
                  <a:lnTo>
                    <a:pt x="494" y="20"/>
                  </a:lnTo>
                  <a:lnTo>
                    <a:pt x="496" y="22"/>
                  </a:lnTo>
                  <a:lnTo>
                    <a:pt x="498" y="22"/>
                  </a:lnTo>
                  <a:lnTo>
                    <a:pt x="502" y="22"/>
                  </a:lnTo>
                  <a:lnTo>
                    <a:pt x="508" y="20"/>
                  </a:lnTo>
                  <a:lnTo>
                    <a:pt x="512" y="18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4" y="8"/>
                  </a:lnTo>
                  <a:lnTo>
                    <a:pt x="512" y="8"/>
                  </a:lnTo>
                  <a:lnTo>
                    <a:pt x="514" y="10"/>
                  </a:lnTo>
                  <a:lnTo>
                    <a:pt x="518" y="4"/>
                  </a:lnTo>
                  <a:lnTo>
                    <a:pt x="516" y="2"/>
                  </a:lnTo>
                  <a:lnTo>
                    <a:pt x="516" y="4"/>
                  </a:lnTo>
                  <a:lnTo>
                    <a:pt x="520" y="6"/>
                  </a:lnTo>
                  <a:lnTo>
                    <a:pt x="526" y="12"/>
                  </a:lnTo>
                  <a:lnTo>
                    <a:pt x="528" y="10"/>
                  </a:lnTo>
                  <a:lnTo>
                    <a:pt x="526" y="8"/>
                  </a:lnTo>
                  <a:lnTo>
                    <a:pt x="520" y="16"/>
                  </a:lnTo>
                  <a:lnTo>
                    <a:pt x="520" y="24"/>
                  </a:lnTo>
                  <a:lnTo>
                    <a:pt x="516" y="34"/>
                  </a:lnTo>
                  <a:lnTo>
                    <a:pt x="518" y="34"/>
                  </a:lnTo>
                  <a:lnTo>
                    <a:pt x="518" y="32"/>
                  </a:lnTo>
                  <a:lnTo>
                    <a:pt x="514" y="36"/>
                  </a:lnTo>
                  <a:lnTo>
                    <a:pt x="512" y="38"/>
                  </a:lnTo>
                  <a:lnTo>
                    <a:pt x="510" y="42"/>
                  </a:lnTo>
                  <a:lnTo>
                    <a:pt x="510" y="44"/>
                  </a:lnTo>
                  <a:lnTo>
                    <a:pt x="512" y="44"/>
                  </a:lnTo>
                  <a:lnTo>
                    <a:pt x="510" y="44"/>
                  </a:lnTo>
                  <a:lnTo>
                    <a:pt x="512" y="44"/>
                  </a:lnTo>
                  <a:lnTo>
                    <a:pt x="510" y="44"/>
                  </a:lnTo>
                  <a:lnTo>
                    <a:pt x="508" y="44"/>
                  </a:lnTo>
                  <a:lnTo>
                    <a:pt x="508" y="46"/>
                  </a:lnTo>
                  <a:lnTo>
                    <a:pt x="510" y="50"/>
                  </a:lnTo>
                  <a:lnTo>
                    <a:pt x="514" y="58"/>
                  </a:lnTo>
                  <a:lnTo>
                    <a:pt x="532" y="64"/>
                  </a:lnTo>
                  <a:lnTo>
                    <a:pt x="544" y="68"/>
                  </a:lnTo>
                  <a:lnTo>
                    <a:pt x="562" y="68"/>
                  </a:lnTo>
                  <a:lnTo>
                    <a:pt x="562" y="66"/>
                  </a:lnTo>
                  <a:lnTo>
                    <a:pt x="560" y="66"/>
                  </a:lnTo>
                  <a:lnTo>
                    <a:pt x="560" y="74"/>
                  </a:lnTo>
                  <a:lnTo>
                    <a:pt x="560" y="90"/>
                  </a:lnTo>
                  <a:lnTo>
                    <a:pt x="562" y="102"/>
                  </a:lnTo>
                  <a:lnTo>
                    <a:pt x="564" y="112"/>
                  </a:lnTo>
                  <a:lnTo>
                    <a:pt x="568" y="124"/>
                  </a:lnTo>
                  <a:lnTo>
                    <a:pt x="570" y="126"/>
                  </a:lnTo>
                  <a:lnTo>
                    <a:pt x="572" y="124"/>
                  </a:lnTo>
                  <a:lnTo>
                    <a:pt x="574" y="124"/>
                  </a:lnTo>
                  <a:lnTo>
                    <a:pt x="574" y="122"/>
                  </a:lnTo>
                  <a:lnTo>
                    <a:pt x="574" y="124"/>
                  </a:lnTo>
                  <a:lnTo>
                    <a:pt x="574" y="122"/>
                  </a:lnTo>
                  <a:lnTo>
                    <a:pt x="574" y="124"/>
                  </a:lnTo>
                  <a:lnTo>
                    <a:pt x="574" y="126"/>
                  </a:lnTo>
                  <a:lnTo>
                    <a:pt x="574" y="136"/>
                  </a:lnTo>
                  <a:lnTo>
                    <a:pt x="576" y="136"/>
                  </a:lnTo>
                  <a:lnTo>
                    <a:pt x="574" y="136"/>
                  </a:lnTo>
                  <a:lnTo>
                    <a:pt x="566" y="158"/>
                  </a:lnTo>
                  <a:lnTo>
                    <a:pt x="568" y="168"/>
                  </a:lnTo>
                  <a:lnTo>
                    <a:pt x="582" y="168"/>
                  </a:lnTo>
                  <a:lnTo>
                    <a:pt x="586" y="170"/>
                  </a:lnTo>
                  <a:lnTo>
                    <a:pt x="586" y="176"/>
                  </a:lnTo>
                  <a:lnTo>
                    <a:pt x="586" y="178"/>
                  </a:lnTo>
                  <a:lnTo>
                    <a:pt x="600" y="178"/>
                  </a:lnTo>
                  <a:lnTo>
                    <a:pt x="600" y="196"/>
                  </a:lnTo>
                  <a:lnTo>
                    <a:pt x="594" y="212"/>
                  </a:lnTo>
                  <a:lnTo>
                    <a:pt x="584" y="220"/>
                  </a:lnTo>
                  <a:lnTo>
                    <a:pt x="586" y="220"/>
                  </a:lnTo>
                  <a:lnTo>
                    <a:pt x="586" y="218"/>
                  </a:lnTo>
                  <a:lnTo>
                    <a:pt x="584" y="218"/>
                  </a:lnTo>
                  <a:lnTo>
                    <a:pt x="580" y="220"/>
                  </a:lnTo>
                  <a:lnTo>
                    <a:pt x="578" y="222"/>
                  </a:lnTo>
                  <a:lnTo>
                    <a:pt x="578" y="224"/>
                  </a:lnTo>
                  <a:lnTo>
                    <a:pt x="580" y="230"/>
                  </a:lnTo>
                  <a:lnTo>
                    <a:pt x="582" y="234"/>
                  </a:lnTo>
                  <a:lnTo>
                    <a:pt x="584" y="238"/>
                  </a:lnTo>
                  <a:lnTo>
                    <a:pt x="586" y="238"/>
                  </a:lnTo>
                  <a:lnTo>
                    <a:pt x="590" y="240"/>
                  </a:lnTo>
                  <a:lnTo>
                    <a:pt x="592" y="242"/>
                  </a:lnTo>
                  <a:lnTo>
                    <a:pt x="592" y="246"/>
                  </a:lnTo>
                  <a:lnTo>
                    <a:pt x="594" y="276"/>
                  </a:lnTo>
                  <a:lnTo>
                    <a:pt x="620" y="276"/>
                  </a:lnTo>
                  <a:lnTo>
                    <a:pt x="622" y="278"/>
                  </a:lnTo>
                  <a:lnTo>
                    <a:pt x="622" y="282"/>
                  </a:lnTo>
                  <a:lnTo>
                    <a:pt x="620" y="294"/>
                  </a:lnTo>
                  <a:lnTo>
                    <a:pt x="618" y="296"/>
                  </a:lnTo>
                  <a:lnTo>
                    <a:pt x="618" y="298"/>
                  </a:lnTo>
                  <a:lnTo>
                    <a:pt x="614" y="310"/>
                  </a:lnTo>
                  <a:lnTo>
                    <a:pt x="616" y="310"/>
                  </a:lnTo>
                  <a:lnTo>
                    <a:pt x="614" y="310"/>
                  </a:lnTo>
                  <a:lnTo>
                    <a:pt x="612" y="316"/>
                  </a:lnTo>
                  <a:lnTo>
                    <a:pt x="610" y="322"/>
                  </a:lnTo>
                  <a:lnTo>
                    <a:pt x="608" y="326"/>
                  </a:lnTo>
                  <a:lnTo>
                    <a:pt x="606" y="332"/>
                  </a:lnTo>
                  <a:lnTo>
                    <a:pt x="598" y="342"/>
                  </a:lnTo>
                  <a:lnTo>
                    <a:pt x="594" y="348"/>
                  </a:lnTo>
                  <a:lnTo>
                    <a:pt x="594" y="350"/>
                  </a:lnTo>
                  <a:lnTo>
                    <a:pt x="596" y="350"/>
                  </a:lnTo>
                  <a:lnTo>
                    <a:pt x="594" y="350"/>
                  </a:lnTo>
                  <a:lnTo>
                    <a:pt x="596" y="350"/>
                  </a:lnTo>
                  <a:lnTo>
                    <a:pt x="594" y="350"/>
                  </a:lnTo>
                  <a:lnTo>
                    <a:pt x="594" y="354"/>
                  </a:lnTo>
                  <a:lnTo>
                    <a:pt x="590" y="360"/>
                  </a:lnTo>
                  <a:lnTo>
                    <a:pt x="586" y="368"/>
                  </a:lnTo>
                  <a:lnTo>
                    <a:pt x="582" y="378"/>
                  </a:lnTo>
                  <a:lnTo>
                    <a:pt x="580" y="388"/>
                  </a:lnTo>
                  <a:lnTo>
                    <a:pt x="582" y="388"/>
                  </a:lnTo>
                  <a:lnTo>
                    <a:pt x="580" y="388"/>
                  </a:lnTo>
                  <a:lnTo>
                    <a:pt x="578" y="394"/>
                  </a:lnTo>
                  <a:lnTo>
                    <a:pt x="576" y="400"/>
                  </a:lnTo>
                  <a:lnTo>
                    <a:pt x="574" y="404"/>
                  </a:lnTo>
                  <a:lnTo>
                    <a:pt x="574" y="422"/>
                  </a:lnTo>
                  <a:lnTo>
                    <a:pt x="574" y="436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4" y="436"/>
                  </a:lnTo>
                  <a:lnTo>
                    <a:pt x="572" y="438"/>
                  </a:lnTo>
                  <a:lnTo>
                    <a:pt x="572" y="440"/>
                  </a:lnTo>
                  <a:lnTo>
                    <a:pt x="574" y="442"/>
                  </a:lnTo>
                  <a:lnTo>
                    <a:pt x="576" y="446"/>
                  </a:lnTo>
                  <a:lnTo>
                    <a:pt x="596" y="460"/>
                  </a:lnTo>
                  <a:lnTo>
                    <a:pt x="598" y="460"/>
                  </a:lnTo>
                  <a:lnTo>
                    <a:pt x="608" y="462"/>
                  </a:lnTo>
                  <a:lnTo>
                    <a:pt x="616" y="462"/>
                  </a:lnTo>
                  <a:lnTo>
                    <a:pt x="634" y="450"/>
                  </a:lnTo>
                  <a:lnTo>
                    <a:pt x="636" y="446"/>
                  </a:lnTo>
                  <a:lnTo>
                    <a:pt x="642" y="444"/>
                  </a:lnTo>
                  <a:lnTo>
                    <a:pt x="666" y="442"/>
                  </a:lnTo>
                  <a:lnTo>
                    <a:pt x="672" y="440"/>
                  </a:lnTo>
                  <a:lnTo>
                    <a:pt x="686" y="436"/>
                  </a:lnTo>
                  <a:lnTo>
                    <a:pt x="688" y="436"/>
                  </a:lnTo>
                  <a:lnTo>
                    <a:pt x="692" y="430"/>
                  </a:lnTo>
                  <a:lnTo>
                    <a:pt x="694" y="440"/>
                  </a:lnTo>
                  <a:lnTo>
                    <a:pt x="706" y="442"/>
                  </a:lnTo>
                  <a:lnTo>
                    <a:pt x="704" y="456"/>
                  </a:lnTo>
                  <a:lnTo>
                    <a:pt x="700" y="462"/>
                  </a:lnTo>
                  <a:lnTo>
                    <a:pt x="698" y="464"/>
                  </a:lnTo>
                  <a:lnTo>
                    <a:pt x="720" y="470"/>
                  </a:lnTo>
                  <a:lnTo>
                    <a:pt x="720" y="456"/>
                  </a:lnTo>
                  <a:lnTo>
                    <a:pt x="722" y="450"/>
                  </a:lnTo>
                  <a:lnTo>
                    <a:pt x="720" y="448"/>
                  </a:lnTo>
                  <a:lnTo>
                    <a:pt x="720" y="450"/>
                  </a:lnTo>
                  <a:lnTo>
                    <a:pt x="732" y="446"/>
                  </a:lnTo>
                  <a:lnTo>
                    <a:pt x="746" y="440"/>
                  </a:lnTo>
                  <a:lnTo>
                    <a:pt x="748" y="440"/>
                  </a:lnTo>
                  <a:lnTo>
                    <a:pt x="748" y="424"/>
                  </a:lnTo>
                  <a:lnTo>
                    <a:pt x="746" y="424"/>
                  </a:lnTo>
                  <a:lnTo>
                    <a:pt x="744" y="426"/>
                  </a:lnTo>
                  <a:lnTo>
                    <a:pt x="746" y="426"/>
                  </a:lnTo>
                  <a:lnTo>
                    <a:pt x="744" y="426"/>
                  </a:lnTo>
                  <a:lnTo>
                    <a:pt x="746" y="426"/>
                  </a:lnTo>
                  <a:lnTo>
                    <a:pt x="744" y="426"/>
                  </a:lnTo>
                  <a:lnTo>
                    <a:pt x="746" y="426"/>
                  </a:lnTo>
                  <a:lnTo>
                    <a:pt x="744" y="426"/>
                  </a:lnTo>
                  <a:lnTo>
                    <a:pt x="746" y="426"/>
                  </a:lnTo>
                  <a:lnTo>
                    <a:pt x="748" y="422"/>
                  </a:lnTo>
                  <a:lnTo>
                    <a:pt x="752" y="418"/>
                  </a:lnTo>
                  <a:lnTo>
                    <a:pt x="760" y="416"/>
                  </a:lnTo>
                  <a:lnTo>
                    <a:pt x="766" y="414"/>
                  </a:lnTo>
                  <a:lnTo>
                    <a:pt x="768" y="412"/>
                  </a:lnTo>
                  <a:lnTo>
                    <a:pt x="770" y="408"/>
                  </a:lnTo>
                  <a:lnTo>
                    <a:pt x="772" y="400"/>
                  </a:lnTo>
                  <a:lnTo>
                    <a:pt x="774" y="396"/>
                  </a:lnTo>
                  <a:lnTo>
                    <a:pt x="776" y="394"/>
                  </a:lnTo>
                  <a:lnTo>
                    <a:pt x="774" y="392"/>
                  </a:lnTo>
                  <a:lnTo>
                    <a:pt x="772" y="394"/>
                  </a:lnTo>
                  <a:lnTo>
                    <a:pt x="774" y="396"/>
                  </a:lnTo>
                  <a:lnTo>
                    <a:pt x="778" y="396"/>
                  </a:lnTo>
                  <a:lnTo>
                    <a:pt x="782" y="394"/>
                  </a:lnTo>
                  <a:lnTo>
                    <a:pt x="786" y="388"/>
                  </a:lnTo>
                  <a:lnTo>
                    <a:pt x="790" y="380"/>
                  </a:lnTo>
                  <a:lnTo>
                    <a:pt x="794" y="374"/>
                  </a:lnTo>
                  <a:lnTo>
                    <a:pt x="796" y="370"/>
                  </a:lnTo>
                  <a:lnTo>
                    <a:pt x="798" y="368"/>
                  </a:lnTo>
                  <a:lnTo>
                    <a:pt x="806" y="360"/>
                  </a:lnTo>
                  <a:lnTo>
                    <a:pt x="820" y="346"/>
                  </a:lnTo>
                  <a:lnTo>
                    <a:pt x="822" y="344"/>
                  </a:lnTo>
                  <a:lnTo>
                    <a:pt x="818" y="342"/>
                  </a:lnTo>
                  <a:lnTo>
                    <a:pt x="814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0" y="340"/>
                  </a:lnTo>
                  <a:lnTo>
                    <a:pt x="812" y="340"/>
                  </a:lnTo>
                  <a:lnTo>
                    <a:pt x="814" y="340"/>
                  </a:lnTo>
                  <a:lnTo>
                    <a:pt x="822" y="338"/>
                  </a:lnTo>
                  <a:lnTo>
                    <a:pt x="848" y="340"/>
                  </a:lnTo>
                  <a:lnTo>
                    <a:pt x="852" y="340"/>
                  </a:lnTo>
                  <a:lnTo>
                    <a:pt x="854" y="340"/>
                  </a:lnTo>
                  <a:lnTo>
                    <a:pt x="854" y="338"/>
                  </a:lnTo>
                  <a:lnTo>
                    <a:pt x="854" y="340"/>
                  </a:lnTo>
                  <a:lnTo>
                    <a:pt x="868" y="350"/>
                  </a:lnTo>
                  <a:lnTo>
                    <a:pt x="868" y="348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6" y="354"/>
                  </a:lnTo>
                  <a:lnTo>
                    <a:pt x="878" y="360"/>
                  </a:lnTo>
                  <a:lnTo>
                    <a:pt x="882" y="366"/>
                  </a:lnTo>
                  <a:lnTo>
                    <a:pt x="886" y="370"/>
                  </a:lnTo>
                  <a:lnTo>
                    <a:pt x="890" y="372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8" y="374"/>
                  </a:lnTo>
                  <a:lnTo>
                    <a:pt x="890" y="386"/>
                  </a:lnTo>
                  <a:lnTo>
                    <a:pt x="894" y="398"/>
                  </a:lnTo>
                  <a:lnTo>
                    <a:pt x="898" y="410"/>
                  </a:lnTo>
                  <a:lnTo>
                    <a:pt x="900" y="408"/>
                  </a:lnTo>
                  <a:lnTo>
                    <a:pt x="898" y="408"/>
                  </a:lnTo>
                  <a:lnTo>
                    <a:pt x="898" y="424"/>
                  </a:lnTo>
                  <a:lnTo>
                    <a:pt x="918" y="432"/>
                  </a:lnTo>
                  <a:lnTo>
                    <a:pt x="930" y="430"/>
                  </a:lnTo>
                  <a:lnTo>
                    <a:pt x="938" y="430"/>
                  </a:lnTo>
                  <a:lnTo>
                    <a:pt x="954" y="428"/>
                  </a:lnTo>
                  <a:lnTo>
                    <a:pt x="954" y="426"/>
                  </a:lnTo>
                  <a:lnTo>
                    <a:pt x="952" y="428"/>
                  </a:lnTo>
                  <a:lnTo>
                    <a:pt x="954" y="428"/>
                  </a:lnTo>
                  <a:lnTo>
                    <a:pt x="952" y="428"/>
                  </a:lnTo>
                  <a:lnTo>
                    <a:pt x="954" y="428"/>
                  </a:lnTo>
                  <a:lnTo>
                    <a:pt x="952" y="428"/>
                  </a:lnTo>
                  <a:lnTo>
                    <a:pt x="954" y="430"/>
                  </a:lnTo>
                  <a:lnTo>
                    <a:pt x="954" y="436"/>
                  </a:lnTo>
                  <a:lnTo>
                    <a:pt x="954" y="444"/>
                  </a:lnTo>
                  <a:lnTo>
                    <a:pt x="954" y="480"/>
                  </a:lnTo>
                  <a:lnTo>
                    <a:pt x="960" y="486"/>
                  </a:lnTo>
                  <a:lnTo>
                    <a:pt x="980" y="506"/>
                  </a:lnTo>
                  <a:lnTo>
                    <a:pt x="982" y="508"/>
                  </a:lnTo>
                  <a:lnTo>
                    <a:pt x="984" y="506"/>
                  </a:lnTo>
                  <a:lnTo>
                    <a:pt x="982" y="50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9" name="Freeform 259"/>
            <p:cNvSpPr>
              <a:spLocks/>
            </p:cNvSpPr>
            <p:nvPr/>
          </p:nvSpPr>
          <p:spPr bwMode="auto">
            <a:xfrm>
              <a:off x="3028" y="1426"/>
              <a:ext cx="1472" cy="1494"/>
            </a:xfrm>
            <a:custGeom>
              <a:avLst/>
              <a:gdLst>
                <a:gd name="T0" fmla="*/ 1422 w 1472"/>
                <a:gd name="T1" fmla="*/ 288 h 1494"/>
                <a:gd name="T2" fmla="*/ 1308 w 1472"/>
                <a:gd name="T3" fmla="*/ 198 h 1494"/>
                <a:gd name="T4" fmla="*/ 1218 w 1472"/>
                <a:gd name="T5" fmla="*/ 208 h 1494"/>
                <a:gd name="T6" fmla="*/ 1188 w 1472"/>
                <a:gd name="T7" fmla="*/ 184 h 1494"/>
                <a:gd name="T8" fmla="*/ 1134 w 1472"/>
                <a:gd name="T9" fmla="*/ 118 h 1494"/>
                <a:gd name="T10" fmla="*/ 1128 w 1472"/>
                <a:gd name="T11" fmla="*/ 34 h 1494"/>
                <a:gd name="T12" fmla="*/ 1014 w 1472"/>
                <a:gd name="T13" fmla="*/ 30 h 1494"/>
                <a:gd name="T14" fmla="*/ 934 w 1472"/>
                <a:gd name="T15" fmla="*/ 184 h 1494"/>
                <a:gd name="T16" fmla="*/ 864 w 1472"/>
                <a:gd name="T17" fmla="*/ 268 h 1494"/>
                <a:gd name="T18" fmla="*/ 804 w 1472"/>
                <a:gd name="T19" fmla="*/ 288 h 1494"/>
                <a:gd name="T20" fmla="*/ 744 w 1472"/>
                <a:gd name="T21" fmla="*/ 338 h 1494"/>
                <a:gd name="T22" fmla="*/ 666 w 1472"/>
                <a:gd name="T23" fmla="*/ 294 h 1494"/>
                <a:gd name="T24" fmla="*/ 610 w 1472"/>
                <a:gd name="T25" fmla="*/ 328 h 1494"/>
                <a:gd name="T26" fmla="*/ 470 w 1472"/>
                <a:gd name="T27" fmla="*/ 392 h 1494"/>
                <a:gd name="T28" fmla="*/ 376 w 1472"/>
                <a:gd name="T29" fmla="*/ 462 h 1494"/>
                <a:gd name="T30" fmla="*/ 342 w 1472"/>
                <a:gd name="T31" fmla="*/ 522 h 1494"/>
                <a:gd name="T32" fmla="*/ 332 w 1472"/>
                <a:gd name="T33" fmla="*/ 552 h 1494"/>
                <a:gd name="T34" fmla="*/ 332 w 1472"/>
                <a:gd name="T35" fmla="*/ 642 h 1494"/>
                <a:gd name="T36" fmla="*/ 212 w 1472"/>
                <a:gd name="T37" fmla="*/ 686 h 1494"/>
                <a:gd name="T38" fmla="*/ 82 w 1472"/>
                <a:gd name="T39" fmla="*/ 732 h 1494"/>
                <a:gd name="T40" fmla="*/ 92 w 1472"/>
                <a:gd name="T41" fmla="*/ 812 h 1494"/>
                <a:gd name="T42" fmla="*/ 196 w 1472"/>
                <a:gd name="T43" fmla="*/ 946 h 1494"/>
                <a:gd name="T44" fmla="*/ 212 w 1472"/>
                <a:gd name="T45" fmla="*/ 1134 h 1494"/>
                <a:gd name="T46" fmla="*/ 152 w 1472"/>
                <a:gd name="T47" fmla="*/ 1030 h 1494"/>
                <a:gd name="T48" fmla="*/ 72 w 1472"/>
                <a:gd name="T49" fmla="*/ 906 h 1494"/>
                <a:gd name="T50" fmla="*/ 52 w 1472"/>
                <a:gd name="T51" fmla="*/ 922 h 1494"/>
                <a:gd name="T52" fmla="*/ 60 w 1472"/>
                <a:gd name="T53" fmla="*/ 976 h 1494"/>
                <a:gd name="T54" fmla="*/ 86 w 1472"/>
                <a:gd name="T55" fmla="*/ 1052 h 1494"/>
                <a:gd name="T56" fmla="*/ 44 w 1472"/>
                <a:gd name="T57" fmla="*/ 1156 h 1494"/>
                <a:gd name="T58" fmla="*/ 44 w 1472"/>
                <a:gd name="T59" fmla="*/ 1216 h 1494"/>
                <a:gd name="T60" fmla="*/ 134 w 1472"/>
                <a:gd name="T61" fmla="*/ 1234 h 1494"/>
                <a:gd name="T62" fmla="*/ 172 w 1472"/>
                <a:gd name="T63" fmla="*/ 1312 h 1494"/>
                <a:gd name="T64" fmla="*/ 192 w 1472"/>
                <a:gd name="T65" fmla="*/ 1372 h 1494"/>
                <a:gd name="T66" fmla="*/ 212 w 1472"/>
                <a:gd name="T67" fmla="*/ 1436 h 1494"/>
                <a:gd name="T68" fmla="*/ 254 w 1472"/>
                <a:gd name="T69" fmla="*/ 1488 h 1494"/>
                <a:gd name="T70" fmla="*/ 288 w 1472"/>
                <a:gd name="T71" fmla="*/ 1400 h 1494"/>
                <a:gd name="T72" fmla="*/ 352 w 1472"/>
                <a:gd name="T73" fmla="*/ 1446 h 1494"/>
                <a:gd name="T74" fmla="*/ 466 w 1472"/>
                <a:gd name="T75" fmla="*/ 1458 h 1494"/>
                <a:gd name="T76" fmla="*/ 572 w 1472"/>
                <a:gd name="T77" fmla="*/ 1402 h 1494"/>
                <a:gd name="T78" fmla="*/ 638 w 1472"/>
                <a:gd name="T79" fmla="*/ 1346 h 1494"/>
                <a:gd name="T80" fmla="*/ 682 w 1472"/>
                <a:gd name="T81" fmla="*/ 1290 h 1494"/>
                <a:gd name="T82" fmla="*/ 742 w 1472"/>
                <a:gd name="T83" fmla="*/ 1224 h 1494"/>
                <a:gd name="T84" fmla="*/ 834 w 1472"/>
                <a:gd name="T85" fmla="*/ 1198 h 1494"/>
                <a:gd name="T86" fmla="*/ 898 w 1472"/>
                <a:gd name="T87" fmla="*/ 1182 h 1494"/>
                <a:gd name="T88" fmla="*/ 964 w 1472"/>
                <a:gd name="T89" fmla="*/ 1222 h 1494"/>
                <a:gd name="T90" fmla="*/ 1084 w 1472"/>
                <a:gd name="T91" fmla="*/ 1236 h 1494"/>
                <a:gd name="T92" fmla="*/ 1218 w 1472"/>
                <a:gd name="T93" fmla="*/ 1200 h 1494"/>
                <a:gd name="T94" fmla="*/ 1306 w 1472"/>
                <a:gd name="T95" fmla="*/ 1114 h 1494"/>
                <a:gd name="T96" fmla="*/ 1398 w 1472"/>
                <a:gd name="T97" fmla="*/ 1046 h 1494"/>
                <a:gd name="T98" fmla="*/ 1386 w 1472"/>
                <a:gd name="T99" fmla="*/ 956 h 1494"/>
                <a:gd name="T100" fmla="*/ 1352 w 1472"/>
                <a:gd name="T101" fmla="*/ 836 h 1494"/>
                <a:gd name="T102" fmla="*/ 1320 w 1472"/>
                <a:gd name="T103" fmla="*/ 742 h 1494"/>
                <a:gd name="T104" fmla="*/ 1282 w 1472"/>
                <a:gd name="T105" fmla="*/ 726 h 1494"/>
                <a:gd name="T106" fmla="*/ 1178 w 1472"/>
                <a:gd name="T107" fmla="*/ 806 h 1494"/>
                <a:gd name="T108" fmla="*/ 1064 w 1472"/>
                <a:gd name="T109" fmla="*/ 840 h 1494"/>
                <a:gd name="T110" fmla="*/ 1188 w 1472"/>
                <a:gd name="T111" fmla="*/ 706 h 1494"/>
                <a:gd name="T112" fmla="*/ 1338 w 1472"/>
                <a:gd name="T113" fmla="*/ 562 h 1494"/>
                <a:gd name="T114" fmla="*/ 1422 w 1472"/>
                <a:gd name="T115" fmla="*/ 492 h 1494"/>
                <a:gd name="T116" fmla="*/ 1442 w 1472"/>
                <a:gd name="T117" fmla="*/ 388 h 14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2"/>
                <a:gd name="T178" fmla="*/ 0 h 1494"/>
                <a:gd name="T179" fmla="*/ 1472 w 1472"/>
                <a:gd name="T180" fmla="*/ 1494 h 149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2" h="1494">
                  <a:moveTo>
                    <a:pt x="1456" y="388"/>
                  </a:moveTo>
                  <a:lnTo>
                    <a:pt x="1462" y="378"/>
                  </a:lnTo>
                  <a:lnTo>
                    <a:pt x="1472" y="348"/>
                  </a:lnTo>
                  <a:lnTo>
                    <a:pt x="1472" y="338"/>
                  </a:lnTo>
                  <a:lnTo>
                    <a:pt x="1466" y="328"/>
                  </a:lnTo>
                  <a:lnTo>
                    <a:pt x="1456" y="328"/>
                  </a:lnTo>
                  <a:lnTo>
                    <a:pt x="1452" y="308"/>
                  </a:lnTo>
                  <a:lnTo>
                    <a:pt x="1452" y="298"/>
                  </a:lnTo>
                  <a:lnTo>
                    <a:pt x="1442" y="274"/>
                  </a:lnTo>
                  <a:lnTo>
                    <a:pt x="1432" y="278"/>
                  </a:lnTo>
                  <a:lnTo>
                    <a:pt x="1438" y="288"/>
                  </a:lnTo>
                  <a:lnTo>
                    <a:pt x="1432" y="298"/>
                  </a:lnTo>
                  <a:lnTo>
                    <a:pt x="1432" y="304"/>
                  </a:lnTo>
                  <a:lnTo>
                    <a:pt x="1428" y="304"/>
                  </a:lnTo>
                  <a:lnTo>
                    <a:pt x="1422" y="288"/>
                  </a:lnTo>
                  <a:lnTo>
                    <a:pt x="1412" y="278"/>
                  </a:lnTo>
                  <a:lnTo>
                    <a:pt x="1422" y="268"/>
                  </a:lnTo>
                  <a:lnTo>
                    <a:pt x="1422" y="264"/>
                  </a:lnTo>
                  <a:lnTo>
                    <a:pt x="1402" y="244"/>
                  </a:lnTo>
                  <a:lnTo>
                    <a:pt x="1398" y="244"/>
                  </a:lnTo>
                  <a:lnTo>
                    <a:pt x="1398" y="234"/>
                  </a:lnTo>
                  <a:lnTo>
                    <a:pt x="1382" y="218"/>
                  </a:lnTo>
                  <a:lnTo>
                    <a:pt x="1368" y="208"/>
                  </a:lnTo>
                  <a:lnTo>
                    <a:pt x="1372" y="204"/>
                  </a:lnTo>
                  <a:lnTo>
                    <a:pt x="1368" y="198"/>
                  </a:lnTo>
                  <a:lnTo>
                    <a:pt x="1358" y="198"/>
                  </a:lnTo>
                  <a:lnTo>
                    <a:pt x="1358" y="188"/>
                  </a:lnTo>
                  <a:lnTo>
                    <a:pt x="1342" y="188"/>
                  </a:lnTo>
                  <a:lnTo>
                    <a:pt x="1322" y="184"/>
                  </a:lnTo>
                  <a:lnTo>
                    <a:pt x="1308" y="198"/>
                  </a:lnTo>
                  <a:lnTo>
                    <a:pt x="1302" y="194"/>
                  </a:lnTo>
                  <a:lnTo>
                    <a:pt x="1298" y="198"/>
                  </a:lnTo>
                  <a:lnTo>
                    <a:pt x="1282" y="184"/>
                  </a:lnTo>
                  <a:lnTo>
                    <a:pt x="1272" y="188"/>
                  </a:lnTo>
                  <a:lnTo>
                    <a:pt x="1268" y="188"/>
                  </a:lnTo>
                  <a:lnTo>
                    <a:pt x="1248" y="194"/>
                  </a:lnTo>
                  <a:lnTo>
                    <a:pt x="1242" y="188"/>
                  </a:lnTo>
                  <a:lnTo>
                    <a:pt x="1232" y="194"/>
                  </a:lnTo>
                  <a:lnTo>
                    <a:pt x="1232" y="188"/>
                  </a:lnTo>
                  <a:lnTo>
                    <a:pt x="1222" y="188"/>
                  </a:lnTo>
                  <a:lnTo>
                    <a:pt x="1222" y="198"/>
                  </a:lnTo>
                  <a:lnTo>
                    <a:pt x="1218" y="204"/>
                  </a:lnTo>
                  <a:lnTo>
                    <a:pt x="1228" y="198"/>
                  </a:lnTo>
                  <a:lnTo>
                    <a:pt x="1222" y="208"/>
                  </a:lnTo>
                  <a:lnTo>
                    <a:pt x="1218" y="208"/>
                  </a:lnTo>
                  <a:lnTo>
                    <a:pt x="1218" y="218"/>
                  </a:lnTo>
                  <a:lnTo>
                    <a:pt x="1212" y="224"/>
                  </a:lnTo>
                  <a:lnTo>
                    <a:pt x="1202" y="228"/>
                  </a:lnTo>
                  <a:lnTo>
                    <a:pt x="1198" y="234"/>
                  </a:lnTo>
                  <a:lnTo>
                    <a:pt x="1184" y="234"/>
                  </a:lnTo>
                  <a:lnTo>
                    <a:pt x="1174" y="238"/>
                  </a:lnTo>
                  <a:lnTo>
                    <a:pt x="1164" y="234"/>
                  </a:lnTo>
                  <a:lnTo>
                    <a:pt x="1148" y="234"/>
                  </a:lnTo>
                  <a:lnTo>
                    <a:pt x="1148" y="228"/>
                  </a:lnTo>
                  <a:lnTo>
                    <a:pt x="1158" y="224"/>
                  </a:lnTo>
                  <a:lnTo>
                    <a:pt x="1164" y="224"/>
                  </a:lnTo>
                  <a:lnTo>
                    <a:pt x="1168" y="204"/>
                  </a:lnTo>
                  <a:lnTo>
                    <a:pt x="1174" y="194"/>
                  </a:lnTo>
                  <a:lnTo>
                    <a:pt x="1178" y="184"/>
                  </a:lnTo>
                  <a:lnTo>
                    <a:pt x="1188" y="184"/>
                  </a:lnTo>
                  <a:lnTo>
                    <a:pt x="1198" y="168"/>
                  </a:lnTo>
                  <a:lnTo>
                    <a:pt x="1192" y="164"/>
                  </a:lnTo>
                  <a:lnTo>
                    <a:pt x="1192" y="158"/>
                  </a:lnTo>
                  <a:lnTo>
                    <a:pt x="1198" y="158"/>
                  </a:lnTo>
                  <a:lnTo>
                    <a:pt x="1198" y="154"/>
                  </a:lnTo>
                  <a:lnTo>
                    <a:pt x="1192" y="148"/>
                  </a:lnTo>
                  <a:lnTo>
                    <a:pt x="1192" y="138"/>
                  </a:lnTo>
                  <a:lnTo>
                    <a:pt x="1174" y="134"/>
                  </a:lnTo>
                  <a:lnTo>
                    <a:pt x="1174" y="138"/>
                  </a:lnTo>
                  <a:lnTo>
                    <a:pt x="1168" y="128"/>
                  </a:lnTo>
                  <a:lnTo>
                    <a:pt x="1154" y="128"/>
                  </a:lnTo>
                  <a:lnTo>
                    <a:pt x="1148" y="134"/>
                  </a:lnTo>
                  <a:lnTo>
                    <a:pt x="1144" y="124"/>
                  </a:lnTo>
                  <a:lnTo>
                    <a:pt x="1128" y="134"/>
                  </a:lnTo>
                  <a:lnTo>
                    <a:pt x="1134" y="118"/>
                  </a:lnTo>
                  <a:lnTo>
                    <a:pt x="1134" y="108"/>
                  </a:lnTo>
                  <a:lnTo>
                    <a:pt x="1128" y="124"/>
                  </a:lnTo>
                  <a:lnTo>
                    <a:pt x="1114" y="124"/>
                  </a:lnTo>
                  <a:lnTo>
                    <a:pt x="1068" y="144"/>
                  </a:lnTo>
                  <a:lnTo>
                    <a:pt x="1078" y="128"/>
                  </a:lnTo>
                  <a:lnTo>
                    <a:pt x="1084" y="128"/>
                  </a:lnTo>
                  <a:lnTo>
                    <a:pt x="1104" y="98"/>
                  </a:lnTo>
                  <a:lnTo>
                    <a:pt x="1114" y="88"/>
                  </a:lnTo>
                  <a:lnTo>
                    <a:pt x="1118" y="88"/>
                  </a:lnTo>
                  <a:lnTo>
                    <a:pt x="1128" y="74"/>
                  </a:lnTo>
                  <a:lnTo>
                    <a:pt x="1128" y="68"/>
                  </a:lnTo>
                  <a:lnTo>
                    <a:pt x="1138" y="68"/>
                  </a:lnTo>
                  <a:lnTo>
                    <a:pt x="1144" y="74"/>
                  </a:lnTo>
                  <a:lnTo>
                    <a:pt x="1138" y="64"/>
                  </a:lnTo>
                  <a:lnTo>
                    <a:pt x="1128" y="34"/>
                  </a:lnTo>
                  <a:lnTo>
                    <a:pt x="1124" y="30"/>
                  </a:lnTo>
                  <a:lnTo>
                    <a:pt x="1118" y="40"/>
                  </a:lnTo>
                  <a:lnTo>
                    <a:pt x="1108" y="34"/>
                  </a:lnTo>
                  <a:lnTo>
                    <a:pt x="1094" y="30"/>
                  </a:lnTo>
                  <a:lnTo>
                    <a:pt x="1084" y="4"/>
                  </a:lnTo>
                  <a:lnTo>
                    <a:pt x="1078" y="14"/>
                  </a:lnTo>
                  <a:lnTo>
                    <a:pt x="1074" y="14"/>
                  </a:lnTo>
                  <a:lnTo>
                    <a:pt x="1068" y="10"/>
                  </a:lnTo>
                  <a:lnTo>
                    <a:pt x="1068" y="4"/>
                  </a:lnTo>
                  <a:lnTo>
                    <a:pt x="1064" y="0"/>
                  </a:lnTo>
                  <a:lnTo>
                    <a:pt x="1054" y="4"/>
                  </a:lnTo>
                  <a:lnTo>
                    <a:pt x="1044" y="14"/>
                  </a:lnTo>
                  <a:lnTo>
                    <a:pt x="1038" y="20"/>
                  </a:lnTo>
                  <a:lnTo>
                    <a:pt x="1018" y="20"/>
                  </a:lnTo>
                  <a:lnTo>
                    <a:pt x="1014" y="30"/>
                  </a:lnTo>
                  <a:lnTo>
                    <a:pt x="1004" y="40"/>
                  </a:lnTo>
                  <a:lnTo>
                    <a:pt x="984" y="68"/>
                  </a:lnTo>
                  <a:lnTo>
                    <a:pt x="978" y="78"/>
                  </a:lnTo>
                  <a:lnTo>
                    <a:pt x="964" y="94"/>
                  </a:lnTo>
                  <a:lnTo>
                    <a:pt x="964" y="98"/>
                  </a:lnTo>
                  <a:lnTo>
                    <a:pt x="948" y="118"/>
                  </a:lnTo>
                  <a:lnTo>
                    <a:pt x="944" y="128"/>
                  </a:lnTo>
                  <a:lnTo>
                    <a:pt x="938" y="138"/>
                  </a:lnTo>
                  <a:lnTo>
                    <a:pt x="944" y="144"/>
                  </a:lnTo>
                  <a:lnTo>
                    <a:pt x="938" y="148"/>
                  </a:lnTo>
                  <a:lnTo>
                    <a:pt x="934" y="148"/>
                  </a:lnTo>
                  <a:lnTo>
                    <a:pt x="934" y="154"/>
                  </a:lnTo>
                  <a:lnTo>
                    <a:pt x="930" y="168"/>
                  </a:lnTo>
                  <a:lnTo>
                    <a:pt x="930" y="178"/>
                  </a:lnTo>
                  <a:lnTo>
                    <a:pt x="934" y="184"/>
                  </a:lnTo>
                  <a:lnTo>
                    <a:pt x="944" y="188"/>
                  </a:lnTo>
                  <a:lnTo>
                    <a:pt x="944" y="198"/>
                  </a:lnTo>
                  <a:lnTo>
                    <a:pt x="948" y="204"/>
                  </a:lnTo>
                  <a:lnTo>
                    <a:pt x="938" y="204"/>
                  </a:lnTo>
                  <a:lnTo>
                    <a:pt x="938" y="218"/>
                  </a:lnTo>
                  <a:lnTo>
                    <a:pt x="920" y="234"/>
                  </a:lnTo>
                  <a:lnTo>
                    <a:pt x="890" y="234"/>
                  </a:lnTo>
                  <a:lnTo>
                    <a:pt x="880" y="238"/>
                  </a:lnTo>
                  <a:lnTo>
                    <a:pt x="844" y="234"/>
                  </a:lnTo>
                  <a:lnTo>
                    <a:pt x="844" y="244"/>
                  </a:lnTo>
                  <a:lnTo>
                    <a:pt x="850" y="248"/>
                  </a:lnTo>
                  <a:lnTo>
                    <a:pt x="850" y="254"/>
                  </a:lnTo>
                  <a:lnTo>
                    <a:pt x="860" y="258"/>
                  </a:lnTo>
                  <a:lnTo>
                    <a:pt x="864" y="264"/>
                  </a:lnTo>
                  <a:lnTo>
                    <a:pt x="864" y="268"/>
                  </a:lnTo>
                  <a:lnTo>
                    <a:pt x="880" y="268"/>
                  </a:lnTo>
                  <a:lnTo>
                    <a:pt x="884" y="274"/>
                  </a:lnTo>
                  <a:lnTo>
                    <a:pt x="884" y="278"/>
                  </a:lnTo>
                  <a:lnTo>
                    <a:pt x="880" y="288"/>
                  </a:lnTo>
                  <a:lnTo>
                    <a:pt x="880" y="312"/>
                  </a:lnTo>
                  <a:lnTo>
                    <a:pt x="870" y="308"/>
                  </a:lnTo>
                  <a:lnTo>
                    <a:pt x="870" y="298"/>
                  </a:lnTo>
                  <a:lnTo>
                    <a:pt x="864" y="294"/>
                  </a:lnTo>
                  <a:lnTo>
                    <a:pt x="850" y="294"/>
                  </a:lnTo>
                  <a:lnTo>
                    <a:pt x="850" y="288"/>
                  </a:lnTo>
                  <a:lnTo>
                    <a:pt x="854" y="278"/>
                  </a:lnTo>
                  <a:lnTo>
                    <a:pt x="840" y="278"/>
                  </a:lnTo>
                  <a:lnTo>
                    <a:pt x="840" y="268"/>
                  </a:lnTo>
                  <a:lnTo>
                    <a:pt x="834" y="268"/>
                  </a:lnTo>
                  <a:lnTo>
                    <a:pt x="804" y="288"/>
                  </a:lnTo>
                  <a:lnTo>
                    <a:pt x="810" y="298"/>
                  </a:lnTo>
                  <a:lnTo>
                    <a:pt x="810" y="304"/>
                  </a:lnTo>
                  <a:lnTo>
                    <a:pt x="804" y="304"/>
                  </a:lnTo>
                  <a:lnTo>
                    <a:pt x="804" y="298"/>
                  </a:lnTo>
                  <a:lnTo>
                    <a:pt x="794" y="298"/>
                  </a:lnTo>
                  <a:lnTo>
                    <a:pt x="790" y="308"/>
                  </a:lnTo>
                  <a:lnTo>
                    <a:pt x="794" y="308"/>
                  </a:lnTo>
                  <a:lnTo>
                    <a:pt x="800" y="312"/>
                  </a:lnTo>
                  <a:lnTo>
                    <a:pt x="800" y="318"/>
                  </a:lnTo>
                  <a:lnTo>
                    <a:pt x="784" y="318"/>
                  </a:lnTo>
                  <a:lnTo>
                    <a:pt x="774" y="328"/>
                  </a:lnTo>
                  <a:lnTo>
                    <a:pt x="774" y="312"/>
                  </a:lnTo>
                  <a:lnTo>
                    <a:pt x="760" y="328"/>
                  </a:lnTo>
                  <a:lnTo>
                    <a:pt x="754" y="328"/>
                  </a:lnTo>
                  <a:lnTo>
                    <a:pt x="744" y="338"/>
                  </a:lnTo>
                  <a:lnTo>
                    <a:pt x="750" y="328"/>
                  </a:lnTo>
                  <a:lnTo>
                    <a:pt x="750" y="318"/>
                  </a:lnTo>
                  <a:lnTo>
                    <a:pt x="744" y="318"/>
                  </a:lnTo>
                  <a:lnTo>
                    <a:pt x="740" y="312"/>
                  </a:lnTo>
                  <a:lnTo>
                    <a:pt x="740" y="318"/>
                  </a:lnTo>
                  <a:lnTo>
                    <a:pt x="724" y="322"/>
                  </a:lnTo>
                  <a:lnTo>
                    <a:pt x="720" y="332"/>
                  </a:lnTo>
                  <a:lnTo>
                    <a:pt x="710" y="338"/>
                  </a:lnTo>
                  <a:lnTo>
                    <a:pt x="710" y="332"/>
                  </a:lnTo>
                  <a:lnTo>
                    <a:pt x="724" y="318"/>
                  </a:lnTo>
                  <a:lnTo>
                    <a:pt x="724" y="298"/>
                  </a:lnTo>
                  <a:lnTo>
                    <a:pt x="714" y="294"/>
                  </a:lnTo>
                  <a:lnTo>
                    <a:pt x="690" y="294"/>
                  </a:lnTo>
                  <a:lnTo>
                    <a:pt x="690" y="298"/>
                  </a:lnTo>
                  <a:lnTo>
                    <a:pt x="666" y="294"/>
                  </a:lnTo>
                  <a:lnTo>
                    <a:pt x="656" y="304"/>
                  </a:lnTo>
                  <a:lnTo>
                    <a:pt x="650" y="298"/>
                  </a:lnTo>
                  <a:lnTo>
                    <a:pt x="626" y="298"/>
                  </a:lnTo>
                  <a:lnTo>
                    <a:pt x="626" y="304"/>
                  </a:lnTo>
                  <a:lnTo>
                    <a:pt x="630" y="304"/>
                  </a:lnTo>
                  <a:lnTo>
                    <a:pt x="630" y="308"/>
                  </a:lnTo>
                  <a:lnTo>
                    <a:pt x="610" y="312"/>
                  </a:lnTo>
                  <a:lnTo>
                    <a:pt x="610" y="304"/>
                  </a:lnTo>
                  <a:lnTo>
                    <a:pt x="596" y="312"/>
                  </a:lnTo>
                  <a:lnTo>
                    <a:pt x="596" y="308"/>
                  </a:lnTo>
                  <a:lnTo>
                    <a:pt x="590" y="308"/>
                  </a:lnTo>
                  <a:lnTo>
                    <a:pt x="590" y="322"/>
                  </a:lnTo>
                  <a:lnTo>
                    <a:pt x="596" y="328"/>
                  </a:lnTo>
                  <a:lnTo>
                    <a:pt x="610" y="318"/>
                  </a:lnTo>
                  <a:lnTo>
                    <a:pt x="610" y="328"/>
                  </a:lnTo>
                  <a:lnTo>
                    <a:pt x="616" y="332"/>
                  </a:lnTo>
                  <a:lnTo>
                    <a:pt x="616" y="322"/>
                  </a:lnTo>
                  <a:lnTo>
                    <a:pt x="620" y="322"/>
                  </a:lnTo>
                  <a:lnTo>
                    <a:pt x="620" y="332"/>
                  </a:lnTo>
                  <a:lnTo>
                    <a:pt x="616" y="338"/>
                  </a:lnTo>
                  <a:lnTo>
                    <a:pt x="566" y="358"/>
                  </a:lnTo>
                  <a:lnTo>
                    <a:pt x="546" y="362"/>
                  </a:lnTo>
                  <a:lnTo>
                    <a:pt x="540" y="362"/>
                  </a:lnTo>
                  <a:lnTo>
                    <a:pt x="540" y="372"/>
                  </a:lnTo>
                  <a:lnTo>
                    <a:pt x="530" y="372"/>
                  </a:lnTo>
                  <a:lnTo>
                    <a:pt x="520" y="378"/>
                  </a:lnTo>
                  <a:lnTo>
                    <a:pt x="510" y="372"/>
                  </a:lnTo>
                  <a:lnTo>
                    <a:pt x="496" y="382"/>
                  </a:lnTo>
                  <a:lnTo>
                    <a:pt x="480" y="382"/>
                  </a:lnTo>
                  <a:lnTo>
                    <a:pt x="470" y="392"/>
                  </a:lnTo>
                  <a:lnTo>
                    <a:pt x="480" y="402"/>
                  </a:lnTo>
                  <a:lnTo>
                    <a:pt x="466" y="402"/>
                  </a:lnTo>
                  <a:lnTo>
                    <a:pt x="450" y="412"/>
                  </a:lnTo>
                  <a:lnTo>
                    <a:pt x="440" y="402"/>
                  </a:lnTo>
                  <a:lnTo>
                    <a:pt x="436" y="408"/>
                  </a:lnTo>
                  <a:lnTo>
                    <a:pt x="426" y="412"/>
                  </a:lnTo>
                  <a:lnTo>
                    <a:pt x="430" y="412"/>
                  </a:lnTo>
                  <a:lnTo>
                    <a:pt x="430" y="418"/>
                  </a:lnTo>
                  <a:lnTo>
                    <a:pt x="420" y="422"/>
                  </a:lnTo>
                  <a:lnTo>
                    <a:pt x="412" y="432"/>
                  </a:lnTo>
                  <a:lnTo>
                    <a:pt x="402" y="448"/>
                  </a:lnTo>
                  <a:lnTo>
                    <a:pt x="392" y="452"/>
                  </a:lnTo>
                  <a:lnTo>
                    <a:pt x="392" y="462"/>
                  </a:lnTo>
                  <a:lnTo>
                    <a:pt x="382" y="468"/>
                  </a:lnTo>
                  <a:lnTo>
                    <a:pt x="376" y="462"/>
                  </a:lnTo>
                  <a:lnTo>
                    <a:pt x="372" y="462"/>
                  </a:lnTo>
                  <a:lnTo>
                    <a:pt x="352" y="458"/>
                  </a:lnTo>
                  <a:lnTo>
                    <a:pt x="342" y="468"/>
                  </a:lnTo>
                  <a:lnTo>
                    <a:pt x="346" y="472"/>
                  </a:lnTo>
                  <a:lnTo>
                    <a:pt x="362" y="478"/>
                  </a:lnTo>
                  <a:lnTo>
                    <a:pt x="376" y="478"/>
                  </a:lnTo>
                  <a:lnTo>
                    <a:pt x="376" y="482"/>
                  </a:lnTo>
                  <a:lnTo>
                    <a:pt x="366" y="492"/>
                  </a:lnTo>
                  <a:lnTo>
                    <a:pt x="362" y="488"/>
                  </a:lnTo>
                  <a:lnTo>
                    <a:pt x="362" y="482"/>
                  </a:lnTo>
                  <a:lnTo>
                    <a:pt x="356" y="488"/>
                  </a:lnTo>
                  <a:lnTo>
                    <a:pt x="356" y="492"/>
                  </a:lnTo>
                  <a:lnTo>
                    <a:pt x="352" y="502"/>
                  </a:lnTo>
                  <a:lnTo>
                    <a:pt x="346" y="508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6" y="528"/>
                  </a:lnTo>
                  <a:lnTo>
                    <a:pt x="342" y="538"/>
                  </a:lnTo>
                  <a:lnTo>
                    <a:pt x="336" y="542"/>
                  </a:lnTo>
                  <a:lnTo>
                    <a:pt x="326" y="528"/>
                  </a:lnTo>
                  <a:lnTo>
                    <a:pt x="316" y="522"/>
                  </a:lnTo>
                  <a:lnTo>
                    <a:pt x="316" y="518"/>
                  </a:lnTo>
                  <a:lnTo>
                    <a:pt x="302" y="508"/>
                  </a:lnTo>
                  <a:lnTo>
                    <a:pt x="302" y="512"/>
                  </a:lnTo>
                  <a:lnTo>
                    <a:pt x="306" y="522"/>
                  </a:lnTo>
                  <a:lnTo>
                    <a:pt x="296" y="528"/>
                  </a:lnTo>
                  <a:lnTo>
                    <a:pt x="296" y="538"/>
                  </a:lnTo>
                  <a:lnTo>
                    <a:pt x="316" y="542"/>
                  </a:lnTo>
                  <a:lnTo>
                    <a:pt x="322" y="548"/>
                  </a:lnTo>
                  <a:lnTo>
                    <a:pt x="332" y="552"/>
                  </a:lnTo>
                  <a:lnTo>
                    <a:pt x="332" y="566"/>
                  </a:lnTo>
                  <a:lnTo>
                    <a:pt x="316" y="566"/>
                  </a:lnTo>
                  <a:lnTo>
                    <a:pt x="312" y="572"/>
                  </a:lnTo>
                  <a:lnTo>
                    <a:pt x="312" y="576"/>
                  </a:lnTo>
                  <a:lnTo>
                    <a:pt x="302" y="576"/>
                  </a:lnTo>
                  <a:lnTo>
                    <a:pt x="302" y="586"/>
                  </a:lnTo>
                  <a:lnTo>
                    <a:pt x="306" y="592"/>
                  </a:lnTo>
                  <a:lnTo>
                    <a:pt x="336" y="602"/>
                  </a:lnTo>
                  <a:lnTo>
                    <a:pt x="336" y="622"/>
                  </a:lnTo>
                  <a:lnTo>
                    <a:pt x="346" y="632"/>
                  </a:lnTo>
                  <a:lnTo>
                    <a:pt x="342" y="636"/>
                  </a:lnTo>
                  <a:lnTo>
                    <a:pt x="332" y="632"/>
                  </a:lnTo>
                  <a:lnTo>
                    <a:pt x="332" y="636"/>
                  </a:lnTo>
                  <a:lnTo>
                    <a:pt x="336" y="642"/>
                  </a:lnTo>
                  <a:lnTo>
                    <a:pt x="332" y="642"/>
                  </a:lnTo>
                  <a:lnTo>
                    <a:pt x="332" y="646"/>
                  </a:lnTo>
                  <a:lnTo>
                    <a:pt x="336" y="646"/>
                  </a:lnTo>
                  <a:lnTo>
                    <a:pt x="336" y="652"/>
                  </a:lnTo>
                  <a:lnTo>
                    <a:pt x="326" y="656"/>
                  </a:lnTo>
                  <a:lnTo>
                    <a:pt x="312" y="656"/>
                  </a:lnTo>
                  <a:lnTo>
                    <a:pt x="302" y="666"/>
                  </a:lnTo>
                  <a:lnTo>
                    <a:pt x="292" y="662"/>
                  </a:lnTo>
                  <a:lnTo>
                    <a:pt x="286" y="666"/>
                  </a:lnTo>
                  <a:lnTo>
                    <a:pt x="286" y="672"/>
                  </a:lnTo>
                  <a:lnTo>
                    <a:pt x="276" y="682"/>
                  </a:lnTo>
                  <a:lnTo>
                    <a:pt x="262" y="676"/>
                  </a:lnTo>
                  <a:lnTo>
                    <a:pt x="256" y="672"/>
                  </a:lnTo>
                  <a:lnTo>
                    <a:pt x="246" y="676"/>
                  </a:lnTo>
                  <a:lnTo>
                    <a:pt x="226" y="682"/>
                  </a:lnTo>
                  <a:lnTo>
                    <a:pt x="212" y="686"/>
                  </a:lnTo>
                  <a:lnTo>
                    <a:pt x="176" y="692"/>
                  </a:lnTo>
                  <a:lnTo>
                    <a:pt x="166" y="686"/>
                  </a:lnTo>
                  <a:lnTo>
                    <a:pt x="152" y="692"/>
                  </a:lnTo>
                  <a:lnTo>
                    <a:pt x="142" y="686"/>
                  </a:lnTo>
                  <a:lnTo>
                    <a:pt x="112" y="696"/>
                  </a:lnTo>
                  <a:lnTo>
                    <a:pt x="112" y="702"/>
                  </a:lnTo>
                  <a:lnTo>
                    <a:pt x="102" y="696"/>
                  </a:lnTo>
                  <a:lnTo>
                    <a:pt x="92" y="702"/>
                  </a:lnTo>
                  <a:lnTo>
                    <a:pt x="82" y="706"/>
                  </a:lnTo>
                  <a:lnTo>
                    <a:pt x="82" y="722"/>
                  </a:lnTo>
                  <a:lnTo>
                    <a:pt x="88" y="722"/>
                  </a:lnTo>
                  <a:lnTo>
                    <a:pt x="88" y="716"/>
                  </a:lnTo>
                  <a:lnTo>
                    <a:pt x="92" y="716"/>
                  </a:lnTo>
                  <a:lnTo>
                    <a:pt x="92" y="722"/>
                  </a:lnTo>
                  <a:lnTo>
                    <a:pt x="82" y="732"/>
                  </a:lnTo>
                  <a:lnTo>
                    <a:pt x="82" y="736"/>
                  </a:lnTo>
                  <a:lnTo>
                    <a:pt x="78" y="732"/>
                  </a:lnTo>
                  <a:lnTo>
                    <a:pt x="72" y="736"/>
                  </a:lnTo>
                  <a:lnTo>
                    <a:pt x="78" y="746"/>
                  </a:lnTo>
                  <a:lnTo>
                    <a:pt x="82" y="746"/>
                  </a:lnTo>
                  <a:lnTo>
                    <a:pt x="82" y="752"/>
                  </a:lnTo>
                  <a:lnTo>
                    <a:pt x="72" y="762"/>
                  </a:lnTo>
                  <a:lnTo>
                    <a:pt x="88" y="772"/>
                  </a:lnTo>
                  <a:lnTo>
                    <a:pt x="82" y="776"/>
                  </a:lnTo>
                  <a:lnTo>
                    <a:pt x="92" y="776"/>
                  </a:lnTo>
                  <a:lnTo>
                    <a:pt x="98" y="792"/>
                  </a:lnTo>
                  <a:lnTo>
                    <a:pt x="102" y="796"/>
                  </a:lnTo>
                  <a:lnTo>
                    <a:pt x="98" y="802"/>
                  </a:lnTo>
                  <a:lnTo>
                    <a:pt x="98" y="806"/>
                  </a:lnTo>
                  <a:lnTo>
                    <a:pt x="92" y="812"/>
                  </a:lnTo>
                  <a:lnTo>
                    <a:pt x="92" y="836"/>
                  </a:lnTo>
                  <a:lnTo>
                    <a:pt x="98" y="840"/>
                  </a:lnTo>
                  <a:lnTo>
                    <a:pt x="98" y="866"/>
                  </a:lnTo>
                  <a:lnTo>
                    <a:pt x="108" y="876"/>
                  </a:lnTo>
                  <a:lnTo>
                    <a:pt x="118" y="880"/>
                  </a:lnTo>
                  <a:lnTo>
                    <a:pt x="138" y="880"/>
                  </a:lnTo>
                  <a:lnTo>
                    <a:pt x="148" y="890"/>
                  </a:lnTo>
                  <a:lnTo>
                    <a:pt x="156" y="890"/>
                  </a:lnTo>
                  <a:lnTo>
                    <a:pt x="156" y="910"/>
                  </a:lnTo>
                  <a:lnTo>
                    <a:pt x="152" y="916"/>
                  </a:lnTo>
                  <a:lnTo>
                    <a:pt x="162" y="916"/>
                  </a:lnTo>
                  <a:lnTo>
                    <a:pt x="166" y="920"/>
                  </a:lnTo>
                  <a:lnTo>
                    <a:pt x="172" y="936"/>
                  </a:lnTo>
                  <a:lnTo>
                    <a:pt x="176" y="940"/>
                  </a:lnTo>
                  <a:lnTo>
                    <a:pt x="196" y="946"/>
                  </a:lnTo>
                  <a:lnTo>
                    <a:pt x="202" y="950"/>
                  </a:lnTo>
                  <a:lnTo>
                    <a:pt x="202" y="946"/>
                  </a:lnTo>
                  <a:lnTo>
                    <a:pt x="206" y="956"/>
                  </a:lnTo>
                  <a:lnTo>
                    <a:pt x="212" y="970"/>
                  </a:lnTo>
                  <a:lnTo>
                    <a:pt x="212" y="976"/>
                  </a:lnTo>
                  <a:lnTo>
                    <a:pt x="206" y="990"/>
                  </a:lnTo>
                  <a:lnTo>
                    <a:pt x="202" y="1000"/>
                  </a:lnTo>
                  <a:lnTo>
                    <a:pt x="202" y="1016"/>
                  </a:lnTo>
                  <a:lnTo>
                    <a:pt x="196" y="1026"/>
                  </a:lnTo>
                  <a:lnTo>
                    <a:pt x="196" y="1046"/>
                  </a:lnTo>
                  <a:lnTo>
                    <a:pt x="206" y="1060"/>
                  </a:lnTo>
                  <a:lnTo>
                    <a:pt x="212" y="1084"/>
                  </a:lnTo>
                  <a:lnTo>
                    <a:pt x="216" y="1100"/>
                  </a:lnTo>
                  <a:lnTo>
                    <a:pt x="216" y="1124"/>
                  </a:lnTo>
                  <a:lnTo>
                    <a:pt x="212" y="1134"/>
                  </a:lnTo>
                  <a:lnTo>
                    <a:pt x="206" y="1144"/>
                  </a:lnTo>
                  <a:lnTo>
                    <a:pt x="192" y="1144"/>
                  </a:lnTo>
                  <a:lnTo>
                    <a:pt x="186" y="1150"/>
                  </a:lnTo>
                  <a:lnTo>
                    <a:pt x="196" y="1164"/>
                  </a:lnTo>
                  <a:lnTo>
                    <a:pt x="192" y="1174"/>
                  </a:lnTo>
                  <a:lnTo>
                    <a:pt x="176" y="1164"/>
                  </a:lnTo>
                  <a:lnTo>
                    <a:pt x="162" y="1164"/>
                  </a:lnTo>
                  <a:lnTo>
                    <a:pt x="152" y="1154"/>
                  </a:lnTo>
                  <a:lnTo>
                    <a:pt x="152" y="1110"/>
                  </a:lnTo>
                  <a:lnTo>
                    <a:pt x="156" y="1090"/>
                  </a:lnTo>
                  <a:lnTo>
                    <a:pt x="156" y="1084"/>
                  </a:lnTo>
                  <a:lnTo>
                    <a:pt x="152" y="1060"/>
                  </a:lnTo>
                  <a:lnTo>
                    <a:pt x="156" y="1050"/>
                  </a:lnTo>
                  <a:lnTo>
                    <a:pt x="156" y="1040"/>
                  </a:lnTo>
                  <a:lnTo>
                    <a:pt x="152" y="1030"/>
                  </a:lnTo>
                  <a:lnTo>
                    <a:pt x="156" y="1020"/>
                  </a:lnTo>
                  <a:lnTo>
                    <a:pt x="182" y="1006"/>
                  </a:lnTo>
                  <a:lnTo>
                    <a:pt x="186" y="1000"/>
                  </a:lnTo>
                  <a:lnTo>
                    <a:pt x="186" y="980"/>
                  </a:lnTo>
                  <a:lnTo>
                    <a:pt x="196" y="980"/>
                  </a:lnTo>
                  <a:lnTo>
                    <a:pt x="196" y="966"/>
                  </a:lnTo>
                  <a:lnTo>
                    <a:pt x="176" y="956"/>
                  </a:lnTo>
                  <a:lnTo>
                    <a:pt x="156" y="966"/>
                  </a:lnTo>
                  <a:lnTo>
                    <a:pt x="132" y="966"/>
                  </a:lnTo>
                  <a:lnTo>
                    <a:pt x="122" y="960"/>
                  </a:lnTo>
                  <a:lnTo>
                    <a:pt x="112" y="950"/>
                  </a:lnTo>
                  <a:lnTo>
                    <a:pt x="108" y="940"/>
                  </a:lnTo>
                  <a:lnTo>
                    <a:pt x="92" y="926"/>
                  </a:lnTo>
                  <a:lnTo>
                    <a:pt x="92" y="916"/>
                  </a:lnTo>
                  <a:lnTo>
                    <a:pt x="72" y="906"/>
                  </a:lnTo>
                  <a:lnTo>
                    <a:pt x="58" y="896"/>
                  </a:lnTo>
                  <a:lnTo>
                    <a:pt x="52" y="886"/>
                  </a:lnTo>
                  <a:lnTo>
                    <a:pt x="28" y="876"/>
                  </a:lnTo>
                  <a:lnTo>
                    <a:pt x="0" y="876"/>
                  </a:lnTo>
                  <a:lnTo>
                    <a:pt x="4" y="880"/>
                  </a:lnTo>
                  <a:lnTo>
                    <a:pt x="10" y="896"/>
                  </a:lnTo>
                  <a:lnTo>
                    <a:pt x="12" y="900"/>
                  </a:lnTo>
                  <a:lnTo>
                    <a:pt x="22" y="906"/>
                  </a:lnTo>
                  <a:lnTo>
                    <a:pt x="32" y="914"/>
                  </a:lnTo>
                  <a:lnTo>
                    <a:pt x="44" y="918"/>
                  </a:lnTo>
                  <a:lnTo>
                    <a:pt x="52" y="922"/>
                  </a:lnTo>
                  <a:lnTo>
                    <a:pt x="58" y="926"/>
                  </a:lnTo>
                  <a:lnTo>
                    <a:pt x="62" y="930"/>
                  </a:lnTo>
                  <a:lnTo>
                    <a:pt x="68" y="932"/>
                  </a:lnTo>
                  <a:lnTo>
                    <a:pt x="70" y="934"/>
                  </a:lnTo>
                  <a:lnTo>
                    <a:pt x="70" y="936"/>
                  </a:lnTo>
                  <a:lnTo>
                    <a:pt x="68" y="942"/>
                  </a:lnTo>
                  <a:lnTo>
                    <a:pt x="62" y="950"/>
                  </a:lnTo>
                  <a:lnTo>
                    <a:pt x="52" y="956"/>
                  </a:lnTo>
                  <a:lnTo>
                    <a:pt x="44" y="960"/>
                  </a:lnTo>
                  <a:lnTo>
                    <a:pt x="42" y="962"/>
                  </a:lnTo>
                  <a:lnTo>
                    <a:pt x="44" y="964"/>
                  </a:lnTo>
                  <a:lnTo>
                    <a:pt x="50" y="970"/>
                  </a:lnTo>
                  <a:lnTo>
                    <a:pt x="60" y="976"/>
                  </a:lnTo>
                  <a:lnTo>
                    <a:pt x="64" y="980"/>
                  </a:lnTo>
                  <a:lnTo>
                    <a:pt x="64" y="984"/>
                  </a:lnTo>
                  <a:lnTo>
                    <a:pt x="62" y="986"/>
                  </a:lnTo>
                  <a:lnTo>
                    <a:pt x="58" y="988"/>
                  </a:lnTo>
                  <a:lnTo>
                    <a:pt x="50" y="990"/>
                  </a:lnTo>
                  <a:lnTo>
                    <a:pt x="46" y="990"/>
                  </a:lnTo>
                  <a:lnTo>
                    <a:pt x="46" y="1006"/>
                  </a:lnTo>
                  <a:lnTo>
                    <a:pt x="70" y="1030"/>
                  </a:lnTo>
                  <a:lnTo>
                    <a:pt x="78" y="1038"/>
                  </a:lnTo>
                  <a:lnTo>
                    <a:pt x="84" y="1046"/>
                  </a:lnTo>
                  <a:lnTo>
                    <a:pt x="86" y="1052"/>
                  </a:lnTo>
                  <a:lnTo>
                    <a:pt x="88" y="1058"/>
                  </a:lnTo>
                  <a:lnTo>
                    <a:pt x="88" y="1066"/>
                  </a:lnTo>
                  <a:lnTo>
                    <a:pt x="92" y="1072"/>
                  </a:lnTo>
                  <a:lnTo>
                    <a:pt x="94" y="1080"/>
                  </a:lnTo>
                  <a:lnTo>
                    <a:pt x="94" y="1086"/>
                  </a:lnTo>
                  <a:lnTo>
                    <a:pt x="92" y="1092"/>
                  </a:lnTo>
                  <a:lnTo>
                    <a:pt x="92" y="1102"/>
                  </a:lnTo>
                  <a:lnTo>
                    <a:pt x="90" y="1110"/>
                  </a:lnTo>
                  <a:lnTo>
                    <a:pt x="88" y="1116"/>
                  </a:lnTo>
                  <a:lnTo>
                    <a:pt x="68" y="1132"/>
                  </a:lnTo>
                  <a:lnTo>
                    <a:pt x="52" y="1144"/>
                  </a:lnTo>
                  <a:lnTo>
                    <a:pt x="44" y="1156"/>
                  </a:lnTo>
                  <a:lnTo>
                    <a:pt x="34" y="1166"/>
                  </a:lnTo>
                  <a:lnTo>
                    <a:pt x="28" y="1170"/>
                  </a:lnTo>
                  <a:lnTo>
                    <a:pt x="26" y="1170"/>
                  </a:lnTo>
                  <a:lnTo>
                    <a:pt x="24" y="1168"/>
                  </a:lnTo>
                  <a:lnTo>
                    <a:pt x="24" y="1176"/>
                  </a:lnTo>
                  <a:lnTo>
                    <a:pt x="22" y="1200"/>
                  </a:lnTo>
                  <a:lnTo>
                    <a:pt x="22" y="1208"/>
                  </a:lnTo>
                  <a:lnTo>
                    <a:pt x="24" y="1212"/>
                  </a:lnTo>
                  <a:lnTo>
                    <a:pt x="26" y="1214"/>
                  </a:lnTo>
                  <a:lnTo>
                    <a:pt x="30" y="1214"/>
                  </a:lnTo>
                  <a:lnTo>
                    <a:pt x="36" y="1216"/>
                  </a:lnTo>
                  <a:lnTo>
                    <a:pt x="44" y="1216"/>
                  </a:lnTo>
                  <a:lnTo>
                    <a:pt x="52" y="1222"/>
                  </a:lnTo>
                  <a:lnTo>
                    <a:pt x="56" y="1232"/>
                  </a:lnTo>
                  <a:lnTo>
                    <a:pt x="62" y="1242"/>
                  </a:lnTo>
                  <a:lnTo>
                    <a:pt x="70" y="1246"/>
                  </a:lnTo>
                  <a:lnTo>
                    <a:pt x="78" y="1248"/>
                  </a:lnTo>
                  <a:lnTo>
                    <a:pt x="110" y="1248"/>
                  </a:lnTo>
                  <a:lnTo>
                    <a:pt x="116" y="1240"/>
                  </a:lnTo>
                  <a:lnTo>
                    <a:pt x="124" y="1236"/>
                  </a:lnTo>
                  <a:lnTo>
                    <a:pt x="128" y="1234"/>
                  </a:lnTo>
                  <a:lnTo>
                    <a:pt x="132" y="1232"/>
                  </a:lnTo>
                  <a:lnTo>
                    <a:pt x="134" y="1234"/>
                  </a:lnTo>
                  <a:lnTo>
                    <a:pt x="136" y="1236"/>
                  </a:lnTo>
                  <a:lnTo>
                    <a:pt x="138" y="1242"/>
                  </a:lnTo>
                  <a:lnTo>
                    <a:pt x="136" y="1256"/>
                  </a:lnTo>
                  <a:lnTo>
                    <a:pt x="138" y="1260"/>
                  </a:lnTo>
                  <a:lnTo>
                    <a:pt x="140" y="1262"/>
                  </a:lnTo>
                  <a:lnTo>
                    <a:pt x="148" y="1266"/>
                  </a:lnTo>
                  <a:lnTo>
                    <a:pt x="158" y="1268"/>
                  </a:lnTo>
                  <a:lnTo>
                    <a:pt x="158" y="1296"/>
                  </a:lnTo>
                  <a:lnTo>
                    <a:pt x="158" y="1300"/>
                  </a:lnTo>
                  <a:lnTo>
                    <a:pt x="160" y="1302"/>
                  </a:lnTo>
                  <a:lnTo>
                    <a:pt x="166" y="1308"/>
                  </a:lnTo>
                  <a:lnTo>
                    <a:pt x="172" y="1312"/>
                  </a:lnTo>
                  <a:lnTo>
                    <a:pt x="176" y="1318"/>
                  </a:lnTo>
                  <a:lnTo>
                    <a:pt x="178" y="1322"/>
                  </a:lnTo>
                  <a:lnTo>
                    <a:pt x="178" y="1324"/>
                  </a:lnTo>
                  <a:lnTo>
                    <a:pt x="174" y="1332"/>
                  </a:lnTo>
                  <a:lnTo>
                    <a:pt x="172" y="1336"/>
                  </a:lnTo>
                  <a:lnTo>
                    <a:pt x="174" y="1340"/>
                  </a:lnTo>
                  <a:lnTo>
                    <a:pt x="176" y="1352"/>
                  </a:lnTo>
                  <a:lnTo>
                    <a:pt x="180" y="1360"/>
                  </a:lnTo>
                  <a:lnTo>
                    <a:pt x="184" y="1364"/>
                  </a:lnTo>
                  <a:lnTo>
                    <a:pt x="188" y="1366"/>
                  </a:lnTo>
                  <a:lnTo>
                    <a:pt x="192" y="1372"/>
                  </a:lnTo>
                  <a:lnTo>
                    <a:pt x="194" y="1378"/>
                  </a:lnTo>
                  <a:lnTo>
                    <a:pt x="196" y="1384"/>
                  </a:lnTo>
                  <a:lnTo>
                    <a:pt x="194" y="1390"/>
                  </a:lnTo>
                  <a:lnTo>
                    <a:pt x="192" y="1392"/>
                  </a:lnTo>
                  <a:lnTo>
                    <a:pt x="188" y="1392"/>
                  </a:lnTo>
                  <a:lnTo>
                    <a:pt x="196" y="1400"/>
                  </a:lnTo>
                  <a:lnTo>
                    <a:pt x="212" y="1416"/>
                  </a:lnTo>
                  <a:lnTo>
                    <a:pt x="214" y="1424"/>
                  </a:lnTo>
                  <a:lnTo>
                    <a:pt x="214" y="1428"/>
                  </a:lnTo>
                  <a:lnTo>
                    <a:pt x="212" y="1430"/>
                  </a:lnTo>
                  <a:lnTo>
                    <a:pt x="212" y="1436"/>
                  </a:lnTo>
                  <a:lnTo>
                    <a:pt x="212" y="1438"/>
                  </a:lnTo>
                  <a:lnTo>
                    <a:pt x="214" y="1442"/>
                  </a:lnTo>
                  <a:lnTo>
                    <a:pt x="222" y="1448"/>
                  </a:lnTo>
                  <a:lnTo>
                    <a:pt x="232" y="1454"/>
                  </a:lnTo>
                  <a:lnTo>
                    <a:pt x="240" y="1462"/>
                  </a:lnTo>
                  <a:lnTo>
                    <a:pt x="246" y="1468"/>
                  </a:lnTo>
                  <a:lnTo>
                    <a:pt x="244" y="1472"/>
                  </a:lnTo>
                  <a:lnTo>
                    <a:pt x="244" y="1484"/>
                  </a:lnTo>
                  <a:lnTo>
                    <a:pt x="246" y="1492"/>
                  </a:lnTo>
                  <a:lnTo>
                    <a:pt x="248" y="1494"/>
                  </a:lnTo>
                  <a:lnTo>
                    <a:pt x="250" y="1492"/>
                  </a:lnTo>
                  <a:lnTo>
                    <a:pt x="254" y="1488"/>
                  </a:lnTo>
                  <a:lnTo>
                    <a:pt x="260" y="1484"/>
                  </a:lnTo>
                  <a:lnTo>
                    <a:pt x="266" y="1482"/>
                  </a:lnTo>
                  <a:lnTo>
                    <a:pt x="268" y="1480"/>
                  </a:lnTo>
                  <a:lnTo>
                    <a:pt x="268" y="1476"/>
                  </a:lnTo>
                  <a:lnTo>
                    <a:pt x="268" y="1456"/>
                  </a:lnTo>
                  <a:lnTo>
                    <a:pt x="278" y="1438"/>
                  </a:lnTo>
                  <a:lnTo>
                    <a:pt x="284" y="1432"/>
                  </a:lnTo>
                  <a:lnTo>
                    <a:pt x="288" y="1426"/>
                  </a:lnTo>
                  <a:lnTo>
                    <a:pt x="288" y="1420"/>
                  </a:lnTo>
                  <a:lnTo>
                    <a:pt x="288" y="1400"/>
                  </a:lnTo>
                  <a:lnTo>
                    <a:pt x="296" y="1396"/>
                  </a:lnTo>
                  <a:lnTo>
                    <a:pt x="302" y="1390"/>
                  </a:lnTo>
                  <a:lnTo>
                    <a:pt x="310" y="1388"/>
                  </a:lnTo>
                  <a:lnTo>
                    <a:pt x="314" y="1388"/>
                  </a:lnTo>
                  <a:lnTo>
                    <a:pt x="318" y="1388"/>
                  </a:lnTo>
                  <a:lnTo>
                    <a:pt x="324" y="1392"/>
                  </a:lnTo>
                  <a:lnTo>
                    <a:pt x="332" y="1398"/>
                  </a:lnTo>
                  <a:lnTo>
                    <a:pt x="334" y="1406"/>
                  </a:lnTo>
                  <a:lnTo>
                    <a:pt x="336" y="1420"/>
                  </a:lnTo>
                  <a:lnTo>
                    <a:pt x="338" y="1426"/>
                  </a:lnTo>
                  <a:lnTo>
                    <a:pt x="342" y="1432"/>
                  </a:lnTo>
                  <a:lnTo>
                    <a:pt x="352" y="1446"/>
                  </a:lnTo>
                  <a:lnTo>
                    <a:pt x="356" y="1452"/>
                  </a:lnTo>
                  <a:lnTo>
                    <a:pt x="358" y="1460"/>
                  </a:lnTo>
                  <a:lnTo>
                    <a:pt x="360" y="1468"/>
                  </a:lnTo>
                  <a:lnTo>
                    <a:pt x="384" y="1460"/>
                  </a:lnTo>
                  <a:lnTo>
                    <a:pt x="396" y="1468"/>
                  </a:lnTo>
                  <a:lnTo>
                    <a:pt x="438" y="1470"/>
                  </a:lnTo>
                  <a:lnTo>
                    <a:pt x="444" y="1470"/>
                  </a:lnTo>
                  <a:lnTo>
                    <a:pt x="448" y="1468"/>
                  </a:lnTo>
                  <a:lnTo>
                    <a:pt x="456" y="1462"/>
                  </a:lnTo>
                  <a:lnTo>
                    <a:pt x="462" y="1460"/>
                  </a:lnTo>
                  <a:lnTo>
                    <a:pt x="466" y="1458"/>
                  </a:lnTo>
                  <a:lnTo>
                    <a:pt x="470" y="1460"/>
                  </a:lnTo>
                  <a:lnTo>
                    <a:pt x="494" y="1460"/>
                  </a:lnTo>
                  <a:lnTo>
                    <a:pt x="510" y="1460"/>
                  </a:lnTo>
                  <a:lnTo>
                    <a:pt x="532" y="1454"/>
                  </a:lnTo>
                  <a:lnTo>
                    <a:pt x="536" y="1456"/>
                  </a:lnTo>
                  <a:lnTo>
                    <a:pt x="538" y="1450"/>
                  </a:lnTo>
                  <a:lnTo>
                    <a:pt x="540" y="1444"/>
                  </a:lnTo>
                  <a:lnTo>
                    <a:pt x="554" y="1426"/>
                  </a:lnTo>
                  <a:lnTo>
                    <a:pt x="566" y="1410"/>
                  </a:lnTo>
                  <a:lnTo>
                    <a:pt x="572" y="1402"/>
                  </a:lnTo>
                  <a:lnTo>
                    <a:pt x="586" y="1380"/>
                  </a:lnTo>
                  <a:lnTo>
                    <a:pt x="584" y="1372"/>
                  </a:lnTo>
                  <a:lnTo>
                    <a:pt x="584" y="1364"/>
                  </a:lnTo>
                  <a:lnTo>
                    <a:pt x="586" y="1360"/>
                  </a:lnTo>
                  <a:lnTo>
                    <a:pt x="592" y="1354"/>
                  </a:lnTo>
                  <a:lnTo>
                    <a:pt x="598" y="1352"/>
                  </a:lnTo>
                  <a:lnTo>
                    <a:pt x="608" y="1348"/>
                  </a:lnTo>
                  <a:lnTo>
                    <a:pt x="614" y="1346"/>
                  </a:lnTo>
                  <a:lnTo>
                    <a:pt x="628" y="1346"/>
                  </a:lnTo>
                  <a:lnTo>
                    <a:pt x="638" y="1346"/>
                  </a:lnTo>
                  <a:lnTo>
                    <a:pt x="644" y="1346"/>
                  </a:lnTo>
                  <a:lnTo>
                    <a:pt x="646" y="1342"/>
                  </a:lnTo>
                  <a:lnTo>
                    <a:pt x="648" y="1338"/>
                  </a:lnTo>
                  <a:lnTo>
                    <a:pt x="650" y="1334"/>
                  </a:lnTo>
                  <a:lnTo>
                    <a:pt x="652" y="1328"/>
                  </a:lnTo>
                  <a:lnTo>
                    <a:pt x="656" y="1304"/>
                  </a:lnTo>
                  <a:lnTo>
                    <a:pt x="658" y="1302"/>
                  </a:lnTo>
                  <a:lnTo>
                    <a:pt x="666" y="1298"/>
                  </a:lnTo>
                  <a:lnTo>
                    <a:pt x="676" y="1296"/>
                  </a:lnTo>
                  <a:lnTo>
                    <a:pt x="680" y="1294"/>
                  </a:lnTo>
                  <a:lnTo>
                    <a:pt x="682" y="1290"/>
                  </a:lnTo>
                  <a:lnTo>
                    <a:pt x="688" y="1272"/>
                  </a:lnTo>
                  <a:lnTo>
                    <a:pt x="694" y="1266"/>
                  </a:lnTo>
                  <a:lnTo>
                    <a:pt x="702" y="1254"/>
                  </a:lnTo>
                  <a:lnTo>
                    <a:pt x="706" y="1246"/>
                  </a:lnTo>
                  <a:lnTo>
                    <a:pt x="704" y="1246"/>
                  </a:lnTo>
                  <a:lnTo>
                    <a:pt x="708" y="1242"/>
                  </a:lnTo>
                  <a:lnTo>
                    <a:pt x="716" y="1236"/>
                  </a:lnTo>
                  <a:lnTo>
                    <a:pt x="734" y="1226"/>
                  </a:lnTo>
                  <a:lnTo>
                    <a:pt x="738" y="1224"/>
                  </a:lnTo>
                  <a:lnTo>
                    <a:pt x="742" y="1224"/>
                  </a:lnTo>
                  <a:lnTo>
                    <a:pt x="748" y="1222"/>
                  </a:lnTo>
                  <a:lnTo>
                    <a:pt x="754" y="1220"/>
                  </a:lnTo>
                  <a:lnTo>
                    <a:pt x="762" y="1218"/>
                  </a:lnTo>
                  <a:lnTo>
                    <a:pt x="758" y="1218"/>
                  </a:lnTo>
                  <a:lnTo>
                    <a:pt x="770" y="1212"/>
                  </a:lnTo>
                  <a:lnTo>
                    <a:pt x="794" y="1204"/>
                  </a:lnTo>
                  <a:lnTo>
                    <a:pt x="798" y="1202"/>
                  </a:lnTo>
                  <a:lnTo>
                    <a:pt x="804" y="1200"/>
                  </a:lnTo>
                  <a:lnTo>
                    <a:pt x="830" y="1198"/>
                  </a:lnTo>
                  <a:lnTo>
                    <a:pt x="834" y="1198"/>
                  </a:lnTo>
                  <a:lnTo>
                    <a:pt x="836" y="1196"/>
                  </a:lnTo>
                  <a:lnTo>
                    <a:pt x="840" y="1194"/>
                  </a:lnTo>
                  <a:lnTo>
                    <a:pt x="848" y="1194"/>
                  </a:lnTo>
                  <a:lnTo>
                    <a:pt x="852" y="1194"/>
                  </a:lnTo>
                  <a:lnTo>
                    <a:pt x="852" y="1192"/>
                  </a:lnTo>
                  <a:lnTo>
                    <a:pt x="852" y="1190"/>
                  </a:lnTo>
                  <a:lnTo>
                    <a:pt x="852" y="1188"/>
                  </a:lnTo>
                  <a:lnTo>
                    <a:pt x="856" y="1184"/>
                  </a:lnTo>
                  <a:lnTo>
                    <a:pt x="862" y="1182"/>
                  </a:lnTo>
                  <a:lnTo>
                    <a:pt x="876" y="1176"/>
                  </a:lnTo>
                  <a:lnTo>
                    <a:pt x="886" y="1174"/>
                  </a:lnTo>
                  <a:lnTo>
                    <a:pt x="894" y="1174"/>
                  </a:lnTo>
                  <a:lnTo>
                    <a:pt x="898" y="1182"/>
                  </a:lnTo>
                  <a:lnTo>
                    <a:pt x="900" y="1182"/>
                  </a:lnTo>
                  <a:lnTo>
                    <a:pt x="902" y="1186"/>
                  </a:lnTo>
                  <a:lnTo>
                    <a:pt x="904" y="1194"/>
                  </a:lnTo>
                  <a:lnTo>
                    <a:pt x="904" y="1208"/>
                  </a:lnTo>
                  <a:lnTo>
                    <a:pt x="908" y="1210"/>
                  </a:lnTo>
                  <a:lnTo>
                    <a:pt x="914" y="1212"/>
                  </a:lnTo>
                  <a:lnTo>
                    <a:pt x="922" y="1210"/>
                  </a:lnTo>
                  <a:lnTo>
                    <a:pt x="942" y="1206"/>
                  </a:lnTo>
                  <a:lnTo>
                    <a:pt x="954" y="1210"/>
                  </a:lnTo>
                  <a:lnTo>
                    <a:pt x="964" y="1222"/>
                  </a:lnTo>
                  <a:lnTo>
                    <a:pt x="980" y="1232"/>
                  </a:lnTo>
                  <a:lnTo>
                    <a:pt x="1000" y="1238"/>
                  </a:lnTo>
                  <a:lnTo>
                    <a:pt x="998" y="1240"/>
                  </a:lnTo>
                  <a:lnTo>
                    <a:pt x="1004" y="1240"/>
                  </a:lnTo>
                  <a:lnTo>
                    <a:pt x="1050" y="1240"/>
                  </a:lnTo>
                  <a:lnTo>
                    <a:pt x="1050" y="1242"/>
                  </a:lnTo>
                  <a:lnTo>
                    <a:pt x="1054" y="1242"/>
                  </a:lnTo>
                  <a:lnTo>
                    <a:pt x="1064" y="1240"/>
                  </a:lnTo>
                  <a:lnTo>
                    <a:pt x="1084" y="1236"/>
                  </a:lnTo>
                  <a:lnTo>
                    <a:pt x="1092" y="1236"/>
                  </a:lnTo>
                  <a:lnTo>
                    <a:pt x="1106" y="1242"/>
                  </a:lnTo>
                  <a:lnTo>
                    <a:pt x="1112" y="1244"/>
                  </a:lnTo>
                  <a:lnTo>
                    <a:pt x="1122" y="1242"/>
                  </a:lnTo>
                  <a:lnTo>
                    <a:pt x="1130" y="1238"/>
                  </a:lnTo>
                  <a:lnTo>
                    <a:pt x="1138" y="1236"/>
                  </a:lnTo>
                  <a:lnTo>
                    <a:pt x="1148" y="1230"/>
                  </a:lnTo>
                  <a:lnTo>
                    <a:pt x="1154" y="1228"/>
                  </a:lnTo>
                  <a:lnTo>
                    <a:pt x="1166" y="1222"/>
                  </a:lnTo>
                  <a:lnTo>
                    <a:pt x="1176" y="1222"/>
                  </a:lnTo>
                  <a:lnTo>
                    <a:pt x="1186" y="1208"/>
                  </a:lnTo>
                  <a:lnTo>
                    <a:pt x="1202" y="1206"/>
                  </a:lnTo>
                  <a:lnTo>
                    <a:pt x="1218" y="1200"/>
                  </a:lnTo>
                  <a:lnTo>
                    <a:pt x="1224" y="1194"/>
                  </a:lnTo>
                  <a:lnTo>
                    <a:pt x="1236" y="1186"/>
                  </a:lnTo>
                  <a:lnTo>
                    <a:pt x="1242" y="1186"/>
                  </a:lnTo>
                  <a:lnTo>
                    <a:pt x="1258" y="1186"/>
                  </a:lnTo>
                  <a:lnTo>
                    <a:pt x="1268" y="1184"/>
                  </a:lnTo>
                  <a:lnTo>
                    <a:pt x="1272" y="1164"/>
                  </a:lnTo>
                  <a:lnTo>
                    <a:pt x="1272" y="1150"/>
                  </a:lnTo>
                  <a:lnTo>
                    <a:pt x="1278" y="1140"/>
                  </a:lnTo>
                  <a:lnTo>
                    <a:pt x="1280" y="1134"/>
                  </a:lnTo>
                  <a:lnTo>
                    <a:pt x="1280" y="1118"/>
                  </a:lnTo>
                  <a:lnTo>
                    <a:pt x="1288" y="1118"/>
                  </a:lnTo>
                  <a:lnTo>
                    <a:pt x="1306" y="1114"/>
                  </a:lnTo>
                  <a:lnTo>
                    <a:pt x="1310" y="1098"/>
                  </a:lnTo>
                  <a:lnTo>
                    <a:pt x="1312" y="1092"/>
                  </a:lnTo>
                  <a:lnTo>
                    <a:pt x="1310" y="1094"/>
                  </a:lnTo>
                  <a:lnTo>
                    <a:pt x="1310" y="1090"/>
                  </a:lnTo>
                  <a:lnTo>
                    <a:pt x="1312" y="1082"/>
                  </a:lnTo>
                  <a:lnTo>
                    <a:pt x="1312" y="1080"/>
                  </a:lnTo>
                  <a:lnTo>
                    <a:pt x="1322" y="1078"/>
                  </a:lnTo>
                  <a:lnTo>
                    <a:pt x="1334" y="1072"/>
                  </a:lnTo>
                  <a:lnTo>
                    <a:pt x="1358" y="1070"/>
                  </a:lnTo>
                  <a:lnTo>
                    <a:pt x="1366" y="1070"/>
                  </a:lnTo>
                  <a:lnTo>
                    <a:pt x="1374" y="1052"/>
                  </a:lnTo>
                  <a:lnTo>
                    <a:pt x="1388" y="1050"/>
                  </a:lnTo>
                  <a:lnTo>
                    <a:pt x="1398" y="1046"/>
                  </a:lnTo>
                  <a:lnTo>
                    <a:pt x="1402" y="1036"/>
                  </a:lnTo>
                  <a:lnTo>
                    <a:pt x="1404" y="1018"/>
                  </a:lnTo>
                  <a:lnTo>
                    <a:pt x="1406" y="1012"/>
                  </a:lnTo>
                  <a:lnTo>
                    <a:pt x="1406" y="1008"/>
                  </a:lnTo>
                  <a:lnTo>
                    <a:pt x="1404" y="1000"/>
                  </a:lnTo>
                  <a:lnTo>
                    <a:pt x="1396" y="988"/>
                  </a:lnTo>
                  <a:lnTo>
                    <a:pt x="1386" y="984"/>
                  </a:lnTo>
                  <a:lnTo>
                    <a:pt x="1382" y="982"/>
                  </a:lnTo>
                  <a:lnTo>
                    <a:pt x="1382" y="980"/>
                  </a:lnTo>
                  <a:lnTo>
                    <a:pt x="1386" y="976"/>
                  </a:lnTo>
                  <a:lnTo>
                    <a:pt x="1386" y="956"/>
                  </a:lnTo>
                  <a:lnTo>
                    <a:pt x="1384" y="944"/>
                  </a:lnTo>
                  <a:lnTo>
                    <a:pt x="1384" y="920"/>
                  </a:lnTo>
                  <a:lnTo>
                    <a:pt x="1384" y="910"/>
                  </a:lnTo>
                  <a:lnTo>
                    <a:pt x="1380" y="890"/>
                  </a:lnTo>
                  <a:lnTo>
                    <a:pt x="1370" y="890"/>
                  </a:lnTo>
                  <a:lnTo>
                    <a:pt x="1370" y="878"/>
                  </a:lnTo>
                  <a:lnTo>
                    <a:pt x="1366" y="868"/>
                  </a:lnTo>
                  <a:lnTo>
                    <a:pt x="1344" y="862"/>
                  </a:lnTo>
                  <a:lnTo>
                    <a:pt x="1350" y="850"/>
                  </a:lnTo>
                  <a:lnTo>
                    <a:pt x="1352" y="846"/>
                  </a:lnTo>
                  <a:lnTo>
                    <a:pt x="1352" y="836"/>
                  </a:lnTo>
                  <a:lnTo>
                    <a:pt x="1350" y="832"/>
                  </a:lnTo>
                  <a:lnTo>
                    <a:pt x="1346" y="828"/>
                  </a:lnTo>
                  <a:lnTo>
                    <a:pt x="1338" y="824"/>
                  </a:lnTo>
                  <a:lnTo>
                    <a:pt x="1326" y="808"/>
                  </a:lnTo>
                  <a:lnTo>
                    <a:pt x="1326" y="796"/>
                  </a:lnTo>
                  <a:lnTo>
                    <a:pt x="1336" y="778"/>
                  </a:lnTo>
                  <a:lnTo>
                    <a:pt x="1332" y="776"/>
                  </a:lnTo>
                  <a:lnTo>
                    <a:pt x="1324" y="766"/>
                  </a:lnTo>
                  <a:lnTo>
                    <a:pt x="1322" y="760"/>
                  </a:lnTo>
                  <a:lnTo>
                    <a:pt x="1322" y="758"/>
                  </a:lnTo>
                  <a:lnTo>
                    <a:pt x="1320" y="742"/>
                  </a:lnTo>
                  <a:lnTo>
                    <a:pt x="1318" y="740"/>
                  </a:lnTo>
                  <a:lnTo>
                    <a:pt x="1316" y="738"/>
                  </a:lnTo>
                  <a:lnTo>
                    <a:pt x="1312" y="738"/>
                  </a:lnTo>
                  <a:lnTo>
                    <a:pt x="1314" y="712"/>
                  </a:lnTo>
                  <a:lnTo>
                    <a:pt x="1324" y="708"/>
                  </a:lnTo>
                  <a:lnTo>
                    <a:pt x="1330" y="708"/>
                  </a:lnTo>
                  <a:lnTo>
                    <a:pt x="1340" y="690"/>
                  </a:lnTo>
                  <a:lnTo>
                    <a:pt x="1322" y="696"/>
                  </a:lnTo>
                  <a:lnTo>
                    <a:pt x="1318" y="706"/>
                  </a:lnTo>
                  <a:lnTo>
                    <a:pt x="1312" y="706"/>
                  </a:lnTo>
                  <a:lnTo>
                    <a:pt x="1298" y="722"/>
                  </a:lnTo>
                  <a:lnTo>
                    <a:pt x="1288" y="722"/>
                  </a:lnTo>
                  <a:lnTo>
                    <a:pt x="1272" y="706"/>
                  </a:lnTo>
                  <a:lnTo>
                    <a:pt x="1282" y="726"/>
                  </a:lnTo>
                  <a:lnTo>
                    <a:pt x="1278" y="726"/>
                  </a:lnTo>
                  <a:lnTo>
                    <a:pt x="1272" y="732"/>
                  </a:lnTo>
                  <a:lnTo>
                    <a:pt x="1248" y="742"/>
                  </a:lnTo>
                  <a:lnTo>
                    <a:pt x="1238" y="742"/>
                  </a:lnTo>
                  <a:lnTo>
                    <a:pt x="1238" y="752"/>
                  </a:lnTo>
                  <a:lnTo>
                    <a:pt x="1222" y="752"/>
                  </a:lnTo>
                  <a:lnTo>
                    <a:pt x="1208" y="762"/>
                  </a:lnTo>
                  <a:lnTo>
                    <a:pt x="1184" y="762"/>
                  </a:lnTo>
                  <a:lnTo>
                    <a:pt x="1178" y="766"/>
                  </a:lnTo>
                  <a:lnTo>
                    <a:pt x="1158" y="762"/>
                  </a:lnTo>
                  <a:lnTo>
                    <a:pt x="1148" y="766"/>
                  </a:lnTo>
                  <a:lnTo>
                    <a:pt x="1148" y="776"/>
                  </a:lnTo>
                  <a:lnTo>
                    <a:pt x="1154" y="792"/>
                  </a:lnTo>
                  <a:lnTo>
                    <a:pt x="1184" y="802"/>
                  </a:lnTo>
                  <a:lnTo>
                    <a:pt x="1178" y="806"/>
                  </a:lnTo>
                  <a:lnTo>
                    <a:pt x="1168" y="802"/>
                  </a:lnTo>
                  <a:lnTo>
                    <a:pt x="1154" y="796"/>
                  </a:lnTo>
                  <a:lnTo>
                    <a:pt x="1144" y="792"/>
                  </a:lnTo>
                  <a:lnTo>
                    <a:pt x="1138" y="802"/>
                  </a:lnTo>
                  <a:lnTo>
                    <a:pt x="1134" y="802"/>
                  </a:lnTo>
                  <a:lnTo>
                    <a:pt x="1128" y="812"/>
                  </a:lnTo>
                  <a:lnTo>
                    <a:pt x="1124" y="816"/>
                  </a:lnTo>
                  <a:lnTo>
                    <a:pt x="1114" y="816"/>
                  </a:lnTo>
                  <a:lnTo>
                    <a:pt x="1104" y="826"/>
                  </a:lnTo>
                  <a:lnTo>
                    <a:pt x="1094" y="830"/>
                  </a:lnTo>
                  <a:lnTo>
                    <a:pt x="1086" y="840"/>
                  </a:lnTo>
                  <a:lnTo>
                    <a:pt x="1074" y="840"/>
                  </a:lnTo>
                  <a:lnTo>
                    <a:pt x="1074" y="846"/>
                  </a:lnTo>
                  <a:lnTo>
                    <a:pt x="1068" y="846"/>
                  </a:lnTo>
                  <a:lnTo>
                    <a:pt x="1064" y="840"/>
                  </a:lnTo>
                  <a:lnTo>
                    <a:pt x="1084" y="826"/>
                  </a:lnTo>
                  <a:lnTo>
                    <a:pt x="1088" y="820"/>
                  </a:lnTo>
                  <a:lnTo>
                    <a:pt x="1094" y="816"/>
                  </a:lnTo>
                  <a:lnTo>
                    <a:pt x="1104" y="812"/>
                  </a:lnTo>
                  <a:lnTo>
                    <a:pt x="1108" y="812"/>
                  </a:lnTo>
                  <a:lnTo>
                    <a:pt x="1118" y="806"/>
                  </a:lnTo>
                  <a:lnTo>
                    <a:pt x="1128" y="796"/>
                  </a:lnTo>
                  <a:lnTo>
                    <a:pt x="1138" y="772"/>
                  </a:lnTo>
                  <a:lnTo>
                    <a:pt x="1144" y="766"/>
                  </a:lnTo>
                  <a:lnTo>
                    <a:pt x="1144" y="752"/>
                  </a:lnTo>
                  <a:lnTo>
                    <a:pt x="1148" y="742"/>
                  </a:lnTo>
                  <a:lnTo>
                    <a:pt x="1158" y="742"/>
                  </a:lnTo>
                  <a:lnTo>
                    <a:pt x="1174" y="736"/>
                  </a:lnTo>
                  <a:lnTo>
                    <a:pt x="1178" y="726"/>
                  </a:lnTo>
                  <a:lnTo>
                    <a:pt x="1188" y="706"/>
                  </a:lnTo>
                  <a:lnTo>
                    <a:pt x="1188" y="696"/>
                  </a:lnTo>
                  <a:lnTo>
                    <a:pt x="1222" y="696"/>
                  </a:lnTo>
                  <a:lnTo>
                    <a:pt x="1228" y="692"/>
                  </a:lnTo>
                  <a:lnTo>
                    <a:pt x="1232" y="696"/>
                  </a:lnTo>
                  <a:lnTo>
                    <a:pt x="1248" y="666"/>
                  </a:lnTo>
                  <a:lnTo>
                    <a:pt x="1252" y="662"/>
                  </a:lnTo>
                  <a:lnTo>
                    <a:pt x="1258" y="646"/>
                  </a:lnTo>
                  <a:lnTo>
                    <a:pt x="1278" y="626"/>
                  </a:lnTo>
                  <a:lnTo>
                    <a:pt x="1288" y="622"/>
                  </a:lnTo>
                  <a:lnTo>
                    <a:pt x="1308" y="602"/>
                  </a:lnTo>
                  <a:lnTo>
                    <a:pt x="1312" y="586"/>
                  </a:lnTo>
                  <a:lnTo>
                    <a:pt x="1328" y="572"/>
                  </a:lnTo>
                  <a:lnTo>
                    <a:pt x="1322" y="566"/>
                  </a:lnTo>
                  <a:lnTo>
                    <a:pt x="1328" y="562"/>
                  </a:lnTo>
                  <a:lnTo>
                    <a:pt x="1338" y="562"/>
                  </a:lnTo>
                  <a:lnTo>
                    <a:pt x="1342" y="552"/>
                  </a:lnTo>
                  <a:lnTo>
                    <a:pt x="1352" y="552"/>
                  </a:lnTo>
                  <a:lnTo>
                    <a:pt x="1358" y="542"/>
                  </a:lnTo>
                  <a:lnTo>
                    <a:pt x="1362" y="542"/>
                  </a:lnTo>
                  <a:lnTo>
                    <a:pt x="1372" y="528"/>
                  </a:lnTo>
                  <a:lnTo>
                    <a:pt x="1388" y="538"/>
                  </a:lnTo>
                  <a:lnTo>
                    <a:pt x="1388" y="532"/>
                  </a:lnTo>
                  <a:lnTo>
                    <a:pt x="1392" y="522"/>
                  </a:lnTo>
                  <a:lnTo>
                    <a:pt x="1388" y="518"/>
                  </a:lnTo>
                  <a:lnTo>
                    <a:pt x="1408" y="508"/>
                  </a:lnTo>
                  <a:lnTo>
                    <a:pt x="1398" y="508"/>
                  </a:lnTo>
                  <a:lnTo>
                    <a:pt x="1402" y="502"/>
                  </a:lnTo>
                  <a:lnTo>
                    <a:pt x="1418" y="492"/>
                  </a:lnTo>
                  <a:lnTo>
                    <a:pt x="1418" y="502"/>
                  </a:lnTo>
                  <a:lnTo>
                    <a:pt x="1422" y="492"/>
                  </a:lnTo>
                  <a:lnTo>
                    <a:pt x="1428" y="492"/>
                  </a:lnTo>
                  <a:lnTo>
                    <a:pt x="1432" y="488"/>
                  </a:lnTo>
                  <a:lnTo>
                    <a:pt x="1428" y="482"/>
                  </a:lnTo>
                  <a:lnTo>
                    <a:pt x="1432" y="478"/>
                  </a:lnTo>
                  <a:lnTo>
                    <a:pt x="1442" y="478"/>
                  </a:lnTo>
                  <a:lnTo>
                    <a:pt x="1448" y="468"/>
                  </a:lnTo>
                  <a:lnTo>
                    <a:pt x="1448" y="452"/>
                  </a:lnTo>
                  <a:lnTo>
                    <a:pt x="1456" y="442"/>
                  </a:lnTo>
                  <a:lnTo>
                    <a:pt x="1462" y="438"/>
                  </a:lnTo>
                  <a:lnTo>
                    <a:pt x="1462" y="418"/>
                  </a:lnTo>
                  <a:lnTo>
                    <a:pt x="1456" y="408"/>
                  </a:lnTo>
                  <a:lnTo>
                    <a:pt x="1466" y="412"/>
                  </a:lnTo>
                  <a:lnTo>
                    <a:pt x="1466" y="398"/>
                  </a:lnTo>
                  <a:lnTo>
                    <a:pt x="1456" y="398"/>
                  </a:lnTo>
                  <a:lnTo>
                    <a:pt x="1442" y="388"/>
                  </a:lnTo>
                  <a:lnTo>
                    <a:pt x="1442" y="378"/>
                  </a:lnTo>
                  <a:lnTo>
                    <a:pt x="1438" y="378"/>
                  </a:lnTo>
                  <a:lnTo>
                    <a:pt x="1432" y="382"/>
                  </a:lnTo>
                  <a:lnTo>
                    <a:pt x="1432" y="388"/>
                  </a:lnTo>
                  <a:lnTo>
                    <a:pt x="1422" y="368"/>
                  </a:lnTo>
                  <a:lnTo>
                    <a:pt x="1428" y="362"/>
                  </a:lnTo>
                  <a:lnTo>
                    <a:pt x="1418" y="352"/>
                  </a:lnTo>
                  <a:lnTo>
                    <a:pt x="1412" y="348"/>
                  </a:lnTo>
                  <a:lnTo>
                    <a:pt x="1412" y="342"/>
                  </a:lnTo>
                  <a:lnTo>
                    <a:pt x="1418" y="342"/>
                  </a:lnTo>
                  <a:lnTo>
                    <a:pt x="1432" y="358"/>
                  </a:lnTo>
                  <a:lnTo>
                    <a:pt x="1456" y="372"/>
                  </a:lnTo>
                  <a:lnTo>
                    <a:pt x="1452" y="388"/>
                  </a:lnTo>
                  <a:lnTo>
                    <a:pt x="1456" y="38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0" name="Freeform 260"/>
            <p:cNvSpPr>
              <a:spLocks/>
            </p:cNvSpPr>
            <p:nvPr/>
          </p:nvSpPr>
          <p:spPr bwMode="auto">
            <a:xfrm>
              <a:off x="3024" y="1422"/>
              <a:ext cx="1478" cy="1500"/>
            </a:xfrm>
            <a:custGeom>
              <a:avLst/>
              <a:gdLst>
                <a:gd name="T0" fmla="*/ 1272 w 1478"/>
                <a:gd name="T1" fmla="*/ 190 h 1500"/>
                <a:gd name="T2" fmla="*/ 1178 w 1478"/>
                <a:gd name="T3" fmla="*/ 142 h 1500"/>
                <a:gd name="T4" fmla="*/ 1006 w 1478"/>
                <a:gd name="T5" fmla="*/ 42 h 1500"/>
                <a:gd name="T6" fmla="*/ 870 w 1478"/>
                <a:gd name="T7" fmla="*/ 296 h 1500"/>
                <a:gd name="T8" fmla="*/ 692 w 1478"/>
                <a:gd name="T9" fmla="*/ 296 h 1500"/>
                <a:gd name="T10" fmla="*/ 456 w 1478"/>
                <a:gd name="T11" fmla="*/ 414 h 1500"/>
                <a:gd name="T12" fmla="*/ 304 w 1478"/>
                <a:gd name="T13" fmla="*/ 516 h 1500"/>
                <a:gd name="T14" fmla="*/ 172 w 1478"/>
                <a:gd name="T15" fmla="*/ 688 h 1500"/>
                <a:gd name="T16" fmla="*/ 154 w 1478"/>
                <a:gd name="T17" fmla="*/ 918 h 1500"/>
                <a:gd name="T18" fmla="*/ 192 w 1478"/>
                <a:gd name="T19" fmla="*/ 1006 h 1500"/>
                <a:gd name="T20" fmla="*/ 70 w 1478"/>
                <a:gd name="T21" fmla="*/ 938 h 1500"/>
                <a:gd name="T22" fmla="*/ 90 w 1478"/>
                <a:gd name="T23" fmla="*/ 1070 h 1500"/>
                <a:gd name="T24" fmla="*/ 46 w 1478"/>
                <a:gd name="T25" fmla="*/ 1222 h 1500"/>
                <a:gd name="T26" fmla="*/ 172 w 1478"/>
                <a:gd name="T27" fmla="*/ 1316 h 1500"/>
                <a:gd name="T28" fmla="*/ 216 w 1478"/>
                <a:gd name="T29" fmla="*/ 1428 h 1500"/>
                <a:gd name="T30" fmla="*/ 252 w 1478"/>
                <a:gd name="T31" fmla="*/ 1500 h 1500"/>
                <a:gd name="T32" fmla="*/ 334 w 1478"/>
                <a:gd name="T33" fmla="*/ 1404 h 1500"/>
                <a:gd name="T34" fmla="*/ 474 w 1478"/>
                <a:gd name="T35" fmla="*/ 1466 h 1500"/>
                <a:gd name="T36" fmla="*/ 632 w 1478"/>
                <a:gd name="T37" fmla="*/ 1352 h 1500"/>
                <a:gd name="T38" fmla="*/ 710 w 1478"/>
                <a:gd name="T39" fmla="*/ 1250 h 1500"/>
                <a:gd name="T40" fmla="*/ 762 w 1478"/>
                <a:gd name="T41" fmla="*/ 1222 h 1500"/>
                <a:gd name="T42" fmla="*/ 858 w 1478"/>
                <a:gd name="T43" fmla="*/ 1194 h 1500"/>
                <a:gd name="T44" fmla="*/ 1004 w 1478"/>
                <a:gd name="T45" fmla="*/ 1242 h 1500"/>
                <a:gd name="T46" fmla="*/ 1156 w 1478"/>
                <a:gd name="T47" fmla="*/ 1236 h 1500"/>
                <a:gd name="T48" fmla="*/ 1314 w 1478"/>
                <a:gd name="T49" fmla="*/ 1096 h 1500"/>
                <a:gd name="T50" fmla="*/ 1406 w 1478"/>
                <a:gd name="T51" fmla="*/ 1040 h 1500"/>
                <a:gd name="T52" fmla="*/ 1370 w 1478"/>
                <a:gd name="T53" fmla="*/ 870 h 1500"/>
                <a:gd name="T54" fmla="*/ 1324 w 1478"/>
                <a:gd name="T55" fmla="*/ 742 h 1500"/>
                <a:gd name="T56" fmla="*/ 1130 w 1478"/>
                <a:gd name="T57" fmla="*/ 814 h 1500"/>
                <a:gd name="T58" fmla="*/ 1332 w 1478"/>
                <a:gd name="T59" fmla="*/ 568 h 1500"/>
                <a:gd name="T60" fmla="*/ 1440 w 1478"/>
                <a:gd name="T61" fmla="*/ 380 h 1500"/>
                <a:gd name="T62" fmla="*/ 1464 w 1478"/>
                <a:gd name="T63" fmla="*/ 422 h 1500"/>
                <a:gd name="T64" fmla="*/ 1236 w 1478"/>
                <a:gd name="T65" fmla="*/ 698 h 1500"/>
                <a:gd name="T66" fmla="*/ 1154 w 1478"/>
                <a:gd name="T67" fmla="*/ 780 h 1500"/>
                <a:gd name="T68" fmla="*/ 1326 w 1478"/>
                <a:gd name="T69" fmla="*/ 772 h 1500"/>
                <a:gd name="T70" fmla="*/ 1390 w 1478"/>
                <a:gd name="T71" fmla="*/ 980 h 1500"/>
                <a:gd name="T72" fmla="*/ 1314 w 1478"/>
                <a:gd name="T73" fmla="*/ 1100 h 1500"/>
                <a:gd name="T74" fmla="*/ 1312 w 1478"/>
                <a:gd name="T75" fmla="*/ 1102 h 1500"/>
                <a:gd name="T76" fmla="*/ 1068 w 1478"/>
                <a:gd name="T77" fmla="*/ 1242 h 1500"/>
                <a:gd name="T78" fmla="*/ 1004 w 1478"/>
                <a:gd name="T79" fmla="*/ 1244 h 1500"/>
                <a:gd name="T80" fmla="*/ 898 w 1478"/>
                <a:gd name="T81" fmla="*/ 1176 h 1500"/>
                <a:gd name="T82" fmla="*/ 796 w 1478"/>
                <a:gd name="T83" fmla="*/ 1206 h 1500"/>
                <a:gd name="T84" fmla="*/ 696 w 1478"/>
                <a:gd name="T85" fmla="*/ 1268 h 1500"/>
                <a:gd name="T86" fmla="*/ 586 w 1478"/>
                <a:gd name="T87" fmla="*/ 1366 h 1500"/>
                <a:gd name="T88" fmla="*/ 400 w 1478"/>
                <a:gd name="T89" fmla="*/ 1470 h 1500"/>
                <a:gd name="T90" fmla="*/ 280 w 1478"/>
                <a:gd name="T91" fmla="*/ 1440 h 1500"/>
                <a:gd name="T92" fmla="*/ 252 w 1478"/>
                <a:gd name="T93" fmla="*/ 1496 h 1500"/>
                <a:gd name="T94" fmla="*/ 198 w 1478"/>
                <a:gd name="T95" fmla="*/ 1374 h 1500"/>
                <a:gd name="T96" fmla="*/ 142 w 1478"/>
                <a:gd name="T97" fmla="*/ 1260 h 1500"/>
                <a:gd name="T98" fmla="*/ 30 w 1478"/>
                <a:gd name="T99" fmla="*/ 1176 h 1500"/>
                <a:gd name="T100" fmla="*/ 50 w 1478"/>
                <a:gd name="T101" fmla="*/ 994 h 1500"/>
                <a:gd name="T102" fmla="*/ 16 w 1478"/>
                <a:gd name="T103" fmla="*/ 902 h 1500"/>
                <a:gd name="T104" fmla="*/ 212 w 1478"/>
                <a:gd name="T105" fmla="*/ 1150 h 1500"/>
                <a:gd name="T106" fmla="*/ 92 w 1478"/>
                <a:gd name="T107" fmla="*/ 778 h 1500"/>
                <a:gd name="T108" fmla="*/ 342 w 1478"/>
                <a:gd name="T109" fmla="*/ 648 h 1500"/>
                <a:gd name="T110" fmla="*/ 364 w 1478"/>
                <a:gd name="T111" fmla="*/ 492 h 1500"/>
                <a:gd name="T112" fmla="*/ 626 w 1478"/>
                <a:gd name="T113" fmla="*/ 338 h 1500"/>
                <a:gd name="T114" fmla="*/ 750 w 1478"/>
                <a:gd name="T115" fmla="*/ 344 h 1500"/>
                <a:gd name="T116" fmla="*/ 864 w 1478"/>
                <a:gd name="T117" fmla="*/ 260 h 1500"/>
                <a:gd name="T118" fmla="*/ 1088 w 1478"/>
                <a:gd name="T119" fmla="*/ 14 h 1500"/>
                <a:gd name="T120" fmla="*/ 1194 w 1478"/>
                <a:gd name="T121" fmla="*/ 168 h 1500"/>
                <a:gd name="T122" fmla="*/ 1312 w 1478"/>
                <a:gd name="T123" fmla="*/ 206 h 1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78"/>
                <a:gd name="T187" fmla="*/ 0 h 1500"/>
                <a:gd name="T188" fmla="*/ 1478 w 1478"/>
                <a:gd name="T189" fmla="*/ 1500 h 15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78" h="1500">
                  <a:moveTo>
                    <a:pt x="1460" y="392"/>
                  </a:moveTo>
                  <a:lnTo>
                    <a:pt x="1462" y="392"/>
                  </a:lnTo>
                  <a:lnTo>
                    <a:pt x="1468" y="382"/>
                  </a:lnTo>
                  <a:lnTo>
                    <a:pt x="1478" y="352"/>
                  </a:lnTo>
                  <a:lnTo>
                    <a:pt x="1478" y="342"/>
                  </a:lnTo>
                  <a:lnTo>
                    <a:pt x="1472" y="330"/>
                  </a:lnTo>
                  <a:lnTo>
                    <a:pt x="1462" y="330"/>
                  </a:lnTo>
                  <a:lnTo>
                    <a:pt x="1458" y="312"/>
                  </a:lnTo>
                  <a:lnTo>
                    <a:pt x="1458" y="302"/>
                  </a:lnTo>
                  <a:lnTo>
                    <a:pt x="1448" y="274"/>
                  </a:lnTo>
                  <a:lnTo>
                    <a:pt x="1434" y="282"/>
                  </a:lnTo>
                  <a:lnTo>
                    <a:pt x="1438" y="292"/>
                  </a:lnTo>
                  <a:lnTo>
                    <a:pt x="1434" y="302"/>
                  </a:lnTo>
                  <a:lnTo>
                    <a:pt x="1434" y="306"/>
                  </a:lnTo>
                  <a:lnTo>
                    <a:pt x="1432" y="306"/>
                  </a:lnTo>
                  <a:lnTo>
                    <a:pt x="1428" y="290"/>
                  </a:lnTo>
                  <a:lnTo>
                    <a:pt x="1418" y="282"/>
                  </a:lnTo>
                  <a:lnTo>
                    <a:pt x="1428" y="272"/>
                  </a:lnTo>
                  <a:lnTo>
                    <a:pt x="1428" y="268"/>
                  </a:lnTo>
                  <a:lnTo>
                    <a:pt x="1428" y="266"/>
                  </a:lnTo>
                  <a:lnTo>
                    <a:pt x="1408" y="246"/>
                  </a:lnTo>
                  <a:lnTo>
                    <a:pt x="1404" y="246"/>
                  </a:lnTo>
                  <a:lnTo>
                    <a:pt x="1404" y="238"/>
                  </a:lnTo>
                  <a:lnTo>
                    <a:pt x="1404" y="236"/>
                  </a:lnTo>
                  <a:lnTo>
                    <a:pt x="1388" y="220"/>
                  </a:lnTo>
                  <a:lnTo>
                    <a:pt x="1374" y="212"/>
                  </a:lnTo>
                  <a:lnTo>
                    <a:pt x="1378" y="208"/>
                  </a:lnTo>
                  <a:lnTo>
                    <a:pt x="1380" y="208"/>
                  </a:lnTo>
                  <a:lnTo>
                    <a:pt x="1372" y="200"/>
                  </a:lnTo>
                  <a:lnTo>
                    <a:pt x="1364" y="200"/>
                  </a:lnTo>
                  <a:lnTo>
                    <a:pt x="1364" y="192"/>
                  </a:lnTo>
                  <a:lnTo>
                    <a:pt x="1364" y="190"/>
                  </a:lnTo>
                  <a:lnTo>
                    <a:pt x="1346" y="190"/>
                  </a:lnTo>
                  <a:lnTo>
                    <a:pt x="1326" y="186"/>
                  </a:lnTo>
                  <a:lnTo>
                    <a:pt x="1312" y="200"/>
                  </a:lnTo>
                  <a:lnTo>
                    <a:pt x="1308" y="196"/>
                  </a:lnTo>
                  <a:lnTo>
                    <a:pt x="1306" y="194"/>
                  </a:lnTo>
                  <a:lnTo>
                    <a:pt x="1302" y="200"/>
                  </a:lnTo>
                  <a:lnTo>
                    <a:pt x="1288" y="186"/>
                  </a:lnTo>
                  <a:lnTo>
                    <a:pt x="1276" y="190"/>
                  </a:lnTo>
                  <a:lnTo>
                    <a:pt x="1272" y="190"/>
                  </a:lnTo>
                  <a:lnTo>
                    <a:pt x="1252" y="196"/>
                  </a:lnTo>
                  <a:lnTo>
                    <a:pt x="1248" y="192"/>
                  </a:lnTo>
                  <a:lnTo>
                    <a:pt x="1248" y="190"/>
                  </a:lnTo>
                  <a:lnTo>
                    <a:pt x="1238" y="194"/>
                  </a:lnTo>
                  <a:lnTo>
                    <a:pt x="1238" y="192"/>
                  </a:lnTo>
                  <a:lnTo>
                    <a:pt x="1238" y="190"/>
                  </a:lnTo>
                  <a:lnTo>
                    <a:pt x="1224" y="190"/>
                  </a:lnTo>
                  <a:lnTo>
                    <a:pt x="1224" y="202"/>
                  </a:lnTo>
                  <a:lnTo>
                    <a:pt x="1220" y="206"/>
                  </a:lnTo>
                  <a:lnTo>
                    <a:pt x="1222" y="210"/>
                  </a:lnTo>
                  <a:lnTo>
                    <a:pt x="1228" y="206"/>
                  </a:lnTo>
                  <a:lnTo>
                    <a:pt x="1226" y="210"/>
                  </a:lnTo>
                  <a:lnTo>
                    <a:pt x="1222" y="210"/>
                  </a:lnTo>
                  <a:lnTo>
                    <a:pt x="1220" y="210"/>
                  </a:lnTo>
                  <a:lnTo>
                    <a:pt x="1220" y="222"/>
                  </a:lnTo>
                  <a:lnTo>
                    <a:pt x="1216" y="226"/>
                  </a:lnTo>
                  <a:lnTo>
                    <a:pt x="1206" y="230"/>
                  </a:lnTo>
                  <a:lnTo>
                    <a:pt x="1202" y="236"/>
                  </a:lnTo>
                  <a:lnTo>
                    <a:pt x="1186" y="236"/>
                  </a:lnTo>
                  <a:lnTo>
                    <a:pt x="1178" y="240"/>
                  </a:lnTo>
                  <a:lnTo>
                    <a:pt x="1168" y="236"/>
                  </a:lnTo>
                  <a:lnTo>
                    <a:pt x="1154" y="236"/>
                  </a:lnTo>
                  <a:lnTo>
                    <a:pt x="1154" y="234"/>
                  </a:lnTo>
                  <a:lnTo>
                    <a:pt x="1162" y="230"/>
                  </a:lnTo>
                  <a:lnTo>
                    <a:pt x="1168" y="230"/>
                  </a:lnTo>
                  <a:lnTo>
                    <a:pt x="1174" y="208"/>
                  </a:lnTo>
                  <a:lnTo>
                    <a:pt x="1178" y="198"/>
                  </a:lnTo>
                  <a:lnTo>
                    <a:pt x="1184" y="190"/>
                  </a:lnTo>
                  <a:lnTo>
                    <a:pt x="1192" y="190"/>
                  </a:lnTo>
                  <a:lnTo>
                    <a:pt x="1194" y="190"/>
                  </a:lnTo>
                  <a:lnTo>
                    <a:pt x="1204" y="172"/>
                  </a:lnTo>
                  <a:lnTo>
                    <a:pt x="1198" y="166"/>
                  </a:lnTo>
                  <a:lnTo>
                    <a:pt x="1198" y="164"/>
                  </a:lnTo>
                  <a:lnTo>
                    <a:pt x="1202" y="164"/>
                  </a:lnTo>
                  <a:lnTo>
                    <a:pt x="1204" y="164"/>
                  </a:lnTo>
                  <a:lnTo>
                    <a:pt x="1204" y="158"/>
                  </a:lnTo>
                  <a:lnTo>
                    <a:pt x="1204" y="156"/>
                  </a:lnTo>
                  <a:lnTo>
                    <a:pt x="1198" y="152"/>
                  </a:lnTo>
                  <a:lnTo>
                    <a:pt x="1198" y="142"/>
                  </a:lnTo>
                  <a:lnTo>
                    <a:pt x="1176" y="136"/>
                  </a:lnTo>
                  <a:lnTo>
                    <a:pt x="1176" y="142"/>
                  </a:lnTo>
                  <a:lnTo>
                    <a:pt x="1178" y="142"/>
                  </a:lnTo>
                  <a:lnTo>
                    <a:pt x="1174" y="130"/>
                  </a:lnTo>
                  <a:lnTo>
                    <a:pt x="1156" y="130"/>
                  </a:lnTo>
                  <a:lnTo>
                    <a:pt x="1152" y="134"/>
                  </a:lnTo>
                  <a:lnTo>
                    <a:pt x="1148" y="124"/>
                  </a:lnTo>
                  <a:lnTo>
                    <a:pt x="1136" y="132"/>
                  </a:lnTo>
                  <a:lnTo>
                    <a:pt x="1140" y="124"/>
                  </a:lnTo>
                  <a:lnTo>
                    <a:pt x="1140" y="112"/>
                  </a:lnTo>
                  <a:lnTo>
                    <a:pt x="1136" y="112"/>
                  </a:lnTo>
                  <a:lnTo>
                    <a:pt x="1130" y="126"/>
                  </a:lnTo>
                  <a:lnTo>
                    <a:pt x="1116" y="126"/>
                  </a:lnTo>
                  <a:lnTo>
                    <a:pt x="1078" y="142"/>
                  </a:lnTo>
                  <a:lnTo>
                    <a:pt x="1084" y="134"/>
                  </a:lnTo>
                  <a:lnTo>
                    <a:pt x="1088" y="134"/>
                  </a:lnTo>
                  <a:lnTo>
                    <a:pt x="1108" y="104"/>
                  </a:lnTo>
                  <a:lnTo>
                    <a:pt x="1118" y="94"/>
                  </a:lnTo>
                  <a:lnTo>
                    <a:pt x="1122" y="94"/>
                  </a:lnTo>
                  <a:lnTo>
                    <a:pt x="1124" y="94"/>
                  </a:lnTo>
                  <a:lnTo>
                    <a:pt x="1134" y="78"/>
                  </a:lnTo>
                  <a:lnTo>
                    <a:pt x="1134" y="74"/>
                  </a:lnTo>
                  <a:lnTo>
                    <a:pt x="1142" y="74"/>
                  </a:lnTo>
                  <a:lnTo>
                    <a:pt x="1146" y="80"/>
                  </a:lnTo>
                  <a:lnTo>
                    <a:pt x="1148" y="76"/>
                  </a:lnTo>
                  <a:lnTo>
                    <a:pt x="1144" y="68"/>
                  </a:lnTo>
                  <a:lnTo>
                    <a:pt x="1134" y="36"/>
                  </a:lnTo>
                  <a:lnTo>
                    <a:pt x="1128" y="32"/>
                  </a:lnTo>
                  <a:lnTo>
                    <a:pt x="1126" y="30"/>
                  </a:lnTo>
                  <a:lnTo>
                    <a:pt x="1122" y="40"/>
                  </a:lnTo>
                  <a:lnTo>
                    <a:pt x="1114" y="36"/>
                  </a:lnTo>
                  <a:lnTo>
                    <a:pt x="1098" y="32"/>
                  </a:lnTo>
                  <a:lnTo>
                    <a:pt x="1088" y="4"/>
                  </a:lnTo>
                  <a:lnTo>
                    <a:pt x="1082" y="16"/>
                  </a:lnTo>
                  <a:lnTo>
                    <a:pt x="1078" y="16"/>
                  </a:lnTo>
                  <a:lnTo>
                    <a:pt x="1074" y="12"/>
                  </a:lnTo>
                  <a:lnTo>
                    <a:pt x="1074" y="8"/>
                  </a:lnTo>
                  <a:lnTo>
                    <a:pt x="1068" y="0"/>
                  </a:lnTo>
                  <a:lnTo>
                    <a:pt x="1056" y="6"/>
                  </a:lnTo>
                  <a:lnTo>
                    <a:pt x="1046" y="16"/>
                  </a:lnTo>
                  <a:lnTo>
                    <a:pt x="1042" y="22"/>
                  </a:lnTo>
                  <a:lnTo>
                    <a:pt x="1022" y="22"/>
                  </a:lnTo>
                  <a:lnTo>
                    <a:pt x="1016" y="32"/>
                  </a:lnTo>
                  <a:lnTo>
                    <a:pt x="1006" y="42"/>
                  </a:lnTo>
                  <a:lnTo>
                    <a:pt x="986" y="72"/>
                  </a:lnTo>
                  <a:lnTo>
                    <a:pt x="982" y="82"/>
                  </a:lnTo>
                  <a:lnTo>
                    <a:pt x="966" y="96"/>
                  </a:lnTo>
                  <a:lnTo>
                    <a:pt x="966" y="102"/>
                  </a:lnTo>
                  <a:lnTo>
                    <a:pt x="952" y="122"/>
                  </a:lnTo>
                  <a:lnTo>
                    <a:pt x="946" y="132"/>
                  </a:lnTo>
                  <a:lnTo>
                    <a:pt x="940" y="144"/>
                  </a:lnTo>
                  <a:lnTo>
                    <a:pt x="946" y="148"/>
                  </a:lnTo>
                  <a:lnTo>
                    <a:pt x="942" y="150"/>
                  </a:lnTo>
                  <a:lnTo>
                    <a:pt x="938" y="150"/>
                  </a:lnTo>
                  <a:lnTo>
                    <a:pt x="936" y="150"/>
                  </a:lnTo>
                  <a:lnTo>
                    <a:pt x="936" y="158"/>
                  </a:lnTo>
                  <a:lnTo>
                    <a:pt x="932" y="172"/>
                  </a:lnTo>
                  <a:lnTo>
                    <a:pt x="932" y="182"/>
                  </a:lnTo>
                  <a:lnTo>
                    <a:pt x="932" y="184"/>
                  </a:lnTo>
                  <a:lnTo>
                    <a:pt x="936" y="190"/>
                  </a:lnTo>
                  <a:lnTo>
                    <a:pt x="946" y="194"/>
                  </a:lnTo>
                  <a:lnTo>
                    <a:pt x="946" y="202"/>
                  </a:lnTo>
                  <a:lnTo>
                    <a:pt x="946" y="204"/>
                  </a:lnTo>
                  <a:lnTo>
                    <a:pt x="948" y="206"/>
                  </a:lnTo>
                  <a:lnTo>
                    <a:pt x="942" y="206"/>
                  </a:lnTo>
                  <a:lnTo>
                    <a:pt x="940" y="206"/>
                  </a:lnTo>
                  <a:lnTo>
                    <a:pt x="940" y="222"/>
                  </a:lnTo>
                  <a:lnTo>
                    <a:pt x="922" y="236"/>
                  </a:lnTo>
                  <a:lnTo>
                    <a:pt x="892" y="236"/>
                  </a:lnTo>
                  <a:lnTo>
                    <a:pt x="882" y="240"/>
                  </a:lnTo>
                  <a:lnTo>
                    <a:pt x="846" y="234"/>
                  </a:lnTo>
                  <a:lnTo>
                    <a:pt x="846" y="248"/>
                  </a:lnTo>
                  <a:lnTo>
                    <a:pt x="852" y="254"/>
                  </a:lnTo>
                  <a:lnTo>
                    <a:pt x="852" y="258"/>
                  </a:lnTo>
                  <a:lnTo>
                    <a:pt x="862" y="264"/>
                  </a:lnTo>
                  <a:lnTo>
                    <a:pt x="866" y="268"/>
                  </a:lnTo>
                  <a:lnTo>
                    <a:pt x="866" y="272"/>
                  </a:lnTo>
                  <a:lnTo>
                    <a:pt x="866" y="274"/>
                  </a:lnTo>
                  <a:lnTo>
                    <a:pt x="882" y="274"/>
                  </a:lnTo>
                  <a:lnTo>
                    <a:pt x="886" y="278"/>
                  </a:lnTo>
                  <a:lnTo>
                    <a:pt x="886" y="282"/>
                  </a:lnTo>
                  <a:lnTo>
                    <a:pt x="882" y="292"/>
                  </a:lnTo>
                  <a:lnTo>
                    <a:pt x="882" y="314"/>
                  </a:lnTo>
                  <a:lnTo>
                    <a:pt x="876" y="310"/>
                  </a:lnTo>
                  <a:lnTo>
                    <a:pt x="876" y="302"/>
                  </a:lnTo>
                  <a:lnTo>
                    <a:pt x="870" y="296"/>
                  </a:lnTo>
                  <a:lnTo>
                    <a:pt x="856" y="296"/>
                  </a:lnTo>
                  <a:lnTo>
                    <a:pt x="856" y="292"/>
                  </a:lnTo>
                  <a:lnTo>
                    <a:pt x="862" y="280"/>
                  </a:lnTo>
                  <a:lnTo>
                    <a:pt x="846" y="280"/>
                  </a:lnTo>
                  <a:lnTo>
                    <a:pt x="846" y="272"/>
                  </a:lnTo>
                  <a:lnTo>
                    <a:pt x="846" y="270"/>
                  </a:lnTo>
                  <a:lnTo>
                    <a:pt x="838" y="270"/>
                  </a:lnTo>
                  <a:lnTo>
                    <a:pt x="806" y="292"/>
                  </a:lnTo>
                  <a:lnTo>
                    <a:pt x="812" y="302"/>
                  </a:lnTo>
                  <a:lnTo>
                    <a:pt x="812" y="306"/>
                  </a:lnTo>
                  <a:lnTo>
                    <a:pt x="810" y="306"/>
                  </a:lnTo>
                  <a:lnTo>
                    <a:pt x="810" y="302"/>
                  </a:lnTo>
                  <a:lnTo>
                    <a:pt x="810" y="300"/>
                  </a:lnTo>
                  <a:lnTo>
                    <a:pt x="798" y="300"/>
                  </a:lnTo>
                  <a:lnTo>
                    <a:pt x="790" y="314"/>
                  </a:lnTo>
                  <a:lnTo>
                    <a:pt x="798" y="314"/>
                  </a:lnTo>
                  <a:lnTo>
                    <a:pt x="802" y="318"/>
                  </a:lnTo>
                  <a:lnTo>
                    <a:pt x="802" y="320"/>
                  </a:lnTo>
                  <a:lnTo>
                    <a:pt x="788" y="320"/>
                  </a:lnTo>
                  <a:lnTo>
                    <a:pt x="780" y="328"/>
                  </a:lnTo>
                  <a:lnTo>
                    <a:pt x="780" y="316"/>
                  </a:lnTo>
                  <a:lnTo>
                    <a:pt x="780" y="312"/>
                  </a:lnTo>
                  <a:lnTo>
                    <a:pt x="762" y="330"/>
                  </a:lnTo>
                  <a:lnTo>
                    <a:pt x="758" y="330"/>
                  </a:lnTo>
                  <a:lnTo>
                    <a:pt x="748" y="340"/>
                  </a:lnTo>
                  <a:lnTo>
                    <a:pt x="748" y="342"/>
                  </a:lnTo>
                  <a:lnTo>
                    <a:pt x="750" y="342"/>
                  </a:lnTo>
                  <a:lnTo>
                    <a:pt x="756" y="332"/>
                  </a:lnTo>
                  <a:lnTo>
                    <a:pt x="756" y="322"/>
                  </a:lnTo>
                  <a:lnTo>
                    <a:pt x="756" y="320"/>
                  </a:lnTo>
                  <a:lnTo>
                    <a:pt x="750" y="320"/>
                  </a:lnTo>
                  <a:lnTo>
                    <a:pt x="746" y="316"/>
                  </a:lnTo>
                  <a:lnTo>
                    <a:pt x="742" y="312"/>
                  </a:lnTo>
                  <a:lnTo>
                    <a:pt x="742" y="320"/>
                  </a:lnTo>
                  <a:lnTo>
                    <a:pt x="728" y="326"/>
                  </a:lnTo>
                  <a:lnTo>
                    <a:pt x="722" y="336"/>
                  </a:lnTo>
                  <a:lnTo>
                    <a:pt x="716" y="338"/>
                  </a:lnTo>
                  <a:lnTo>
                    <a:pt x="730" y="322"/>
                  </a:lnTo>
                  <a:lnTo>
                    <a:pt x="730" y="300"/>
                  </a:lnTo>
                  <a:lnTo>
                    <a:pt x="720" y="296"/>
                  </a:lnTo>
                  <a:lnTo>
                    <a:pt x="692" y="296"/>
                  </a:lnTo>
                  <a:lnTo>
                    <a:pt x="692" y="300"/>
                  </a:lnTo>
                  <a:lnTo>
                    <a:pt x="668" y="294"/>
                  </a:lnTo>
                  <a:lnTo>
                    <a:pt x="660" y="304"/>
                  </a:lnTo>
                  <a:lnTo>
                    <a:pt x="656" y="300"/>
                  </a:lnTo>
                  <a:lnTo>
                    <a:pt x="654" y="300"/>
                  </a:lnTo>
                  <a:lnTo>
                    <a:pt x="628" y="300"/>
                  </a:lnTo>
                  <a:lnTo>
                    <a:pt x="628" y="308"/>
                  </a:lnTo>
                  <a:lnTo>
                    <a:pt x="628" y="310"/>
                  </a:lnTo>
                  <a:lnTo>
                    <a:pt x="632" y="310"/>
                  </a:lnTo>
                  <a:lnTo>
                    <a:pt x="616" y="314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02" y="314"/>
                  </a:lnTo>
                  <a:lnTo>
                    <a:pt x="602" y="312"/>
                  </a:lnTo>
                  <a:lnTo>
                    <a:pt x="602" y="310"/>
                  </a:lnTo>
                  <a:lnTo>
                    <a:pt x="594" y="310"/>
                  </a:lnTo>
                  <a:lnTo>
                    <a:pt x="592" y="310"/>
                  </a:lnTo>
                  <a:lnTo>
                    <a:pt x="592" y="328"/>
                  </a:lnTo>
                  <a:lnTo>
                    <a:pt x="600" y="334"/>
                  </a:lnTo>
                  <a:lnTo>
                    <a:pt x="612" y="326"/>
                  </a:lnTo>
                  <a:lnTo>
                    <a:pt x="612" y="332"/>
                  </a:lnTo>
                  <a:lnTo>
                    <a:pt x="622" y="342"/>
                  </a:lnTo>
                  <a:lnTo>
                    <a:pt x="622" y="328"/>
                  </a:lnTo>
                  <a:lnTo>
                    <a:pt x="622" y="336"/>
                  </a:lnTo>
                  <a:lnTo>
                    <a:pt x="618" y="340"/>
                  </a:lnTo>
                  <a:lnTo>
                    <a:pt x="568" y="360"/>
                  </a:lnTo>
                  <a:lnTo>
                    <a:pt x="550" y="364"/>
                  </a:lnTo>
                  <a:lnTo>
                    <a:pt x="544" y="364"/>
                  </a:lnTo>
                  <a:lnTo>
                    <a:pt x="542" y="364"/>
                  </a:lnTo>
                  <a:lnTo>
                    <a:pt x="542" y="374"/>
                  </a:lnTo>
                  <a:lnTo>
                    <a:pt x="534" y="374"/>
                  </a:lnTo>
                  <a:lnTo>
                    <a:pt x="524" y="380"/>
                  </a:lnTo>
                  <a:lnTo>
                    <a:pt x="514" y="374"/>
                  </a:lnTo>
                  <a:lnTo>
                    <a:pt x="500" y="384"/>
                  </a:lnTo>
                  <a:lnTo>
                    <a:pt x="484" y="384"/>
                  </a:lnTo>
                  <a:lnTo>
                    <a:pt x="472" y="396"/>
                  </a:lnTo>
                  <a:lnTo>
                    <a:pt x="480" y="404"/>
                  </a:lnTo>
                  <a:lnTo>
                    <a:pt x="470" y="404"/>
                  </a:lnTo>
                  <a:lnTo>
                    <a:pt x="456" y="414"/>
                  </a:lnTo>
                  <a:lnTo>
                    <a:pt x="444" y="404"/>
                  </a:lnTo>
                  <a:lnTo>
                    <a:pt x="438" y="410"/>
                  </a:lnTo>
                  <a:lnTo>
                    <a:pt x="430" y="414"/>
                  </a:lnTo>
                  <a:lnTo>
                    <a:pt x="430" y="418"/>
                  </a:lnTo>
                  <a:lnTo>
                    <a:pt x="432" y="418"/>
                  </a:lnTo>
                  <a:lnTo>
                    <a:pt x="432" y="420"/>
                  </a:lnTo>
                  <a:lnTo>
                    <a:pt x="424" y="424"/>
                  </a:lnTo>
                  <a:lnTo>
                    <a:pt x="414" y="436"/>
                  </a:lnTo>
                  <a:lnTo>
                    <a:pt x="404" y="450"/>
                  </a:lnTo>
                  <a:lnTo>
                    <a:pt x="394" y="456"/>
                  </a:lnTo>
                  <a:lnTo>
                    <a:pt x="394" y="466"/>
                  </a:lnTo>
                  <a:lnTo>
                    <a:pt x="386" y="468"/>
                  </a:lnTo>
                  <a:lnTo>
                    <a:pt x="382" y="464"/>
                  </a:lnTo>
                  <a:lnTo>
                    <a:pt x="380" y="464"/>
                  </a:lnTo>
                  <a:lnTo>
                    <a:pt x="376" y="464"/>
                  </a:lnTo>
                  <a:lnTo>
                    <a:pt x="354" y="460"/>
                  </a:lnTo>
                  <a:lnTo>
                    <a:pt x="342" y="472"/>
                  </a:lnTo>
                  <a:lnTo>
                    <a:pt x="350" y="478"/>
                  </a:lnTo>
                  <a:lnTo>
                    <a:pt x="364" y="484"/>
                  </a:lnTo>
                  <a:lnTo>
                    <a:pt x="378" y="484"/>
                  </a:lnTo>
                  <a:lnTo>
                    <a:pt x="378" y="486"/>
                  </a:lnTo>
                  <a:lnTo>
                    <a:pt x="370" y="494"/>
                  </a:lnTo>
                  <a:lnTo>
                    <a:pt x="368" y="490"/>
                  </a:lnTo>
                  <a:lnTo>
                    <a:pt x="368" y="486"/>
                  </a:lnTo>
                  <a:lnTo>
                    <a:pt x="368" y="482"/>
                  </a:lnTo>
                  <a:lnTo>
                    <a:pt x="358" y="490"/>
                  </a:lnTo>
                  <a:lnTo>
                    <a:pt x="358" y="496"/>
                  </a:lnTo>
                  <a:lnTo>
                    <a:pt x="354" y="506"/>
                  </a:lnTo>
                  <a:lnTo>
                    <a:pt x="348" y="510"/>
                  </a:lnTo>
                  <a:lnTo>
                    <a:pt x="344" y="524"/>
                  </a:lnTo>
                  <a:lnTo>
                    <a:pt x="340" y="524"/>
                  </a:lnTo>
                  <a:lnTo>
                    <a:pt x="338" y="524"/>
                  </a:lnTo>
                  <a:lnTo>
                    <a:pt x="338" y="532"/>
                  </a:lnTo>
                  <a:lnTo>
                    <a:pt x="342" y="540"/>
                  </a:lnTo>
                  <a:lnTo>
                    <a:pt x="340" y="542"/>
                  </a:lnTo>
                  <a:lnTo>
                    <a:pt x="332" y="530"/>
                  </a:lnTo>
                  <a:lnTo>
                    <a:pt x="322" y="524"/>
                  </a:lnTo>
                  <a:lnTo>
                    <a:pt x="322" y="522"/>
                  </a:lnTo>
                  <a:lnTo>
                    <a:pt x="322" y="520"/>
                  </a:lnTo>
                  <a:lnTo>
                    <a:pt x="304" y="508"/>
                  </a:lnTo>
                  <a:lnTo>
                    <a:pt x="304" y="516"/>
                  </a:lnTo>
                  <a:lnTo>
                    <a:pt x="308" y="526"/>
                  </a:lnTo>
                  <a:lnTo>
                    <a:pt x="298" y="530"/>
                  </a:lnTo>
                  <a:lnTo>
                    <a:pt x="298" y="542"/>
                  </a:lnTo>
                  <a:lnTo>
                    <a:pt x="320" y="548"/>
                  </a:lnTo>
                  <a:lnTo>
                    <a:pt x="324" y="552"/>
                  </a:lnTo>
                  <a:lnTo>
                    <a:pt x="334" y="558"/>
                  </a:lnTo>
                  <a:lnTo>
                    <a:pt x="334" y="568"/>
                  </a:lnTo>
                  <a:lnTo>
                    <a:pt x="320" y="568"/>
                  </a:lnTo>
                  <a:lnTo>
                    <a:pt x="314" y="576"/>
                  </a:lnTo>
                  <a:lnTo>
                    <a:pt x="314" y="578"/>
                  </a:lnTo>
                  <a:lnTo>
                    <a:pt x="306" y="578"/>
                  </a:lnTo>
                  <a:lnTo>
                    <a:pt x="304" y="578"/>
                  </a:lnTo>
                  <a:lnTo>
                    <a:pt x="304" y="592"/>
                  </a:lnTo>
                  <a:lnTo>
                    <a:pt x="310" y="598"/>
                  </a:lnTo>
                  <a:lnTo>
                    <a:pt x="338" y="608"/>
                  </a:lnTo>
                  <a:lnTo>
                    <a:pt x="338" y="626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4" y="632"/>
                  </a:lnTo>
                  <a:lnTo>
                    <a:pt x="334" y="640"/>
                  </a:lnTo>
                  <a:lnTo>
                    <a:pt x="334" y="642"/>
                  </a:lnTo>
                  <a:lnTo>
                    <a:pt x="336" y="644"/>
                  </a:lnTo>
                  <a:lnTo>
                    <a:pt x="334" y="644"/>
                  </a:lnTo>
                  <a:lnTo>
                    <a:pt x="334" y="650"/>
                  </a:lnTo>
                  <a:lnTo>
                    <a:pt x="334" y="652"/>
                  </a:lnTo>
                  <a:lnTo>
                    <a:pt x="338" y="652"/>
                  </a:lnTo>
                  <a:lnTo>
                    <a:pt x="338" y="654"/>
                  </a:lnTo>
                  <a:lnTo>
                    <a:pt x="330" y="658"/>
                  </a:lnTo>
                  <a:lnTo>
                    <a:pt x="314" y="658"/>
                  </a:lnTo>
                  <a:lnTo>
                    <a:pt x="306" y="668"/>
                  </a:lnTo>
                  <a:lnTo>
                    <a:pt x="296" y="664"/>
                  </a:lnTo>
                  <a:lnTo>
                    <a:pt x="288" y="670"/>
                  </a:lnTo>
                  <a:lnTo>
                    <a:pt x="288" y="674"/>
                  </a:lnTo>
                  <a:lnTo>
                    <a:pt x="280" y="684"/>
                  </a:lnTo>
                  <a:lnTo>
                    <a:pt x="266" y="678"/>
                  </a:lnTo>
                  <a:lnTo>
                    <a:pt x="262" y="674"/>
                  </a:lnTo>
                  <a:lnTo>
                    <a:pt x="260" y="674"/>
                  </a:lnTo>
                  <a:lnTo>
                    <a:pt x="250" y="678"/>
                  </a:lnTo>
                  <a:lnTo>
                    <a:pt x="230" y="684"/>
                  </a:lnTo>
                  <a:lnTo>
                    <a:pt x="216" y="688"/>
                  </a:lnTo>
                  <a:lnTo>
                    <a:pt x="182" y="694"/>
                  </a:lnTo>
                  <a:lnTo>
                    <a:pt x="172" y="688"/>
                  </a:lnTo>
                  <a:lnTo>
                    <a:pt x="156" y="694"/>
                  </a:lnTo>
                  <a:lnTo>
                    <a:pt x="146" y="688"/>
                  </a:lnTo>
                  <a:lnTo>
                    <a:pt x="114" y="700"/>
                  </a:lnTo>
                  <a:lnTo>
                    <a:pt x="114" y="702"/>
                  </a:lnTo>
                  <a:lnTo>
                    <a:pt x="108" y="698"/>
                  </a:lnTo>
                  <a:lnTo>
                    <a:pt x="106" y="698"/>
                  </a:lnTo>
                  <a:lnTo>
                    <a:pt x="96" y="704"/>
                  </a:lnTo>
                  <a:lnTo>
                    <a:pt x="84" y="710"/>
                  </a:lnTo>
                  <a:lnTo>
                    <a:pt x="84" y="728"/>
                  </a:lnTo>
                  <a:lnTo>
                    <a:pt x="92" y="728"/>
                  </a:lnTo>
                  <a:lnTo>
                    <a:pt x="94" y="728"/>
                  </a:lnTo>
                  <a:lnTo>
                    <a:pt x="94" y="722"/>
                  </a:lnTo>
                  <a:lnTo>
                    <a:pt x="94" y="724"/>
                  </a:lnTo>
                  <a:lnTo>
                    <a:pt x="84" y="734"/>
                  </a:lnTo>
                  <a:lnTo>
                    <a:pt x="84" y="736"/>
                  </a:lnTo>
                  <a:lnTo>
                    <a:pt x="82" y="734"/>
                  </a:lnTo>
                  <a:lnTo>
                    <a:pt x="82" y="732"/>
                  </a:lnTo>
                  <a:lnTo>
                    <a:pt x="74" y="740"/>
                  </a:lnTo>
                  <a:lnTo>
                    <a:pt x="80" y="752"/>
                  </a:lnTo>
                  <a:lnTo>
                    <a:pt x="84" y="752"/>
                  </a:lnTo>
                  <a:lnTo>
                    <a:pt x="84" y="754"/>
                  </a:lnTo>
                  <a:lnTo>
                    <a:pt x="74" y="766"/>
                  </a:lnTo>
                  <a:lnTo>
                    <a:pt x="88" y="776"/>
                  </a:lnTo>
                  <a:lnTo>
                    <a:pt x="84" y="778"/>
                  </a:lnTo>
                  <a:lnTo>
                    <a:pt x="82" y="782"/>
                  </a:lnTo>
                  <a:lnTo>
                    <a:pt x="94" y="782"/>
                  </a:lnTo>
                  <a:lnTo>
                    <a:pt x="100" y="796"/>
                  </a:lnTo>
                  <a:lnTo>
                    <a:pt x="104" y="800"/>
                  </a:lnTo>
                  <a:lnTo>
                    <a:pt x="100" y="804"/>
                  </a:lnTo>
                  <a:lnTo>
                    <a:pt x="100" y="810"/>
                  </a:lnTo>
                  <a:lnTo>
                    <a:pt x="94" y="814"/>
                  </a:lnTo>
                  <a:lnTo>
                    <a:pt x="94" y="840"/>
                  </a:lnTo>
                  <a:lnTo>
                    <a:pt x="100" y="846"/>
                  </a:lnTo>
                  <a:lnTo>
                    <a:pt x="100" y="870"/>
                  </a:lnTo>
                  <a:lnTo>
                    <a:pt x="110" y="882"/>
                  </a:lnTo>
                  <a:lnTo>
                    <a:pt x="120" y="886"/>
                  </a:lnTo>
                  <a:lnTo>
                    <a:pt x="140" y="886"/>
                  </a:lnTo>
                  <a:lnTo>
                    <a:pt x="150" y="896"/>
                  </a:lnTo>
                  <a:lnTo>
                    <a:pt x="158" y="896"/>
                  </a:lnTo>
                  <a:lnTo>
                    <a:pt x="158" y="914"/>
                  </a:lnTo>
                  <a:lnTo>
                    <a:pt x="154" y="918"/>
                  </a:lnTo>
                  <a:lnTo>
                    <a:pt x="152" y="922"/>
                  </a:lnTo>
                  <a:lnTo>
                    <a:pt x="166" y="922"/>
                  </a:lnTo>
                  <a:lnTo>
                    <a:pt x="170" y="926"/>
                  </a:lnTo>
                  <a:lnTo>
                    <a:pt x="174" y="940"/>
                  </a:lnTo>
                  <a:lnTo>
                    <a:pt x="180" y="946"/>
                  </a:lnTo>
                  <a:lnTo>
                    <a:pt x="200" y="952"/>
                  </a:lnTo>
                  <a:lnTo>
                    <a:pt x="204" y="956"/>
                  </a:lnTo>
                  <a:lnTo>
                    <a:pt x="208" y="960"/>
                  </a:lnTo>
                  <a:lnTo>
                    <a:pt x="208" y="958"/>
                  </a:lnTo>
                  <a:lnTo>
                    <a:pt x="208" y="960"/>
                  </a:lnTo>
                  <a:lnTo>
                    <a:pt x="214" y="974"/>
                  </a:lnTo>
                  <a:lnTo>
                    <a:pt x="214" y="980"/>
                  </a:lnTo>
                  <a:lnTo>
                    <a:pt x="208" y="994"/>
                  </a:lnTo>
                  <a:lnTo>
                    <a:pt x="204" y="1004"/>
                  </a:lnTo>
                  <a:lnTo>
                    <a:pt x="204" y="1018"/>
                  </a:lnTo>
                  <a:lnTo>
                    <a:pt x="198" y="1028"/>
                  </a:lnTo>
                  <a:lnTo>
                    <a:pt x="198" y="1050"/>
                  </a:lnTo>
                  <a:lnTo>
                    <a:pt x="208" y="1064"/>
                  </a:lnTo>
                  <a:lnTo>
                    <a:pt x="214" y="1090"/>
                  </a:lnTo>
                  <a:lnTo>
                    <a:pt x="218" y="1104"/>
                  </a:lnTo>
                  <a:lnTo>
                    <a:pt x="218" y="1128"/>
                  </a:lnTo>
                  <a:lnTo>
                    <a:pt x="214" y="1138"/>
                  </a:lnTo>
                  <a:lnTo>
                    <a:pt x="210" y="1146"/>
                  </a:lnTo>
                  <a:lnTo>
                    <a:pt x="196" y="1146"/>
                  </a:lnTo>
                  <a:lnTo>
                    <a:pt x="188" y="1154"/>
                  </a:lnTo>
                  <a:lnTo>
                    <a:pt x="198" y="1168"/>
                  </a:lnTo>
                  <a:lnTo>
                    <a:pt x="196" y="1176"/>
                  </a:lnTo>
                  <a:lnTo>
                    <a:pt x="182" y="1166"/>
                  </a:lnTo>
                  <a:lnTo>
                    <a:pt x="166" y="1166"/>
                  </a:lnTo>
                  <a:lnTo>
                    <a:pt x="158" y="1158"/>
                  </a:lnTo>
                  <a:lnTo>
                    <a:pt x="158" y="1114"/>
                  </a:lnTo>
                  <a:lnTo>
                    <a:pt x="162" y="1094"/>
                  </a:lnTo>
                  <a:lnTo>
                    <a:pt x="162" y="1088"/>
                  </a:lnTo>
                  <a:lnTo>
                    <a:pt x="158" y="1064"/>
                  </a:lnTo>
                  <a:lnTo>
                    <a:pt x="162" y="1054"/>
                  </a:lnTo>
                  <a:lnTo>
                    <a:pt x="162" y="1044"/>
                  </a:lnTo>
                  <a:lnTo>
                    <a:pt x="158" y="1034"/>
                  </a:lnTo>
                  <a:lnTo>
                    <a:pt x="162" y="1026"/>
                  </a:lnTo>
                  <a:lnTo>
                    <a:pt x="188" y="1010"/>
                  </a:lnTo>
                  <a:lnTo>
                    <a:pt x="192" y="1006"/>
                  </a:lnTo>
                  <a:lnTo>
                    <a:pt x="192" y="986"/>
                  </a:lnTo>
                  <a:lnTo>
                    <a:pt x="200" y="986"/>
                  </a:lnTo>
                  <a:lnTo>
                    <a:pt x="202" y="986"/>
                  </a:lnTo>
                  <a:lnTo>
                    <a:pt x="202" y="968"/>
                  </a:lnTo>
                  <a:lnTo>
                    <a:pt x="180" y="958"/>
                  </a:lnTo>
                  <a:lnTo>
                    <a:pt x="160" y="968"/>
                  </a:lnTo>
                  <a:lnTo>
                    <a:pt x="136" y="968"/>
                  </a:lnTo>
                  <a:lnTo>
                    <a:pt x="128" y="962"/>
                  </a:lnTo>
                  <a:lnTo>
                    <a:pt x="118" y="954"/>
                  </a:lnTo>
                  <a:lnTo>
                    <a:pt x="112" y="944"/>
                  </a:lnTo>
                  <a:lnTo>
                    <a:pt x="98" y="928"/>
                  </a:lnTo>
                  <a:lnTo>
                    <a:pt x="98" y="920"/>
                  </a:lnTo>
                  <a:lnTo>
                    <a:pt x="98" y="918"/>
                  </a:lnTo>
                  <a:lnTo>
                    <a:pt x="78" y="908"/>
                  </a:lnTo>
                  <a:lnTo>
                    <a:pt x="62" y="898"/>
                  </a:lnTo>
                  <a:lnTo>
                    <a:pt x="58" y="888"/>
                  </a:lnTo>
                  <a:lnTo>
                    <a:pt x="32" y="878"/>
                  </a:lnTo>
                  <a:lnTo>
                    <a:pt x="0" y="878"/>
                  </a:lnTo>
                  <a:lnTo>
                    <a:pt x="2" y="882"/>
                  </a:lnTo>
                  <a:lnTo>
                    <a:pt x="6" y="886"/>
                  </a:lnTo>
                  <a:lnTo>
                    <a:pt x="12" y="900"/>
                  </a:lnTo>
                  <a:lnTo>
                    <a:pt x="14" y="902"/>
                  </a:lnTo>
                  <a:lnTo>
                    <a:pt x="14" y="904"/>
                  </a:lnTo>
                  <a:lnTo>
                    <a:pt x="14" y="906"/>
                  </a:lnTo>
                  <a:lnTo>
                    <a:pt x="26" y="912"/>
                  </a:lnTo>
                  <a:lnTo>
                    <a:pt x="36" y="918"/>
                  </a:lnTo>
                  <a:lnTo>
                    <a:pt x="46" y="924"/>
                  </a:lnTo>
                  <a:lnTo>
                    <a:pt x="54" y="928"/>
                  </a:lnTo>
                  <a:lnTo>
                    <a:pt x="60" y="932"/>
                  </a:lnTo>
                  <a:lnTo>
                    <a:pt x="66" y="934"/>
                  </a:lnTo>
                  <a:lnTo>
                    <a:pt x="70" y="938"/>
                  </a:lnTo>
                  <a:lnTo>
                    <a:pt x="72" y="938"/>
                  </a:lnTo>
                  <a:lnTo>
                    <a:pt x="72" y="940"/>
                  </a:lnTo>
                  <a:lnTo>
                    <a:pt x="72" y="944"/>
                  </a:lnTo>
                  <a:lnTo>
                    <a:pt x="68" y="950"/>
                  </a:lnTo>
                  <a:lnTo>
                    <a:pt x="62" y="954"/>
                  </a:lnTo>
                  <a:lnTo>
                    <a:pt x="54" y="958"/>
                  </a:lnTo>
                  <a:lnTo>
                    <a:pt x="48" y="962"/>
                  </a:lnTo>
                  <a:lnTo>
                    <a:pt x="46" y="964"/>
                  </a:lnTo>
                  <a:lnTo>
                    <a:pt x="44" y="966"/>
                  </a:lnTo>
                  <a:lnTo>
                    <a:pt x="46" y="970"/>
                  </a:lnTo>
                  <a:lnTo>
                    <a:pt x="52" y="976"/>
                  </a:lnTo>
                  <a:lnTo>
                    <a:pt x="62" y="982"/>
                  </a:lnTo>
                  <a:lnTo>
                    <a:pt x="66" y="986"/>
                  </a:lnTo>
                  <a:lnTo>
                    <a:pt x="66" y="988"/>
                  </a:lnTo>
                  <a:lnTo>
                    <a:pt x="62" y="990"/>
                  </a:lnTo>
                  <a:lnTo>
                    <a:pt x="56" y="992"/>
                  </a:lnTo>
                  <a:lnTo>
                    <a:pt x="52" y="992"/>
                  </a:lnTo>
                  <a:lnTo>
                    <a:pt x="50" y="992"/>
                  </a:lnTo>
                  <a:lnTo>
                    <a:pt x="48" y="992"/>
                  </a:lnTo>
                  <a:lnTo>
                    <a:pt x="48" y="1012"/>
                  </a:lnTo>
                  <a:lnTo>
                    <a:pt x="72" y="1036"/>
                  </a:lnTo>
                  <a:lnTo>
                    <a:pt x="80" y="1044"/>
                  </a:lnTo>
                  <a:lnTo>
                    <a:pt x="86" y="1052"/>
                  </a:lnTo>
                  <a:lnTo>
                    <a:pt x="88" y="1056"/>
                  </a:lnTo>
                  <a:lnTo>
                    <a:pt x="90" y="1062"/>
                  </a:lnTo>
                  <a:lnTo>
                    <a:pt x="90" y="1070"/>
                  </a:lnTo>
                  <a:lnTo>
                    <a:pt x="94" y="1078"/>
                  </a:lnTo>
                  <a:lnTo>
                    <a:pt x="96" y="1086"/>
                  </a:lnTo>
                  <a:lnTo>
                    <a:pt x="94" y="1094"/>
                  </a:lnTo>
                  <a:lnTo>
                    <a:pt x="94" y="1106"/>
                  </a:lnTo>
                  <a:lnTo>
                    <a:pt x="92" y="1114"/>
                  </a:lnTo>
                  <a:lnTo>
                    <a:pt x="92" y="1118"/>
                  </a:lnTo>
                  <a:lnTo>
                    <a:pt x="86" y="1122"/>
                  </a:lnTo>
                  <a:lnTo>
                    <a:pt x="70" y="1134"/>
                  </a:lnTo>
                  <a:lnTo>
                    <a:pt x="54" y="1146"/>
                  </a:lnTo>
                  <a:lnTo>
                    <a:pt x="52" y="1150"/>
                  </a:lnTo>
                  <a:lnTo>
                    <a:pt x="46" y="1158"/>
                  </a:lnTo>
                  <a:lnTo>
                    <a:pt x="34" y="1170"/>
                  </a:lnTo>
                  <a:lnTo>
                    <a:pt x="30" y="1172"/>
                  </a:lnTo>
                  <a:lnTo>
                    <a:pt x="28" y="1168"/>
                  </a:lnTo>
                  <a:lnTo>
                    <a:pt x="26" y="1172"/>
                  </a:lnTo>
                  <a:lnTo>
                    <a:pt x="26" y="1180"/>
                  </a:lnTo>
                  <a:lnTo>
                    <a:pt x="24" y="1204"/>
                  </a:lnTo>
                  <a:lnTo>
                    <a:pt x="24" y="1212"/>
                  </a:lnTo>
                  <a:lnTo>
                    <a:pt x="26" y="1216"/>
                  </a:lnTo>
                  <a:lnTo>
                    <a:pt x="28" y="1220"/>
                  </a:lnTo>
                  <a:lnTo>
                    <a:pt x="32" y="1220"/>
                  </a:lnTo>
                  <a:lnTo>
                    <a:pt x="40" y="1222"/>
                  </a:lnTo>
                  <a:lnTo>
                    <a:pt x="46" y="1222"/>
                  </a:lnTo>
                  <a:lnTo>
                    <a:pt x="54" y="1228"/>
                  </a:lnTo>
                  <a:lnTo>
                    <a:pt x="58" y="1238"/>
                  </a:lnTo>
                  <a:lnTo>
                    <a:pt x="62" y="1242"/>
                  </a:lnTo>
                  <a:lnTo>
                    <a:pt x="64" y="1246"/>
                  </a:lnTo>
                  <a:lnTo>
                    <a:pt x="72" y="1252"/>
                  </a:lnTo>
                  <a:lnTo>
                    <a:pt x="82" y="1254"/>
                  </a:lnTo>
                  <a:lnTo>
                    <a:pt x="116" y="1254"/>
                  </a:lnTo>
                  <a:lnTo>
                    <a:pt x="124" y="1244"/>
                  </a:lnTo>
                  <a:lnTo>
                    <a:pt x="130" y="1240"/>
                  </a:lnTo>
                  <a:lnTo>
                    <a:pt x="136" y="1238"/>
                  </a:lnTo>
                  <a:lnTo>
                    <a:pt x="138" y="1240"/>
                  </a:lnTo>
                  <a:lnTo>
                    <a:pt x="140" y="1246"/>
                  </a:lnTo>
                  <a:lnTo>
                    <a:pt x="138" y="1260"/>
                  </a:lnTo>
                  <a:lnTo>
                    <a:pt x="140" y="1264"/>
                  </a:lnTo>
                  <a:lnTo>
                    <a:pt x="142" y="1268"/>
                  </a:lnTo>
                  <a:lnTo>
                    <a:pt x="148" y="1270"/>
                  </a:lnTo>
                  <a:lnTo>
                    <a:pt x="154" y="1272"/>
                  </a:lnTo>
                  <a:lnTo>
                    <a:pt x="162" y="1274"/>
                  </a:lnTo>
                  <a:lnTo>
                    <a:pt x="162" y="1272"/>
                  </a:lnTo>
                  <a:lnTo>
                    <a:pt x="160" y="1272"/>
                  </a:lnTo>
                  <a:lnTo>
                    <a:pt x="160" y="1300"/>
                  </a:lnTo>
                  <a:lnTo>
                    <a:pt x="160" y="1304"/>
                  </a:lnTo>
                  <a:lnTo>
                    <a:pt x="164" y="1308"/>
                  </a:lnTo>
                  <a:lnTo>
                    <a:pt x="172" y="1316"/>
                  </a:lnTo>
                  <a:lnTo>
                    <a:pt x="176" y="1320"/>
                  </a:lnTo>
                  <a:lnTo>
                    <a:pt x="178" y="1322"/>
                  </a:lnTo>
                  <a:lnTo>
                    <a:pt x="180" y="1328"/>
                  </a:lnTo>
                  <a:lnTo>
                    <a:pt x="178" y="1330"/>
                  </a:lnTo>
                  <a:lnTo>
                    <a:pt x="176" y="1334"/>
                  </a:lnTo>
                  <a:lnTo>
                    <a:pt x="174" y="1342"/>
                  </a:lnTo>
                  <a:lnTo>
                    <a:pt x="176" y="1348"/>
                  </a:lnTo>
                  <a:lnTo>
                    <a:pt x="178" y="1358"/>
                  </a:lnTo>
                  <a:lnTo>
                    <a:pt x="182" y="1366"/>
                  </a:lnTo>
                  <a:lnTo>
                    <a:pt x="186" y="1370"/>
                  </a:lnTo>
                  <a:lnTo>
                    <a:pt x="190" y="1372"/>
                  </a:lnTo>
                  <a:lnTo>
                    <a:pt x="192" y="1372"/>
                  </a:lnTo>
                  <a:lnTo>
                    <a:pt x="192" y="1370"/>
                  </a:lnTo>
                  <a:lnTo>
                    <a:pt x="190" y="1372"/>
                  </a:lnTo>
                  <a:lnTo>
                    <a:pt x="194" y="1378"/>
                  </a:lnTo>
                  <a:lnTo>
                    <a:pt x="196" y="1382"/>
                  </a:lnTo>
                  <a:lnTo>
                    <a:pt x="198" y="1388"/>
                  </a:lnTo>
                  <a:lnTo>
                    <a:pt x="196" y="1392"/>
                  </a:lnTo>
                  <a:lnTo>
                    <a:pt x="196" y="1394"/>
                  </a:lnTo>
                  <a:lnTo>
                    <a:pt x="194" y="1396"/>
                  </a:lnTo>
                  <a:lnTo>
                    <a:pt x="192" y="1396"/>
                  </a:lnTo>
                  <a:lnTo>
                    <a:pt x="192" y="1394"/>
                  </a:lnTo>
                  <a:lnTo>
                    <a:pt x="190" y="1398"/>
                  </a:lnTo>
                  <a:lnTo>
                    <a:pt x="192" y="1400"/>
                  </a:lnTo>
                  <a:lnTo>
                    <a:pt x="202" y="1410"/>
                  </a:lnTo>
                  <a:lnTo>
                    <a:pt x="214" y="1422"/>
                  </a:lnTo>
                  <a:lnTo>
                    <a:pt x="216" y="1426"/>
                  </a:lnTo>
                  <a:lnTo>
                    <a:pt x="216" y="1428"/>
                  </a:lnTo>
                  <a:lnTo>
                    <a:pt x="216" y="1432"/>
                  </a:lnTo>
                  <a:lnTo>
                    <a:pt x="214" y="1436"/>
                  </a:lnTo>
                  <a:lnTo>
                    <a:pt x="214" y="1440"/>
                  </a:lnTo>
                  <a:lnTo>
                    <a:pt x="214" y="1444"/>
                  </a:lnTo>
                  <a:lnTo>
                    <a:pt x="216" y="1446"/>
                  </a:lnTo>
                  <a:lnTo>
                    <a:pt x="230" y="1456"/>
                  </a:lnTo>
                  <a:lnTo>
                    <a:pt x="244" y="1468"/>
                  </a:lnTo>
                  <a:lnTo>
                    <a:pt x="246" y="1472"/>
                  </a:lnTo>
                  <a:lnTo>
                    <a:pt x="248" y="1472"/>
                  </a:lnTo>
                  <a:lnTo>
                    <a:pt x="246" y="1474"/>
                  </a:lnTo>
                  <a:lnTo>
                    <a:pt x="244" y="1482"/>
                  </a:lnTo>
                  <a:lnTo>
                    <a:pt x="246" y="1488"/>
                  </a:lnTo>
                  <a:lnTo>
                    <a:pt x="248" y="1496"/>
                  </a:lnTo>
                  <a:lnTo>
                    <a:pt x="248" y="1498"/>
                  </a:lnTo>
                  <a:lnTo>
                    <a:pt x="252" y="1500"/>
                  </a:lnTo>
                  <a:lnTo>
                    <a:pt x="254" y="1498"/>
                  </a:lnTo>
                  <a:lnTo>
                    <a:pt x="260" y="1492"/>
                  </a:lnTo>
                  <a:lnTo>
                    <a:pt x="264" y="1490"/>
                  </a:lnTo>
                  <a:lnTo>
                    <a:pt x="268" y="1488"/>
                  </a:lnTo>
                  <a:lnTo>
                    <a:pt x="270" y="1488"/>
                  </a:lnTo>
                  <a:lnTo>
                    <a:pt x="272" y="1486"/>
                  </a:lnTo>
                  <a:lnTo>
                    <a:pt x="274" y="1484"/>
                  </a:lnTo>
                  <a:lnTo>
                    <a:pt x="274" y="1480"/>
                  </a:lnTo>
                  <a:lnTo>
                    <a:pt x="274" y="1460"/>
                  </a:lnTo>
                  <a:lnTo>
                    <a:pt x="272" y="1460"/>
                  </a:lnTo>
                  <a:lnTo>
                    <a:pt x="274" y="1462"/>
                  </a:lnTo>
                  <a:lnTo>
                    <a:pt x="284" y="1444"/>
                  </a:lnTo>
                  <a:lnTo>
                    <a:pt x="282" y="1442"/>
                  </a:lnTo>
                  <a:lnTo>
                    <a:pt x="284" y="1444"/>
                  </a:lnTo>
                  <a:lnTo>
                    <a:pt x="288" y="1438"/>
                  </a:lnTo>
                  <a:lnTo>
                    <a:pt x="292" y="1430"/>
                  </a:lnTo>
                  <a:lnTo>
                    <a:pt x="294" y="1424"/>
                  </a:lnTo>
                  <a:lnTo>
                    <a:pt x="294" y="1404"/>
                  </a:lnTo>
                  <a:lnTo>
                    <a:pt x="292" y="1404"/>
                  </a:lnTo>
                  <a:lnTo>
                    <a:pt x="294" y="1406"/>
                  </a:lnTo>
                  <a:lnTo>
                    <a:pt x="296" y="1404"/>
                  </a:lnTo>
                  <a:lnTo>
                    <a:pt x="304" y="1398"/>
                  </a:lnTo>
                  <a:lnTo>
                    <a:pt x="314" y="1394"/>
                  </a:lnTo>
                  <a:lnTo>
                    <a:pt x="316" y="1394"/>
                  </a:lnTo>
                  <a:lnTo>
                    <a:pt x="322" y="1394"/>
                  </a:lnTo>
                  <a:lnTo>
                    <a:pt x="328" y="1398"/>
                  </a:lnTo>
                  <a:lnTo>
                    <a:pt x="332" y="1402"/>
                  </a:lnTo>
                  <a:lnTo>
                    <a:pt x="334" y="1404"/>
                  </a:lnTo>
                  <a:lnTo>
                    <a:pt x="336" y="1402"/>
                  </a:lnTo>
                  <a:lnTo>
                    <a:pt x="334" y="1402"/>
                  </a:lnTo>
                  <a:lnTo>
                    <a:pt x="334" y="1406"/>
                  </a:lnTo>
                  <a:lnTo>
                    <a:pt x="338" y="1414"/>
                  </a:lnTo>
                  <a:lnTo>
                    <a:pt x="338" y="1424"/>
                  </a:lnTo>
                  <a:lnTo>
                    <a:pt x="340" y="1430"/>
                  </a:lnTo>
                  <a:lnTo>
                    <a:pt x="346" y="1438"/>
                  </a:lnTo>
                  <a:lnTo>
                    <a:pt x="356" y="1452"/>
                  </a:lnTo>
                  <a:lnTo>
                    <a:pt x="360" y="1464"/>
                  </a:lnTo>
                  <a:lnTo>
                    <a:pt x="362" y="1470"/>
                  </a:lnTo>
                  <a:lnTo>
                    <a:pt x="362" y="1472"/>
                  </a:lnTo>
                  <a:lnTo>
                    <a:pt x="364" y="1474"/>
                  </a:lnTo>
                  <a:lnTo>
                    <a:pt x="388" y="1466"/>
                  </a:lnTo>
                  <a:lnTo>
                    <a:pt x="398" y="1474"/>
                  </a:lnTo>
                  <a:lnTo>
                    <a:pt x="400" y="1474"/>
                  </a:lnTo>
                  <a:lnTo>
                    <a:pt x="442" y="1476"/>
                  </a:lnTo>
                  <a:lnTo>
                    <a:pt x="448" y="1476"/>
                  </a:lnTo>
                  <a:lnTo>
                    <a:pt x="454" y="1474"/>
                  </a:lnTo>
                  <a:lnTo>
                    <a:pt x="462" y="1468"/>
                  </a:lnTo>
                  <a:lnTo>
                    <a:pt x="466" y="1466"/>
                  </a:lnTo>
                  <a:lnTo>
                    <a:pt x="470" y="1464"/>
                  </a:lnTo>
                  <a:lnTo>
                    <a:pt x="472" y="1466"/>
                  </a:lnTo>
                  <a:lnTo>
                    <a:pt x="474" y="1466"/>
                  </a:lnTo>
                  <a:lnTo>
                    <a:pt x="474" y="1464"/>
                  </a:lnTo>
                  <a:lnTo>
                    <a:pt x="474" y="1466"/>
                  </a:lnTo>
                  <a:lnTo>
                    <a:pt x="474" y="1464"/>
                  </a:lnTo>
                  <a:lnTo>
                    <a:pt x="474" y="1466"/>
                  </a:lnTo>
                  <a:lnTo>
                    <a:pt x="482" y="1466"/>
                  </a:lnTo>
                  <a:lnTo>
                    <a:pt x="498" y="1466"/>
                  </a:lnTo>
                  <a:lnTo>
                    <a:pt x="514" y="1466"/>
                  </a:lnTo>
                  <a:lnTo>
                    <a:pt x="536" y="1460"/>
                  </a:lnTo>
                  <a:lnTo>
                    <a:pt x="538" y="1462"/>
                  </a:lnTo>
                  <a:lnTo>
                    <a:pt x="540" y="1462"/>
                  </a:lnTo>
                  <a:lnTo>
                    <a:pt x="542" y="1460"/>
                  </a:lnTo>
                  <a:lnTo>
                    <a:pt x="546" y="1450"/>
                  </a:lnTo>
                  <a:lnTo>
                    <a:pt x="558" y="1430"/>
                  </a:lnTo>
                  <a:lnTo>
                    <a:pt x="572" y="1414"/>
                  </a:lnTo>
                  <a:lnTo>
                    <a:pt x="576" y="1410"/>
                  </a:lnTo>
                  <a:lnTo>
                    <a:pt x="578" y="1408"/>
                  </a:lnTo>
                  <a:lnTo>
                    <a:pt x="592" y="1384"/>
                  </a:lnTo>
                  <a:lnTo>
                    <a:pt x="592" y="1382"/>
                  </a:lnTo>
                  <a:lnTo>
                    <a:pt x="590" y="1372"/>
                  </a:lnTo>
                  <a:lnTo>
                    <a:pt x="592" y="1364"/>
                  </a:lnTo>
                  <a:lnTo>
                    <a:pt x="596" y="1360"/>
                  </a:lnTo>
                  <a:lnTo>
                    <a:pt x="604" y="1358"/>
                  </a:lnTo>
                  <a:lnTo>
                    <a:pt x="610" y="1356"/>
                  </a:lnTo>
                  <a:lnTo>
                    <a:pt x="612" y="1354"/>
                  </a:lnTo>
                  <a:lnTo>
                    <a:pt x="618" y="1352"/>
                  </a:lnTo>
                  <a:lnTo>
                    <a:pt x="618" y="1350"/>
                  </a:lnTo>
                  <a:lnTo>
                    <a:pt x="618" y="1352"/>
                  </a:lnTo>
                  <a:lnTo>
                    <a:pt x="620" y="1352"/>
                  </a:lnTo>
                  <a:lnTo>
                    <a:pt x="632" y="1352"/>
                  </a:lnTo>
                  <a:lnTo>
                    <a:pt x="642" y="1352"/>
                  </a:lnTo>
                  <a:lnTo>
                    <a:pt x="648" y="1352"/>
                  </a:lnTo>
                  <a:lnTo>
                    <a:pt x="652" y="1348"/>
                  </a:lnTo>
                  <a:lnTo>
                    <a:pt x="654" y="1344"/>
                  </a:lnTo>
                  <a:lnTo>
                    <a:pt x="656" y="1338"/>
                  </a:lnTo>
                  <a:lnTo>
                    <a:pt x="654" y="1338"/>
                  </a:lnTo>
                  <a:lnTo>
                    <a:pt x="658" y="1332"/>
                  </a:lnTo>
                  <a:lnTo>
                    <a:pt x="662" y="1310"/>
                  </a:lnTo>
                  <a:lnTo>
                    <a:pt x="660" y="1308"/>
                  </a:lnTo>
                  <a:lnTo>
                    <a:pt x="660" y="1310"/>
                  </a:lnTo>
                  <a:lnTo>
                    <a:pt x="664" y="1308"/>
                  </a:lnTo>
                  <a:lnTo>
                    <a:pt x="670" y="1304"/>
                  </a:lnTo>
                  <a:lnTo>
                    <a:pt x="680" y="1302"/>
                  </a:lnTo>
                  <a:lnTo>
                    <a:pt x="686" y="1300"/>
                  </a:lnTo>
                  <a:lnTo>
                    <a:pt x="688" y="1294"/>
                  </a:lnTo>
                  <a:lnTo>
                    <a:pt x="692" y="1282"/>
                  </a:lnTo>
                  <a:lnTo>
                    <a:pt x="694" y="1276"/>
                  </a:lnTo>
                  <a:lnTo>
                    <a:pt x="692" y="1276"/>
                  </a:lnTo>
                  <a:lnTo>
                    <a:pt x="694" y="1276"/>
                  </a:lnTo>
                  <a:lnTo>
                    <a:pt x="698" y="1272"/>
                  </a:lnTo>
                  <a:lnTo>
                    <a:pt x="706" y="1260"/>
                  </a:lnTo>
                  <a:lnTo>
                    <a:pt x="712" y="1252"/>
                  </a:lnTo>
                  <a:lnTo>
                    <a:pt x="712" y="1248"/>
                  </a:lnTo>
                  <a:lnTo>
                    <a:pt x="710" y="1248"/>
                  </a:lnTo>
                  <a:lnTo>
                    <a:pt x="710" y="1250"/>
                  </a:lnTo>
                  <a:lnTo>
                    <a:pt x="710" y="1248"/>
                  </a:lnTo>
                  <a:lnTo>
                    <a:pt x="710" y="1250"/>
                  </a:lnTo>
                  <a:lnTo>
                    <a:pt x="710" y="1248"/>
                  </a:lnTo>
                  <a:lnTo>
                    <a:pt x="708" y="1250"/>
                  </a:lnTo>
                  <a:lnTo>
                    <a:pt x="710" y="1250"/>
                  </a:lnTo>
                  <a:lnTo>
                    <a:pt x="710" y="1248"/>
                  </a:lnTo>
                  <a:lnTo>
                    <a:pt x="708" y="1250"/>
                  </a:lnTo>
                  <a:lnTo>
                    <a:pt x="710" y="1250"/>
                  </a:lnTo>
                  <a:lnTo>
                    <a:pt x="712" y="1248"/>
                  </a:lnTo>
                  <a:lnTo>
                    <a:pt x="720" y="1242"/>
                  </a:lnTo>
                  <a:lnTo>
                    <a:pt x="738" y="1232"/>
                  </a:lnTo>
                  <a:lnTo>
                    <a:pt x="746" y="1230"/>
                  </a:lnTo>
                  <a:lnTo>
                    <a:pt x="754" y="1228"/>
                  </a:lnTo>
                  <a:lnTo>
                    <a:pt x="760" y="1226"/>
                  </a:lnTo>
                  <a:lnTo>
                    <a:pt x="766" y="1222"/>
                  </a:lnTo>
                  <a:lnTo>
                    <a:pt x="766" y="1220"/>
                  </a:lnTo>
                  <a:lnTo>
                    <a:pt x="764" y="1220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4" y="1222"/>
                  </a:lnTo>
                  <a:lnTo>
                    <a:pt x="762" y="1220"/>
                  </a:lnTo>
                  <a:lnTo>
                    <a:pt x="762" y="1222"/>
                  </a:lnTo>
                  <a:lnTo>
                    <a:pt x="764" y="1222"/>
                  </a:lnTo>
                  <a:lnTo>
                    <a:pt x="762" y="1222"/>
                  </a:lnTo>
                  <a:lnTo>
                    <a:pt x="762" y="1224"/>
                  </a:lnTo>
                  <a:lnTo>
                    <a:pt x="764" y="1222"/>
                  </a:lnTo>
                  <a:lnTo>
                    <a:pt x="762" y="1222"/>
                  </a:lnTo>
                  <a:lnTo>
                    <a:pt x="762" y="1224"/>
                  </a:lnTo>
                  <a:lnTo>
                    <a:pt x="762" y="1222"/>
                  </a:lnTo>
                  <a:lnTo>
                    <a:pt x="762" y="1224"/>
                  </a:lnTo>
                  <a:lnTo>
                    <a:pt x="762" y="1222"/>
                  </a:lnTo>
                  <a:lnTo>
                    <a:pt x="762" y="1224"/>
                  </a:lnTo>
                  <a:lnTo>
                    <a:pt x="774" y="1218"/>
                  </a:lnTo>
                  <a:lnTo>
                    <a:pt x="798" y="1210"/>
                  </a:lnTo>
                  <a:lnTo>
                    <a:pt x="808" y="1206"/>
                  </a:lnTo>
                  <a:lnTo>
                    <a:pt x="834" y="1204"/>
                  </a:lnTo>
                  <a:lnTo>
                    <a:pt x="840" y="1204"/>
                  </a:lnTo>
                  <a:lnTo>
                    <a:pt x="842" y="1202"/>
                  </a:lnTo>
                  <a:lnTo>
                    <a:pt x="844" y="1200"/>
                  </a:lnTo>
                  <a:lnTo>
                    <a:pt x="852" y="1200"/>
                  </a:lnTo>
                  <a:lnTo>
                    <a:pt x="856" y="1200"/>
                  </a:lnTo>
                  <a:lnTo>
                    <a:pt x="858" y="1198"/>
                  </a:lnTo>
                  <a:lnTo>
                    <a:pt x="858" y="1196"/>
                  </a:lnTo>
                  <a:lnTo>
                    <a:pt x="858" y="1194"/>
                  </a:lnTo>
                  <a:lnTo>
                    <a:pt x="860" y="1192"/>
                  </a:lnTo>
                  <a:lnTo>
                    <a:pt x="866" y="1188"/>
                  </a:lnTo>
                  <a:lnTo>
                    <a:pt x="880" y="1182"/>
                  </a:lnTo>
                  <a:lnTo>
                    <a:pt x="890" y="1180"/>
                  </a:lnTo>
                  <a:lnTo>
                    <a:pt x="896" y="1180"/>
                  </a:lnTo>
                  <a:lnTo>
                    <a:pt x="898" y="1180"/>
                  </a:lnTo>
                  <a:lnTo>
                    <a:pt x="898" y="1178"/>
                  </a:lnTo>
                  <a:lnTo>
                    <a:pt x="896" y="1178"/>
                  </a:lnTo>
                  <a:lnTo>
                    <a:pt x="900" y="1188"/>
                  </a:lnTo>
                  <a:lnTo>
                    <a:pt x="902" y="1188"/>
                  </a:lnTo>
                  <a:lnTo>
                    <a:pt x="902" y="1186"/>
                  </a:lnTo>
                  <a:lnTo>
                    <a:pt x="902" y="1188"/>
                  </a:lnTo>
                  <a:lnTo>
                    <a:pt x="902" y="1186"/>
                  </a:lnTo>
                  <a:lnTo>
                    <a:pt x="902" y="1188"/>
                  </a:lnTo>
                  <a:lnTo>
                    <a:pt x="904" y="1188"/>
                  </a:lnTo>
                  <a:lnTo>
                    <a:pt x="906" y="1192"/>
                  </a:lnTo>
                  <a:lnTo>
                    <a:pt x="906" y="1198"/>
                  </a:lnTo>
                  <a:lnTo>
                    <a:pt x="906" y="1212"/>
                  </a:lnTo>
                  <a:lnTo>
                    <a:pt x="906" y="1214"/>
                  </a:lnTo>
                  <a:lnTo>
                    <a:pt x="910" y="1216"/>
                  </a:lnTo>
                  <a:lnTo>
                    <a:pt x="920" y="1218"/>
                  </a:lnTo>
                  <a:lnTo>
                    <a:pt x="926" y="1216"/>
                  </a:lnTo>
                  <a:lnTo>
                    <a:pt x="946" y="1212"/>
                  </a:lnTo>
                  <a:lnTo>
                    <a:pt x="946" y="1210"/>
                  </a:lnTo>
                  <a:lnTo>
                    <a:pt x="944" y="1212"/>
                  </a:lnTo>
                  <a:lnTo>
                    <a:pt x="956" y="1216"/>
                  </a:lnTo>
                  <a:lnTo>
                    <a:pt x="966" y="1226"/>
                  </a:lnTo>
                  <a:lnTo>
                    <a:pt x="984" y="1238"/>
                  </a:lnTo>
                  <a:lnTo>
                    <a:pt x="1002" y="1244"/>
                  </a:lnTo>
                  <a:lnTo>
                    <a:pt x="1004" y="1242"/>
                  </a:lnTo>
                  <a:lnTo>
                    <a:pt x="1002" y="1240"/>
                  </a:lnTo>
                  <a:lnTo>
                    <a:pt x="1000" y="1242"/>
                  </a:lnTo>
                  <a:lnTo>
                    <a:pt x="1000" y="1244"/>
                  </a:lnTo>
                  <a:lnTo>
                    <a:pt x="1002" y="1246"/>
                  </a:lnTo>
                  <a:lnTo>
                    <a:pt x="1008" y="1246"/>
                  </a:lnTo>
                  <a:lnTo>
                    <a:pt x="1054" y="1246"/>
                  </a:lnTo>
                  <a:lnTo>
                    <a:pt x="1054" y="1244"/>
                  </a:lnTo>
                  <a:lnTo>
                    <a:pt x="1052" y="1242"/>
                  </a:lnTo>
                  <a:lnTo>
                    <a:pt x="1052" y="1244"/>
                  </a:lnTo>
                  <a:lnTo>
                    <a:pt x="1054" y="1248"/>
                  </a:lnTo>
                  <a:lnTo>
                    <a:pt x="1056" y="1248"/>
                  </a:lnTo>
                  <a:lnTo>
                    <a:pt x="1068" y="1246"/>
                  </a:lnTo>
                  <a:lnTo>
                    <a:pt x="1090" y="1242"/>
                  </a:lnTo>
                  <a:lnTo>
                    <a:pt x="1094" y="1242"/>
                  </a:lnTo>
                  <a:lnTo>
                    <a:pt x="1096" y="1242"/>
                  </a:lnTo>
                  <a:lnTo>
                    <a:pt x="1096" y="1240"/>
                  </a:lnTo>
                  <a:lnTo>
                    <a:pt x="1094" y="1242"/>
                  </a:lnTo>
                  <a:lnTo>
                    <a:pt x="1110" y="1248"/>
                  </a:lnTo>
                  <a:lnTo>
                    <a:pt x="1116" y="1250"/>
                  </a:lnTo>
                  <a:lnTo>
                    <a:pt x="1128" y="1248"/>
                  </a:lnTo>
                  <a:lnTo>
                    <a:pt x="1136" y="1244"/>
                  </a:lnTo>
                  <a:lnTo>
                    <a:pt x="1142" y="1242"/>
                  </a:lnTo>
                  <a:lnTo>
                    <a:pt x="1152" y="1236"/>
                  </a:lnTo>
                  <a:lnTo>
                    <a:pt x="1156" y="1236"/>
                  </a:lnTo>
                  <a:lnTo>
                    <a:pt x="1158" y="1234"/>
                  </a:lnTo>
                  <a:lnTo>
                    <a:pt x="1170" y="1228"/>
                  </a:lnTo>
                  <a:lnTo>
                    <a:pt x="1180" y="1228"/>
                  </a:lnTo>
                  <a:lnTo>
                    <a:pt x="1182" y="1228"/>
                  </a:lnTo>
                  <a:lnTo>
                    <a:pt x="1192" y="1214"/>
                  </a:lnTo>
                  <a:lnTo>
                    <a:pt x="1206" y="1212"/>
                  </a:lnTo>
                  <a:lnTo>
                    <a:pt x="1224" y="1206"/>
                  </a:lnTo>
                  <a:lnTo>
                    <a:pt x="1230" y="1200"/>
                  </a:lnTo>
                  <a:lnTo>
                    <a:pt x="1242" y="1192"/>
                  </a:lnTo>
                  <a:lnTo>
                    <a:pt x="1240" y="1190"/>
                  </a:lnTo>
                  <a:lnTo>
                    <a:pt x="1240" y="1192"/>
                  </a:lnTo>
                  <a:lnTo>
                    <a:pt x="1246" y="1192"/>
                  </a:lnTo>
                  <a:lnTo>
                    <a:pt x="1262" y="1192"/>
                  </a:lnTo>
                  <a:lnTo>
                    <a:pt x="1274" y="1190"/>
                  </a:lnTo>
                  <a:lnTo>
                    <a:pt x="1278" y="1170"/>
                  </a:lnTo>
                  <a:lnTo>
                    <a:pt x="1278" y="1156"/>
                  </a:lnTo>
                  <a:lnTo>
                    <a:pt x="1284" y="1146"/>
                  </a:lnTo>
                  <a:lnTo>
                    <a:pt x="1286" y="1140"/>
                  </a:lnTo>
                  <a:lnTo>
                    <a:pt x="1286" y="1124"/>
                  </a:lnTo>
                  <a:lnTo>
                    <a:pt x="1292" y="1124"/>
                  </a:lnTo>
                  <a:lnTo>
                    <a:pt x="1312" y="1120"/>
                  </a:lnTo>
                  <a:lnTo>
                    <a:pt x="1316" y="1104"/>
                  </a:lnTo>
                  <a:lnTo>
                    <a:pt x="1318" y="1098"/>
                  </a:lnTo>
                  <a:lnTo>
                    <a:pt x="1318" y="1096"/>
                  </a:lnTo>
                  <a:lnTo>
                    <a:pt x="1318" y="1094"/>
                  </a:lnTo>
                  <a:lnTo>
                    <a:pt x="1316" y="1094"/>
                  </a:lnTo>
                  <a:lnTo>
                    <a:pt x="1314" y="1094"/>
                  </a:lnTo>
                  <a:lnTo>
                    <a:pt x="1314" y="1096"/>
                  </a:lnTo>
                  <a:lnTo>
                    <a:pt x="1314" y="1098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4" y="1098"/>
                  </a:lnTo>
                  <a:lnTo>
                    <a:pt x="1316" y="1096"/>
                  </a:lnTo>
                  <a:lnTo>
                    <a:pt x="1316" y="1094"/>
                  </a:lnTo>
                  <a:lnTo>
                    <a:pt x="1316" y="1088"/>
                  </a:lnTo>
                  <a:lnTo>
                    <a:pt x="1318" y="1086"/>
                  </a:lnTo>
                  <a:lnTo>
                    <a:pt x="1316" y="1086"/>
                  </a:lnTo>
                  <a:lnTo>
                    <a:pt x="1318" y="1086"/>
                  </a:lnTo>
                  <a:lnTo>
                    <a:pt x="1316" y="1086"/>
                  </a:lnTo>
                  <a:lnTo>
                    <a:pt x="1318" y="1086"/>
                  </a:lnTo>
                  <a:lnTo>
                    <a:pt x="1316" y="1084"/>
                  </a:lnTo>
                  <a:lnTo>
                    <a:pt x="1316" y="1086"/>
                  </a:lnTo>
                  <a:lnTo>
                    <a:pt x="1326" y="1084"/>
                  </a:lnTo>
                  <a:lnTo>
                    <a:pt x="1338" y="1078"/>
                  </a:lnTo>
                  <a:lnTo>
                    <a:pt x="1362" y="1076"/>
                  </a:lnTo>
                  <a:lnTo>
                    <a:pt x="1370" y="1076"/>
                  </a:lnTo>
                  <a:lnTo>
                    <a:pt x="1372" y="1076"/>
                  </a:lnTo>
                  <a:lnTo>
                    <a:pt x="1380" y="1058"/>
                  </a:lnTo>
                  <a:lnTo>
                    <a:pt x="1392" y="1056"/>
                  </a:lnTo>
                  <a:lnTo>
                    <a:pt x="1404" y="1052"/>
                  </a:lnTo>
                  <a:lnTo>
                    <a:pt x="1406" y="1040"/>
                  </a:lnTo>
                  <a:lnTo>
                    <a:pt x="1410" y="1022"/>
                  </a:lnTo>
                  <a:lnTo>
                    <a:pt x="1410" y="1016"/>
                  </a:lnTo>
                  <a:lnTo>
                    <a:pt x="1412" y="1014"/>
                  </a:lnTo>
                  <a:lnTo>
                    <a:pt x="1410" y="1004"/>
                  </a:lnTo>
                  <a:lnTo>
                    <a:pt x="1402" y="992"/>
                  </a:lnTo>
                  <a:lnTo>
                    <a:pt x="1400" y="992"/>
                  </a:lnTo>
                  <a:lnTo>
                    <a:pt x="1390" y="988"/>
                  </a:lnTo>
                  <a:lnTo>
                    <a:pt x="1388" y="986"/>
                  </a:lnTo>
                  <a:lnTo>
                    <a:pt x="1388" y="984"/>
                  </a:lnTo>
                  <a:lnTo>
                    <a:pt x="1390" y="984"/>
                  </a:lnTo>
                  <a:lnTo>
                    <a:pt x="1390" y="982"/>
                  </a:lnTo>
                  <a:lnTo>
                    <a:pt x="1392" y="982"/>
                  </a:lnTo>
                  <a:lnTo>
                    <a:pt x="1392" y="960"/>
                  </a:lnTo>
                  <a:lnTo>
                    <a:pt x="1390" y="948"/>
                  </a:lnTo>
                  <a:lnTo>
                    <a:pt x="1388" y="948"/>
                  </a:lnTo>
                  <a:lnTo>
                    <a:pt x="1390" y="948"/>
                  </a:lnTo>
                  <a:lnTo>
                    <a:pt x="1390" y="924"/>
                  </a:lnTo>
                  <a:lnTo>
                    <a:pt x="1390" y="914"/>
                  </a:lnTo>
                  <a:lnTo>
                    <a:pt x="1386" y="892"/>
                  </a:lnTo>
                  <a:lnTo>
                    <a:pt x="1376" y="892"/>
                  </a:lnTo>
                  <a:lnTo>
                    <a:pt x="1376" y="882"/>
                  </a:lnTo>
                  <a:lnTo>
                    <a:pt x="1372" y="872"/>
                  </a:lnTo>
                  <a:lnTo>
                    <a:pt x="1370" y="870"/>
                  </a:lnTo>
                  <a:lnTo>
                    <a:pt x="1364" y="870"/>
                  </a:lnTo>
                  <a:lnTo>
                    <a:pt x="1348" y="864"/>
                  </a:lnTo>
                  <a:lnTo>
                    <a:pt x="1348" y="866"/>
                  </a:lnTo>
                  <a:lnTo>
                    <a:pt x="1350" y="868"/>
                  </a:lnTo>
                  <a:lnTo>
                    <a:pt x="1356" y="856"/>
                  </a:lnTo>
                  <a:lnTo>
                    <a:pt x="1356" y="850"/>
                  </a:lnTo>
                  <a:lnTo>
                    <a:pt x="1358" y="840"/>
                  </a:lnTo>
                  <a:lnTo>
                    <a:pt x="1358" y="838"/>
                  </a:lnTo>
                  <a:lnTo>
                    <a:pt x="1356" y="836"/>
                  </a:lnTo>
                  <a:lnTo>
                    <a:pt x="1348" y="830"/>
                  </a:lnTo>
                  <a:lnTo>
                    <a:pt x="1342" y="828"/>
                  </a:lnTo>
                  <a:lnTo>
                    <a:pt x="1344" y="828"/>
                  </a:lnTo>
                  <a:lnTo>
                    <a:pt x="1332" y="812"/>
                  </a:lnTo>
                  <a:lnTo>
                    <a:pt x="1332" y="802"/>
                  </a:lnTo>
                  <a:lnTo>
                    <a:pt x="1342" y="782"/>
                  </a:lnTo>
                  <a:lnTo>
                    <a:pt x="1340" y="780"/>
                  </a:lnTo>
                  <a:lnTo>
                    <a:pt x="1334" y="776"/>
                  </a:lnTo>
                  <a:lnTo>
                    <a:pt x="1330" y="770"/>
                  </a:lnTo>
                  <a:lnTo>
                    <a:pt x="1328" y="764"/>
                  </a:lnTo>
                  <a:lnTo>
                    <a:pt x="1326" y="764"/>
                  </a:lnTo>
                  <a:lnTo>
                    <a:pt x="1328" y="764"/>
                  </a:lnTo>
                  <a:lnTo>
                    <a:pt x="1326" y="764"/>
                  </a:lnTo>
                  <a:lnTo>
                    <a:pt x="1328" y="764"/>
                  </a:lnTo>
                  <a:lnTo>
                    <a:pt x="1328" y="762"/>
                  </a:lnTo>
                  <a:lnTo>
                    <a:pt x="1326" y="756"/>
                  </a:lnTo>
                  <a:lnTo>
                    <a:pt x="1326" y="746"/>
                  </a:lnTo>
                  <a:lnTo>
                    <a:pt x="1326" y="744"/>
                  </a:lnTo>
                  <a:lnTo>
                    <a:pt x="1324" y="742"/>
                  </a:lnTo>
                  <a:lnTo>
                    <a:pt x="1318" y="740"/>
                  </a:lnTo>
                  <a:lnTo>
                    <a:pt x="1316" y="740"/>
                  </a:lnTo>
                  <a:lnTo>
                    <a:pt x="1316" y="742"/>
                  </a:lnTo>
                  <a:lnTo>
                    <a:pt x="1318" y="744"/>
                  </a:lnTo>
                  <a:lnTo>
                    <a:pt x="1320" y="718"/>
                  </a:lnTo>
                  <a:lnTo>
                    <a:pt x="1328" y="714"/>
                  </a:lnTo>
                  <a:lnTo>
                    <a:pt x="1334" y="714"/>
                  </a:lnTo>
                  <a:lnTo>
                    <a:pt x="1336" y="714"/>
                  </a:lnTo>
                  <a:lnTo>
                    <a:pt x="1348" y="690"/>
                  </a:lnTo>
                  <a:lnTo>
                    <a:pt x="1326" y="698"/>
                  </a:lnTo>
                  <a:lnTo>
                    <a:pt x="1320" y="708"/>
                  </a:lnTo>
                  <a:lnTo>
                    <a:pt x="1316" y="708"/>
                  </a:lnTo>
                  <a:lnTo>
                    <a:pt x="1300" y="724"/>
                  </a:lnTo>
                  <a:lnTo>
                    <a:pt x="1292" y="724"/>
                  </a:lnTo>
                  <a:lnTo>
                    <a:pt x="1278" y="710"/>
                  </a:lnTo>
                  <a:lnTo>
                    <a:pt x="1274" y="712"/>
                  </a:lnTo>
                  <a:lnTo>
                    <a:pt x="1284" y="728"/>
                  </a:lnTo>
                  <a:lnTo>
                    <a:pt x="1282" y="728"/>
                  </a:lnTo>
                  <a:lnTo>
                    <a:pt x="1280" y="728"/>
                  </a:lnTo>
                  <a:lnTo>
                    <a:pt x="1276" y="734"/>
                  </a:lnTo>
                  <a:lnTo>
                    <a:pt x="1252" y="744"/>
                  </a:lnTo>
                  <a:lnTo>
                    <a:pt x="1242" y="744"/>
                  </a:lnTo>
                  <a:lnTo>
                    <a:pt x="1240" y="744"/>
                  </a:lnTo>
                  <a:lnTo>
                    <a:pt x="1240" y="754"/>
                  </a:lnTo>
                  <a:lnTo>
                    <a:pt x="1226" y="754"/>
                  </a:lnTo>
                  <a:lnTo>
                    <a:pt x="1212" y="764"/>
                  </a:lnTo>
                  <a:lnTo>
                    <a:pt x="1186" y="764"/>
                  </a:lnTo>
                  <a:lnTo>
                    <a:pt x="1182" y="768"/>
                  </a:lnTo>
                  <a:lnTo>
                    <a:pt x="1162" y="764"/>
                  </a:lnTo>
                  <a:lnTo>
                    <a:pt x="1150" y="768"/>
                  </a:lnTo>
                  <a:lnTo>
                    <a:pt x="1150" y="780"/>
                  </a:lnTo>
                  <a:lnTo>
                    <a:pt x="1156" y="796"/>
                  </a:lnTo>
                  <a:lnTo>
                    <a:pt x="1184" y="806"/>
                  </a:lnTo>
                  <a:lnTo>
                    <a:pt x="1182" y="808"/>
                  </a:lnTo>
                  <a:lnTo>
                    <a:pt x="1172" y="804"/>
                  </a:lnTo>
                  <a:lnTo>
                    <a:pt x="1158" y="798"/>
                  </a:lnTo>
                  <a:lnTo>
                    <a:pt x="1146" y="792"/>
                  </a:lnTo>
                  <a:lnTo>
                    <a:pt x="1140" y="804"/>
                  </a:lnTo>
                  <a:lnTo>
                    <a:pt x="1138" y="804"/>
                  </a:lnTo>
                  <a:lnTo>
                    <a:pt x="1136" y="804"/>
                  </a:lnTo>
                  <a:lnTo>
                    <a:pt x="1130" y="814"/>
                  </a:lnTo>
                  <a:lnTo>
                    <a:pt x="1126" y="818"/>
                  </a:lnTo>
                  <a:lnTo>
                    <a:pt x="1118" y="818"/>
                  </a:lnTo>
                  <a:lnTo>
                    <a:pt x="1116" y="818"/>
                  </a:lnTo>
                  <a:lnTo>
                    <a:pt x="1106" y="828"/>
                  </a:lnTo>
                  <a:lnTo>
                    <a:pt x="1096" y="834"/>
                  </a:lnTo>
                  <a:lnTo>
                    <a:pt x="1090" y="842"/>
                  </a:lnTo>
                  <a:lnTo>
                    <a:pt x="1076" y="842"/>
                  </a:lnTo>
                  <a:lnTo>
                    <a:pt x="1076" y="848"/>
                  </a:lnTo>
                  <a:lnTo>
                    <a:pt x="1074" y="848"/>
                  </a:lnTo>
                  <a:lnTo>
                    <a:pt x="1070" y="846"/>
                  </a:lnTo>
                  <a:lnTo>
                    <a:pt x="1088" y="832"/>
                  </a:lnTo>
                  <a:lnTo>
                    <a:pt x="1094" y="826"/>
                  </a:lnTo>
                  <a:lnTo>
                    <a:pt x="1098" y="822"/>
                  </a:lnTo>
                  <a:lnTo>
                    <a:pt x="1108" y="818"/>
                  </a:lnTo>
                  <a:lnTo>
                    <a:pt x="1112" y="818"/>
                  </a:lnTo>
                  <a:lnTo>
                    <a:pt x="1124" y="812"/>
                  </a:lnTo>
                  <a:lnTo>
                    <a:pt x="1134" y="802"/>
                  </a:lnTo>
                  <a:lnTo>
                    <a:pt x="1144" y="776"/>
                  </a:lnTo>
                  <a:lnTo>
                    <a:pt x="1148" y="772"/>
                  </a:lnTo>
                  <a:lnTo>
                    <a:pt x="1150" y="772"/>
                  </a:lnTo>
                  <a:lnTo>
                    <a:pt x="1150" y="756"/>
                  </a:lnTo>
                  <a:lnTo>
                    <a:pt x="1154" y="748"/>
                  </a:lnTo>
                  <a:lnTo>
                    <a:pt x="1162" y="748"/>
                  </a:lnTo>
                  <a:lnTo>
                    <a:pt x="1178" y="742"/>
                  </a:lnTo>
                  <a:lnTo>
                    <a:pt x="1184" y="732"/>
                  </a:lnTo>
                  <a:lnTo>
                    <a:pt x="1194" y="710"/>
                  </a:lnTo>
                  <a:lnTo>
                    <a:pt x="1194" y="702"/>
                  </a:lnTo>
                  <a:lnTo>
                    <a:pt x="1228" y="702"/>
                  </a:lnTo>
                  <a:lnTo>
                    <a:pt x="1232" y="698"/>
                  </a:lnTo>
                  <a:lnTo>
                    <a:pt x="1236" y="702"/>
                  </a:lnTo>
                  <a:lnTo>
                    <a:pt x="1238" y="704"/>
                  </a:lnTo>
                  <a:lnTo>
                    <a:pt x="1254" y="672"/>
                  </a:lnTo>
                  <a:lnTo>
                    <a:pt x="1258" y="668"/>
                  </a:lnTo>
                  <a:lnTo>
                    <a:pt x="1258" y="666"/>
                  </a:lnTo>
                  <a:lnTo>
                    <a:pt x="1264" y="652"/>
                  </a:lnTo>
                  <a:lnTo>
                    <a:pt x="1282" y="632"/>
                  </a:lnTo>
                  <a:lnTo>
                    <a:pt x="1292" y="628"/>
                  </a:lnTo>
                  <a:lnTo>
                    <a:pt x="1314" y="606"/>
                  </a:lnTo>
                  <a:lnTo>
                    <a:pt x="1318" y="592"/>
                  </a:lnTo>
                  <a:lnTo>
                    <a:pt x="1334" y="576"/>
                  </a:lnTo>
                  <a:lnTo>
                    <a:pt x="1330" y="570"/>
                  </a:lnTo>
                  <a:lnTo>
                    <a:pt x="1332" y="568"/>
                  </a:lnTo>
                  <a:lnTo>
                    <a:pt x="1342" y="568"/>
                  </a:lnTo>
                  <a:lnTo>
                    <a:pt x="1348" y="558"/>
                  </a:lnTo>
                  <a:lnTo>
                    <a:pt x="1356" y="558"/>
                  </a:lnTo>
                  <a:lnTo>
                    <a:pt x="1358" y="558"/>
                  </a:lnTo>
                  <a:lnTo>
                    <a:pt x="1362" y="548"/>
                  </a:lnTo>
                  <a:lnTo>
                    <a:pt x="1366" y="548"/>
                  </a:lnTo>
                  <a:lnTo>
                    <a:pt x="1368" y="548"/>
                  </a:lnTo>
                  <a:lnTo>
                    <a:pt x="1376" y="534"/>
                  </a:lnTo>
                  <a:lnTo>
                    <a:pt x="1394" y="544"/>
                  </a:lnTo>
                  <a:lnTo>
                    <a:pt x="1394" y="536"/>
                  </a:lnTo>
                  <a:lnTo>
                    <a:pt x="1398" y="526"/>
                  </a:lnTo>
                  <a:lnTo>
                    <a:pt x="1394" y="522"/>
                  </a:lnTo>
                  <a:lnTo>
                    <a:pt x="1412" y="514"/>
                  </a:lnTo>
                  <a:lnTo>
                    <a:pt x="1412" y="510"/>
                  </a:lnTo>
                  <a:lnTo>
                    <a:pt x="1406" y="510"/>
                  </a:lnTo>
                  <a:lnTo>
                    <a:pt x="1408" y="508"/>
                  </a:lnTo>
                  <a:lnTo>
                    <a:pt x="1420" y="500"/>
                  </a:lnTo>
                  <a:lnTo>
                    <a:pt x="1420" y="506"/>
                  </a:lnTo>
                  <a:lnTo>
                    <a:pt x="1422" y="508"/>
                  </a:lnTo>
                  <a:lnTo>
                    <a:pt x="1428" y="498"/>
                  </a:lnTo>
                  <a:lnTo>
                    <a:pt x="1432" y="498"/>
                  </a:lnTo>
                  <a:lnTo>
                    <a:pt x="1438" y="492"/>
                  </a:lnTo>
                  <a:lnTo>
                    <a:pt x="1434" y="486"/>
                  </a:lnTo>
                  <a:lnTo>
                    <a:pt x="1436" y="484"/>
                  </a:lnTo>
                  <a:lnTo>
                    <a:pt x="1446" y="484"/>
                  </a:lnTo>
                  <a:lnTo>
                    <a:pt x="1448" y="484"/>
                  </a:lnTo>
                  <a:lnTo>
                    <a:pt x="1454" y="472"/>
                  </a:lnTo>
                  <a:lnTo>
                    <a:pt x="1454" y="458"/>
                  </a:lnTo>
                  <a:lnTo>
                    <a:pt x="1462" y="448"/>
                  </a:lnTo>
                  <a:lnTo>
                    <a:pt x="1468" y="442"/>
                  </a:lnTo>
                  <a:lnTo>
                    <a:pt x="1468" y="422"/>
                  </a:lnTo>
                  <a:lnTo>
                    <a:pt x="1466" y="416"/>
                  </a:lnTo>
                  <a:lnTo>
                    <a:pt x="1470" y="418"/>
                  </a:lnTo>
                  <a:lnTo>
                    <a:pt x="1472" y="420"/>
                  </a:lnTo>
                  <a:lnTo>
                    <a:pt x="1472" y="400"/>
                  </a:lnTo>
                  <a:lnTo>
                    <a:pt x="1462" y="400"/>
                  </a:lnTo>
                  <a:lnTo>
                    <a:pt x="1448" y="390"/>
                  </a:lnTo>
                  <a:lnTo>
                    <a:pt x="1448" y="382"/>
                  </a:lnTo>
                  <a:lnTo>
                    <a:pt x="1448" y="380"/>
                  </a:lnTo>
                  <a:lnTo>
                    <a:pt x="1442" y="380"/>
                  </a:lnTo>
                  <a:lnTo>
                    <a:pt x="1440" y="380"/>
                  </a:lnTo>
                  <a:lnTo>
                    <a:pt x="1434" y="386"/>
                  </a:lnTo>
                  <a:lnTo>
                    <a:pt x="1434" y="392"/>
                  </a:lnTo>
                  <a:lnTo>
                    <a:pt x="1436" y="392"/>
                  </a:lnTo>
                  <a:lnTo>
                    <a:pt x="1438" y="390"/>
                  </a:lnTo>
                  <a:lnTo>
                    <a:pt x="1428" y="372"/>
                  </a:lnTo>
                  <a:lnTo>
                    <a:pt x="1432" y="368"/>
                  </a:lnTo>
                  <a:lnTo>
                    <a:pt x="1434" y="366"/>
                  </a:lnTo>
                  <a:lnTo>
                    <a:pt x="1422" y="356"/>
                  </a:lnTo>
                  <a:lnTo>
                    <a:pt x="1418" y="352"/>
                  </a:lnTo>
                  <a:lnTo>
                    <a:pt x="1418" y="348"/>
                  </a:lnTo>
                  <a:lnTo>
                    <a:pt x="1420" y="348"/>
                  </a:lnTo>
                  <a:lnTo>
                    <a:pt x="1434" y="364"/>
                  </a:lnTo>
                  <a:lnTo>
                    <a:pt x="1458" y="378"/>
                  </a:lnTo>
                  <a:lnTo>
                    <a:pt x="1454" y="394"/>
                  </a:lnTo>
                  <a:lnTo>
                    <a:pt x="1460" y="394"/>
                  </a:lnTo>
                  <a:lnTo>
                    <a:pt x="1462" y="394"/>
                  </a:lnTo>
                  <a:lnTo>
                    <a:pt x="1462" y="392"/>
                  </a:lnTo>
                  <a:lnTo>
                    <a:pt x="1460" y="392"/>
                  </a:lnTo>
                  <a:lnTo>
                    <a:pt x="1460" y="390"/>
                  </a:lnTo>
                  <a:lnTo>
                    <a:pt x="1458" y="390"/>
                  </a:lnTo>
                  <a:lnTo>
                    <a:pt x="1464" y="376"/>
                  </a:lnTo>
                  <a:lnTo>
                    <a:pt x="1438" y="360"/>
                  </a:lnTo>
                  <a:lnTo>
                    <a:pt x="1422" y="344"/>
                  </a:lnTo>
                  <a:lnTo>
                    <a:pt x="1416" y="344"/>
                  </a:lnTo>
                  <a:lnTo>
                    <a:pt x="1414" y="344"/>
                  </a:lnTo>
                  <a:lnTo>
                    <a:pt x="1414" y="352"/>
                  </a:lnTo>
                  <a:lnTo>
                    <a:pt x="1420" y="358"/>
                  </a:lnTo>
                  <a:lnTo>
                    <a:pt x="1428" y="366"/>
                  </a:lnTo>
                  <a:lnTo>
                    <a:pt x="1424" y="370"/>
                  </a:lnTo>
                  <a:lnTo>
                    <a:pt x="1424" y="372"/>
                  </a:lnTo>
                  <a:lnTo>
                    <a:pt x="1434" y="392"/>
                  </a:lnTo>
                  <a:lnTo>
                    <a:pt x="1438" y="392"/>
                  </a:lnTo>
                  <a:lnTo>
                    <a:pt x="1438" y="388"/>
                  </a:lnTo>
                  <a:lnTo>
                    <a:pt x="1442" y="384"/>
                  </a:lnTo>
                  <a:lnTo>
                    <a:pt x="1444" y="384"/>
                  </a:lnTo>
                  <a:lnTo>
                    <a:pt x="1444" y="392"/>
                  </a:lnTo>
                  <a:lnTo>
                    <a:pt x="1460" y="404"/>
                  </a:lnTo>
                  <a:lnTo>
                    <a:pt x="1468" y="404"/>
                  </a:lnTo>
                  <a:lnTo>
                    <a:pt x="1468" y="414"/>
                  </a:lnTo>
                  <a:lnTo>
                    <a:pt x="1462" y="410"/>
                  </a:lnTo>
                  <a:lnTo>
                    <a:pt x="1456" y="408"/>
                  </a:lnTo>
                  <a:lnTo>
                    <a:pt x="1464" y="422"/>
                  </a:lnTo>
                  <a:lnTo>
                    <a:pt x="1464" y="440"/>
                  </a:lnTo>
                  <a:lnTo>
                    <a:pt x="1460" y="446"/>
                  </a:lnTo>
                  <a:lnTo>
                    <a:pt x="1450" y="456"/>
                  </a:lnTo>
                  <a:lnTo>
                    <a:pt x="1450" y="470"/>
                  </a:lnTo>
                  <a:lnTo>
                    <a:pt x="1444" y="480"/>
                  </a:lnTo>
                  <a:lnTo>
                    <a:pt x="1436" y="480"/>
                  </a:lnTo>
                  <a:lnTo>
                    <a:pt x="1428" y="486"/>
                  </a:lnTo>
                  <a:lnTo>
                    <a:pt x="1434" y="492"/>
                  </a:lnTo>
                  <a:lnTo>
                    <a:pt x="1430" y="494"/>
                  </a:lnTo>
                  <a:lnTo>
                    <a:pt x="1426" y="494"/>
                  </a:lnTo>
                  <a:lnTo>
                    <a:pt x="1424" y="494"/>
                  </a:lnTo>
                  <a:lnTo>
                    <a:pt x="1424" y="498"/>
                  </a:lnTo>
                  <a:lnTo>
                    <a:pt x="1424" y="496"/>
                  </a:lnTo>
                  <a:lnTo>
                    <a:pt x="1424" y="492"/>
                  </a:lnTo>
                  <a:lnTo>
                    <a:pt x="1404" y="504"/>
                  </a:lnTo>
                  <a:lnTo>
                    <a:pt x="1400" y="510"/>
                  </a:lnTo>
                  <a:lnTo>
                    <a:pt x="1396" y="514"/>
                  </a:lnTo>
                  <a:lnTo>
                    <a:pt x="1402" y="514"/>
                  </a:lnTo>
                  <a:lnTo>
                    <a:pt x="1388" y="520"/>
                  </a:lnTo>
                  <a:lnTo>
                    <a:pt x="1394" y="526"/>
                  </a:lnTo>
                  <a:lnTo>
                    <a:pt x="1390" y="536"/>
                  </a:lnTo>
                  <a:lnTo>
                    <a:pt x="1390" y="538"/>
                  </a:lnTo>
                  <a:lnTo>
                    <a:pt x="1376" y="528"/>
                  </a:lnTo>
                  <a:lnTo>
                    <a:pt x="1366" y="544"/>
                  </a:lnTo>
                  <a:lnTo>
                    <a:pt x="1362" y="544"/>
                  </a:lnTo>
                  <a:lnTo>
                    <a:pt x="1360" y="544"/>
                  </a:lnTo>
                  <a:lnTo>
                    <a:pt x="1356" y="554"/>
                  </a:lnTo>
                  <a:lnTo>
                    <a:pt x="1346" y="554"/>
                  </a:lnTo>
                  <a:lnTo>
                    <a:pt x="1340" y="564"/>
                  </a:lnTo>
                  <a:lnTo>
                    <a:pt x="1332" y="564"/>
                  </a:lnTo>
                  <a:lnTo>
                    <a:pt x="1330" y="564"/>
                  </a:lnTo>
                  <a:lnTo>
                    <a:pt x="1324" y="570"/>
                  </a:lnTo>
                  <a:lnTo>
                    <a:pt x="1328" y="576"/>
                  </a:lnTo>
                  <a:lnTo>
                    <a:pt x="1314" y="590"/>
                  </a:lnTo>
                  <a:lnTo>
                    <a:pt x="1310" y="604"/>
                  </a:lnTo>
                  <a:lnTo>
                    <a:pt x="1290" y="624"/>
                  </a:lnTo>
                  <a:lnTo>
                    <a:pt x="1280" y="630"/>
                  </a:lnTo>
                  <a:lnTo>
                    <a:pt x="1260" y="650"/>
                  </a:lnTo>
                  <a:lnTo>
                    <a:pt x="1256" y="664"/>
                  </a:lnTo>
                  <a:lnTo>
                    <a:pt x="1250" y="670"/>
                  </a:lnTo>
                  <a:lnTo>
                    <a:pt x="1236" y="698"/>
                  </a:lnTo>
                  <a:lnTo>
                    <a:pt x="1234" y="694"/>
                  </a:lnTo>
                  <a:lnTo>
                    <a:pt x="1232" y="692"/>
                  </a:lnTo>
                  <a:lnTo>
                    <a:pt x="1226" y="698"/>
                  </a:lnTo>
                  <a:lnTo>
                    <a:pt x="1190" y="698"/>
                  </a:lnTo>
                  <a:lnTo>
                    <a:pt x="1190" y="710"/>
                  </a:lnTo>
                  <a:lnTo>
                    <a:pt x="1180" y="730"/>
                  </a:lnTo>
                  <a:lnTo>
                    <a:pt x="1176" y="738"/>
                  </a:lnTo>
                  <a:lnTo>
                    <a:pt x="1162" y="744"/>
                  </a:lnTo>
                  <a:lnTo>
                    <a:pt x="1152" y="744"/>
                  </a:lnTo>
                  <a:lnTo>
                    <a:pt x="1150" y="744"/>
                  </a:lnTo>
                  <a:lnTo>
                    <a:pt x="1146" y="754"/>
                  </a:lnTo>
                  <a:lnTo>
                    <a:pt x="1146" y="770"/>
                  </a:lnTo>
                  <a:lnTo>
                    <a:pt x="1140" y="774"/>
                  </a:lnTo>
                  <a:lnTo>
                    <a:pt x="1130" y="798"/>
                  </a:lnTo>
                  <a:lnTo>
                    <a:pt x="1122" y="808"/>
                  </a:lnTo>
                  <a:lnTo>
                    <a:pt x="1112" y="814"/>
                  </a:lnTo>
                  <a:lnTo>
                    <a:pt x="1108" y="814"/>
                  </a:lnTo>
                  <a:lnTo>
                    <a:pt x="1106" y="814"/>
                  </a:lnTo>
                  <a:lnTo>
                    <a:pt x="1096" y="818"/>
                  </a:lnTo>
                  <a:lnTo>
                    <a:pt x="1090" y="824"/>
                  </a:lnTo>
                  <a:lnTo>
                    <a:pt x="1086" y="828"/>
                  </a:lnTo>
                  <a:lnTo>
                    <a:pt x="1064" y="844"/>
                  </a:lnTo>
                  <a:lnTo>
                    <a:pt x="1072" y="852"/>
                  </a:lnTo>
                  <a:lnTo>
                    <a:pt x="1078" y="852"/>
                  </a:lnTo>
                  <a:lnTo>
                    <a:pt x="1080" y="852"/>
                  </a:lnTo>
                  <a:lnTo>
                    <a:pt x="1080" y="846"/>
                  </a:lnTo>
                  <a:lnTo>
                    <a:pt x="1092" y="846"/>
                  </a:lnTo>
                  <a:lnTo>
                    <a:pt x="1098" y="836"/>
                  </a:lnTo>
                  <a:lnTo>
                    <a:pt x="1108" y="832"/>
                  </a:lnTo>
                  <a:lnTo>
                    <a:pt x="1118" y="822"/>
                  </a:lnTo>
                  <a:lnTo>
                    <a:pt x="1128" y="822"/>
                  </a:lnTo>
                  <a:lnTo>
                    <a:pt x="1134" y="816"/>
                  </a:lnTo>
                  <a:lnTo>
                    <a:pt x="1138" y="808"/>
                  </a:lnTo>
                  <a:lnTo>
                    <a:pt x="1142" y="808"/>
                  </a:lnTo>
                  <a:lnTo>
                    <a:pt x="1144" y="808"/>
                  </a:lnTo>
                  <a:lnTo>
                    <a:pt x="1148" y="798"/>
                  </a:lnTo>
                  <a:lnTo>
                    <a:pt x="1156" y="802"/>
                  </a:lnTo>
                  <a:lnTo>
                    <a:pt x="1172" y="806"/>
                  </a:lnTo>
                  <a:lnTo>
                    <a:pt x="1182" y="812"/>
                  </a:lnTo>
                  <a:lnTo>
                    <a:pt x="1190" y="804"/>
                  </a:lnTo>
                  <a:lnTo>
                    <a:pt x="1158" y="794"/>
                  </a:lnTo>
                  <a:lnTo>
                    <a:pt x="1154" y="780"/>
                  </a:lnTo>
                  <a:lnTo>
                    <a:pt x="1154" y="772"/>
                  </a:lnTo>
                  <a:lnTo>
                    <a:pt x="1162" y="768"/>
                  </a:lnTo>
                  <a:lnTo>
                    <a:pt x="1182" y="772"/>
                  </a:lnTo>
                  <a:lnTo>
                    <a:pt x="1188" y="768"/>
                  </a:lnTo>
                  <a:lnTo>
                    <a:pt x="1212" y="768"/>
                  </a:lnTo>
                  <a:lnTo>
                    <a:pt x="1228" y="758"/>
                  </a:lnTo>
                  <a:lnTo>
                    <a:pt x="1244" y="758"/>
                  </a:lnTo>
                  <a:lnTo>
                    <a:pt x="1244" y="748"/>
                  </a:lnTo>
                  <a:lnTo>
                    <a:pt x="1252" y="748"/>
                  </a:lnTo>
                  <a:lnTo>
                    <a:pt x="1278" y="738"/>
                  </a:lnTo>
                  <a:lnTo>
                    <a:pt x="1282" y="732"/>
                  </a:lnTo>
                  <a:lnTo>
                    <a:pt x="1286" y="732"/>
                  </a:lnTo>
                  <a:lnTo>
                    <a:pt x="1290" y="732"/>
                  </a:lnTo>
                  <a:lnTo>
                    <a:pt x="1284" y="720"/>
                  </a:lnTo>
                  <a:lnTo>
                    <a:pt x="1290" y="728"/>
                  </a:lnTo>
                  <a:lnTo>
                    <a:pt x="1302" y="728"/>
                  </a:lnTo>
                  <a:lnTo>
                    <a:pt x="1318" y="712"/>
                  </a:lnTo>
                  <a:lnTo>
                    <a:pt x="1322" y="712"/>
                  </a:lnTo>
                  <a:lnTo>
                    <a:pt x="1328" y="702"/>
                  </a:lnTo>
                  <a:lnTo>
                    <a:pt x="1340" y="698"/>
                  </a:lnTo>
                  <a:lnTo>
                    <a:pt x="1332" y="710"/>
                  </a:lnTo>
                  <a:lnTo>
                    <a:pt x="1328" y="710"/>
                  </a:lnTo>
                  <a:lnTo>
                    <a:pt x="1316" y="716"/>
                  </a:lnTo>
                  <a:lnTo>
                    <a:pt x="1314" y="746"/>
                  </a:lnTo>
                  <a:lnTo>
                    <a:pt x="1316" y="744"/>
                  </a:lnTo>
                  <a:lnTo>
                    <a:pt x="1318" y="744"/>
                  </a:lnTo>
                  <a:lnTo>
                    <a:pt x="1322" y="746"/>
                  </a:lnTo>
                  <a:lnTo>
                    <a:pt x="1324" y="764"/>
                  </a:lnTo>
                  <a:lnTo>
                    <a:pt x="1326" y="762"/>
                  </a:lnTo>
                  <a:lnTo>
                    <a:pt x="1324" y="762"/>
                  </a:lnTo>
                  <a:lnTo>
                    <a:pt x="1324" y="764"/>
                  </a:lnTo>
                  <a:lnTo>
                    <a:pt x="1324" y="768"/>
                  </a:lnTo>
                  <a:lnTo>
                    <a:pt x="1326" y="772"/>
                  </a:lnTo>
                  <a:lnTo>
                    <a:pt x="1334" y="780"/>
                  </a:lnTo>
                  <a:lnTo>
                    <a:pt x="1338" y="784"/>
                  </a:lnTo>
                  <a:lnTo>
                    <a:pt x="1340" y="782"/>
                  </a:lnTo>
                  <a:lnTo>
                    <a:pt x="1338" y="782"/>
                  </a:lnTo>
                  <a:lnTo>
                    <a:pt x="1328" y="800"/>
                  </a:lnTo>
                  <a:lnTo>
                    <a:pt x="1328" y="814"/>
                  </a:lnTo>
                  <a:lnTo>
                    <a:pt x="1340" y="830"/>
                  </a:lnTo>
                  <a:lnTo>
                    <a:pt x="1342" y="830"/>
                  </a:lnTo>
                  <a:lnTo>
                    <a:pt x="1344" y="832"/>
                  </a:lnTo>
                  <a:lnTo>
                    <a:pt x="1350" y="836"/>
                  </a:lnTo>
                  <a:lnTo>
                    <a:pt x="1354" y="838"/>
                  </a:lnTo>
                  <a:lnTo>
                    <a:pt x="1354" y="840"/>
                  </a:lnTo>
                  <a:lnTo>
                    <a:pt x="1354" y="850"/>
                  </a:lnTo>
                  <a:lnTo>
                    <a:pt x="1352" y="854"/>
                  </a:lnTo>
                  <a:lnTo>
                    <a:pt x="1354" y="854"/>
                  </a:lnTo>
                  <a:lnTo>
                    <a:pt x="1352" y="854"/>
                  </a:lnTo>
                  <a:lnTo>
                    <a:pt x="1346" y="868"/>
                  </a:lnTo>
                  <a:lnTo>
                    <a:pt x="1348" y="868"/>
                  </a:lnTo>
                  <a:lnTo>
                    <a:pt x="1370" y="874"/>
                  </a:lnTo>
                  <a:lnTo>
                    <a:pt x="1370" y="872"/>
                  </a:lnTo>
                  <a:lnTo>
                    <a:pt x="1368" y="874"/>
                  </a:lnTo>
                  <a:lnTo>
                    <a:pt x="1372" y="884"/>
                  </a:lnTo>
                  <a:lnTo>
                    <a:pt x="1372" y="896"/>
                  </a:lnTo>
                  <a:lnTo>
                    <a:pt x="1382" y="896"/>
                  </a:lnTo>
                  <a:lnTo>
                    <a:pt x="1386" y="916"/>
                  </a:lnTo>
                  <a:lnTo>
                    <a:pt x="1388" y="914"/>
                  </a:lnTo>
                  <a:lnTo>
                    <a:pt x="1386" y="914"/>
                  </a:lnTo>
                  <a:lnTo>
                    <a:pt x="1386" y="924"/>
                  </a:lnTo>
                  <a:lnTo>
                    <a:pt x="1386" y="948"/>
                  </a:lnTo>
                  <a:lnTo>
                    <a:pt x="1386" y="950"/>
                  </a:lnTo>
                  <a:lnTo>
                    <a:pt x="1388" y="962"/>
                  </a:lnTo>
                  <a:lnTo>
                    <a:pt x="1388" y="980"/>
                  </a:lnTo>
                  <a:lnTo>
                    <a:pt x="1390" y="980"/>
                  </a:lnTo>
                  <a:lnTo>
                    <a:pt x="1386" y="980"/>
                  </a:lnTo>
                  <a:lnTo>
                    <a:pt x="1384" y="982"/>
                  </a:lnTo>
                  <a:lnTo>
                    <a:pt x="1384" y="986"/>
                  </a:lnTo>
                  <a:lnTo>
                    <a:pt x="1386" y="988"/>
                  </a:lnTo>
                  <a:lnTo>
                    <a:pt x="1390" y="990"/>
                  </a:lnTo>
                  <a:lnTo>
                    <a:pt x="1400" y="994"/>
                  </a:lnTo>
                  <a:lnTo>
                    <a:pt x="1400" y="992"/>
                  </a:lnTo>
                  <a:lnTo>
                    <a:pt x="1398" y="994"/>
                  </a:lnTo>
                  <a:lnTo>
                    <a:pt x="1406" y="1006"/>
                  </a:lnTo>
                  <a:lnTo>
                    <a:pt x="1408" y="1014"/>
                  </a:lnTo>
                  <a:lnTo>
                    <a:pt x="1410" y="1012"/>
                  </a:lnTo>
                  <a:lnTo>
                    <a:pt x="1408" y="1012"/>
                  </a:lnTo>
                  <a:lnTo>
                    <a:pt x="1408" y="1016"/>
                  </a:lnTo>
                  <a:lnTo>
                    <a:pt x="1406" y="1022"/>
                  </a:lnTo>
                  <a:lnTo>
                    <a:pt x="1404" y="1038"/>
                  </a:lnTo>
                  <a:lnTo>
                    <a:pt x="1400" y="1050"/>
                  </a:lnTo>
                  <a:lnTo>
                    <a:pt x="1402" y="1050"/>
                  </a:lnTo>
                  <a:lnTo>
                    <a:pt x="1392" y="1052"/>
                  </a:lnTo>
                  <a:lnTo>
                    <a:pt x="1376" y="1056"/>
                  </a:lnTo>
                  <a:lnTo>
                    <a:pt x="1368" y="1072"/>
                  </a:lnTo>
                  <a:lnTo>
                    <a:pt x="1362" y="1072"/>
                  </a:lnTo>
                  <a:lnTo>
                    <a:pt x="1338" y="1074"/>
                  </a:lnTo>
                  <a:lnTo>
                    <a:pt x="1326" y="1080"/>
                  </a:lnTo>
                  <a:lnTo>
                    <a:pt x="1316" y="1084"/>
                  </a:lnTo>
                  <a:lnTo>
                    <a:pt x="1314" y="1084"/>
                  </a:lnTo>
                  <a:lnTo>
                    <a:pt x="1314" y="1086"/>
                  </a:lnTo>
                  <a:lnTo>
                    <a:pt x="1312" y="1094"/>
                  </a:lnTo>
                  <a:lnTo>
                    <a:pt x="1312" y="1098"/>
                  </a:lnTo>
                  <a:lnTo>
                    <a:pt x="1314" y="1100"/>
                  </a:lnTo>
                  <a:lnTo>
                    <a:pt x="1316" y="1098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6" y="1098"/>
                  </a:lnTo>
                  <a:lnTo>
                    <a:pt x="1318" y="1096"/>
                  </a:lnTo>
                  <a:lnTo>
                    <a:pt x="1316" y="1096"/>
                  </a:lnTo>
                  <a:lnTo>
                    <a:pt x="1316" y="1098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8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6" y="1096"/>
                  </a:lnTo>
                  <a:lnTo>
                    <a:pt x="1314" y="1096"/>
                  </a:lnTo>
                  <a:lnTo>
                    <a:pt x="1312" y="1102"/>
                  </a:lnTo>
                  <a:lnTo>
                    <a:pt x="1308" y="1118"/>
                  </a:lnTo>
                  <a:lnTo>
                    <a:pt x="1310" y="1118"/>
                  </a:lnTo>
                  <a:lnTo>
                    <a:pt x="1310" y="1116"/>
                  </a:lnTo>
                  <a:lnTo>
                    <a:pt x="1292" y="1120"/>
                  </a:lnTo>
                  <a:lnTo>
                    <a:pt x="1284" y="1120"/>
                  </a:lnTo>
                  <a:lnTo>
                    <a:pt x="1282" y="1120"/>
                  </a:lnTo>
                  <a:lnTo>
                    <a:pt x="1282" y="1138"/>
                  </a:lnTo>
                  <a:lnTo>
                    <a:pt x="1280" y="1144"/>
                  </a:lnTo>
                  <a:lnTo>
                    <a:pt x="1274" y="1154"/>
                  </a:lnTo>
                  <a:lnTo>
                    <a:pt x="1274" y="1168"/>
                  </a:lnTo>
                  <a:lnTo>
                    <a:pt x="1270" y="1188"/>
                  </a:lnTo>
                  <a:lnTo>
                    <a:pt x="1262" y="1188"/>
                  </a:lnTo>
                  <a:lnTo>
                    <a:pt x="1262" y="1190"/>
                  </a:lnTo>
                  <a:lnTo>
                    <a:pt x="1262" y="1188"/>
                  </a:lnTo>
                  <a:lnTo>
                    <a:pt x="1246" y="1188"/>
                  </a:lnTo>
                  <a:lnTo>
                    <a:pt x="1240" y="1188"/>
                  </a:lnTo>
                  <a:lnTo>
                    <a:pt x="1226" y="1198"/>
                  </a:lnTo>
                  <a:lnTo>
                    <a:pt x="1220" y="1204"/>
                  </a:lnTo>
                  <a:lnTo>
                    <a:pt x="1206" y="1208"/>
                  </a:lnTo>
                  <a:lnTo>
                    <a:pt x="1188" y="1212"/>
                  </a:lnTo>
                  <a:lnTo>
                    <a:pt x="1178" y="1224"/>
                  </a:lnTo>
                  <a:lnTo>
                    <a:pt x="1170" y="1224"/>
                  </a:lnTo>
                  <a:lnTo>
                    <a:pt x="1158" y="1232"/>
                  </a:lnTo>
                  <a:lnTo>
                    <a:pt x="1158" y="1230"/>
                  </a:lnTo>
                  <a:lnTo>
                    <a:pt x="1152" y="1232"/>
                  </a:lnTo>
                  <a:lnTo>
                    <a:pt x="1140" y="1238"/>
                  </a:lnTo>
                  <a:lnTo>
                    <a:pt x="1126" y="1244"/>
                  </a:lnTo>
                  <a:lnTo>
                    <a:pt x="1116" y="1246"/>
                  </a:lnTo>
                  <a:lnTo>
                    <a:pt x="1116" y="1248"/>
                  </a:lnTo>
                  <a:lnTo>
                    <a:pt x="1116" y="1246"/>
                  </a:lnTo>
                  <a:lnTo>
                    <a:pt x="1110" y="1244"/>
                  </a:lnTo>
                  <a:lnTo>
                    <a:pt x="1096" y="1238"/>
                  </a:lnTo>
                  <a:lnTo>
                    <a:pt x="1088" y="1238"/>
                  </a:lnTo>
                  <a:lnTo>
                    <a:pt x="1068" y="1242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6"/>
                  </a:lnTo>
                  <a:lnTo>
                    <a:pt x="1056" y="1244"/>
                  </a:lnTo>
                  <a:lnTo>
                    <a:pt x="1054" y="1244"/>
                  </a:lnTo>
                  <a:lnTo>
                    <a:pt x="1056" y="1246"/>
                  </a:lnTo>
                  <a:lnTo>
                    <a:pt x="1054" y="1246"/>
                  </a:lnTo>
                  <a:lnTo>
                    <a:pt x="1056" y="1246"/>
                  </a:lnTo>
                  <a:lnTo>
                    <a:pt x="1054" y="1246"/>
                  </a:lnTo>
                  <a:lnTo>
                    <a:pt x="1056" y="1246"/>
                  </a:lnTo>
                  <a:lnTo>
                    <a:pt x="1058" y="1242"/>
                  </a:lnTo>
                  <a:lnTo>
                    <a:pt x="1054" y="1242"/>
                  </a:lnTo>
                  <a:lnTo>
                    <a:pt x="1008" y="1242"/>
                  </a:lnTo>
                  <a:lnTo>
                    <a:pt x="1004" y="1242"/>
                  </a:lnTo>
                  <a:lnTo>
                    <a:pt x="1002" y="1242"/>
                  </a:lnTo>
                  <a:lnTo>
                    <a:pt x="1004" y="1242"/>
                  </a:lnTo>
                  <a:lnTo>
                    <a:pt x="1002" y="1242"/>
                  </a:lnTo>
                  <a:lnTo>
                    <a:pt x="1004" y="1242"/>
                  </a:lnTo>
                  <a:lnTo>
                    <a:pt x="1002" y="1244"/>
                  </a:lnTo>
                  <a:lnTo>
                    <a:pt x="1004" y="1244"/>
                  </a:lnTo>
                  <a:lnTo>
                    <a:pt x="1004" y="1242"/>
                  </a:lnTo>
                  <a:lnTo>
                    <a:pt x="1002" y="1244"/>
                  </a:lnTo>
                  <a:lnTo>
                    <a:pt x="1004" y="1244"/>
                  </a:lnTo>
                  <a:lnTo>
                    <a:pt x="1002" y="1244"/>
                  </a:lnTo>
                  <a:lnTo>
                    <a:pt x="1004" y="1244"/>
                  </a:lnTo>
                  <a:lnTo>
                    <a:pt x="1002" y="1244"/>
                  </a:lnTo>
                  <a:lnTo>
                    <a:pt x="1004" y="1244"/>
                  </a:lnTo>
                  <a:lnTo>
                    <a:pt x="1010" y="1242"/>
                  </a:lnTo>
                  <a:lnTo>
                    <a:pt x="986" y="1234"/>
                  </a:lnTo>
                  <a:lnTo>
                    <a:pt x="970" y="1224"/>
                  </a:lnTo>
                  <a:lnTo>
                    <a:pt x="958" y="1214"/>
                  </a:lnTo>
                  <a:lnTo>
                    <a:pt x="946" y="1208"/>
                  </a:lnTo>
                  <a:lnTo>
                    <a:pt x="944" y="1208"/>
                  </a:lnTo>
                  <a:lnTo>
                    <a:pt x="944" y="1210"/>
                  </a:lnTo>
                  <a:lnTo>
                    <a:pt x="926" y="1212"/>
                  </a:lnTo>
                  <a:lnTo>
                    <a:pt x="920" y="1214"/>
                  </a:lnTo>
                  <a:lnTo>
                    <a:pt x="912" y="1212"/>
                  </a:lnTo>
                  <a:lnTo>
                    <a:pt x="910" y="1212"/>
                  </a:lnTo>
                  <a:lnTo>
                    <a:pt x="908" y="1212"/>
                  </a:lnTo>
                  <a:lnTo>
                    <a:pt x="910" y="1212"/>
                  </a:lnTo>
                  <a:lnTo>
                    <a:pt x="910" y="1198"/>
                  </a:lnTo>
                  <a:lnTo>
                    <a:pt x="908" y="1190"/>
                  </a:lnTo>
                  <a:lnTo>
                    <a:pt x="908" y="1186"/>
                  </a:lnTo>
                  <a:lnTo>
                    <a:pt x="904" y="1184"/>
                  </a:lnTo>
                  <a:lnTo>
                    <a:pt x="902" y="1184"/>
                  </a:lnTo>
                  <a:lnTo>
                    <a:pt x="900" y="1184"/>
                  </a:lnTo>
                  <a:lnTo>
                    <a:pt x="902" y="1186"/>
                  </a:lnTo>
                  <a:lnTo>
                    <a:pt x="904" y="1184"/>
                  </a:lnTo>
                  <a:lnTo>
                    <a:pt x="898" y="1176"/>
                  </a:lnTo>
                  <a:lnTo>
                    <a:pt x="888" y="1176"/>
                  </a:lnTo>
                  <a:lnTo>
                    <a:pt x="880" y="1178"/>
                  </a:lnTo>
                  <a:lnTo>
                    <a:pt x="866" y="1184"/>
                  </a:lnTo>
                  <a:lnTo>
                    <a:pt x="856" y="1188"/>
                  </a:lnTo>
                  <a:lnTo>
                    <a:pt x="854" y="1192"/>
                  </a:lnTo>
                  <a:lnTo>
                    <a:pt x="854" y="1194"/>
                  </a:lnTo>
                  <a:lnTo>
                    <a:pt x="854" y="1196"/>
                  </a:lnTo>
                  <a:lnTo>
                    <a:pt x="854" y="1198"/>
                  </a:lnTo>
                  <a:lnTo>
                    <a:pt x="856" y="1196"/>
                  </a:lnTo>
                  <a:lnTo>
                    <a:pt x="854" y="1196"/>
                  </a:lnTo>
                  <a:lnTo>
                    <a:pt x="854" y="1198"/>
                  </a:lnTo>
                  <a:lnTo>
                    <a:pt x="856" y="1196"/>
                  </a:lnTo>
                  <a:lnTo>
                    <a:pt x="854" y="1196"/>
                  </a:lnTo>
                  <a:lnTo>
                    <a:pt x="856" y="1196"/>
                  </a:lnTo>
                  <a:lnTo>
                    <a:pt x="854" y="1196"/>
                  </a:lnTo>
                  <a:lnTo>
                    <a:pt x="856" y="1196"/>
                  </a:lnTo>
                  <a:lnTo>
                    <a:pt x="852" y="1196"/>
                  </a:lnTo>
                  <a:lnTo>
                    <a:pt x="844" y="1196"/>
                  </a:lnTo>
                  <a:lnTo>
                    <a:pt x="838" y="1200"/>
                  </a:lnTo>
                  <a:lnTo>
                    <a:pt x="834" y="1200"/>
                  </a:lnTo>
                  <a:lnTo>
                    <a:pt x="808" y="1202"/>
                  </a:lnTo>
                  <a:lnTo>
                    <a:pt x="802" y="1204"/>
                  </a:lnTo>
                  <a:lnTo>
                    <a:pt x="796" y="1206"/>
                  </a:lnTo>
                  <a:lnTo>
                    <a:pt x="774" y="1216"/>
                  </a:lnTo>
                  <a:lnTo>
                    <a:pt x="764" y="1218"/>
                  </a:lnTo>
                  <a:lnTo>
                    <a:pt x="760" y="1220"/>
                  </a:lnTo>
                  <a:lnTo>
                    <a:pt x="760" y="1222"/>
                  </a:lnTo>
                  <a:lnTo>
                    <a:pt x="760" y="1224"/>
                  </a:lnTo>
                  <a:lnTo>
                    <a:pt x="762" y="1224"/>
                  </a:lnTo>
                  <a:lnTo>
                    <a:pt x="766" y="1224"/>
                  </a:lnTo>
                  <a:lnTo>
                    <a:pt x="766" y="1222"/>
                  </a:lnTo>
                  <a:lnTo>
                    <a:pt x="764" y="1220"/>
                  </a:lnTo>
                  <a:lnTo>
                    <a:pt x="762" y="1220"/>
                  </a:lnTo>
                  <a:lnTo>
                    <a:pt x="754" y="1224"/>
                  </a:lnTo>
                  <a:lnTo>
                    <a:pt x="746" y="1226"/>
                  </a:lnTo>
                  <a:lnTo>
                    <a:pt x="742" y="1226"/>
                  </a:lnTo>
                  <a:lnTo>
                    <a:pt x="736" y="1228"/>
                  </a:lnTo>
                  <a:lnTo>
                    <a:pt x="718" y="1238"/>
                  </a:lnTo>
                  <a:lnTo>
                    <a:pt x="710" y="1246"/>
                  </a:lnTo>
                  <a:lnTo>
                    <a:pt x="708" y="1248"/>
                  </a:lnTo>
                  <a:lnTo>
                    <a:pt x="706" y="1250"/>
                  </a:lnTo>
                  <a:lnTo>
                    <a:pt x="706" y="1252"/>
                  </a:lnTo>
                  <a:lnTo>
                    <a:pt x="708" y="1252"/>
                  </a:lnTo>
                  <a:lnTo>
                    <a:pt x="710" y="1252"/>
                  </a:lnTo>
                  <a:lnTo>
                    <a:pt x="710" y="1250"/>
                  </a:lnTo>
                  <a:lnTo>
                    <a:pt x="708" y="1250"/>
                  </a:lnTo>
                  <a:lnTo>
                    <a:pt x="704" y="1258"/>
                  </a:lnTo>
                  <a:lnTo>
                    <a:pt x="696" y="1268"/>
                  </a:lnTo>
                  <a:lnTo>
                    <a:pt x="692" y="1272"/>
                  </a:lnTo>
                  <a:lnTo>
                    <a:pt x="692" y="1274"/>
                  </a:lnTo>
                  <a:lnTo>
                    <a:pt x="690" y="1274"/>
                  </a:lnTo>
                  <a:lnTo>
                    <a:pt x="684" y="1294"/>
                  </a:lnTo>
                  <a:lnTo>
                    <a:pt x="682" y="1298"/>
                  </a:lnTo>
                  <a:lnTo>
                    <a:pt x="676" y="1300"/>
                  </a:lnTo>
                  <a:lnTo>
                    <a:pt x="670" y="1300"/>
                  </a:lnTo>
                  <a:lnTo>
                    <a:pt x="660" y="1304"/>
                  </a:lnTo>
                  <a:lnTo>
                    <a:pt x="658" y="1308"/>
                  </a:lnTo>
                  <a:lnTo>
                    <a:pt x="654" y="1332"/>
                  </a:lnTo>
                  <a:lnTo>
                    <a:pt x="652" y="1338"/>
                  </a:lnTo>
                  <a:lnTo>
                    <a:pt x="650" y="1342"/>
                  </a:lnTo>
                  <a:lnTo>
                    <a:pt x="648" y="1346"/>
                  </a:lnTo>
                  <a:lnTo>
                    <a:pt x="646" y="1348"/>
                  </a:lnTo>
                  <a:lnTo>
                    <a:pt x="642" y="1348"/>
                  </a:lnTo>
                  <a:lnTo>
                    <a:pt x="632" y="1348"/>
                  </a:lnTo>
                  <a:lnTo>
                    <a:pt x="618" y="1348"/>
                  </a:lnTo>
                  <a:lnTo>
                    <a:pt x="610" y="1350"/>
                  </a:lnTo>
                  <a:lnTo>
                    <a:pt x="612" y="1352"/>
                  </a:lnTo>
                  <a:lnTo>
                    <a:pt x="610" y="1350"/>
                  </a:lnTo>
                  <a:lnTo>
                    <a:pt x="602" y="1354"/>
                  </a:lnTo>
                  <a:lnTo>
                    <a:pt x="594" y="1358"/>
                  </a:lnTo>
                  <a:lnTo>
                    <a:pt x="588" y="1362"/>
                  </a:lnTo>
                  <a:lnTo>
                    <a:pt x="586" y="1366"/>
                  </a:lnTo>
                  <a:lnTo>
                    <a:pt x="586" y="1372"/>
                  </a:lnTo>
                  <a:lnTo>
                    <a:pt x="588" y="1380"/>
                  </a:lnTo>
                  <a:lnTo>
                    <a:pt x="588" y="1384"/>
                  </a:lnTo>
                  <a:lnTo>
                    <a:pt x="590" y="1384"/>
                  </a:lnTo>
                  <a:lnTo>
                    <a:pt x="588" y="1382"/>
                  </a:lnTo>
                  <a:lnTo>
                    <a:pt x="574" y="1406"/>
                  </a:lnTo>
                  <a:lnTo>
                    <a:pt x="576" y="1406"/>
                  </a:lnTo>
                  <a:lnTo>
                    <a:pt x="574" y="1406"/>
                  </a:lnTo>
                  <a:lnTo>
                    <a:pt x="568" y="1412"/>
                  </a:lnTo>
                  <a:lnTo>
                    <a:pt x="556" y="1428"/>
                  </a:lnTo>
                  <a:lnTo>
                    <a:pt x="542" y="1448"/>
                  </a:lnTo>
                  <a:lnTo>
                    <a:pt x="540" y="1454"/>
                  </a:lnTo>
                  <a:lnTo>
                    <a:pt x="538" y="1460"/>
                  </a:lnTo>
                  <a:lnTo>
                    <a:pt x="540" y="1460"/>
                  </a:lnTo>
                  <a:lnTo>
                    <a:pt x="540" y="1458"/>
                  </a:lnTo>
                  <a:lnTo>
                    <a:pt x="536" y="1456"/>
                  </a:lnTo>
                  <a:lnTo>
                    <a:pt x="514" y="1462"/>
                  </a:lnTo>
                  <a:lnTo>
                    <a:pt x="514" y="1464"/>
                  </a:lnTo>
                  <a:lnTo>
                    <a:pt x="514" y="1462"/>
                  </a:lnTo>
                  <a:lnTo>
                    <a:pt x="498" y="1462"/>
                  </a:lnTo>
                  <a:lnTo>
                    <a:pt x="474" y="1462"/>
                  </a:lnTo>
                  <a:lnTo>
                    <a:pt x="474" y="1464"/>
                  </a:lnTo>
                  <a:lnTo>
                    <a:pt x="474" y="1462"/>
                  </a:lnTo>
                  <a:lnTo>
                    <a:pt x="470" y="1460"/>
                  </a:lnTo>
                  <a:lnTo>
                    <a:pt x="466" y="1462"/>
                  </a:lnTo>
                  <a:lnTo>
                    <a:pt x="460" y="1464"/>
                  </a:lnTo>
                  <a:lnTo>
                    <a:pt x="452" y="1470"/>
                  </a:lnTo>
                  <a:lnTo>
                    <a:pt x="448" y="1472"/>
                  </a:lnTo>
                  <a:lnTo>
                    <a:pt x="442" y="1472"/>
                  </a:lnTo>
                  <a:lnTo>
                    <a:pt x="416" y="1470"/>
                  </a:lnTo>
                  <a:lnTo>
                    <a:pt x="400" y="1470"/>
                  </a:lnTo>
                  <a:lnTo>
                    <a:pt x="400" y="1472"/>
                  </a:lnTo>
                  <a:lnTo>
                    <a:pt x="400" y="1470"/>
                  </a:lnTo>
                  <a:lnTo>
                    <a:pt x="390" y="1462"/>
                  </a:lnTo>
                  <a:lnTo>
                    <a:pt x="364" y="1470"/>
                  </a:lnTo>
                  <a:lnTo>
                    <a:pt x="364" y="1472"/>
                  </a:lnTo>
                  <a:lnTo>
                    <a:pt x="366" y="1472"/>
                  </a:lnTo>
                  <a:lnTo>
                    <a:pt x="364" y="1464"/>
                  </a:lnTo>
                  <a:lnTo>
                    <a:pt x="362" y="1456"/>
                  </a:lnTo>
                  <a:lnTo>
                    <a:pt x="358" y="1450"/>
                  </a:lnTo>
                  <a:lnTo>
                    <a:pt x="348" y="1436"/>
                  </a:lnTo>
                  <a:lnTo>
                    <a:pt x="344" y="1430"/>
                  </a:lnTo>
                  <a:lnTo>
                    <a:pt x="342" y="1424"/>
                  </a:lnTo>
                  <a:lnTo>
                    <a:pt x="342" y="1416"/>
                  </a:lnTo>
                  <a:lnTo>
                    <a:pt x="340" y="1410"/>
                  </a:lnTo>
                  <a:lnTo>
                    <a:pt x="338" y="1402"/>
                  </a:lnTo>
                  <a:lnTo>
                    <a:pt x="336" y="1400"/>
                  </a:lnTo>
                  <a:lnTo>
                    <a:pt x="330" y="1396"/>
                  </a:lnTo>
                  <a:lnTo>
                    <a:pt x="324" y="1392"/>
                  </a:lnTo>
                  <a:lnTo>
                    <a:pt x="316" y="1390"/>
                  </a:lnTo>
                  <a:lnTo>
                    <a:pt x="314" y="1390"/>
                  </a:lnTo>
                  <a:lnTo>
                    <a:pt x="306" y="1394"/>
                  </a:lnTo>
                  <a:lnTo>
                    <a:pt x="298" y="1398"/>
                  </a:lnTo>
                  <a:lnTo>
                    <a:pt x="292" y="1404"/>
                  </a:lnTo>
                  <a:lnTo>
                    <a:pt x="290" y="1404"/>
                  </a:lnTo>
                  <a:lnTo>
                    <a:pt x="290" y="1424"/>
                  </a:lnTo>
                  <a:lnTo>
                    <a:pt x="290" y="1428"/>
                  </a:lnTo>
                  <a:lnTo>
                    <a:pt x="286" y="1434"/>
                  </a:lnTo>
                  <a:lnTo>
                    <a:pt x="282" y="1440"/>
                  </a:lnTo>
                  <a:lnTo>
                    <a:pt x="280" y="1440"/>
                  </a:lnTo>
                  <a:lnTo>
                    <a:pt x="270" y="1460"/>
                  </a:lnTo>
                  <a:lnTo>
                    <a:pt x="270" y="1480"/>
                  </a:lnTo>
                  <a:lnTo>
                    <a:pt x="270" y="1484"/>
                  </a:lnTo>
                  <a:lnTo>
                    <a:pt x="268" y="1484"/>
                  </a:lnTo>
                  <a:lnTo>
                    <a:pt x="262" y="1486"/>
                  </a:lnTo>
                  <a:lnTo>
                    <a:pt x="258" y="1488"/>
                  </a:lnTo>
                  <a:lnTo>
                    <a:pt x="254" y="1492"/>
                  </a:lnTo>
                  <a:lnTo>
                    <a:pt x="252" y="1494"/>
                  </a:lnTo>
                  <a:lnTo>
                    <a:pt x="252" y="1496"/>
                  </a:lnTo>
                  <a:lnTo>
                    <a:pt x="250" y="1494"/>
                  </a:lnTo>
                  <a:lnTo>
                    <a:pt x="250" y="1488"/>
                  </a:lnTo>
                  <a:lnTo>
                    <a:pt x="248" y="1482"/>
                  </a:lnTo>
                  <a:lnTo>
                    <a:pt x="250" y="1476"/>
                  </a:lnTo>
                  <a:lnTo>
                    <a:pt x="250" y="1474"/>
                  </a:lnTo>
                  <a:lnTo>
                    <a:pt x="252" y="1472"/>
                  </a:lnTo>
                  <a:lnTo>
                    <a:pt x="252" y="1470"/>
                  </a:lnTo>
                  <a:lnTo>
                    <a:pt x="246" y="1464"/>
                  </a:lnTo>
                  <a:lnTo>
                    <a:pt x="236" y="1458"/>
                  </a:lnTo>
                  <a:lnTo>
                    <a:pt x="228" y="1450"/>
                  </a:lnTo>
                  <a:lnTo>
                    <a:pt x="220" y="1444"/>
                  </a:lnTo>
                  <a:lnTo>
                    <a:pt x="218" y="1440"/>
                  </a:lnTo>
                  <a:lnTo>
                    <a:pt x="218" y="1434"/>
                  </a:lnTo>
                  <a:lnTo>
                    <a:pt x="220" y="1432"/>
                  </a:lnTo>
                  <a:lnTo>
                    <a:pt x="220" y="1428"/>
                  </a:lnTo>
                  <a:lnTo>
                    <a:pt x="220" y="1424"/>
                  </a:lnTo>
                  <a:lnTo>
                    <a:pt x="216" y="1420"/>
                  </a:lnTo>
                  <a:lnTo>
                    <a:pt x="202" y="1404"/>
                  </a:lnTo>
                  <a:lnTo>
                    <a:pt x="192" y="1396"/>
                  </a:lnTo>
                  <a:lnTo>
                    <a:pt x="190" y="1398"/>
                  </a:lnTo>
                  <a:lnTo>
                    <a:pt x="194" y="1400"/>
                  </a:lnTo>
                  <a:lnTo>
                    <a:pt x="196" y="1398"/>
                  </a:lnTo>
                  <a:lnTo>
                    <a:pt x="198" y="1398"/>
                  </a:lnTo>
                  <a:lnTo>
                    <a:pt x="200" y="1394"/>
                  </a:lnTo>
                  <a:lnTo>
                    <a:pt x="202" y="1388"/>
                  </a:lnTo>
                  <a:lnTo>
                    <a:pt x="200" y="1380"/>
                  </a:lnTo>
                  <a:lnTo>
                    <a:pt x="198" y="1374"/>
                  </a:lnTo>
                  <a:lnTo>
                    <a:pt x="192" y="1368"/>
                  </a:lnTo>
                  <a:lnTo>
                    <a:pt x="188" y="1366"/>
                  </a:lnTo>
                  <a:lnTo>
                    <a:pt x="184" y="1364"/>
                  </a:lnTo>
                  <a:lnTo>
                    <a:pt x="182" y="1356"/>
                  </a:lnTo>
                  <a:lnTo>
                    <a:pt x="180" y="1346"/>
                  </a:lnTo>
                  <a:lnTo>
                    <a:pt x="178" y="1342"/>
                  </a:lnTo>
                  <a:lnTo>
                    <a:pt x="180" y="1336"/>
                  </a:lnTo>
                  <a:lnTo>
                    <a:pt x="182" y="1332"/>
                  </a:lnTo>
                  <a:lnTo>
                    <a:pt x="184" y="1328"/>
                  </a:lnTo>
                  <a:lnTo>
                    <a:pt x="182" y="1322"/>
                  </a:lnTo>
                  <a:lnTo>
                    <a:pt x="178" y="1316"/>
                  </a:lnTo>
                  <a:lnTo>
                    <a:pt x="172" y="1310"/>
                  </a:lnTo>
                  <a:lnTo>
                    <a:pt x="166" y="1306"/>
                  </a:lnTo>
                  <a:lnTo>
                    <a:pt x="164" y="1300"/>
                  </a:lnTo>
                  <a:lnTo>
                    <a:pt x="164" y="1272"/>
                  </a:lnTo>
                  <a:lnTo>
                    <a:pt x="164" y="1270"/>
                  </a:lnTo>
                  <a:lnTo>
                    <a:pt x="162" y="1270"/>
                  </a:lnTo>
                  <a:lnTo>
                    <a:pt x="160" y="1270"/>
                  </a:lnTo>
                  <a:lnTo>
                    <a:pt x="148" y="1266"/>
                  </a:lnTo>
                  <a:lnTo>
                    <a:pt x="144" y="1264"/>
                  </a:lnTo>
                  <a:lnTo>
                    <a:pt x="142" y="1260"/>
                  </a:lnTo>
                  <a:lnTo>
                    <a:pt x="144" y="1246"/>
                  </a:lnTo>
                  <a:lnTo>
                    <a:pt x="144" y="1242"/>
                  </a:lnTo>
                  <a:lnTo>
                    <a:pt x="142" y="1238"/>
                  </a:lnTo>
                  <a:lnTo>
                    <a:pt x="140" y="1236"/>
                  </a:lnTo>
                  <a:lnTo>
                    <a:pt x="136" y="1234"/>
                  </a:lnTo>
                  <a:lnTo>
                    <a:pt x="130" y="1236"/>
                  </a:lnTo>
                  <a:lnTo>
                    <a:pt x="126" y="1238"/>
                  </a:lnTo>
                  <a:lnTo>
                    <a:pt x="120" y="1244"/>
                  </a:lnTo>
                  <a:lnTo>
                    <a:pt x="112" y="1252"/>
                  </a:lnTo>
                  <a:lnTo>
                    <a:pt x="114" y="1252"/>
                  </a:lnTo>
                  <a:lnTo>
                    <a:pt x="114" y="1250"/>
                  </a:lnTo>
                  <a:lnTo>
                    <a:pt x="82" y="1250"/>
                  </a:lnTo>
                  <a:lnTo>
                    <a:pt x="82" y="1252"/>
                  </a:lnTo>
                  <a:lnTo>
                    <a:pt x="82" y="1250"/>
                  </a:lnTo>
                  <a:lnTo>
                    <a:pt x="72" y="1248"/>
                  </a:lnTo>
                  <a:lnTo>
                    <a:pt x="66" y="1242"/>
                  </a:lnTo>
                  <a:lnTo>
                    <a:pt x="62" y="1236"/>
                  </a:lnTo>
                  <a:lnTo>
                    <a:pt x="60" y="1228"/>
                  </a:lnTo>
                  <a:lnTo>
                    <a:pt x="56" y="1224"/>
                  </a:lnTo>
                  <a:lnTo>
                    <a:pt x="48" y="1220"/>
                  </a:lnTo>
                  <a:lnTo>
                    <a:pt x="44" y="1218"/>
                  </a:lnTo>
                  <a:lnTo>
                    <a:pt x="40" y="1218"/>
                  </a:lnTo>
                  <a:lnTo>
                    <a:pt x="36" y="1218"/>
                  </a:lnTo>
                  <a:lnTo>
                    <a:pt x="32" y="1216"/>
                  </a:lnTo>
                  <a:lnTo>
                    <a:pt x="30" y="1214"/>
                  </a:lnTo>
                  <a:lnTo>
                    <a:pt x="28" y="1204"/>
                  </a:lnTo>
                  <a:lnTo>
                    <a:pt x="30" y="1182"/>
                  </a:lnTo>
                  <a:lnTo>
                    <a:pt x="30" y="1176"/>
                  </a:lnTo>
                  <a:lnTo>
                    <a:pt x="30" y="1174"/>
                  </a:lnTo>
                  <a:lnTo>
                    <a:pt x="28" y="1172"/>
                  </a:lnTo>
                  <a:lnTo>
                    <a:pt x="26" y="1174"/>
                  </a:lnTo>
                  <a:lnTo>
                    <a:pt x="28" y="1174"/>
                  </a:lnTo>
                  <a:lnTo>
                    <a:pt x="30" y="1176"/>
                  </a:lnTo>
                  <a:lnTo>
                    <a:pt x="36" y="1172"/>
                  </a:lnTo>
                  <a:lnTo>
                    <a:pt x="48" y="1160"/>
                  </a:lnTo>
                  <a:lnTo>
                    <a:pt x="56" y="1152"/>
                  </a:lnTo>
                  <a:lnTo>
                    <a:pt x="58" y="1150"/>
                  </a:lnTo>
                  <a:lnTo>
                    <a:pt x="58" y="1148"/>
                  </a:lnTo>
                  <a:lnTo>
                    <a:pt x="72" y="1138"/>
                  </a:lnTo>
                  <a:lnTo>
                    <a:pt x="94" y="1122"/>
                  </a:lnTo>
                  <a:lnTo>
                    <a:pt x="96" y="1116"/>
                  </a:lnTo>
                  <a:lnTo>
                    <a:pt x="98" y="1106"/>
                  </a:lnTo>
                  <a:lnTo>
                    <a:pt x="98" y="1094"/>
                  </a:lnTo>
                  <a:lnTo>
                    <a:pt x="100" y="1086"/>
                  </a:lnTo>
                  <a:lnTo>
                    <a:pt x="100" y="1082"/>
                  </a:lnTo>
                  <a:lnTo>
                    <a:pt x="98" y="1076"/>
                  </a:lnTo>
                  <a:lnTo>
                    <a:pt x="94" y="1068"/>
                  </a:lnTo>
                  <a:lnTo>
                    <a:pt x="94" y="1062"/>
                  </a:lnTo>
                  <a:lnTo>
                    <a:pt x="92" y="1056"/>
                  </a:lnTo>
                  <a:lnTo>
                    <a:pt x="90" y="1050"/>
                  </a:lnTo>
                  <a:lnTo>
                    <a:pt x="84" y="1040"/>
                  </a:lnTo>
                  <a:lnTo>
                    <a:pt x="76" y="1032"/>
                  </a:lnTo>
                  <a:lnTo>
                    <a:pt x="52" y="1008"/>
                  </a:lnTo>
                  <a:lnTo>
                    <a:pt x="50" y="1010"/>
                  </a:lnTo>
                  <a:lnTo>
                    <a:pt x="52" y="1010"/>
                  </a:lnTo>
                  <a:lnTo>
                    <a:pt x="52" y="994"/>
                  </a:lnTo>
                  <a:lnTo>
                    <a:pt x="50" y="994"/>
                  </a:lnTo>
                  <a:lnTo>
                    <a:pt x="50" y="996"/>
                  </a:lnTo>
                  <a:lnTo>
                    <a:pt x="60" y="994"/>
                  </a:lnTo>
                  <a:lnTo>
                    <a:pt x="66" y="992"/>
                  </a:lnTo>
                  <a:lnTo>
                    <a:pt x="68" y="990"/>
                  </a:lnTo>
                  <a:lnTo>
                    <a:pt x="70" y="986"/>
                  </a:lnTo>
                  <a:lnTo>
                    <a:pt x="68" y="982"/>
                  </a:lnTo>
                  <a:lnTo>
                    <a:pt x="64" y="980"/>
                  </a:lnTo>
                  <a:lnTo>
                    <a:pt x="52" y="970"/>
                  </a:lnTo>
                  <a:lnTo>
                    <a:pt x="50" y="968"/>
                  </a:lnTo>
                  <a:lnTo>
                    <a:pt x="48" y="966"/>
                  </a:lnTo>
                  <a:lnTo>
                    <a:pt x="50" y="964"/>
                  </a:lnTo>
                  <a:lnTo>
                    <a:pt x="56" y="962"/>
                  </a:lnTo>
                  <a:lnTo>
                    <a:pt x="64" y="958"/>
                  </a:lnTo>
                  <a:lnTo>
                    <a:pt x="70" y="952"/>
                  </a:lnTo>
                  <a:lnTo>
                    <a:pt x="74" y="946"/>
                  </a:lnTo>
                  <a:lnTo>
                    <a:pt x="76" y="940"/>
                  </a:lnTo>
                  <a:lnTo>
                    <a:pt x="76" y="936"/>
                  </a:lnTo>
                  <a:lnTo>
                    <a:pt x="72" y="934"/>
                  </a:lnTo>
                  <a:lnTo>
                    <a:pt x="62" y="928"/>
                  </a:lnTo>
                  <a:lnTo>
                    <a:pt x="56" y="924"/>
                  </a:lnTo>
                  <a:lnTo>
                    <a:pt x="48" y="920"/>
                  </a:lnTo>
                  <a:lnTo>
                    <a:pt x="28" y="910"/>
                  </a:lnTo>
                  <a:lnTo>
                    <a:pt x="20" y="904"/>
                  </a:lnTo>
                  <a:lnTo>
                    <a:pt x="16" y="902"/>
                  </a:lnTo>
                  <a:lnTo>
                    <a:pt x="16" y="904"/>
                  </a:lnTo>
                  <a:lnTo>
                    <a:pt x="18" y="904"/>
                  </a:lnTo>
                  <a:lnTo>
                    <a:pt x="16" y="898"/>
                  </a:lnTo>
                  <a:lnTo>
                    <a:pt x="10" y="884"/>
                  </a:lnTo>
                  <a:lnTo>
                    <a:pt x="6" y="878"/>
                  </a:lnTo>
                  <a:lnTo>
                    <a:pt x="4" y="880"/>
                  </a:lnTo>
                  <a:lnTo>
                    <a:pt x="4" y="882"/>
                  </a:lnTo>
                  <a:lnTo>
                    <a:pt x="32" y="882"/>
                  </a:lnTo>
                  <a:lnTo>
                    <a:pt x="54" y="892"/>
                  </a:lnTo>
                  <a:lnTo>
                    <a:pt x="60" y="902"/>
                  </a:lnTo>
                  <a:lnTo>
                    <a:pt x="76" y="912"/>
                  </a:lnTo>
                  <a:lnTo>
                    <a:pt x="94" y="920"/>
                  </a:lnTo>
                  <a:lnTo>
                    <a:pt x="94" y="930"/>
                  </a:lnTo>
                  <a:lnTo>
                    <a:pt x="110" y="946"/>
                  </a:lnTo>
                  <a:lnTo>
                    <a:pt x="114" y="956"/>
                  </a:lnTo>
                  <a:lnTo>
                    <a:pt x="124" y="966"/>
                  </a:lnTo>
                  <a:lnTo>
                    <a:pt x="136" y="972"/>
                  </a:lnTo>
                  <a:lnTo>
                    <a:pt x="162" y="972"/>
                  </a:lnTo>
                  <a:lnTo>
                    <a:pt x="180" y="962"/>
                  </a:lnTo>
                  <a:lnTo>
                    <a:pt x="198" y="970"/>
                  </a:lnTo>
                  <a:lnTo>
                    <a:pt x="198" y="982"/>
                  </a:lnTo>
                  <a:lnTo>
                    <a:pt x="190" y="982"/>
                  </a:lnTo>
                  <a:lnTo>
                    <a:pt x="188" y="982"/>
                  </a:lnTo>
                  <a:lnTo>
                    <a:pt x="188" y="1004"/>
                  </a:lnTo>
                  <a:lnTo>
                    <a:pt x="184" y="1008"/>
                  </a:lnTo>
                  <a:lnTo>
                    <a:pt x="160" y="1022"/>
                  </a:lnTo>
                  <a:lnTo>
                    <a:pt x="154" y="1034"/>
                  </a:lnTo>
                  <a:lnTo>
                    <a:pt x="158" y="1044"/>
                  </a:lnTo>
                  <a:lnTo>
                    <a:pt x="158" y="1054"/>
                  </a:lnTo>
                  <a:lnTo>
                    <a:pt x="154" y="1064"/>
                  </a:lnTo>
                  <a:lnTo>
                    <a:pt x="158" y="1090"/>
                  </a:lnTo>
                  <a:lnTo>
                    <a:pt x="158" y="1094"/>
                  </a:lnTo>
                  <a:lnTo>
                    <a:pt x="154" y="1114"/>
                  </a:lnTo>
                  <a:lnTo>
                    <a:pt x="154" y="1160"/>
                  </a:lnTo>
                  <a:lnTo>
                    <a:pt x="166" y="1170"/>
                  </a:lnTo>
                  <a:lnTo>
                    <a:pt x="180" y="1170"/>
                  </a:lnTo>
                  <a:lnTo>
                    <a:pt x="196" y="1182"/>
                  </a:lnTo>
                  <a:lnTo>
                    <a:pt x="204" y="1168"/>
                  </a:lnTo>
                  <a:lnTo>
                    <a:pt x="194" y="1154"/>
                  </a:lnTo>
                  <a:lnTo>
                    <a:pt x="196" y="1150"/>
                  </a:lnTo>
                  <a:lnTo>
                    <a:pt x="212" y="1150"/>
                  </a:lnTo>
                  <a:lnTo>
                    <a:pt x="218" y="1140"/>
                  </a:lnTo>
                  <a:lnTo>
                    <a:pt x="222" y="1130"/>
                  </a:lnTo>
                  <a:lnTo>
                    <a:pt x="222" y="1104"/>
                  </a:lnTo>
                  <a:lnTo>
                    <a:pt x="218" y="1088"/>
                  </a:lnTo>
                  <a:lnTo>
                    <a:pt x="212" y="1064"/>
                  </a:lnTo>
                  <a:lnTo>
                    <a:pt x="202" y="1048"/>
                  </a:lnTo>
                  <a:lnTo>
                    <a:pt x="202" y="1030"/>
                  </a:lnTo>
                  <a:lnTo>
                    <a:pt x="208" y="1020"/>
                  </a:lnTo>
                  <a:lnTo>
                    <a:pt x="208" y="1004"/>
                  </a:lnTo>
                  <a:lnTo>
                    <a:pt x="212" y="996"/>
                  </a:lnTo>
                  <a:lnTo>
                    <a:pt x="218" y="980"/>
                  </a:lnTo>
                  <a:lnTo>
                    <a:pt x="218" y="974"/>
                  </a:lnTo>
                  <a:lnTo>
                    <a:pt x="212" y="958"/>
                  </a:lnTo>
                  <a:lnTo>
                    <a:pt x="208" y="948"/>
                  </a:lnTo>
                  <a:lnTo>
                    <a:pt x="204" y="950"/>
                  </a:lnTo>
                  <a:lnTo>
                    <a:pt x="202" y="948"/>
                  </a:lnTo>
                  <a:lnTo>
                    <a:pt x="182" y="942"/>
                  </a:lnTo>
                  <a:lnTo>
                    <a:pt x="178" y="938"/>
                  </a:lnTo>
                  <a:lnTo>
                    <a:pt x="172" y="924"/>
                  </a:lnTo>
                  <a:lnTo>
                    <a:pt x="168" y="918"/>
                  </a:lnTo>
                  <a:lnTo>
                    <a:pt x="166" y="918"/>
                  </a:lnTo>
                  <a:lnTo>
                    <a:pt x="160" y="918"/>
                  </a:lnTo>
                  <a:lnTo>
                    <a:pt x="162" y="916"/>
                  </a:lnTo>
                  <a:lnTo>
                    <a:pt x="162" y="892"/>
                  </a:lnTo>
                  <a:lnTo>
                    <a:pt x="152" y="892"/>
                  </a:lnTo>
                  <a:lnTo>
                    <a:pt x="142" y="882"/>
                  </a:lnTo>
                  <a:lnTo>
                    <a:pt x="122" y="882"/>
                  </a:lnTo>
                  <a:lnTo>
                    <a:pt x="112" y="878"/>
                  </a:lnTo>
                  <a:lnTo>
                    <a:pt x="104" y="870"/>
                  </a:lnTo>
                  <a:lnTo>
                    <a:pt x="104" y="844"/>
                  </a:lnTo>
                  <a:lnTo>
                    <a:pt x="98" y="840"/>
                  </a:lnTo>
                  <a:lnTo>
                    <a:pt x="98" y="816"/>
                  </a:lnTo>
                  <a:lnTo>
                    <a:pt x="102" y="812"/>
                  </a:lnTo>
                  <a:lnTo>
                    <a:pt x="104" y="810"/>
                  </a:lnTo>
                  <a:lnTo>
                    <a:pt x="104" y="806"/>
                  </a:lnTo>
                  <a:lnTo>
                    <a:pt x="108" y="802"/>
                  </a:lnTo>
                  <a:lnTo>
                    <a:pt x="110" y="800"/>
                  </a:lnTo>
                  <a:lnTo>
                    <a:pt x="102" y="794"/>
                  </a:lnTo>
                  <a:lnTo>
                    <a:pt x="98" y="778"/>
                  </a:lnTo>
                  <a:lnTo>
                    <a:pt x="92" y="778"/>
                  </a:lnTo>
                  <a:lnTo>
                    <a:pt x="92" y="776"/>
                  </a:lnTo>
                  <a:lnTo>
                    <a:pt x="94" y="774"/>
                  </a:lnTo>
                  <a:lnTo>
                    <a:pt x="80" y="764"/>
                  </a:lnTo>
                  <a:lnTo>
                    <a:pt x="88" y="756"/>
                  </a:lnTo>
                  <a:lnTo>
                    <a:pt x="88" y="750"/>
                  </a:lnTo>
                  <a:lnTo>
                    <a:pt x="88" y="748"/>
                  </a:lnTo>
                  <a:lnTo>
                    <a:pt x="82" y="748"/>
                  </a:lnTo>
                  <a:lnTo>
                    <a:pt x="78" y="740"/>
                  </a:lnTo>
                  <a:lnTo>
                    <a:pt x="82" y="738"/>
                  </a:lnTo>
                  <a:lnTo>
                    <a:pt x="84" y="742"/>
                  </a:lnTo>
                  <a:lnTo>
                    <a:pt x="88" y="746"/>
                  </a:lnTo>
                  <a:lnTo>
                    <a:pt x="88" y="736"/>
                  </a:lnTo>
                  <a:lnTo>
                    <a:pt x="98" y="726"/>
                  </a:lnTo>
                  <a:lnTo>
                    <a:pt x="98" y="720"/>
                  </a:lnTo>
                  <a:lnTo>
                    <a:pt x="98" y="718"/>
                  </a:lnTo>
                  <a:lnTo>
                    <a:pt x="92" y="718"/>
                  </a:lnTo>
                  <a:lnTo>
                    <a:pt x="90" y="718"/>
                  </a:lnTo>
                  <a:lnTo>
                    <a:pt x="90" y="724"/>
                  </a:lnTo>
                  <a:lnTo>
                    <a:pt x="88" y="724"/>
                  </a:lnTo>
                  <a:lnTo>
                    <a:pt x="88" y="712"/>
                  </a:lnTo>
                  <a:lnTo>
                    <a:pt x="98" y="708"/>
                  </a:lnTo>
                  <a:lnTo>
                    <a:pt x="106" y="702"/>
                  </a:lnTo>
                  <a:lnTo>
                    <a:pt x="118" y="708"/>
                  </a:lnTo>
                  <a:lnTo>
                    <a:pt x="118" y="702"/>
                  </a:lnTo>
                  <a:lnTo>
                    <a:pt x="146" y="692"/>
                  </a:lnTo>
                  <a:lnTo>
                    <a:pt x="156" y="698"/>
                  </a:lnTo>
                  <a:lnTo>
                    <a:pt x="170" y="692"/>
                  </a:lnTo>
                  <a:lnTo>
                    <a:pt x="180" y="698"/>
                  </a:lnTo>
                  <a:lnTo>
                    <a:pt x="216" y="692"/>
                  </a:lnTo>
                  <a:lnTo>
                    <a:pt x="232" y="688"/>
                  </a:lnTo>
                  <a:lnTo>
                    <a:pt x="252" y="682"/>
                  </a:lnTo>
                  <a:lnTo>
                    <a:pt x="260" y="678"/>
                  </a:lnTo>
                  <a:lnTo>
                    <a:pt x="264" y="682"/>
                  </a:lnTo>
                  <a:lnTo>
                    <a:pt x="282" y="688"/>
                  </a:lnTo>
                  <a:lnTo>
                    <a:pt x="292" y="676"/>
                  </a:lnTo>
                  <a:lnTo>
                    <a:pt x="292" y="672"/>
                  </a:lnTo>
                  <a:lnTo>
                    <a:pt x="296" y="668"/>
                  </a:lnTo>
                  <a:lnTo>
                    <a:pt x="306" y="674"/>
                  </a:lnTo>
                  <a:lnTo>
                    <a:pt x="316" y="662"/>
                  </a:lnTo>
                  <a:lnTo>
                    <a:pt x="330" y="662"/>
                  </a:lnTo>
                  <a:lnTo>
                    <a:pt x="342" y="656"/>
                  </a:lnTo>
                  <a:lnTo>
                    <a:pt x="342" y="650"/>
                  </a:lnTo>
                  <a:lnTo>
                    <a:pt x="342" y="648"/>
                  </a:lnTo>
                  <a:lnTo>
                    <a:pt x="338" y="648"/>
                  </a:lnTo>
                  <a:lnTo>
                    <a:pt x="340" y="648"/>
                  </a:lnTo>
                  <a:lnTo>
                    <a:pt x="346" y="648"/>
                  </a:lnTo>
                  <a:lnTo>
                    <a:pt x="338" y="640"/>
                  </a:lnTo>
                  <a:lnTo>
                    <a:pt x="338" y="638"/>
                  </a:lnTo>
                  <a:lnTo>
                    <a:pt x="344" y="642"/>
                  </a:lnTo>
                  <a:lnTo>
                    <a:pt x="346" y="644"/>
                  </a:lnTo>
                  <a:lnTo>
                    <a:pt x="354" y="636"/>
                  </a:lnTo>
                  <a:lnTo>
                    <a:pt x="342" y="624"/>
                  </a:lnTo>
                  <a:lnTo>
                    <a:pt x="342" y="604"/>
                  </a:lnTo>
                  <a:lnTo>
                    <a:pt x="312" y="594"/>
                  </a:lnTo>
                  <a:lnTo>
                    <a:pt x="308" y="590"/>
                  </a:lnTo>
                  <a:lnTo>
                    <a:pt x="308" y="582"/>
                  </a:lnTo>
                  <a:lnTo>
                    <a:pt x="316" y="582"/>
                  </a:lnTo>
                  <a:lnTo>
                    <a:pt x="318" y="582"/>
                  </a:lnTo>
                  <a:lnTo>
                    <a:pt x="318" y="576"/>
                  </a:lnTo>
                  <a:lnTo>
                    <a:pt x="322" y="572"/>
                  </a:lnTo>
                  <a:lnTo>
                    <a:pt x="338" y="572"/>
                  </a:lnTo>
                  <a:lnTo>
                    <a:pt x="338" y="554"/>
                  </a:lnTo>
                  <a:lnTo>
                    <a:pt x="326" y="550"/>
                  </a:lnTo>
                  <a:lnTo>
                    <a:pt x="322" y="544"/>
                  </a:lnTo>
                  <a:lnTo>
                    <a:pt x="302" y="540"/>
                  </a:lnTo>
                  <a:lnTo>
                    <a:pt x="302" y="532"/>
                  </a:lnTo>
                  <a:lnTo>
                    <a:pt x="314" y="528"/>
                  </a:lnTo>
                  <a:lnTo>
                    <a:pt x="308" y="516"/>
                  </a:lnTo>
                  <a:lnTo>
                    <a:pt x="308" y="514"/>
                  </a:lnTo>
                  <a:lnTo>
                    <a:pt x="318" y="522"/>
                  </a:lnTo>
                  <a:lnTo>
                    <a:pt x="318" y="526"/>
                  </a:lnTo>
                  <a:lnTo>
                    <a:pt x="318" y="528"/>
                  </a:lnTo>
                  <a:lnTo>
                    <a:pt x="328" y="532"/>
                  </a:lnTo>
                  <a:lnTo>
                    <a:pt x="340" y="550"/>
                  </a:lnTo>
                  <a:lnTo>
                    <a:pt x="348" y="542"/>
                  </a:lnTo>
                  <a:lnTo>
                    <a:pt x="342" y="530"/>
                  </a:lnTo>
                  <a:lnTo>
                    <a:pt x="342" y="528"/>
                  </a:lnTo>
                  <a:lnTo>
                    <a:pt x="346" y="528"/>
                  </a:lnTo>
                  <a:lnTo>
                    <a:pt x="352" y="512"/>
                  </a:lnTo>
                  <a:lnTo>
                    <a:pt x="356" y="508"/>
                  </a:lnTo>
                  <a:lnTo>
                    <a:pt x="362" y="496"/>
                  </a:lnTo>
                  <a:lnTo>
                    <a:pt x="362" y="492"/>
                  </a:lnTo>
                  <a:lnTo>
                    <a:pt x="364" y="492"/>
                  </a:lnTo>
                  <a:lnTo>
                    <a:pt x="370" y="500"/>
                  </a:lnTo>
                  <a:lnTo>
                    <a:pt x="382" y="488"/>
                  </a:lnTo>
                  <a:lnTo>
                    <a:pt x="382" y="482"/>
                  </a:lnTo>
                  <a:lnTo>
                    <a:pt x="382" y="480"/>
                  </a:lnTo>
                  <a:lnTo>
                    <a:pt x="366" y="480"/>
                  </a:lnTo>
                  <a:lnTo>
                    <a:pt x="352" y="474"/>
                  </a:lnTo>
                  <a:lnTo>
                    <a:pt x="348" y="472"/>
                  </a:lnTo>
                  <a:lnTo>
                    <a:pt x="356" y="464"/>
                  </a:lnTo>
                  <a:lnTo>
                    <a:pt x="374" y="468"/>
                  </a:lnTo>
                  <a:lnTo>
                    <a:pt x="380" y="468"/>
                  </a:lnTo>
                  <a:lnTo>
                    <a:pt x="384" y="472"/>
                  </a:lnTo>
                  <a:lnTo>
                    <a:pt x="384" y="474"/>
                  </a:lnTo>
                  <a:lnTo>
                    <a:pt x="398" y="468"/>
                  </a:lnTo>
                  <a:lnTo>
                    <a:pt x="398" y="458"/>
                  </a:lnTo>
                  <a:lnTo>
                    <a:pt x="406" y="452"/>
                  </a:lnTo>
                  <a:lnTo>
                    <a:pt x="416" y="438"/>
                  </a:lnTo>
                  <a:lnTo>
                    <a:pt x="426" y="428"/>
                  </a:lnTo>
                  <a:lnTo>
                    <a:pt x="436" y="422"/>
                  </a:lnTo>
                  <a:lnTo>
                    <a:pt x="436" y="416"/>
                  </a:lnTo>
                  <a:lnTo>
                    <a:pt x="436" y="414"/>
                  </a:lnTo>
                  <a:lnTo>
                    <a:pt x="430" y="414"/>
                  </a:lnTo>
                  <a:lnTo>
                    <a:pt x="430" y="416"/>
                  </a:lnTo>
                  <a:lnTo>
                    <a:pt x="430" y="418"/>
                  </a:lnTo>
                  <a:lnTo>
                    <a:pt x="442" y="414"/>
                  </a:lnTo>
                  <a:lnTo>
                    <a:pt x="444" y="410"/>
                  </a:lnTo>
                  <a:lnTo>
                    <a:pt x="454" y="420"/>
                  </a:lnTo>
                  <a:lnTo>
                    <a:pt x="470" y="408"/>
                  </a:lnTo>
                  <a:lnTo>
                    <a:pt x="490" y="408"/>
                  </a:lnTo>
                  <a:lnTo>
                    <a:pt x="478" y="396"/>
                  </a:lnTo>
                  <a:lnTo>
                    <a:pt x="486" y="388"/>
                  </a:lnTo>
                  <a:lnTo>
                    <a:pt x="500" y="388"/>
                  </a:lnTo>
                  <a:lnTo>
                    <a:pt x="514" y="380"/>
                  </a:lnTo>
                  <a:lnTo>
                    <a:pt x="524" y="384"/>
                  </a:lnTo>
                  <a:lnTo>
                    <a:pt x="536" y="378"/>
                  </a:lnTo>
                  <a:lnTo>
                    <a:pt x="544" y="378"/>
                  </a:lnTo>
                  <a:lnTo>
                    <a:pt x="546" y="378"/>
                  </a:lnTo>
                  <a:lnTo>
                    <a:pt x="546" y="368"/>
                  </a:lnTo>
                  <a:lnTo>
                    <a:pt x="550" y="368"/>
                  </a:lnTo>
                  <a:lnTo>
                    <a:pt x="570" y="364"/>
                  </a:lnTo>
                  <a:lnTo>
                    <a:pt x="620" y="344"/>
                  </a:lnTo>
                  <a:lnTo>
                    <a:pt x="626" y="338"/>
                  </a:lnTo>
                  <a:lnTo>
                    <a:pt x="626" y="324"/>
                  </a:lnTo>
                  <a:lnTo>
                    <a:pt x="620" y="324"/>
                  </a:lnTo>
                  <a:lnTo>
                    <a:pt x="618" y="324"/>
                  </a:lnTo>
                  <a:lnTo>
                    <a:pt x="618" y="332"/>
                  </a:lnTo>
                  <a:lnTo>
                    <a:pt x="616" y="332"/>
                  </a:lnTo>
                  <a:lnTo>
                    <a:pt x="616" y="322"/>
                  </a:lnTo>
                  <a:lnTo>
                    <a:pt x="616" y="318"/>
                  </a:lnTo>
                  <a:lnTo>
                    <a:pt x="600" y="330"/>
                  </a:lnTo>
                  <a:lnTo>
                    <a:pt x="596" y="326"/>
                  </a:lnTo>
                  <a:lnTo>
                    <a:pt x="596" y="314"/>
                  </a:lnTo>
                  <a:lnTo>
                    <a:pt x="598" y="314"/>
                  </a:lnTo>
                  <a:lnTo>
                    <a:pt x="598" y="316"/>
                  </a:lnTo>
                  <a:lnTo>
                    <a:pt x="598" y="320"/>
                  </a:lnTo>
                  <a:lnTo>
                    <a:pt x="612" y="310"/>
                  </a:lnTo>
                  <a:lnTo>
                    <a:pt x="612" y="316"/>
                  </a:lnTo>
                  <a:lnTo>
                    <a:pt x="612" y="320"/>
                  </a:lnTo>
                  <a:lnTo>
                    <a:pt x="636" y="314"/>
                  </a:lnTo>
                  <a:lnTo>
                    <a:pt x="636" y="308"/>
                  </a:lnTo>
                  <a:lnTo>
                    <a:pt x="636" y="306"/>
                  </a:lnTo>
                  <a:lnTo>
                    <a:pt x="632" y="306"/>
                  </a:lnTo>
                  <a:lnTo>
                    <a:pt x="632" y="304"/>
                  </a:lnTo>
                  <a:lnTo>
                    <a:pt x="654" y="304"/>
                  </a:lnTo>
                  <a:lnTo>
                    <a:pt x="658" y="308"/>
                  </a:lnTo>
                  <a:lnTo>
                    <a:pt x="660" y="310"/>
                  </a:lnTo>
                  <a:lnTo>
                    <a:pt x="670" y="300"/>
                  </a:lnTo>
                  <a:lnTo>
                    <a:pt x="696" y="304"/>
                  </a:lnTo>
                  <a:lnTo>
                    <a:pt x="696" y="300"/>
                  </a:lnTo>
                  <a:lnTo>
                    <a:pt x="718" y="300"/>
                  </a:lnTo>
                  <a:lnTo>
                    <a:pt x="726" y="304"/>
                  </a:lnTo>
                  <a:lnTo>
                    <a:pt x="726" y="322"/>
                  </a:lnTo>
                  <a:lnTo>
                    <a:pt x="712" y="336"/>
                  </a:lnTo>
                  <a:lnTo>
                    <a:pt x="712" y="342"/>
                  </a:lnTo>
                  <a:lnTo>
                    <a:pt x="712" y="346"/>
                  </a:lnTo>
                  <a:lnTo>
                    <a:pt x="726" y="338"/>
                  </a:lnTo>
                  <a:lnTo>
                    <a:pt x="730" y="328"/>
                  </a:lnTo>
                  <a:lnTo>
                    <a:pt x="746" y="324"/>
                  </a:lnTo>
                  <a:lnTo>
                    <a:pt x="746" y="322"/>
                  </a:lnTo>
                  <a:lnTo>
                    <a:pt x="748" y="324"/>
                  </a:lnTo>
                  <a:lnTo>
                    <a:pt x="752" y="324"/>
                  </a:lnTo>
                  <a:lnTo>
                    <a:pt x="752" y="332"/>
                  </a:lnTo>
                  <a:lnTo>
                    <a:pt x="746" y="340"/>
                  </a:lnTo>
                  <a:lnTo>
                    <a:pt x="750" y="344"/>
                  </a:lnTo>
                  <a:lnTo>
                    <a:pt x="760" y="334"/>
                  </a:lnTo>
                  <a:lnTo>
                    <a:pt x="764" y="334"/>
                  </a:lnTo>
                  <a:lnTo>
                    <a:pt x="776" y="322"/>
                  </a:lnTo>
                  <a:lnTo>
                    <a:pt x="776" y="332"/>
                  </a:lnTo>
                  <a:lnTo>
                    <a:pt x="776" y="336"/>
                  </a:lnTo>
                  <a:lnTo>
                    <a:pt x="790" y="324"/>
                  </a:lnTo>
                  <a:lnTo>
                    <a:pt x="806" y="324"/>
                  </a:lnTo>
                  <a:lnTo>
                    <a:pt x="806" y="316"/>
                  </a:lnTo>
                  <a:lnTo>
                    <a:pt x="800" y="310"/>
                  </a:lnTo>
                  <a:lnTo>
                    <a:pt x="796" y="310"/>
                  </a:lnTo>
                  <a:lnTo>
                    <a:pt x="800" y="304"/>
                  </a:lnTo>
                  <a:lnTo>
                    <a:pt x="806" y="304"/>
                  </a:lnTo>
                  <a:lnTo>
                    <a:pt x="806" y="308"/>
                  </a:lnTo>
                  <a:lnTo>
                    <a:pt x="806" y="310"/>
                  </a:lnTo>
                  <a:lnTo>
                    <a:pt x="814" y="310"/>
                  </a:lnTo>
                  <a:lnTo>
                    <a:pt x="816" y="310"/>
                  </a:lnTo>
                  <a:lnTo>
                    <a:pt x="816" y="302"/>
                  </a:lnTo>
                  <a:lnTo>
                    <a:pt x="812" y="292"/>
                  </a:lnTo>
                  <a:lnTo>
                    <a:pt x="838" y="274"/>
                  </a:lnTo>
                  <a:lnTo>
                    <a:pt x="842" y="274"/>
                  </a:lnTo>
                  <a:lnTo>
                    <a:pt x="842" y="282"/>
                  </a:lnTo>
                  <a:lnTo>
                    <a:pt x="842" y="284"/>
                  </a:lnTo>
                  <a:lnTo>
                    <a:pt x="856" y="284"/>
                  </a:lnTo>
                  <a:lnTo>
                    <a:pt x="852" y="292"/>
                  </a:lnTo>
                  <a:lnTo>
                    <a:pt x="852" y="298"/>
                  </a:lnTo>
                  <a:lnTo>
                    <a:pt x="852" y="300"/>
                  </a:lnTo>
                  <a:lnTo>
                    <a:pt x="868" y="300"/>
                  </a:lnTo>
                  <a:lnTo>
                    <a:pt x="872" y="302"/>
                  </a:lnTo>
                  <a:lnTo>
                    <a:pt x="872" y="312"/>
                  </a:lnTo>
                  <a:lnTo>
                    <a:pt x="872" y="314"/>
                  </a:lnTo>
                  <a:lnTo>
                    <a:pt x="886" y="320"/>
                  </a:lnTo>
                  <a:lnTo>
                    <a:pt x="886" y="292"/>
                  </a:lnTo>
                  <a:lnTo>
                    <a:pt x="890" y="282"/>
                  </a:lnTo>
                  <a:lnTo>
                    <a:pt x="890" y="278"/>
                  </a:lnTo>
                  <a:lnTo>
                    <a:pt x="890" y="276"/>
                  </a:lnTo>
                  <a:lnTo>
                    <a:pt x="884" y="270"/>
                  </a:lnTo>
                  <a:lnTo>
                    <a:pt x="870" y="270"/>
                  </a:lnTo>
                  <a:lnTo>
                    <a:pt x="870" y="268"/>
                  </a:lnTo>
                  <a:lnTo>
                    <a:pt x="870" y="266"/>
                  </a:lnTo>
                  <a:lnTo>
                    <a:pt x="864" y="260"/>
                  </a:lnTo>
                  <a:lnTo>
                    <a:pt x="856" y="256"/>
                  </a:lnTo>
                  <a:lnTo>
                    <a:pt x="856" y="252"/>
                  </a:lnTo>
                  <a:lnTo>
                    <a:pt x="850" y="246"/>
                  </a:lnTo>
                  <a:lnTo>
                    <a:pt x="850" y="240"/>
                  </a:lnTo>
                  <a:lnTo>
                    <a:pt x="884" y="244"/>
                  </a:lnTo>
                  <a:lnTo>
                    <a:pt x="894" y="240"/>
                  </a:lnTo>
                  <a:lnTo>
                    <a:pt x="924" y="240"/>
                  </a:lnTo>
                  <a:lnTo>
                    <a:pt x="944" y="224"/>
                  </a:lnTo>
                  <a:lnTo>
                    <a:pt x="944" y="210"/>
                  </a:lnTo>
                  <a:lnTo>
                    <a:pt x="952" y="210"/>
                  </a:lnTo>
                  <a:lnTo>
                    <a:pt x="958" y="210"/>
                  </a:lnTo>
                  <a:lnTo>
                    <a:pt x="950" y="202"/>
                  </a:lnTo>
                  <a:lnTo>
                    <a:pt x="950" y="192"/>
                  </a:lnTo>
                  <a:lnTo>
                    <a:pt x="940" y="186"/>
                  </a:lnTo>
                  <a:lnTo>
                    <a:pt x="936" y="182"/>
                  </a:lnTo>
                  <a:lnTo>
                    <a:pt x="936" y="172"/>
                  </a:lnTo>
                  <a:lnTo>
                    <a:pt x="940" y="158"/>
                  </a:lnTo>
                  <a:lnTo>
                    <a:pt x="940" y="154"/>
                  </a:lnTo>
                  <a:lnTo>
                    <a:pt x="942" y="154"/>
                  </a:lnTo>
                  <a:lnTo>
                    <a:pt x="944" y="154"/>
                  </a:lnTo>
                  <a:lnTo>
                    <a:pt x="950" y="148"/>
                  </a:lnTo>
                  <a:lnTo>
                    <a:pt x="946" y="142"/>
                  </a:lnTo>
                  <a:lnTo>
                    <a:pt x="950" y="134"/>
                  </a:lnTo>
                  <a:lnTo>
                    <a:pt x="954" y="124"/>
                  </a:lnTo>
                  <a:lnTo>
                    <a:pt x="970" y="104"/>
                  </a:lnTo>
                  <a:lnTo>
                    <a:pt x="970" y="98"/>
                  </a:lnTo>
                  <a:lnTo>
                    <a:pt x="984" y="84"/>
                  </a:lnTo>
                  <a:lnTo>
                    <a:pt x="990" y="74"/>
                  </a:lnTo>
                  <a:lnTo>
                    <a:pt x="1010" y="44"/>
                  </a:lnTo>
                  <a:lnTo>
                    <a:pt x="1020" y="34"/>
                  </a:lnTo>
                  <a:lnTo>
                    <a:pt x="1024" y="26"/>
                  </a:lnTo>
                  <a:lnTo>
                    <a:pt x="1044" y="26"/>
                  </a:lnTo>
                  <a:lnTo>
                    <a:pt x="1048" y="20"/>
                  </a:lnTo>
                  <a:lnTo>
                    <a:pt x="1058" y="10"/>
                  </a:lnTo>
                  <a:lnTo>
                    <a:pt x="1068" y="6"/>
                  </a:lnTo>
                  <a:lnTo>
                    <a:pt x="1070" y="8"/>
                  </a:lnTo>
                  <a:lnTo>
                    <a:pt x="1070" y="14"/>
                  </a:lnTo>
                  <a:lnTo>
                    <a:pt x="1076" y="20"/>
                  </a:lnTo>
                  <a:lnTo>
                    <a:pt x="1082" y="20"/>
                  </a:lnTo>
                  <a:lnTo>
                    <a:pt x="1084" y="20"/>
                  </a:lnTo>
                  <a:lnTo>
                    <a:pt x="1088" y="14"/>
                  </a:lnTo>
                  <a:lnTo>
                    <a:pt x="1096" y="34"/>
                  </a:lnTo>
                  <a:lnTo>
                    <a:pt x="1112" y="40"/>
                  </a:lnTo>
                  <a:lnTo>
                    <a:pt x="1124" y="46"/>
                  </a:lnTo>
                  <a:lnTo>
                    <a:pt x="1128" y="36"/>
                  </a:lnTo>
                  <a:lnTo>
                    <a:pt x="1130" y="40"/>
                  </a:lnTo>
                  <a:lnTo>
                    <a:pt x="1140" y="68"/>
                  </a:lnTo>
                  <a:lnTo>
                    <a:pt x="1146" y="78"/>
                  </a:lnTo>
                  <a:lnTo>
                    <a:pt x="1148" y="78"/>
                  </a:lnTo>
                  <a:lnTo>
                    <a:pt x="1148" y="76"/>
                  </a:lnTo>
                  <a:lnTo>
                    <a:pt x="1144" y="72"/>
                  </a:lnTo>
                  <a:lnTo>
                    <a:pt x="1144" y="70"/>
                  </a:lnTo>
                  <a:lnTo>
                    <a:pt x="1130" y="70"/>
                  </a:lnTo>
                  <a:lnTo>
                    <a:pt x="1130" y="78"/>
                  </a:lnTo>
                  <a:lnTo>
                    <a:pt x="1122" y="90"/>
                  </a:lnTo>
                  <a:lnTo>
                    <a:pt x="1118" y="90"/>
                  </a:lnTo>
                  <a:lnTo>
                    <a:pt x="1116" y="90"/>
                  </a:lnTo>
                  <a:lnTo>
                    <a:pt x="1106" y="102"/>
                  </a:lnTo>
                  <a:lnTo>
                    <a:pt x="1086" y="130"/>
                  </a:lnTo>
                  <a:lnTo>
                    <a:pt x="1082" y="130"/>
                  </a:lnTo>
                  <a:lnTo>
                    <a:pt x="1066" y="152"/>
                  </a:lnTo>
                  <a:lnTo>
                    <a:pt x="1118" y="130"/>
                  </a:lnTo>
                  <a:lnTo>
                    <a:pt x="1134" y="130"/>
                  </a:lnTo>
                  <a:lnTo>
                    <a:pt x="1140" y="114"/>
                  </a:lnTo>
                  <a:lnTo>
                    <a:pt x="1138" y="112"/>
                  </a:lnTo>
                  <a:lnTo>
                    <a:pt x="1136" y="112"/>
                  </a:lnTo>
                  <a:lnTo>
                    <a:pt x="1136" y="122"/>
                  </a:lnTo>
                  <a:lnTo>
                    <a:pt x="1128" y="142"/>
                  </a:lnTo>
                  <a:lnTo>
                    <a:pt x="1146" y="130"/>
                  </a:lnTo>
                  <a:lnTo>
                    <a:pt x="1152" y="142"/>
                  </a:lnTo>
                  <a:lnTo>
                    <a:pt x="1158" y="134"/>
                  </a:lnTo>
                  <a:lnTo>
                    <a:pt x="1170" y="134"/>
                  </a:lnTo>
                  <a:lnTo>
                    <a:pt x="1176" y="144"/>
                  </a:lnTo>
                  <a:lnTo>
                    <a:pt x="1180" y="142"/>
                  </a:lnTo>
                  <a:lnTo>
                    <a:pt x="1180" y="140"/>
                  </a:lnTo>
                  <a:lnTo>
                    <a:pt x="1194" y="144"/>
                  </a:lnTo>
                  <a:lnTo>
                    <a:pt x="1194" y="152"/>
                  </a:lnTo>
                  <a:lnTo>
                    <a:pt x="1194" y="154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196" y="160"/>
                  </a:lnTo>
                  <a:lnTo>
                    <a:pt x="1194" y="160"/>
                  </a:lnTo>
                  <a:lnTo>
                    <a:pt x="1194" y="168"/>
                  </a:lnTo>
                  <a:lnTo>
                    <a:pt x="1200" y="172"/>
                  </a:lnTo>
                  <a:lnTo>
                    <a:pt x="1190" y="186"/>
                  </a:lnTo>
                  <a:lnTo>
                    <a:pt x="1182" y="186"/>
                  </a:lnTo>
                  <a:lnTo>
                    <a:pt x="1180" y="186"/>
                  </a:lnTo>
                  <a:lnTo>
                    <a:pt x="1176" y="196"/>
                  </a:lnTo>
                  <a:lnTo>
                    <a:pt x="1170" y="206"/>
                  </a:lnTo>
                  <a:lnTo>
                    <a:pt x="1166" y="226"/>
                  </a:lnTo>
                  <a:lnTo>
                    <a:pt x="1162" y="226"/>
                  </a:lnTo>
                  <a:lnTo>
                    <a:pt x="1150" y="232"/>
                  </a:lnTo>
                  <a:lnTo>
                    <a:pt x="1150" y="238"/>
                  </a:lnTo>
                  <a:lnTo>
                    <a:pt x="1150" y="240"/>
                  </a:lnTo>
                  <a:lnTo>
                    <a:pt x="1166" y="240"/>
                  </a:lnTo>
                  <a:lnTo>
                    <a:pt x="1178" y="244"/>
                  </a:lnTo>
                  <a:lnTo>
                    <a:pt x="1188" y="240"/>
                  </a:lnTo>
                  <a:lnTo>
                    <a:pt x="1202" y="240"/>
                  </a:lnTo>
                  <a:lnTo>
                    <a:pt x="1208" y="234"/>
                  </a:lnTo>
                  <a:lnTo>
                    <a:pt x="1218" y="228"/>
                  </a:lnTo>
                  <a:lnTo>
                    <a:pt x="1224" y="224"/>
                  </a:lnTo>
                  <a:lnTo>
                    <a:pt x="1224" y="214"/>
                  </a:lnTo>
                  <a:lnTo>
                    <a:pt x="1226" y="214"/>
                  </a:lnTo>
                  <a:lnTo>
                    <a:pt x="1228" y="214"/>
                  </a:lnTo>
                  <a:lnTo>
                    <a:pt x="1236" y="198"/>
                  </a:lnTo>
                  <a:lnTo>
                    <a:pt x="1220" y="206"/>
                  </a:lnTo>
                  <a:lnTo>
                    <a:pt x="1222" y="208"/>
                  </a:lnTo>
                  <a:lnTo>
                    <a:pt x="1224" y="208"/>
                  </a:lnTo>
                  <a:lnTo>
                    <a:pt x="1228" y="204"/>
                  </a:lnTo>
                  <a:lnTo>
                    <a:pt x="1228" y="194"/>
                  </a:lnTo>
                  <a:lnTo>
                    <a:pt x="1234" y="194"/>
                  </a:lnTo>
                  <a:lnTo>
                    <a:pt x="1234" y="198"/>
                  </a:lnTo>
                  <a:lnTo>
                    <a:pt x="1234" y="200"/>
                  </a:lnTo>
                  <a:lnTo>
                    <a:pt x="1246" y="194"/>
                  </a:lnTo>
                  <a:lnTo>
                    <a:pt x="1250" y="198"/>
                  </a:lnTo>
                  <a:lnTo>
                    <a:pt x="1252" y="200"/>
                  </a:lnTo>
                  <a:lnTo>
                    <a:pt x="1272" y="194"/>
                  </a:lnTo>
                  <a:lnTo>
                    <a:pt x="1276" y="194"/>
                  </a:lnTo>
                  <a:lnTo>
                    <a:pt x="1278" y="194"/>
                  </a:lnTo>
                  <a:lnTo>
                    <a:pt x="1286" y="190"/>
                  </a:lnTo>
                  <a:lnTo>
                    <a:pt x="1302" y="206"/>
                  </a:lnTo>
                  <a:lnTo>
                    <a:pt x="1306" y="200"/>
                  </a:lnTo>
                  <a:lnTo>
                    <a:pt x="1310" y="204"/>
                  </a:lnTo>
                  <a:lnTo>
                    <a:pt x="1312" y="206"/>
                  </a:lnTo>
                  <a:lnTo>
                    <a:pt x="1328" y="190"/>
                  </a:lnTo>
                  <a:lnTo>
                    <a:pt x="1346" y="194"/>
                  </a:lnTo>
                  <a:lnTo>
                    <a:pt x="1360" y="194"/>
                  </a:lnTo>
                  <a:lnTo>
                    <a:pt x="1360" y="202"/>
                  </a:lnTo>
                  <a:lnTo>
                    <a:pt x="1360" y="204"/>
                  </a:lnTo>
                  <a:lnTo>
                    <a:pt x="1370" y="204"/>
                  </a:lnTo>
                  <a:lnTo>
                    <a:pt x="1374" y="208"/>
                  </a:lnTo>
                  <a:lnTo>
                    <a:pt x="1370" y="210"/>
                  </a:lnTo>
                  <a:lnTo>
                    <a:pt x="1368" y="212"/>
                  </a:lnTo>
                  <a:lnTo>
                    <a:pt x="1384" y="224"/>
                  </a:lnTo>
                  <a:lnTo>
                    <a:pt x="1400" y="238"/>
                  </a:lnTo>
                  <a:lnTo>
                    <a:pt x="1400" y="248"/>
                  </a:lnTo>
                  <a:lnTo>
                    <a:pt x="1400" y="250"/>
                  </a:lnTo>
                  <a:lnTo>
                    <a:pt x="1406" y="250"/>
                  </a:lnTo>
                  <a:lnTo>
                    <a:pt x="1424" y="268"/>
                  </a:lnTo>
                  <a:lnTo>
                    <a:pt x="1424" y="272"/>
                  </a:lnTo>
                  <a:lnTo>
                    <a:pt x="1414" y="282"/>
                  </a:lnTo>
                  <a:lnTo>
                    <a:pt x="1424" y="294"/>
                  </a:lnTo>
                  <a:lnTo>
                    <a:pt x="1430" y="310"/>
                  </a:lnTo>
                  <a:lnTo>
                    <a:pt x="1436" y="310"/>
                  </a:lnTo>
                  <a:lnTo>
                    <a:pt x="1438" y="310"/>
                  </a:lnTo>
                  <a:lnTo>
                    <a:pt x="1438" y="302"/>
                  </a:lnTo>
                  <a:lnTo>
                    <a:pt x="1444" y="292"/>
                  </a:lnTo>
                  <a:lnTo>
                    <a:pt x="1438" y="282"/>
                  </a:lnTo>
                  <a:lnTo>
                    <a:pt x="1444" y="280"/>
                  </a:lnTo>
                  <a:lnTo>
                    <a:pt x="1454" y="302"/>
                  </a:lnTo>
                  <a:lnTo>
                    <a:pt x="1454" y="312"/>
                  </a:lnTo>
                  <a:lnTo>
                    <a:pt x="1460" y="334"/>
                  </a:lnTo>
                  <a:lnTo>
                    <a:pt x="1470" y="334"/>
                  </a:lnTo>
                  <a:lnTo>
                    <a:pt x="1474" y="342"/>
                  </a:lnTo>
                  <a:lnTo>
                    <a:pt x="1474" y="352"/>
                  </a:lnTo>
                  <a:lnTo>
                    <a:pt x="1464" y="380"/>
                  </a:lnTo>
                  <a:lnTo>
                    <a:pt x="1460" y="390"/>
                  </a:lnTo>
                  <a:lnTo>
                    <a:pt x="1460" y="392"/>
                  </a:lnTo>
                  <a:lnTo>
                    <a:pt x="1460" y="390"/>
                  </a:lnTo>
                  <a:lnTo>
                    <a:pt x="1460" y="39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1" name="Freeform 261"/>
            <p:cNvSpPr>
              <a:spLocks/>
            </p:cNvSpPr>
            <p:nvPr/>
          </p:nvSpPr>
          <p:spPr bwMode="auto">
            <a:xfrm>
              <a:off x="3442" y="2600"/>
              <a:ext cx="834" cy="1098"/>
            </a:xfrm>
            <a:custGeom>
              <a:avLst/>
              <a:gdLst>
                <a:gd name="T0" fmla="*/ 724 w 834"/>
                <a:gd name="T1" fmla="*/ 592 h 1098"/>
                <a:gd name="T2" fmla="*/ 712 w 834"/>
                <a:gd name="T3" fmla="*/ 556 h 1098"/>
                <a:gd name="T4" fmla="*/ 734 w 834"/>
                <a:gd name="T5" fmla="*/ 506 h 1098"/>
                <a:gd name="T6" fmla="*/ 738 w 834"/>
                <a:gd name="T7" fmla="*/ 458 h 1098"/>
                <a:gd name="T8" fmla="*/ 730 w 834"/>
                <a:gd name="T9" fmla="*/ 402 h 1098"/>
                <a:gd name="T10" fmla="*/ 724 w 834"/>
                <a:gd name="T11" fmla="*/ 320 h 1098"/>
                <a:gd name="T12" fmla="*/ 750 w 834"/>
                <a:gd name="T13" fmla="*/ 276 h 1098"/>
                <a:gd name="T14" fmla="*/ 734 w 834"/>
                <a:gd name="T15" fmla="*/ 78 h 1098"/>
                <a:gd name="T16" fmla="*/ 698 w 834"/>
                <a:gd name="T17" fmla="*/ 70 h 1098"/>
                <a:gd name="T18" fmla="*/ 636 w 834"/>
                <a:gd name="T19" fmla="*/ 66 h 1098"/>
                <a:gd name="T20" fmla="*/ 508 w 834"/>
                <a:gd name="T21" fmla="*/ 36 h 1098"/>
                <a:gd name="T22" fmla="*/ 484 w 834"/>
                <a:gd name="T23" fmla="*/ 8 h 1098"/>
                <a:gd name="T24" fmla="*/ 438 w 834"/>
                <a:gd name="T25" fmla="*/ 20 h 1098"/>
                <a:gd name="T26" fmla="*/ 380 w 834"/>
                <a:gd name="T27" fmla="*/ 30 h 1098"/>
                <a:gd name="T28" fmla="*/ 320 w 834"/>
                <a:gd name="T29" fmla="*/ 52 h 1098"/>
                <a:gd name="T30" fmla="*/ 274 w 834"/>
                <a:gd name="T31" fmla="*/ 98 h 1098"/>
                <a:gd name="T32" fmla="*/ 236 w 834"/>
                <a:gd name="T33" fmla="*/ 160 h 1098"/>
                <a:gd name="T34" fmla="*/ 194 w 834"/>
                <a:gd name="T35" fmla="*/ 174 h 1098"/>
                <a:gd name="T36" fmla="*/ 152 w 834"/>
                <a:gd name="T37" fmla="*/ 236 h 1098"/>
                <a:gd name="T38" fmla="*/ 106 w 834"/>
                <a:gd name="T39" fmla="*/ 308 h 1098"/>
                <a:gd name="T40" fmla="*/ 48 w 834"/>
                <a:gd name="T41" fmla="*/ 384 h 1098"/>
                <a:gd name="T42" fmla="*/ 16 w 834"/>
                <a:gd name="T43" fmla="*/ 412 h 1098"/>
                <a:gd name="T44" fmla="*/ 20 w 834"/>
                <a:gd name="T45" fmla="*/ 498 h 1098"/>
                <a:gd name="T46" fmla="*/ 18 w 834"/>
                <a:gd name="T47" fmla="*/ 532 h 1098"/>
                <a:gd name="T48" fmla="*/ 50 w 834"/>
                <a:gd name="T49" fmla="*/ 544 h 1098"/>
                <a:gd name="T50" fmla="*/ 114 w 834"/>
                <a:gd name="T51" fmla="*/ 598 h 1098"/>
                <a:gd name="T52" fmla="*/ 146 w 834"/>
                <a:gd name="T53" fmla="*/ 642 h 1098"/>
                <a:gd name="T54" fmla="*/ 132 w 834"/>
                <a:gd name="T55" fmla="*/ 686 h 1098"/>
                <a:gd name="T56" fmla="*/ 112 w 834"/>
                <a:gd name="T57" fmla="*/ 742 h 1098"/>
                <a:gd name="T58" fmla="*/ 86 w 834"/>
                <a:gd name="T59" fmla="*/ 802 h 1098"/>
                <a:gd name="T60" fmla="*/ 100 w 834"/>
                <a:gd name="T61" fmla="*/ 874 h 1098"/>
                <a:gd name="T62" fmla="*/ 124 w 834"/>
                <a:gd name="T63" fmla="*/ 922 h 1098"/>
                <a:gd name="T64" fmla="*/ 178 w 834"/>
                <a:gd name="T65" fmla="*/ 900 h 1098"/>
                <a:gd name="T66" fmla="*/ 196 w 834"/>
                <a:gd name="T67" fmla="*/ 884 h 1098"/>
                <a:gd name="T68" fmla="*/ 280 w 834"/>
                <a:gd name="T69" fmla="*/ 900 h 1098"/>
                <a:gd name="T70" fmla="*/ 296 w 834"/>
                <a:gd name="T71" fmla="*/ 954 h 1098"/>
                <a:gd name="T72" fmla="*/ 284 w 834"/>
                <a:gd name="T73" fmla="*/ 1002 h 1098"/>
                <a:gd name="T74" fmla="*/ 344 w 834"/>
                <a:gd name="T75" fmla="*/ 1036 h 1098"/>
                <a:gd name="T76" fmla="*/ 424 w 834"/>
                <a:gd name="T77" fmla="*/ 1018 h 1098"/>
                <a:gd name="T78" fmla="*/ 450 w 834"/>
                <a:gd name="T79" fmla="*/ 986 h 1098"/>
                <a:gd name="T80" fmla="*/ 514 w 834"/>
                <a:gd name="T81" fmla="*/ 1012 h 1098"/>
                <a:gd name="T82" fmla="*/ 592 w 834"/>
                <a:gd name="T83" fmla="*/ 1058 h 1098"/>
                <a:gd name="T84" fmla="*/ 642 w 834"/>
                <a:gd name="T85" fmla="*/ 1088 h 1098"/>
                <a:gd name="T86" fmla="*/ 690 w 834"/>
                <a:gd name="T87" fmla="*/ 1094 h 1098"/>
                <a:gd name="T88" fmla="*/ 702 w 834"/>
                <a:gd name="T89" fmla="*/ 1042 h 1098"/>
                <a:gd name="T90" fmla="*/ 698 w 834"/>
                <a:gd name="T91" fmla="*/ 1010 h 1098"/>
                <a:gd name="T92" fmla="*/ 708 w 834"/>
                <a:gd name="T93" fmla="*/ 986 h 1098"/>
                <a:gd name="T94" fmla="*/ 682 w 834"/>
                <a:gd name="T95" fmla="*/ 960 h 1098"/>
                <a:gd name="T96" fmla="*/ 676 w 834"/>
                <a:gd name="T97" fmla="*/ 912 h 1098"/>
                <a:gd name="T98" fmla="*/ 692 w 834"/>
                <a:gd name="T99" fmla="*/ 874 h 1098"/>
                <a:gd name="T100" fmla="*/ 720 w 834"/>
                <a:gd name="T101" fmla="*/ 856 h 1098"/>
                <a:gd name="T102" fmla="*/ 740 w 834"/>
                <a:gd name="T103" fmla="*/ 826 h 1098"/>
                <a:gd name="T104" fmla="*/ 766 w 834"/>
                <a:gd name="T105" fmla="*/ 790 h 1098"/>
                <a:gd name="T106" fmla="*/ 750 w 834"/>
                <a:gd name="T107" fmla="*/ 748 h 1098"/>
                <a:gd name="T108" fmla="*/ 728 w 834"/>
                <a:gd name="T109" fmla="*/ 730 h 1098"/>
                <a:gd name="T110" fmla="*/ 748 w 834"/>
                <a:gd name="T111" fmla="*/ 666 h 1098"/>
                <a:gd name="T112" fmla="*/ 792 w 834"/>
                <a:gd name="T113" fmla="*/ 634 h 1098"/>
                <a:gd name="T114" fmla="*/ 816 w 834"/>
                <a:gd name="T115" fmla="*/ 622 h 10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4"/>
                <a:gd name="T175" fmla="*/ 0 h 1098"/>
                <a:gd name="T176" fmla="*/ 834 w 834"/>
                <a:gd name="T177" fmla="*/ 1098 h 10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4" h="1098">
                  <a:moveTo>
                    <a:pt x="832" y="610"/>
                  </a:moveTo>
                  <a:lnTo>
                    <a:pt x="816" y="614"/>
                  </a:lnTo>
                  <a:lnTo>
                    <a:pt x="804" y="614"/>
                  </a:lnTo>
                  <a:lnTo>
                    <a:pt x="772" y="604"/>
                  </a:lnTo>
                  <a:lnTo>
                    <a:pt x="760" y="598"/>
                  </a:lnTo>
                  <a:lnTo>
                    <a:pt x="744" y="590"/>
                  </a:lnTo>
                  <a:lnTo>
                    <a:pt x="738" y="590"/>
                  </a:lnTo>
                  <a:lnTo>
                    <a:pt x="732" y="592"/>
                  </a:lnTo>
                  <a:lnTo>
                    <a:pt x="724" y="592"/>
                  </a:lnTo>
                  <a:lnTo>
                    <a:pt x="718" y="590"/>
                  </a:lnTo>
                  <a:lnTo>
                    <a:pt x="712" y="588"/>
                  </a:lnTo>
                  <a:lnTo>
                    <a:pt x="710" y="584"/>
                  </a:lnTo>
                  <a:lnTo>
                    <a:pt x="710" y="580"/>
                  </a:lnTo>
                  <a:lnTo>
                    <a:pt x="712" y="568"/>
                  </a:lnTo>
                  <a:lnTo>
                    <a:pt x="712" y="560"/>
                  </a:lnTo>
                  <a:lnTo>
                    <a:pt x="712" y="556"/>
                  </a:lnTo>
                  <a:lnTo>
                    <a:pt x="718" y="540"/>
                  </a:lnTo>
                  <a:lnTo>
                    <a:pt x="728" y="532"/>
                  </a:lnTo>
                  <a:lnTo>
                    <a:pt x="732" y="528"/>
                  </a:lnTo>
                  <a:lnTo>
                    <a:pt x="734" y="524"/>
                  </a:lnTo>
                  <a:lnTo>
                    <a:pt x="732" y="520"/>
                  </a:lnTo>
                  <a:lnTo>
                    <a:pt x="732" y="512"/>
                  </a:lnTo>
                  <a:lnTo>
                    <a:pt x="734" y="506"/>
                  </a:lnTo>
                  <a:lnTo>
                    <a:pt x="744" y="500"/>
                  </a:lnTo>
                  <a:lnTo>
                    <a:pt x="752" y="494"/>
                  </a:lnTo>
                  <a:lnTo>
                    <a:pt x="756" y="488"/>
                  </a:lnTo>
                  <a:lnTo>
                    <a:pt x="756" y="486"/>
                  </a:lnTo>
                  <a:lnTo>
                    <a:pt x="754" y="482"/>
                  </a:lnTo>
                  <a:lnTo>
                    <a:pt x="752" y="480"/>
                  </a:lnTo>
                  <a:lnTo>
                    <a:pt x="744" y="472"/>
                  </a:lnTo>
                  <a:lnTo>
                    <a:pt x="738" y="458"/>
                  </a:lnTo>
                  <a:lnTo>
                    <a:pt x="738" y="452"/>
                  </a:lnTo>
                  <a:lnTo>
                    <a:pt x="736" y="436"/>
                  </a:lnTo>
                  <a:lnTo>
                    <a:pt x="734" y="430"/>
                  </a:lnTo>
                  <a:lnTo>
                    <a:pt x="732" y="428"/>
                  </a:lnTo>
                  <a:lnTo>
                    <a:pt x="730" y="426"/>
                  </a:lnTo>
                  <a:lnTo>
                    <a:pt x="730" y="422"/>
                  </a:lnTo>
                  <a:lnTo>
                    <a:pt x="730" y="416"/>
                  </a:lnTo>
                  <a:lnTo>
                    <a:pt x="730" y="402"/>
                  </a:lnTo>
                  <a:lnTo>
                    <a:pt x="730" y="384"/>
                  </a:lnTo>
                  <a:lnTo>
                    <a:pt x="730" y="374"/>
                  </a:lnTo>
                  <a:lnTo>
                    <a:pt x="728" y="370"/>
                  </a:lnTo>
                  <a:lnTo>
                    <a:pt x="718" y="358"/>
                  </a:lnTo>
                  <a:lnTo>
                    <a:pt x="710" y="340"/>
                  </a:lnTo>
                  <a:lnTo>
                    <a:pt x="714" y="336"/>
                  </a:lnTo>
                  <a:lnTo>
                    <a:pt x="722" y="324"/>
                  </a:lnTo>
                  <a:lnTo>
                    <a:pt x="724" y="320"/>
                  </a:lnTo>
                  <a:lnTo>
                    <a:pt x="722" y="320"/>
                  </a:lnTo>
                  <a:lnTo>
                    <a:pt x="722" y="318"/>
                  </a:lnTo>
                  <a:lnTo>
                    <a:pt x="722" y="316"/>
                  </a:lnTo>
                  <a:lnTo>
                    <a:pt x="724" y="316"/>
                  </a:lnTo>
                  <a:lnTo>
                    <a:pt x="730" y="314"/>
                  </a:lnTo>
                  <a:lnTo>
                    <a:pt x="736" y="312"/>
                  </a:lnTo>
                  <a:lnTo>
                    <a:pt x="748" y="296"/>
                  </a:lnTo>
                  <a:lnTo>
                    <a:pt x="754" y="286"/>
                  </a:lnTo>
                  <a:lnTo>
                    <a:pt x="750" y="276"/>
                  </a:lnTo>
                  <a:lnTo>
                    <a:pt x="748" y="246"/>
                  </a:lnTo>
                  <a:lnTo>
                    <a:pt x="746" y="240"/>
                  </a:lnTo>
                  <a:lnTo>
                    <a:pt x="750" y="222"/>
                  </a:lnTo>
                  <a:lnTo>
                    <a:pt x="752" y="212"/>
                  </a:lnTo>
                  <a:lnTo>
                    <a:pt x="752" y="198"/>
                  </a:lnTo>
                  <a:lnTo>
                    <a:pt x="756" y="168"/>
                  </a:lnTo>
                  <a:lnTo>
                    <a:pt x="752" y="136"/>
                  </a:lnTo>
                  <a:lnTo>
                    <a:pt x="752" y="130"/>
                  </a:lnTo>
                  <a:lnTo>
                    <a:pt x="744" y="110"/>
                  </a:lnTo>
                  <a:lnTo>
                    <a:pt x="738" y="96"/>
                  </a:lnTo>
                  <a:lnTo>
                    <a:pt x="734" y="78"/>
                  </a:lnTo>
                  <a:lnTo>
                    <a:pt x="734" y="74"/>
                  </a:lnTo>
                  <a:lnTo>
                    <a:pt x="736" y="60"/>
                  </a:lnTo>
                  <a:lnTo>
                    <a:pt x="740" y="54"/>
                  </a:lnTo>
                  <a:lnTo>
                    <a:pt x="734" y="56"/>
                  </a:lnTo>
                  <a:lnTo>
                    <a:pt x="724" y="62"/>
                  </a:lnTo>
                  <a:lnTo>
                    <a:pt x="716" y="64"/>
                  </a:lnTo>
                  <a:lnTo>
                    <a:pt x="708" y="68"/>
                  </a:lnTo>
                  <a:lnTo>
                    <a:pt x="698" y="70"/>
                  </a:lnTo>
                  <a:lnTo>
                    <a:pt x="692" y="68"/>
                  </a:lnTo>
                  <a:lnTo>
                    <a:pt x="678" y="62"/>
                  </a:lnTo>
                  <a:lnTo>
                    <a:pt x="670" y="62"/>
                  </a:lnTo>
                  <a:lnTo>
                    <a:pt x="650" y="66"/>
                  </a:lnTo>
                  <a:lnTo>
                    <a:pt x="640" y="68"/>
                  </a:lnTo>
                  <a:lnTo>
                    <a:pt x="636" y="68"/>
                  </a:lnTo>
                  <a:lnTo>
                    <a:pt x="636" y="66"/>
                  </a:lnTo>
                  <a:lnTo>
                    <a:pt x="590" y="66"/>
                  </a:lnTo>
                  <a:lnTo>
                    <a:pt x="584" y="66"/>
                  </a:lnTo>
                  <a:lnTo>
                    <a:pt x="586" y="64"/>
                  </a:lnTo>
                  <a:lnTo>
                    <a:pt x="566" y="58"/>
                  </a:lnTo>
                  <a:lnTo>
                    <a:pt x="550" y="48"/>
                  </a:lnTo>
                  <a:lnTo>
                    <a:pt x="540" y="36"/>
                  </a:lnTo>
                  <a:lnTo>
                    <a:pt x="528" y="32"/>
                  </a:lnTo>
                  <a:lnTo>
                    <a:pt x="508" y="36"/>
                  </a:lnTo>
                  <a:lnTo>
                    <a:pt x="500" y="38"/>
                  </a:lnTo>
                  <a:lnTo>
                    <a:pt x="494" y="36"/>
                  </a:lnTo>
                  <a:lnTo>
                    <a:pt x="490" y="34"/>
                  </a:lnTo>
                  <a:lnTo>
                    <a:pt x="490" y="20"/>
                  </a:lnTo>
                  <a:lnTo>
                    <a:pt x="488" y="12"/>
                  </a:lnTo>
                  <a:lnTo>
                    <a:pt x="486" y="8"/>
                  </a:lnTo>
                  <a:lnTo>
                    <a:pt x="484" y="8"/>
                  </a:lnTo>
                  <a:lnTo>
                    <a:pt x="480" y="0"/>
                  </a:lnTo>
                  <a:lnTo>
                    <a:pt x="472" y="0"/>
                  </a:lnTo>
                  <a:lnTo>
                    <a:pt x="462" y="2"/>
                  </a:lnTo>
                  <a:lnTo>
                    <a:pt x="448" y="8"/>
                  </a:lnTo>
                  <a:lnTo>
                    <a:pt x="442" y="10"/>
                  </a:lnTo>
                  <a:lnTo>
                    <a:pt x="438" y="14"/>
                  </a:lnTo>
                  <a:lnTo>
                    <a:pt x="438" y="16"/>
                  </a:lnTo>
                  <a:lnTo>
                    <a:pt x="438" y="18"/>
                  </a:lnTo>
                  <a:lnTo>
                    <a:pt x="438" y="20"/>
                  </a:lnTo>
                  <a:lnTo>
                    <a:pt x="434" y="20"/>
                  </a:lnTo>
                  <a:lnTo>
                    <a:pt x="426" y="20"/>
                  </a:lnTo>
                  <a:lnTo>
                    <a:pt x="422" y="22"/>
                  </a:lnTo>
                  <a:lnTo>
                    <a:pt x="420" y="24"/>
                  </a:lnTo>
                  <a:lnTo>
                    <a:pt x="416" y="24"/>
                  </a:lnTo>
                  <a:lnTo>
                    <a:pt x="390" y="26"/>
                  </a:lnTo>
                  <a:lnTo>
                    <a:pt x="384" y="28"/>
                  </a:lnTo>
                  <a:lnTo>
                    <a:pt x="380" y="30"/>
                  </a:lnTo>
                  <a:lnTo>
                    <a:pt x="356" y="38"/>
                  </a:lnTo>
                  <a:lnTo>
                    <a:pt x="344" y="44"/>
                  </a:lnTo>
                  <a:lnTo>
                    <a:pt x="348" y="44"/>
                  </a:lnTo>
                  <a:lnTo>
                    <a:pt x="340" y="46"/>
                  </a:lnTo>
                  <a:lnTo>
                    <a:pt x="334" y="48"/>
                  </a:lnTo>
                  <a:lnTo>
                    <a:pt x="328" y="50"/>
                  </a:lnTo>
                  <a:lnTo>
                    <a:pt x="324" y="50"/>
                  </a:lnTo>
                  <a:lnTo>
                    <a:pt x="320" y="52"/>
                  </a:lnTo>
                  <a:lnTo>
                    <a:pt x="302" y="62"/>
                  </a:lnTo>
                  <a:lnTo>
                    <a:pt x="294" y="68"/>
                  </a:lnTo>
                  <a:lnTo>
                    <a:pt x="290" y="72"/>
                  </a:lnTo>
                  <a:lnTo>
                    <a:pt x="292" y="72"/>
                  </a:lnTo>
                  <a:lnTo>
                    <a:pt x="288" y="80"/>
                  </a:lnTo>
                  <a:lnTo>
                    <a:pt x="280" y="92"/>
                  </a:lnTo>
                  <a:lnTo>
                    <a:pt x="274" y="98"/>
                  </a:lnTo>
                  <a:lnTo>
                    <a:pt x="268" y="116"/>
                  </a:lnTo>
                  <a:lnTo>
                    <a:pt x="266" y="120"/>
                  </a:lnTo>
                  <a:lnTo>
                    <a:pt x="262" y="122"/>
                  </a:lnTo>
                  <a:lnTo>
                    <a:pt x="252" y="124"/>
                  </a:lnTo>
                  <a:lnTo>
                    <a:pt x="244" y="128"/>
                  </a:lnTo>
                  <a:lnTo>
                    <a:pt x="242" y="130"/>
                  </a:lnTo>
                  <a:lnTo>
                    <a:pt x="238" y="154"/>
                  </a:lnTo>
                  <a:lnTo>
                    <a:pt x="236" y="160"/>
                  </a:lnTo>
                  <a:lnTo>
                    <a:pt x="234" y="164"/>
                  </a:lnTo>
                  <a:lnTo>
                    <a:pt x="232" y="168"/>
                  </a:lnTo>
                  <a:lnTo>
                    <a:pt x="230" y="172"/>
                  </a:lnTo>
                  <a:lnTo>
                    <a:pt x="224" y="172"/>
                  </a:lnTo>
                  <a:lnTo>
                    <a:pt x="214" y="172"/>
                  </a:lnTo>
                  <a:lnTo>
                    <a:pt x="200" y="172"/>
                  </a:lnTo>
                  <a:lnTo>
                    <a:pt x="194" y="174"/>
                  </a:lnTo>
                  <a:lnTo>
                    <a:pt x="184" y="178"/>
                  </a:lnTo>
                  <a:lnTo>
                    <a:pt x="178" y="180"/>
                  </a:lnTo>
                  <a:lnTo>
                    <a:pt x="172" y="186"/>
                  </a:lnTo>
                  <a:lnTo>
                    <a:pt x="170" y="190"/>
                  </a:lnTo>
                  <a:lnTo>
                    <a:pt x="170" y="198"/>
                  </a:lnTo>
                  <a:lnTo>
                    <a:pt x="172" y="206"/>
                  </a:lnTo>
                  <a:lnTo>
                    <a:pt x="158" y="228"/>
                  </a:lnTo>
                  <a:lnTo>
                    <a:pt x="152" y="236"/>
                  </a:lnTo>
                  <a:lnTo>
                    <a:pt x="140" y="252"/>
                  </a:lnTo>
                  <a:lnTo>
                    <a:pt x="126" y="270"/>
                  </a:lnTo>
                  <a:lnTo>
                    <a:pt x="124" y="276"/>
                  </a:lnTo>
                  <a:lnTo>
                    <a:pt x="122" y="282"/>
                  </a:lnTo>
                  <a:lnTo>
                    <a:pt x="118" y="292"/>
                  </a:lnTo>
                  <a:lnTo>
                    <a:pt x="114" y="300"/>
                  </a:lnTo>
                  <a:lnTo>
                    <a:pt x="106" y="308"/>
                  </a:lnTo>
                  <a:lnTo>
                    <a:pt x="98" y="318"/>
                  </a:lnTo>
                  <a:lnTo>
                    <a:pt x="80" y="342"/>
                  </a:lnTo>
                  <a:lnTo>
                    <a:pt x="76" y="350"/>
                  </a:lnTo>
                  <a:lnTo>
                    <a:pt x="74" y="356"/>
                  </a:lnTo>
                  <a:lnTo>
                    <a:pt x="72" y="364"/>
                  </a:lnTo>
                  <a:lnTo>
                    <a:pt x="62" y="374"/>
                  </a:lnTo>
                  <a:lnTo>
                    <a:pt x="54" y="380"/>
                  </a:lnTo>
                  <a:lnTo>
                    <a:pt x="48" y="384"/>
                  </a:lnTo>
                  <a:lnTo>
                    <a:pt x="38" y="384"/>
                  </a:lnTo>
                  <a:lnTo>
                    <a:pt x="36" y="384"/>
                  </a:lnTo>
                  <a:lnTo>
                    <a:pt x="30" y="388"/>
                  </a:lnTo>
                  <a:lnTo>
                    <a:pt x="18" y="402"/>
                  </a:lnTo>
                  <a:lnTo>
                    <a:pt x="12" y="410"/>
                  </a:lnTo>
                  <a:lnTo>
                    <a:pt x="12" y="412"/>
                  </a:lnTo>
                  <a:lnTo>
                    <a:pt x="14" y="412"/>
                  </a:lnTo>
                  <a:lnTo>
                    <a:pt x="16" y="412"/>
                  </a:lnTo>
                  <a:lnTo>
                    <a:pt x="14" y="424"/>
                  </a:lnTo>
                  <a:lnTo>
                    <a:pt x="8" y="450"/>
                  </a:lnTo>
                  <a:lnTo>
                    <a:pt x="2" y="468"/>
                  </a:lnTo>
                  <a:lnTo>
                    <a:pt x="0" y="476"/>
                  </a:lnTo>
                  <a:lnTo>
                    <a:pt x="0" y="482"/>
                  </a:lnTo>
                  <a:lnTo>
                    <a:pt x="4" y="486"/>
                  </a:lnTo>
                  <a:lnTo>
                    <a:pt x="20" y="498"/>
                  </a:lnTo>
                  <a:lnTo>
                    <a:pt x="28" y="504"/>
                  </a:lnTo>
                  <a:lnTo>
                    <a:pt x="28" y="506"/>
                  </a:lnTo>
                  <a:lnTo>
                    <a:pt x="28" y="508"/>
                  </a:lnTo>
                  <a:lnTo>
                    <a:pt x="24" y="508"/>
                  </a:lnTo>
                  <a:lnTo>
                    <a:pt x="22" y="508"/>
                  </a:lnTo>
                  <a:lnTo>
                    <a:pt x="20" y="516"/>
                  </a:lnTo>
                  <a:lnTo>
                    <a:pt x="18" y="522"/>
                  </a:lnTo>
                  <a:lnTo>
                    <a:pt x="18" y="532"/>
                  </a:lnTo>
                  <a:lnTo>
                    <a:pt x="18" y="550"/>
                  </a:lnTo>
                  <a:lnTo>
                    <a:pt x="20" y="554"/>
                  </a:lnTo>
                  <a:lnTo>
                    <a:pt x="22" y="558"/>
                  </a:lnTo>
                  <a:lnTo>
                    <a:pt x="26" y="558"/>
                  </a:lnTo>
                  <a:lnTo>
                    <a:pt x="30" y="556"/>
                  </a:lnTo>
                  <a:lnTo>
                    <a:pt x="38" y="546"/>
                  </a:lnTo>
                  <a:lnTo>
                    <a:pt x="44" y="542"/>
                  </a:lnTo>
                  <a:lnTo>
                    <a:pt x="48" y="542"/>
                  </a:lnTo>
                  <a:lnTo>
                    <a:pt x="50" y="544"/>
                  </a:lnTo>
                  <a:lnTo>
                    <a:pt x="52" y="548"/>
                  </a:lnTo>
                  <a:lnTo>
                    <a:pt x="54" y="560"/>
                  </a:lnTo>
                  <a:lnTo>
                    <a:pt x="56" y="564"/>
                  </a:lnTo>
                  <a:lnTo>
                    <a:pt x="64" y="568"/>
                  </a:lnTo>
                  <a:lnTo>
                    <a:pt x="74" y="574"/>
                  </a:lnTo>
                  <a:lnTo>
                    <a:pt x="86" y="584"/>
                  </a:lnTo>
                  <a:lnTo>
                    <a:pt x="98" y="592"/>
                  </a:lnTo>
                  <a:lnTo>
                    <a:pt x="114" y="598"/>
                  </a:lnTo>
                  <a:lnTo>
                    <a:pt x="128" y="600"/>
                  </a:lnTo>
                  <a:lnTo>
                    <a:pt x="132" y="602"/>
                  </a:lnTo>
                  <a:lnTo>
                    <a:pt x="132" y="604"/>
                  </a:lnTo>
                  <a:lnTo>
                    <a:pt x="132" y="610"/>
                  </a:lnTo>
                  <a:lnTo>
                    <a:pt x="130" y="620"/>
                  </a:lnTo>
                  <a:lnTo>
                    <a:pt x="136" y="624"/>
                  </a:lnTo>
                  <a:lnTo>
                    <a:pt x="144" y="636"/>
                  </a:lnTo>
                  <a:lnTo>
                    <a:pt x="146" y="642"/>
                  </a:lnTo>
                  <a:lnTo>
                    <a:pt x="146" y="648"/>
                  </a:lnTo>
                  <a:lnTo>
                    <a:pt x="146" y="652"/>
                  </a:lnTo>
                  <a:lnTo>
                    <a:pt x="142" y="660"/>
                  </a:lnTo>
                  <a:lnTo>
                    <a:pt x="140" y="666"/>
                  </a:lnTo>
                  <a:lnTo>
                    <a:pt x="134" y="672"/>
                  </a:lnTo>
                  <a:lnTo>
                    <a:pt x="132" y="676"/>
                  </a:lnTo>
                  <a:lnTo>
                    <a:pt x="132" y="680"/>
                  </a:lnTo>
                  <a:lnTo>
                    <a:pt x="132" y="686"/>
                  </a:lnTo>
                  <a:lnTo>
                    <a:pt x="128" y="694"/>
                  </a:lnTo>
                  <a:lnTo>
                    <a:pt x="126" y="700"/>
                  </a:lnTo>
                  <a:lnTo>
                    <a:pt x="124" y="706"/>
                  </a:lnTo>
                  <a:lnTo>
                    <a:pt x="124" y="712"/>
                  </a:lnTo>
                  <a:lnTo>
                    <a:pt x="122" y="718"/>
                  </a:lnTo>
                  <a:lnTo>
                    <a:pt x="120" y="722"/>
                  </a:lnTo>
                  <a:lnTo>
                    <a:pt x="116" y="728"/>
                  </a:lnTo>
                  <a:lnTo>
                    <a:pt x="114" y="734"/>
                  </a:lnTo>
                  <a:lnTo>
                    <a:pt x="112" y="742"/>
                  </a:lnTo>
                  <a:lnTo>
                    <a:pt x="112" y="748"/>
                  </a:lnTo>
                  <a:lnTo>
                    <a:pt x="112" y="756"/>
                  </a:lnTo>
                  <a:lnTo>
                    <a:pt x="110" y="758"/>
                  </a:lnTo>
                  <a:lnTo>
                    <a:pt x="104" y="762"/>
                  </a:lnTo>
                  <a:lnTo>
                    <a:pt x="98" y="770"/>
                  </a:lnTo>
                  <a:lnTo>
                    <a:pt x="94" y="784"/>
                  </a:lnTo>
                  <a:lnTo>
                    <a:pt x="88" y="802"/>
                  </a:lnTo>
                  <a:lnTo>
                    <a:pt x="86" y="802"/>
                  </a:lnTo>
                  <a:lnTo>
                    <a:pt x="88" y="828"/>
                  </a:lnTo>
                  <a:lnTo>
                    <a:pt x="96" y="834"/>
                  </a:lnTo>
                  <a:lnTo>
                    <a:pt x="100" y="842"/>
                  </a:lnTo>
                  <a:lnTo>
                    <a:pt x="102" y="846"/>
                  </a:lnTo>
                  <a:lnTo>
                    <a:pt x="100" y="864"/>
                  </a:lnTo>
                  <a:lnTo>
                    <a:pt x="98" y="872"/>
                  </a:lnTo>
                  <a:lnTo>
                    <a:pt x="100" y="874"/>
                  </a:lnTo>
                  <a:lnTo>
                    <a:pt x="100" y="886"/>
                  </a:lnTo>
                  <a:lnTo>
                    <a:pt x="102" y="890"/>
                  </a:lnTo>
                  <a:lnTo>
                    <a:pt x="108" y="894"/>
                  </a:lnTo>
                  <a:lnTo>
                    <a:pt x="114" y="900"/>
                  </a:lnTo>
                  <a:lnTo>
                    <a:pt x="120" y="906"/>
                  </a:lnTo>
                  <a:lnTo>
                    <a:pt x="124" y="910"/>
                  </a:lnTo>
                  <a:lnTo>
                    <a:pt x="124" y="914"/>
                  </a:lnTo>
                  <a:lnTo>
                    <a:pt x="124" y="922"/>
                  </a:lnTo>
                  <a:lnTo>
                    <a:pt x="128" y="926"/>
                  </a:lnTo>
                  <a:lnTo>
                    <a:pt x="132" y="928"/>
                  </a:lnTo>
                  <a:lnTo>
                    <a:pt x="140" y="928"/>
                  </a:lnTo>
                  <a:lnTo>
                    <a:pt x="150" y="926"/>
                  </a:lnTo>
                  <a:lnTo>
                    <a:pt x="152" y="916"/>
                  </a:lnTo>
                  <a:lnTo>
                    <a:pt x="158" y="912"/>
                  </a:lnTo>
                  <a:lnTo>
                    <a:pt x="172" y="902"/>
                  </a:lnTo>
                  <a:lnTo>
                    <a:pt x="178" y="900"/>
                  </a:lnTo>
                  <a:lnTo>
                    <a:pt x="174" y="898"/>
                  </a:lnTo>
                  <a:lnTo>
                    <a:pt x="172" y="898"/>
                  </a:lnTo>
                  <a:lnTo>
                    <a:pt x="172" y="894"/>
                  </a:lnTo>
                  <a:lnTo>
                    <a:pt x="174" y="886"/>
                  </a:lnTo>
                  <a:lnTo>
                    <a:pt x="174" y="884"/>
                  </a:lnTo>
                  <a:lnTo>
                    <a:pt x="182" y="876"/>
                  </a:lnTo>
                  <a:lnTo>
                    <a:pt x="184" y="876"/>
                  </a:lnTo>
                  <a:lnTo>
                    <a:pt x="190" y="878"/>
                  </a:lnTo>
                  <a:lnTo>
                    <a:pt x="196" y="884"/>
                  </a:lnTo>
                  <a:lnTo>
                    <a:pt x="204" y="896"/>
                  </a:lnTo>
                  <a:lnTo>
                    <a:pt x="210" y="908"/>
                  </a:lnTo>
                  <a:lnTo>
                    <a:pt x="212" y="910"/>
                  </a:lnTo>
                  <a:lnTo>
                    <a:pt x="212" y="908"/>
                  </a:lnTo>
                  <a:lnTo>
                    <a:pt x="238" y="910"/>
                  </a:lnTo>
                  <a:lnTo>
                    <a:pt x="246" y="900"/>
                  </a:lnTo>
                  <a:lnTo>
                    <a:pt x="262" y="896"/>
                  </a:lnTo>
                  <a:lnTo>
                    <a:pt x="280" y="900"/>
                  </a:lnTo>
                  <a:lnTo>
                    <a:pt x="284" y="904"/>
                  </a:lnTo>
                  <a:lnTo>
                    <a:pt x="288" y="908"/>
                  </a:lnTo>
                  <a:lnTo>
                    <a:pt x="290" y="916"/>
                  </a:lnTo>
                  <a:lnTo>
                    <a:pt x="300" y="930"/>
                  </a:lnTo>
                  <a:lnTo>
                    <a:pt x="302" y="934"/>
                  </a:lnTo>
                  <a:lnTo>
                    <a:pt x="302" y="938"/>
                  </a:lnTo>
                  <a:lnTo>
                    <a:pt x="298" y="948"/>
                  </a:lnTo>
                  <a:lnTo>
                    <a:pt x="296" y="954"/>
                  </a:lnTo>
                  <a:lnTo>
                    <a:pt x="290" y="960"/>
                  </a:lnTo>
                  <a:lnTo>
                    <a:pt x="282" y="966"/>
                  </a:lnTo>
                  <a:lnTo>
                    <a:pt x="280" y="968"/>
                  </a:lnTo>
                  <a:lnTo>
                    <a:pt x="278" y="978"/>
                  </a:lnTo>
                  <a:lnTo>
                    <a:pt x="280" y="984"/>
                  </a:lnTo>
                  <a:lnTo>
                    <a:pt x="280" y="994"/>
                  </a:lnTo>
                  <a:lnTo>
                    <a:pt x="282" y="1000"/>
                  </a:lnTo>
                  <a:lnTo>
                    <a:pt x="284" y="1002"/>
                  </a:lnTo>
                  <a:lnTo>
                    <a:pt x="286" y="1004"/>
                  </a:lnTo>
                  <a:lnTo>
                    <a:pt x="288" y="1010"/>
                  </a:lnTo>
                  <a:lnTo>
                    <a:pt x="290" y="1016"/>
                  </a:lnTo>
                  <a:lnTo>
                    <a:pt x="292" y="1016"/>
                  </a:lnTo>
                  <a:lnTo>
                    <a:pt x="296" y="1024"/>
                  </a:lnTo>
                  <a:lnTo>
                    <a:pt x="310" y="1032"/>
                  </a:lnTo>
                  <a:lnTo>
                    <a:pt x="316" y="1032"/>
                  </a:lnTo>
                  <a:lnTo>
                    <a:pt x="334" y="1034"/>
                  </a:lnTo>
                  <a:lnTo>
                    <a:pt x="344" y="1036"/>
                  </a:lnTo>
                  <a:lnTo>
                    <a:pt x="352" y="1036"/>
                  </a:lnTo>
                  <a:lnTo>
                    <a:pt x="364" y="1034"/>
                  </a:lnTo>
                  <a:lnTo>
                    <a:pt x="374" y="1030"/>
                  </a:lnTo>
                  <a:lnTo>
                    <a:pt x="392" y="1022"/>
                  </a:lnTo>
                  <a:lnTo>
                    <a:pt x="396" y="1022"/>
                  </a:lnTo>
                  <a:lnTo>
                    <a:pt x="406" y="1020"/>
                  </a:lnTo>
                  <a:lnTo>
                    <a:pt x="416" y="1018"/>
                  </a:lnTo>
                  <a:lnTo>
                    <a:pt x="424" y="1018"/>
                  </a:lnTo>
                  <a:lnTo>
                    <a:pt x="428" y="1016"/>
                  </a:lnTo>
                  <a:lnTo>
                    <a:pt x="428" y="1012"/>
                  </a:lnTo>
                  <a:lnTo>
                    <a:pt x="426" y="1008"/>
                  </a:lnTo>
                  <a:lnTo>
                    <a:pt x="428" y="1004"/>
                  </a:lnTo>
                  <a:lnTo>
                    <a:pt x="430" y="1000"/>
                  </a:lnTo>
                  <a:lnTo>
                    <a:pt x="436" y="996"/>
                  </a:lnTo>
                  <a:lnTo>
                    <a:pt x="444" y="994"/>
                  </a:lnTo>
                  <a:lnTo>
                    <a:pt x="450" y="986"/>
                  </a:lnTo>
                  <a:lnTo>
                    <a:pt x="478" y="990"/>
                  </a:lnTo>
                  <a:lnTo>
                    <a:pt x="482" y="992"/>
                  </a:lnTo>
                  <a:lnTo>
                    <a:pt x="482" y="996"/>
                  </a:lnTo>
                  <a:lnTo>
                    <a:pt x="484" y="998"/>
                  </a:lnTo>
                  <a:lnTo>
                    <a:pt x="490" y="996"/>
                  </a:lnTo>
                  <a:lnTo>
                    <a:pt x="496" y="998"/>
                  </a:lnTo>
                  <a:lnTo>
                    <a:pt x="500" y="1000"/>
                  </a:lnTo>
                  <a:lnTo>
                    <a:pt x="500" y="1006"/>
                  </a:lnTo>
                  <a:lnTo>
                    <a:pt x="514" y="1012"/>
                  </a:lnTo>
                  <a:lnTo>
                    <a:pt x="534" y="1020"/>
                  </a:lnTo>
                  <a:lnTo>
                    <a:pt x="538" y="1020"/>
                  </a:lnTo>
                  <a:lnTo>
                    <a:pt x="544" y="1020"/>
                  </a:lnTo>
                  <a:lnTo>
                    <a:pt x="552" y="1018"/>
                  </a:lnTo>
                  <a:lnTo>
                    <a:pt x="568" y="1022"/>
                  </a:lnTo>
                  <a:lnTo>
                    <a:pt x="584" y="1022"/>
                  </a:lnTo>
                  <a:lnTo>
                    <a:pt x="594" y="1026"/>
                  </a:lnTo>
                  <a:lnTo>
                    <a:pt x="596" y="1042"/>
                  </a:lnTo>
                  <a:lnTo>
                    <a:pt x="592" y="1058"/>
                  </a:lnTo>
                  <a:lnTo>
                    <a:pt x="596" y="1058"/>
                  </a:lnTo>
                  <a:lnTo>
                    <a:pt x="598" y="1058"/>
                  </a:lnTo>
                  <a:lnTo>
                    <a:pt x="606" y="1056"/>
                  </a:lnTo>
                  <a:lnTo>
                    <a:pt x="618" y="1056"/>
                  </a:lnTo>
                  <a:lnTo>
                    <a:pt x="620" y="1058"/>
                  </a:lnTo>
                  <a:lnTo>
                    <a:pt x="624" y="1062"/>
                  </a:lnTo>
                  <a:lnTo>
                    <a:pt x="628" y="1068"/>
                  </a:lnTo>
                  <a:lnTo>
                    <a:pt x="642" y="1088"/>
                  </a:lnTo>
                  <a:lnTo>
                    <a:pt x="656" y="1094"/>
                  </a:lnTo>
                  <a:lnTo>
                    <a:pt x="668" y="1098"/>
                  </a:lnTo>
                  <a:lnTo>
                    <a:pt x="676" y="1098"/>
                  </a:lnTo>
                  <a:lnTo>
                    <a:pt x="684" y="1098"/>
                  </a:lnTo>
                  <a:lnTo>
                    <a:pt x="686" y="1098"/>
                  </a:lnTo>
                  <a:lnTo>
                    <a:pt x="690" y="1096"/>
                  </a:lnTo>
                  <a:lnTo>
                    <a:pt x="690" y="1094"/>
                  </a:lnTo>
                  <a:lnTo>
                    <a:pt x="692" y="1088"/>
                  </a:lnTo>
                  <a:lnTo>
                    <a:pt x="690" y="1084"/>
                  </a:lnTo>
                  <a:lnTo>
                    <a:pt x="692" y="1076"/>
                  </a:lnTo>
                  <a:lnTo>
                    <a:pt x="702" y="1074"/>
                  </a:lnTo>
                  <a:lnTo>
                    <a:pt x="706" y="1066"/>
                  </a:lnTo>
                  <a:lnTo>
                    <a:pt x="706" y="1064"/>
                  </a:lnTo>
                  <a:lnTo>
                    <a:pt x="704" y="1058"/>
                  </a:lnTo>
                  <a:lnTo>
                    <a:pt x="702" y="1042"/>
                  </a:lnTo>
                  <a:lnTo>
                    <a:pt x="702" y="1038"/>
                  </a:lnTo>
                  <a:lnTo>
                    <a:pt x="700" y="1036"/>
                  </a:lnTo>
                  <a:lnTo>
                    <a:pt x="698" y="1036"/>
                  </a:lnTo>
                  <a:lnTo>
                    <a:pt x="692" y="1040"/>
                  </a:lnTo>
                  <a:lnTo>
                    <a:pt x="690" y="1022"/>
                  </a:lnTo>
                  <a:lnTo>
                    <a:pt x="690" y="1018"/>
                  </a:lnTo>
                  <a:lnTo>
                    <a:pt x="692" y="1018"/>
                  </a:lnTo>
                  <a:lnTo>
                    <a:pt x="698" y="1006"/>
                  </a:lnTo>
                  <a:lnTo>
                    <a:pt x="698" y="1010"/>
                  </a:lnTo>
                  <a:lnTo>
                    <a:pt x="704" y="1014"/>
                  </a:lnTo>
                  <a:lnTo>
                    <a:pt x="710" y="1016"/>
                  </a:lnTo>
                  <a:lnTo>
                    <a:pt x="714" y="1016"/>
                  </a:lnTo>
                  <a:lnTo>
                    <a:pt x="722" y="1012"/>
                  </a:lnTo>
                  <a:lnTo>
                    <a:pt x="714" y="1000"/>
                  </a:lnTo>
                  <a:lnTo>
                    <a:pt x="710" y="992"/>
                  </a:lnTo>
                  <a:lnTo>
                    <a:pt x="708" y="986"/>
                  </a:lnTo>
                  <a:lnTo>
                    <a:pt x="710" y="980"/>
                  </a:lnTo>
                  <a:lnTo>
                    <a:pt x="712" y="976"/>
                  </a:lnTo>
                  <a:lnTo>
                    <a:pt x="710" y="974"/>
                  </a:lnTo>
                  <a:lnTo>
                    <a:pt x="708" y="970"/>
                  </a:lnTo>
                  <a:lnTo>
                    <a:pt x="706" y="966"/>
                  </a:lnTo>
                  <a:lnTo>
                    <a:pt x="694" y="964"/>
                  </a:lnTo>
                  <a:lnTo>
                    <a:pt x="688" y="962"/>
                  </a:lnTo>
                  <a:lnTo>
                    <a:pt x="682" y="960"/>
                  </a:lnTo>
                  <a:lnTo>
                    <a:pt x="678" y="960"/>
                  </a:lnTo>
                  <a:lnTo>
                    <a:pt x="678" y="958"/>
                  </a:lnTo>
                  <a:lnTo>
                    <a:pt x="676" y="950"/>
                  </a:lnTo>
                  <a:lnTo>
                    <a:pt x="674" y="934"/>
                  </a:lnTo>
                  <a:lnTo>
                    <a:pt x="672" y="926"/>
                  </a:lnTo>
                  <a:lnTo>
                    <a:pt x="674" y="918"/>
                  </a:lnTo>
                  <a:lnTo>
                    <a:pt x="674" y="914"/>
                  </a:lnTo>
                  <a:lnTo>
                    <a:pt x="676" y="912"/>
                  </a:lnTo>
                  <a:lnTo>
                    <a:pt x="682" y="910"/>
                  </a:lnTo>
                  <a:lnTo>
                    <a:pt x="684" y="906"/>
                  </a:lnTo>
                  <a:lnTo>
                    <a:pt x="686" y="902"/>
                  </a:lnTo>
                  <a:lnTo>
                    <a:pt x="686" y="890"/>
                  </a:lnTo>
                  <a:lnTo>
                    <a:pt x="686" y="882"/>
                  </a:lnTo>
                  <a:lnTo>
                    <a:pt x="688" y="878"/>
                  </a:lnTo>
                  <a:lnTo>
                    <a:pt x="690" y="874"/>
                  </a:lnTo>
                  <a:lnTo>
                    <a:pt x="692" y="874"/>
                  </a:lnTo>
                  <a:lnTo>
                    <a:pt x="694" y="876"/>
                  </a:lnTo>
                  <a:lnTo>
                    <a:pt x="698" y="876"/>
                  </a:lnTo>
                  <a:lnTo>
                    <a:pt x="702" y="874"/>
                  </a:lnTo>
                  <a:lnTo>
                    <a:pt x="702" y="872"/>
                  </a:lnTo>
                  <a:lnTo>
                    <a:pt x="706" y="862"/>
                  </a:lnTo>
                  <a:lnTo>
                    <a:pt x="708" y="856"/>
                  </a:lnTo>
                  <a:lnTo>
                    <a:pt x="710" y="856"/>
                  </a:lnTo>
                  <a:lnTo>
                    <a:pt x="714" y="856"/>
                  </a:lnTo>
                  <a:lnTo>
                    <a:pt x="720" y="856"/>
                  </a:lnTo>
                  <a:lnTo>
                    <a:pt x="726" y="854"/>
                  </a:lnTo>
                  <a:lnTo>
                    <a:pt x="730" y="852"/>
                  </a:lnTo>
                  <a:lnTo>
                    <a:pt x="732" y="848"/>
                  </a:lnTo>
                  <a:lnTo>
                    <a:pt x="734" y="842"/>
                  </a:lnTo>
                  <a:lnTo>
                    <a:pt x="736" y="836"/>
                  </a:lnTo>
                  <a:lnTo>
                    <a:pt x="738" y="830"/>
                  </a:lnTo>
                  <a:lnTo>
                    <a:pt x="740" y="826"/>
                  </a:lnTo>
                  <a:lnTo>
                    <a:pt x="746" y="820"/>
                  </a:lnTo>
                  <a:lnTo>
                    <a:pt x="750" y="818"/>
                  </a:lnTo>
                  <a:lnTo>
                    <a:pt x="756" y="806"/>
                  </a:lnTo>
                  <a:lnTo>
                    <a:pt x="760" y="796"/>
                  </a:lnTo>
                  <a:lnTo>
                    <a:pt x="762" y="794"/>
                  </a:lnTo>
                  <a:lnTo>
                    <a:pt x="764" y="792"/>
                  </a:lnTo>
                  <a:lnTo>
                    <a:pt x="766" y="790"/>
                  </a:lnTo>
                  <a:lnTo>
                    <a:pt x="768" y="788"/>
                  </a:lnTo>
                  <a:lnTo>
                    <a:pt x="770" y="778"/>
                  </a:lnTo>
                  <a:lnTo>
                    <a:pt x="770" y="766"/>
                  </a:lnTo>
                  <a:lnTo>
                    <a:pt x="762" y="760"/>
                  </a:lnTo>
                  <a:lnTo>
                    <a:pt x="756" y="756"/>
                  </a:lnTo>
                  <a:lnTo>
                    <a:pt x="754" y="752"/>
                  </a:lnTo>
                  <a:lnTo>
                    <a:pt x="752" y="750"/>
                  </a:lnTo>
                  <a:lnTo>
                    <a:pt x="750" y="748"/>
                  </a:lnTo>
                  <a:lnTo>
                    <a:pt x="748" y="748"/>
                  </a:lnTo>
                  <a:lnTo>
                    <a:pt x="744" y="748"/>
                  </a:lnTo>
                  <a:lnTo>
                    <a:pt x="736" y="744"/>
                  </a:lnTo>
                  <a:lnTo>
                    <a:pt x="732" y="742"/>
                  </a:lnTo>
                  <a:lnTo>
                    <a:pt x="732" y="740"/>
                  </a:lnTo>
                  <a:lnTo>
                    <a:pt x="730" y="734"/>
                  </a:lnTo>
                  <a:lnTo>
                    <a:pt x="728" y="730"/>
                  </a:lnTo>
                  <a:lnTo>
                    <a:pt x="730" y="726"/>
                  </a:lnTo>
                  <a:lnTo>
                    <a:pt x="730" y="720"/>
                  </a:lnTo>
                  <a:lnTo>
                    <a:pt x="732" y="714"/>
                  </a:lnTo>
                  <a:lnTo>
                    <a:pt x="734" y="714"/>
                  </a:lnTo>
                  <a:lnTo>
                    <a:pt x="738" y="718"/>
                  </a:lnTo>
                  <a:lnTo>
                    <a:pt x="740" y="706"/>
                  </a:lnTo>
                  <a:lnTo>
                    <a:pt x="746" y="700"/>
                  </a:lnTo>
                  <a:lnTo>
                    <a:pt x="748" y="678"/>
                  </a:lnTo>
                  <a:lnTo>
                    <a:pt x="748" y="666"/>
                  </a:lnTo>
                  <a:lnTo>
                    <a:pt x="748" y="654"/>
                  </a:lnTo>
                  <a:lnTo>
                    <a:pt x="750" y="648"/>
                  </a:lnTo>
                  <a:lnTo>
                    <a:pt x="754" y="644"/>
                  </a:lnTo>
                  <a:lnTo>
                    <a:pt x="766" y="642"/>
                  </a:lnTo>
                  <a:lnTo>
                    <a:pt x="784" y="642"/>
                  </a:lnTo>
                  <a:lnTo>
                    <a:pt x="786" y="642"/>
                  </a:lnTo>
                  <a:lnTo>
                    <a:pt x="788" y="640"/>
                  </a:lnTo>
                  <a:lnTo>
                    <a:pt x="792" y="634"/>
                  </a:lnTo>
                  <a:lnTo>
                    <a:pt x="794" y="632"/>
                  </a:lnTo>
                  <a:lnTo>
                    <a:pt x="798" y="632"/>
                  </a:lnTo>
                  <a:lnTo>
                    <a:pt x="802" y="634"/>
                  </a:lnTo>
                  <a:lnTo>
                    <a:pt x="806" y="634"/>
                  </a:lnTo>
                  <a:lnTo>
                    <a:pt x="814" y="630"/>
                  </a:lnTo>
                  <a:lnTo>
                    <a:pt x="816" y="628"/>
                  </a:lnTo>
                  <a:lnTo>
                    <a:pt x="816" y="626"/>
                  </a:lnTo>
                  <a:lnTo>
                    <a:pt x="816" y="622"/>
                  </a:lnTo>
                  <a:lnTo>
                    <a:pt x="820" y="616"/>
                  </a:lnTo>
                  <a:lnTo>
                    <a:pt x="824" y="618"/>
                  </a:lnTo>
                  <a:lnTo>
                    <a:pt x="832" y="624"/>
                  </a:lnTo>
                  <a:lnTo>
                    <a:pt x="834" y="620"/>
                  </a:lnTo>
                  <a:lnTo>
                    <a:pt x="832" y="6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2" name="Freeform 262"/>
            <p:cNvSpPr>
              <a:spLocks/>
            </p:cNvSpPr>
            <p:nvPr/>
          </p:nvSpPr>
          <p:spPr bwMode="auto">
            <a:xfrm>
              <a:off x="3440" y="2598"/>
              <a:ext cx="838" cy="1102"/>
            </a:xfrm>
            <a:custGeom>
              <a:avLst/>
              <a:gdLst>
                <a:gd name="T0" fmla="*/ 716 w 838"/>
                <a:gd name="T1" fmla="*/ 558 h 1102"/>
                <a:gd name="T2" fmla="*/ 736 w 838"/>
                <a:gd name="T3" fmla="*/ 512 h 1102"/>
                <a:gd name="T4" fmla="*/ 722 w 838"/>
                <a:gd name="T5" fmla="*/ 360 h 1102"/>
                <a:gd name="T6" fmla="*/ 738 w 838"/>
                <a:gd name="T7" fmla="*/ 316 h 1102"/>
                <a:gd name="T8" fmla="*/ 694 w 838"/>
                <a:gd name="T9" fmla="*/ 68 h 1102"/>
                <a:gd name="T10" fmla="*/ 586 w 838"/>
                <a:gd name="T11" fmla="*/ 66 h 1102"/>
                <a:gd name="T12" fmla="*/ 494 w 838"/>
                <a:gd name="T13" fmla="*/ 36 h 1102"/>
                <a:gd name="T14" fmla="*/ 440 w 838"/>
                <a:gd name="T15" fmla="*/ 20 h 1102"/>
                <a:gd name="T16" fmla="*/ 338 w 838"/>
                <a:gd name="T17" fmla="*/ 48 h 1102"/>
                <a:gd name="T18" fmla="*/ 236 w 838"/>
                <a:gd name="T19" fmla="*/ 162 h 1102"/>
                <a:gd name="T20" fmla="*/ 126 w 838"/>
                <a:gd name="T21" fmla="*/ 272 h 1102"/>
                <a:gd name="T22" fmla="*/ 40 w 838"/>
                <a:gd name="T23" fmla="*/ 384 h 1102"/>
                <a:gd name="T24" fmla="*/ 28 w 838"/>
                <a:gd name="T25" fmla="*/ 508 h 1102"/>
                <a:gd name="T26" fmla="*/ 54 w 838"/>
                <a:gd name="T27" fmla="*/ 558 h 1102"/>
                <a:gd name="T28" fmla="*/ 146 w 838"/>
                <a:gd name="T29" fmla="*/ 652 h 1102"/>
                <a:gd name="T30" fmla="*/ 114 w 838"/>
                <a:gd name="T31" fmla="*/ 758 h 1102"/>
                <a:gd name="T32" fmla="*/ 100 w 838"/>
                <a:gd name="T33" fmla="*/ 876 h 1102"/>
                <a:gd name="T34" fmla="*/ 180 w 838"/>
                <a:gd name="T35" fmla="*/ 900 h 1102"/>
                <a:gd name="T36" fmla="*/ 240 w 838"/>
                <a:gd name="T37" fmla="*/ 914 h 1102"/>
                <a:gd name="T38" fmla="*/ 280 w 838"/>
                <a:gd name="T39" fmla="*/ 982 h 1102"/>
                <a:gd name="T40" fmla="*/ 430 w 838"/>
                <a:gd name="T41" fmla="*/ 1020 h 1102"/>
                <a:gd name="T42" fmla="*/ 500 w 838"/>
                <a:gd name="T43" fmla="*/ 1006 h 1102"/>
                <a:gd name="T44" fmla="*/ 644 w 838"/>
                <a:gd name="T45" fmla="*/ 1092 h 1102"/>
                <a:gd name="T46" fmla="*/ 702 w 838"/>
                <a:gd name="T47" fmla="*/ 1036 h 1102"/>
                <a:gd name="T48" fmla="*/ 718 w 838"/>
                <a:gd name="T49" fmla="*/ 1002 h 1102"/>
                <a:gd name="T50" fmla="*/ 684 w 838"/>
                <a:gd name="T51" fmla="*/ 914 h 1102"/>
                <a:gd name="T52" fmla="*/ 710 w 838"/>
                <a:gd name="T53" fmla="*/ 860 h 1102"/>
                <a:gd name="T54" fmla="*/ 764 w 838"/>
                <a:gd name="T55" fmla="*/ 798 h 1102"/>
                <a:gd name="T56" fmla="*/ 732 w 838"/>
                <a:gd name="T57" fmla="*/ 732 h 1102"/>
                <a:gd name="T58" fmla="*/ 740 w 838"/>
                <a:gd name="T59" fmla="*/ 728 h 1102"/>
                <a:gd name="T60" fmla="*/ 820 w 838"/>
                <a:gd name="T61" fmla="*/ 628 h 1102"/>
                <a:gd name="T62" fmla="*/ 804 w 838"/>
                <a:gd name="T63" fmla="*/ 636 h 1102"/>
                <a:gd name="T64" fmla="*/ 734 w 838"/>
                <a:gd name="T65" fmla="*/ 714 h 1102"/>
                <a:gd name="T66" fmla="*/ 768 w 838"/>
                <a:gd name="T67" fmla="*/ 788 h 1102"/>
                <a:gd name="T68" fmla="*/ 730 w 838"/>
                <a:gd name="T69" fmla="*/ 852 h 1102"/>
                <a:gd name="T70" fmla="*/ 682 w 838"/>
                <a:gd name="T71" fmla="*/ 910 h 1102"/>
                <a:gd name="T72" fmla="*/ 716 w 838"/>
                <a:gd name="T73" fmla="*/ 1006 h 1102"/>
                <a:gd name="T74" fmla="*/ 702 w 838"/>
                <a:gd name="T75" fmla="*/ 1044 h 1102"/>
                <a:gd name="T76" fmla="*/ 646 w 838"/>
                <a:gd name="T77" fmla="*/ 1088 h 1102"/>
                <a:gd name="T78" fmla="*/ 536 w 838"/>
                <a:gd name="T79" fmla="*/ 1020 h 1102"/>
                <a:gd name="T80" fmla="*/ 446 w 838"/>
                <a:gd name="T81" fmla="*/ 996 h 1102"/>
                <a:gd name="T82" fmla="*/ 346 w 838"/>
                <a:gd name="T83" fmla="*/ 1036 h 1102"/>
                <a:gd name="T84" fmla="*/ 284 w 838"/>
                <a:gd name="T85" fmla="*/ 970 h 1102"/>
                <a:gd name="T86" fmla="*/ 212 w 838"/>
                <a:gd name="T87" fmla="*/ 910 h 1102"/>
                <a:gd name="T88" fmla="*/ 178 w 838"/>
                <a:gd name="T89" fmla="*/ 904 h 1102"/>
                <a:gd name="T90" fmla="*/ 128 w 838"/>
                <a:gd name="T91" fmla="*/ 916 h 1102"/>
                <a:gd name="T92" fmla="*/ 92 w 838"/>
                <a:gd name="T93" fmla="*/ 806 h 1102"/>
                <a:gd name="T94" fmla="*/ 136 w 838"/>
                <a:gd name="T95" fmla="*/ 686 h 1102"/>
                <a:gd name="T96" fmla="*/ 78 w 838"/>
                <a:gd name="T97" fmla="*/ 574 h 1102"/>
                <a:gd name="T98" fmla="*/ 32 w 838"/>
                <a:gd name="T99" fmla="*/ 508 h 1102"/>
                <a:gd name="T100" fmla="*/ 16 w 838"/>
                <a:gd name="T101" fmla="*/ 412 h 1102"/>
                <a:gd name="T102" fmla="*/ 100 w 838"/>
                <a:gd name="T103" fmla="*/ 322 h 1102"/>
                <a:gd name="T104" fmla="*/ 204 w 838"/>
                <a:gd name="T105" fmla="*/ 176 h 1102"/>
                <a:gd name="T106" fmla="*/ 296 w 838"/>
                <a:gd name="T107" fmla="*/ 72 h 1102"/>
                <a:gd name="T108" fmla="*/ 346 w 838"/>
                <a:gd name="T109" fmla="*/ 44 h 1102"/>
                <a:gd name="T110" fmla="*/ 418 w 838"/>
                <a:gd name="T111" fmla="*/ 28 h 1102"/>
                <a:gd name="T112" fmla="*/ 490 w 838"/>
                <a:gd name="T113" fmla="*/ 16 h 1102"/>
                <a:gd name="T114" fmla="*/ 640 w 838"/>
                <a:gd name="T115" fmla="*/ 72 h 1102"/>
                <a:gd name="T116" fmla="*/ 752 w 838"/>
                <a:gd name="T117" fmla="*/ 200 h 1102"/>
                <a:gd name="T118" fmla="*/ 726 w 838"/>
                <a:gd name="T119" fmla="*/ 324 h 1102"/>
                <a:gd name="T120" fmla="*/ 730 w 838"/>
                <a:gd name="T121" fmla="*/ 428 h 1102"/>
                <a:gd name="T122" fmla="*/ 728 w 838"/>
                <a:gd name="T123" fmla="*/ 534 h 1102"/>
                <a:gd name="T124" fmla="*/ 834 w 838"/>
                <a:gd name="T125" fmla="*/ 614 h 1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8"/>
                <a:gd name="T190" fmla="*/ 0 h 1102"/>
                <a:gd name="T191" fmla="*/ 838 w 838"/>
                <a:gd name="T192" fmla="*/ 1102 h 1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8" h="1102">
                  <a:moveTo>
                    <a:pt x="834" y="612"/>
                  </a:moveTo>
                  <a:lnTo>
                    <a:pt x="834" y="610"/>
                  </a:lnTo>
                  <a:lnTo>
                    <a:pt x="818" y="614"/>
                  </a:lnTo>
                  <a:lnTo>
                    <a:pt x="806" y="614"/>
                  </a:lnTo>
                  <a:lnTo>
                    <a:pt x="774" y="604"/>
                  </a:lnTo>
                  <a:lnTo>
                    <a:pt x="774" y="606"/>
                  </a:lnTo>
                  <a:lnTo>
                    <a:pt x="764" y="598"/>
                  </a:lnTo>
                  <a:lnTo>
                    <a:pt x="746" y="590"/>
                  </a:lnTo>
                  <a:lnTo>
                    <a:pt x="742" y="590"/>
                  </a:lnTo>
                  <a:lnTo>
                    <a:pt x="730" y="592"/>
                  </a:lnTo>
                  <a:lnTo>
                    <a:pt x="726" y="592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0" y="590"/>
                  </a:lnTo>
                  <a:lnTo>
                    <a:pt x="716" y="588"/>
                  </a:lnTo>
                  <a:lnTo>
                    <a:pt x="714" y="586"/>
                  </a:lnTo>
                  <a:lnTo>
                    <a:pt x="712" y="586"/>
                  </a:lnTo>
                  <a:lnTo>
                    <a:pt x="714" y="586"/>
                  </a:lnTo>
                  <a:lnTo>
                    <a:pt x="714" y="582"/>
                  </a:lnTo>
                  <a:lnTo>
                    <a:pt x="716" y="572"/>
                  </a:lnTo>
                  <a:lnTo>
                    <a:pt x="716" y="564"/>
                  </a:lnTo>
                  <a:lnTo>
                    <a:pt x="716" y="558"/>
                  </a:lnTo>
                  <a:lnTo>
                    <a:pt x="714" y="558"/>
                  </a:lnTo>
                  <a:lnTo>
                    <a:pt x="716" y="560"/>
                  </a:lnTo>
                  <a:lnTo>
                    <a:pt x="722" y="544"/>
                  </a:lnTo>
                  <a:lnTo>
                    <a:pt x="720" y="542"/>
                  </a:lnTo>
                  <a:lnTo>
                    <a:pt x="722" y="544"/>
                  </a:lnTo>
                  <a:lnTo>
                    <a:pt x="732" y="536"/>
                  </a:lnTo>
                  <a:lnTo>
                    <a:pt x="736" y="532"/>
                  </a:lnTo>
                  <a:lnTo>
                    <a:pt x="738" y="526"/>
                  </a:lnTo>
                  <a:lnTo>
                    <a:pt x="736" y="514"/>
                  </a:lnTo>
                  <a:lnTo>
                    <a:pt x="736" y="510"/>
                  </a:lnTo>
                  <a:lnTo>
                    <a:pt x="736" y="508"/>
                  </a:lnTo>
                  <a:lnTo>
                    <a:pt x="736" y="510"/>
                  </a:lnTo>
                  <a:lnTo>
                    <a:pt x="736" y="508"/>
                  </a:lnTo>
                  <a:lnTo>
                    <a:pt x="736" y="510"/>
                  </a:lnTo>
                  <a:lnTo>
                    <a:pt x="736" y="508"/>
                  </a:lnTo>
                  <a:lnTo>
                    <a:pt x="734" y="510"/>
                  </a:lnTo>
                  <a:lnTo>
                    <a:pt x="736" y="510"/>
                  </a:lnTo>
                  <a:lnTo>
                    <a:pt x="736" y="508"/>
                  </a:lnTo>
                  <a:lnTo>
                    <a:pt x="734" y="510"/>
                  </a:lnTo>
                  <a:lnTo>
                    <a:pt x="736" y="512"/>
                  </a:lnTo>
                  <a:lnTo>
                    <a:pt x="738" y="510"/>
                  </a:lnTo>
                  <a:lnTo>
                    <a:pt x="748" y="504"/>
                  </a:lnTo>
                  <a:lnTo>
                    <a:pt x="756" y="498"/>
                  </a:lnTo>
                  <a:lnTo>
                    <a:pt x="760" y="492"/>
                  </a:lnTo>
                  <a:lnTo>
                    <a:pt x="760" y="488"/>
                  </a:lnTo>
                  <a:lnTo>
                    <a:pt x="760" y="484"/>
                  </a:lnTo>
                  <a:lnTo>
                    <a:pt x="758" y="482"/>
                  </a:lnTo>
                  <a:lnTo>
                    <a:pt x="754" y="480"/>
                  </a:lnTo>
                  <a:lnTo>
                    <a:pt x="754" y="482"/>
                  </a:lnTo>
                  <a:lnTo>
                    <a:pt x="756" y="482"/>
                  </a:lnTo>
                  <a:lnTo>
                    <a:pt x="748" y="474"/>
                  </a:lnTo>
                  <a:lnTo>
                    <a:pt x="742" y="460"/>
                  </a:lnTo>
                  <a:lnTo>
                    <a:pt x="740" y="460"/>
                  </a:lnTo>
                  <a:lnTo>
                    <a:pt x="742" y="460"/>
                  </a:lnTo>
                  <a:lnTo>
                    <a:pt x="742" y="454"/>
                  </a:lnTo>
                  <a:lnTo>
                    <a:pt x="740" y="438"/>
                  </a:lnTo>
                  <a:lnTo>
                    <a:pt x="738" y="432"/>
                  </a:lnTo>
                  <a:lnTo>
                    <a:pt x="734" y="428"/>
                  </a:lnTo>
                  <a:lnTo>
                    <a:pt x="734" y="426"/>
                  </a:lnTo>
                  <a:lnTo>
                    <a:pt x="734" y="424"/>
                  </a:lnTo>
                  <a:lnTo>
                    <a:pt x="734" y="418"/>
                  </a:lnTo>
                  <a:lnTo>
                    <a:pt x="734" y="404"/>
                  </a:lnTo>
                  <a:lnTo>
                    <a:pt x="734" y="386"/>
                  </a:lnTo>
                  <a:lnTo>
                    <a:pt x="732" y="376"/>
                  </a:lnTo>
                  <a:lnTo>
                    <a:pt x="732" y="372"/>
                  </a:lnTo>
                  <a:lnTo>
                    <a:pt x="722" y="360"/>
                  </a:lnTo>
                  <a:lnTo>
                    <a:pt x="714" y="342"/>
                  </a:lnTo>
                  <a:lnTo>
                    <a:pt x="712" y="342"/>
                  </a:lnTo>
                  <a:lnTo>
                    <a:pt x="714" y="344"/>
                  </a:lnTo>
                  <a:lnTo>
                    <a:pt x="718" y="340"/>
                  </a:lnTo>
                  <a:lnTo>
                    <a:pt x="726" y="328"/>
                  </a:lnTo>
                  <a:lnTo>
                    <a:pt x="728" y="324"/>
                  </a:lnTo>
                  <a:lnTo>
                    <a:pt x="728" y="322"/>
                  </a:lnTo>
                  <a:lnTo>
                    <a:pt x="728" y="320"/>
                  </a:lnTo>
                  <a:lnTo>
                    <a:pt x="726" y="320"/>
                  </a:lnTo>
                  <a:lnTo>
                    <a:pt x="724" y="320"/>
                  </a:lnTo>
                  <a:lnTo>
                    <a:pt x="724" y="322"/>
                  </a:lnTo>
                  <a:lnTo>
                    <a:pt x="724" y="320"/>
                  </a:lnTo>
                  <a:lnTo>
                    <a:pt x="724" y="322"/>
                  </a:lnTo>
                  <a:lnTo>
                    <a:pt x="724" y="320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4" y="320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6" y="320"/>
                  </a:lnTo>
                  <a:lnTo>
                    <a:pt x="728" y="320"/>
                  </a:lnTo>
                  <a:lnTo>
                    <a:pt x="734" y="318"/>
                  </a:lnTo>
                  <a:lnTo>
                    <a:pt x="736" y="316"/>
                  </a:lnTo>
                  <a:lnTo>
                    <a:pt x="738" y="316"/>
                  </a:lnTo>
                  <a:lnTo>
                    <a:pt x="740" y="316"/>
                  </a:lnTo>
                  <a:lnTo>
                    <a:pt x="752" y="300"/>
                  </a:lnTo>
                  <a:lnTo>
                    <a:pt x="758" y="290"/>
                  </a:lnTo>
                  <a:lnTo>
                    <a:pt x="754" y="278"/>
                  </a:lnTo>
                  <a:lnTo>
                    <a:pt x="752" y="278"/>
                  </a:lnTo>
                  <a:lnTo>
                    <a:pt x="754" y="278"/>
                  </a:lnTo>
                  <a:lnTo>
                    <a:pt x="752" y="248"/>
                  </a:lnTo>
                  <a:lnTo>
                    <a:pt x="750" y="242"/>
                  </a:lnTo>
                  <a:lnTo>
                    <a:pt x="754" y="226"/>
                  </a:lnTo>
                  <a:lnTo>
                    <a:pt x="756" y="216"/>
                  </a:lnTo>
                  <a:lnTo>
                    <a:pt x="756" y="202"/>
                  </a:lnTo>
                  <a:lnTo>
                    <a:pt x="760" y="170"/>
                  </a:lnTo>
                  <a:lnTo>
                    <a:pt x="756" y="138"/>
                  </a:lnTo>
                  <a:lnTo>
                    <a:pt x="756" y="132"/>
                  </a:lnTo>
                  <a:lnTo>
                    <a:pt x="748" y="112"/>
                  </a:lnTo>
                  <a:lnTo>
                    <a:pt x="742" y="98"/>
                  </a:lnTo>
                  <a:lnTo>
                    <a:pt x="738" y="80"/>
                  </a:lnTo>
                  <a:lnTo>
                    <a:pt x="736" y="80"/>
                  </a:lnTo>
                  <a:lnTo>
                    <a:pt x="738" y="80"/>
                  </a:lnTo>
                  <a:lnTo>
                    <a:pt x="738" y="76"/>
                  </a:lnTo>
                  <a:lnTo>
                    <a:pt x="740" y="64"/>
                  </a:lnTo>
                  <a:lnTo>
                    <a:pt x="738" y="62"/>
                  </a:lnTo>
                  <a:lnTo>
                    <a:pt x="740" y="64"/>
                  </a:lnTo>
                  <a:lnTo>
                    <a:pt x="744" y="58"/>
                  </a:lnTo>
                  <a:lnTo>
                    <a:pt x="746" y="54"/>
                  </a:lnTo>
                  <a:lnTo>
                    <a:pt x="742" y="54"/>
                  </a:lnTo>
                  <a:lnTo>
                    <a:pt x="736" y="56"/>
                  </a:lnTo>
                  <a:lnTo>
                    <a:pt x="724" y="62"/>
                  </a:lnTo>
                  <a:lnTo>
                    <a:pt x="710" y="68"/>
                  </a:lnTo>
                  <a:lnTo>
                    <a:pt x="700" y="70"/>
                  </a:lnTo>
                  <a:lnTo>
                    <a:pt x="700" y="72"/>
                  </a:lnTo>
                  <a:lnTo>
                    <a:pt x="700" y="70"/>
                  </a:lnTo>
                  <a:lnTo>
                    <a:pt x="694" y="68"/>
                  </a:lnTo>
                  <a:lnTo>
                    <a:pt x="680" y="62"/>
                  </a:lnTo>
                  <a:lnTo>
                    <a:pt x="672" y="62"/>
                  </a:lnTo>
                  <a:lnTo>
                    <a:pt x="652" y="66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70"/>
                  </a:lnTo>
                  <a:lnTo>
                    <a:pt x="640" y="68"/>
                  </a:lnTo>
                  <a:lnTo>
                    <a:pt x="638" y="68"/>
                  </a:lnTo>
                  <a:lnTo>
                    <a:pt x="640" y="70"/>
                  </a:lnTo>
                  <a:lnTo>
                    <a:pt x="638" y="70"/>
                  </a:lnTo>
                  <a:lnTo>
                    <a:pt x="640" y="70"/>
                  </a:lnTo>
                  <a:lnTo>
                    <a:pt x="638" y="70"/>
                  </a:lnTo>
                  <a:lnTo>
                    <a:pt x="640" y="70"/>
                  </a:lnTo>
                  <a:lnTo>
                    <a:pt x="642" y="66"/>
                  </a:lnTo>
                  <a:lnTo>
                    <a:pt x="638" y="66"/>
                  </a:lnTo>
                  <a:lnTo>
                    <a:pt x="592" y="66"/>
                  </a:lnTo>
                  <a:lnTo>
                    <a:pt x="588" y="66"/>
                  </a:lnTo>
                  <a:lnTo>
                    <a:pt x="586" y="66"/>
                  </a:lnTo>
                  <a:lnTo>
                    <a:pt x="588" y="66"/>
                  </a:lnTo>
                  <a:lnTo>
                    <a:pt x="586" y="66"/>
                  </a:lnTo>
                  <a:lnTo>
                    <a:pt x="588" y="66"/>
                  </a:lnTo>
                  <a:lnTo>
                    <a:pt x="586" y="68"/>
                  </a:lnTo>
                  <a:lnTo>
                    <a:pt x="588" y="68"/>
                  </a:lnTo>
                  <a:lnTo>
                    <a:pt x="588" y="66"/>
                  </a:lnTo>
                  <a:lnTo>
                    <a:pt x="586" y="68"/>
                  </a:lnTo>
                  <a:lnTo>
                    <a:pt x="588" y="68"/>
                  </a:lnTo>
                  <a:lnTo>
                    <a:pt x="586" y="68"/>
                  </a:lnTo>
                  <a:lnTo>
                    <a:pt x="588" y="68"/>
                  </a:lnTo>
                  <a:lnTo>
                    <a:pt x="586" y="68"/>
                  </a:lnTo>
                  <a:lnTo>
                    <a:pt x="588" y="68"/>
                  </a:lnTo>
                  <a:lnTo>
                    <a:pt x="594" y="66"/>
                  </a:lnTo>
                  <a:lnTo>
                    <a:pt x="570" y="58"/>
                  </a:lnTo>
                  <a:lnTo>
                    <a:pt x="554" y="48"/>
                  </a:lnTo>
                  <a:lnTo>
                    <a:pt x="542" y="38"/>
                  </a:lnTo>
                  <a:lnTo>
                    <a:pt x="530" y="32"/>
                  </a:lnTo>
                  <a:lnTo>
                    <a:pt x="528" y="32"/>
                  </a:lnTo>
                  <a:lnTo>
                    <a:pt x="528" y="34"/>
                  </a:lnTo>
                  <a:lnTo>
                    <a:pt x="510" y="36"/>
                  </a:lnTo>
                  <a:lnTo>
                    <a:pt x="504" y="38"/>
                  </a:lnTo>
                  <a:lnTo>
                    <a:pt x="496" y="36"/>
                  </a:lnTo>
                  <a:lnTo>
                    <a:pt x="494" y="36"/>
                  </a:lnTo>
                  <a:lnTo>
                    <a:pt x="492" y="36"/>
                  </a:lnTo>
                  <a:lnTo>
                    <a:pt x="494" y="36"/>
                  </a:lnTo>
                  <a:lnTo>
                    <a:pt x="494" y="22"/>
                  </a:lnTo>
                  <a:lnTo>
                    <a:pt x="492" y="14"/>
                  </a:lnTo>
                  <a:lnTo>
                    <a:pt x="492" y="10"/>
                  </a:lnTo>
                  <a:lnTo>
                    <a:pt x="488" y="8"/>
                  </a:lnTo>
                  <a:lnTo>
                    <a:pt x="486" y="8"/>
                  </a:lnTo>
                  <a:lnTo>
                    <a:pt x="484" y="8"/>
                  </a:lnTo>
                  <a:lnTo>
                    <a:pt x="486" y="10"/>
                  </a:lnTo>
                  <a:lnTo>
                    <a:pt x="488" y="8"/>
                  </a:lnTo>
                  <a:lnTo>
                    <a:pt x="482" y="0"/>
                  </a:lnTo>
                  <a:lnTo>
                    <a:pt x="472" y="0"/>
                  </a:lnTo>
                  <a:lnTo>
                    <a:pt x="464" y="2"/>
                  </a:lnTo>
                  <a:lnTo>
                    <a:pt x="450" y="8"/>
                  </a:lnTo>
                  <a:lnTo>
                    <a:pt x="440" y="12"/>
                  </a:lnTo>
                  <a:lnTo>
                    <a:pt x="438" y="16"/>
                  </a:lnTo>
                  <a:lnTo>
                    <a:pt x="438" y="18"/>
                  </a:lnTo>
                  <a:lnTo>
                    <a:pt x="438" y="20"/>
                  </a:lnTo>
                  <a:lnTo>
                    <a:pt x="438" y="22"/>
                  </a:lnTo>
                  <a:lnTo>
                    <a:pt x="440" y="20"/>
                  </a:lnTo>
                  <a:lnTo>
                    <a:pt x="438" y="20"/>
                  </a:lnTo>
                  <a:lnTo>
                    <a:pt x="438" y="22"/>
                  </a:lnTo>
                  <a:lnTo>
                    <a:pt x="440" y="20"/>
                  </a:lnTo>
                  <a:lnTo>
                    <a:pt x="438" y="20"/>
                  </a:lnTo>
                  <a:lnTo>
                    <a:pt x="440" y="20"/>
                  </a:lnTo>
                  <a:lnTo>
                    <a:pt x="438" y="20"/>
                  </a:lnTo>
                  <a:lnTo>
                    <a:pt x="440" y="20"/>
                  </a:lnTo>
                  <a:lnTo>
                    <a:pt x="436" y="20"/>
                  </a:lnTo>
                  <a:lnTo>
                    <a:pt x="428" y="20"/>
                  </a:lnTo>
                  <a:lnTo>
                    <a:pt x="422" y="24"/>
                  </a:lnTo>
                  <a:lnTo>
                    <a:pt x="418" y="24"/>
                  </a:lnTo>
                  <a:lnTo>
                    <a:pt x="392" y="26"/>
                  </a:lnTo>
                  <a:lnTo>
                    <a:pt x="386" y="28"/>
                  </a:lnTo>
                  <a:lnTo>
                    <a:pt x="380" y="30"/>
                  </a:lnTo>
                  <a:lnTo>
                    <a:pt x="358" y="40"/>
                  </a:lnTo>
                  <a:lnTo>
                    <a:pt x="348" y="42"/>
                  </a:lnTo>
                  <a:lnTo>
                    <a:pt x="344" y="44"/>
                  </a:lnTo>
                  <a:lnTo>
                    <a:pt x="344" y="46"/>
                  </a:lnTo>
                  <a:lnTo>
                    <a:pt x="344" y="48"/>
                  </a:lnTo>
                  <a:lnTo>
                    <a:pt x="346" y="48"/>
                  </a:lnTo>
                  <a:lnTo>
                    <a:pt x="350" y="48"/>
                  </a:lnTo>
                  <a:lnTo>
                    <a:pt x="350" y="46"/>
                  </a:lnTo>
                  <a:lnTo>
                    <a:pt x="348" y="44"/>
                  </a:lnTo>
                  <a:lnTo>
                    <a:pt x="346" y="44"/>
                  </a:lnTo>
                  <a:lnTo>
                    <a:pt x="338" y="48"/>
                  </a:lnTo>
                  <a:lnTo>
                    <a:pt x="330" y="50"/>
                  </a:lnTo>
                  <a:lnTo>
                    <a:pt x="326" y="50"/>
                  </a:lnTo>
                  <a:lnTo>
                    <a:pt x="320" y="52"/>
                  </a:lnTo>
                  <a:lnTo>
                    <a:pt x="302" y="62"/>
                  </a:lnTo>
                  <a:lnTo>
                    <a:pt x="294" y="70"/>
                  </a:lnTo>
                  <a:lnTo>
                    <a:pt x="292" y="72"/>
                  </a:lnTo>
                  <a:lnTo>
                    <a:pt x="290" y="74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2" y="74"/>
                  </a:lnTo>
                  <a:lnTo>
                    <a:pt x="288" y="82"/>
                  </a:lnTo>
                  <a:lnTo>
                    <a:pt x="280" y="92"/>
                  </a:lnTo>
                  <a:lnTo>
                    <a:pt x="276" y="96"/>
                  </a:lnTo>
                  <a:lnTo>
                    <a:pt x="276" y="98"/>
                  </a:lnTo>
                  <a:lnTo>
                    <a:pt x="274" y="98"/>
                  </a:lnTo>
                  <a:lnTo>
                    <a:pt x="268" y="118"/>
                  </a:lnTo>
                  <a:lnTo>
                    <a:pt x="266" y="122"/>
                  </a:lnTo>
                  <a:lnTo>
                    <a:pt x="260" y="124"/>
                  </a:lnTo>
                  <a:lnTo>
                    <a:pt x="254" y="124"/>
                  </a:lnTo>
                  <a:lnTo>
                    <a:pt x="244" y="128"/>
                  </a:lnTo>
                  <a:lnTo>
                    <a:pt x="242" y="132"/>
                  </a:lnTo>
                  <a:lnTo>
                    <a:pt x="238" y="156"/>
                  </a:lnTo>
                  <a:lnTo>
                    <a:pt x="236" y="162"/>
                  </a:lnTo>
                  <a:lnTo>
                    <a:pt x="234" y="166"/>
                  </a:lnTo>
                  <a:lnTo>
                    <a:pt x="232" y="170"/>
                  </a:lnTo>
                  <a:lnTo>
                    <a:pt x="230" y="172"/>
                  </a:lnTo>
                  <a:lnTo>
                    <a:pt x="226" y="172"/>
                  </a:lnTo>
                  <a:lnTo>
                    <a:pt x="216" y="172"/>
                  </a:lnTo>
                  <a:lnTo>
                    <a:pt x="202" y="172"/>
                  </a:lnTo>
                  <a:lnTo>
                    <a:pt x="194" y="174"/>
                  </a:lnTo>
                  <a:lnTo>
                    <a:pt x="196" y="176"/>
                  </a:lnTo>
                  <a:lnTo>
                    <a:pt x="194" y="174"/>
                  </a:lnTo>
                  <a:lnTo>
                    <a:pt x="186" y="178"/>
                  </a:lnTo>
                  <a:lnTo>
                    <a:pt x="178" y="182"/>
                  </a:lnTo>
                  <a:lnTo>
                    <a:pt x="172" y="186"/>
                  </a:lnTo>
                  <a:lnTo>
                    <a:pt x="170" y="190"/>
                  </a:lnTo>
                  <a:lnTo>
                    <a:pt x="170" y="196"/>
                  </a:lnTo>
                  <a:lnTo>
                    <a:pt x="172" y="204"/>
                  </a:lnTo>
                  <a:lnTo>
                    <a:pt x="172" y="208"/>
                  </a:lnTo>
                  <a:lnTo>
                    <a:pt x="174" y="208"/>
                  </a:lnTo>
                  <a:lnTo>
                    <a:pt x="172" y="206"/>
                  </a:lnTo>
                  <a:lnTo>
                    <a:pt x="158" y="230"/>
                  </a:lnTo>
                  <a:lnTo>
                    <a:pt x="160" y="230"/>
                  </a:lnTo>
                  <a:lnTo>
                    <a:pt x="158" y="230"/>
                  </a:lnTo>
                  <a:lnTo>
                    <a:pt x="152" y="236"/>
                  </a:lnTo>
                  <a:lnTo>
                    <a:pt x="140" y="252"/>
                  </a:lnTo>
                  <a:lnTo>
                    <a:pt x="126" y="272"/>
                  </a:lnTo>
                  <a:lnTo>
                    <a:pt x="124" y="278"/>
                  </a:lnTo>
                  <a:lnTo>
                    <a:pt x="122" y="284"/>
                  </a:lnTo>
                  <a:lnTo>
                    <a:pt x="118" y="292"/>
                  </a:lnTo>
                  <a:lnTo>
                    <a:pt x="114" y="300"/>
                  </a:lnTo>
                  <a:lnTo>
                    <a:pt x="106" y="310"/>
                  </a:lnTo>
                  <a:lnTo>
                    <a:pt x="100" y="316"/>
                  </a:lnTo>
                  <a:lnTo>
                    <a:pt x="98" y="320"/>
                  </a:lnTo>
                  <a:lnTo>
                    <a:pt x="92" y="326"/>
                  </a:lnTo>
                  <a:lnTo>
                    <a:pt x="82" y="342"/>
                  </a:lnTo>
                  <a:lnTo>
                    <a:pt x="76" y="350"/>
                  </a:lnTo>
                  <a:lnTo>
                    <a:pt x="74" y="358"/>
                  </a:lnTo>
                  <a:lnTo>
                    <a:pt x="72" y="366"/>
                  </a:lnTo>
                  <a:lnTo>
                    <a:pt x="72" y="368"/>
                  </a:lnTo>
                  <a:lnTo>
                    <a:pt x="74" y="368"/>
                  </a:lnTo>
                  <a:lnTo>
                    <a:pt x="74" y="366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60" y="376"/>
                  </a:lnTo>
                  <a:lnTo>
                    <a:pt x="48" y="384"/>
                  </a:lnTo>
                  <a:lnTo>
                    <a:pt x="42" y="384"/>
                  </a:lnTo>
                  <a:lnTo>
                    <a:pt x="40" y="384"/>
                  </a:lnTo>
                  <a:lnTo>
                    <a:pt x="40" y="382"/>
                  </a:lnTo>
                  <a:lnTo>
                    <a:pt x="32" y="388"/>
                  </a:lnTo>
                  <a:lnTo>
                    <a:pt x="30" y="388"/>
                  </a:lnTo>
                  <a:lnTo>
                    <a:pt x="18" y="402"/>
                  </a:lnTo>
                  <a:lnTo>
                    <a:pt x="14" y="410"/>
                  </a:lnTo>
                  <a:lnTo>
                    <a:pt x="12" y="414"/>
                  </a:lnTo>
                  <a:lnTo>
                    <a:pt x="14" y="416"/>
                  </a:lnTo>
                  <a:lnTo>
                    <a:pt x="16" y="418"/>
                  </a:lnTo>
                  <a:lnTo>
                    <a:pt x="18" y="416"/>
                  </a:lnTo>
                  <a:lnTo>
                    <a:pt x="18" y="414"/>
                  </a:lnTo>
                  <a:lnTo>
                    <a:pt x="16" y="414"/>
                  </a:lnTo>
                  <a:lnTo>
                    <a:pt x="16" y="418"/>
                  </a:lnTo>
                  <a:lnTo>
                    <a:pt x="12" y="432"/>
                  </a:lnTo>
                  <a:lnTo>
                    <a:pt x="8" y="452"/>
                  </a:lnTo>
                  <a:lnTo>
                    <a:pt x="2" y="470"/>
                  </a:lnTo>
                  <a:lnTo>
                    <a:pt x="0" y="478"/>
                  </a:lnTo>
                  <a:lnTo>
                    <a:pt x="0" y="484"/>
                  </a:lnTo>
                  <a:lnTo>
                    <a:pt x="2" y="486"/>
                  </a:lnTo>
                  <a:lnTo>
                    <a:pt x="4" y="490"/>
                  </a:lnTo>
                  <a:lnTo>
                    <a:pt x="6" y="488"/>
                  </a:lnTo>
                  <a:lnTo>
                    <a:pt x="4" y="490"/>
                  </a:lnTo>
                  <a:lnTo>
                    <a:pt x="20" y="502"/>
                  </a:lnTo>
                  <a:lnTo>
                    <a:pt x="26" y="506"/>
                  </a:lnTo>
                  <a:lnTo>
                    <a:pt x="28" y="508"/>
                  </a:lnTo>
                  <a:lnTo>
                    <a:pt x="26" y="508"/>
                  </a:lnTo>
                  <a:lnTo>
                    <a:pt x="24" y="508"/>
                  </a:lnTo>
                  <a:lnTo>
                    <a:pt x="22" y="508"/>
                  </a:lnTo>
                  <a:lnTo>
                    <a:pt x="22" y="510"/>
                  </a:lnTo>
                  <a:lnTo>
                    <a:pt x="20" y="516"/>
                  </a:lnTo>
                  <a:lnTo>
                    <a:pt x="18" y="524"/>
                  </a:lnTo>
                  <a:lnTo>
                    <a:pt x="18" y="534"/>
                  </a:lnTo>
                  <a:lnTo>
                    <a:pt x="18" y="552"/>
                  </a:lnTo>
                  <a:lnTo>
                    <a:pt x="20" y="558"/>
                  </a:lnTo>
                  <a:lnTo>
                    <a:pt x="22" y="560"/>
                  </a:lnTo>
                  <a:lnTo>
                    <a:pt x="26" y="562"/>
                  </a:lnTo>
                  <a:lnTo>
                    <a:pt x="30" y="560"/>
                  </a:lnTo>
                  <a:lnTo>
                    <a:pt x="34" y="558"/>
                  </a:lnTo>
                  <a:lnTo>
                    <a:pt x="42" y="550"/>
                  </a:lnTo>
                  <a:lnTo>
                    <a:pt x="46" y="546"/>
                  </a:lnTo>
                  <a:lnTo>
                    <a:pt x="48" y="544"/>
                  </a:lnTo>
                  <a:lnTo>
                    <a:pt x="50" y="546"/>
                  </a:lnTo>
                  <a:lnTo>
                    <a:pt x="52" y="550"/>
                  </a:lnTo>
                  <a:lnTo>
                    <a:pt x="54" y="558"/>
                  </a:lnTo>
                  <a:lnTo>
                    <a:pt x="56" y="564"/>
                  </a:lnTo>
                  <a:lnTo>
                    <a:pt x="56" y="566"/>
                  </a:lnTo>
                  <a:lnTo>
                    <a:pt x="56" y="568"/>
                  </a:lnTo>
                  <a:lnTo>
                    <a:pt x="58" y="568"/>
                  </a:lnTo>
                  <a:lnTo>
                    <a:pt x="68" y="574"/>
                  </a:lnTo>
                  <a:lnTo>
                    <a:pt x="88" y="588"/>
                  </a:lnTo>
                  <a:lnTo>
                    <a:pt x="96" y="594"/>
                  </a:lnTo>
                  <a:lnTo>
                    <a:pt x="98" y="596"/>
                  </a:lnTo>
                  <a:lnTo>
                    <a:pt x="100" y="596"/>
                  </a:lnTo>
                  <a:lnTo>
                    <a:pt x="114" y="602"/>
                  </a:lnTo>
                  <a:lnTo>
                    <a:pt x="130" y="604"/>
                  </a:lnTo>
                  <a:lnTo>
                    <a:pt x="132" y="606"/>
                  </a:lnTo>
                  <a:lnTo>
                    <a:pt x="132" y="608"/>
                  </a:lnTo>
                  <a:lnTo>
                    <a:pt x="132" y="616"/>
                  </a:lnTo>
                  <a:lnTo>
                    <a:pt x="132" y="620"/>
                  </a:lnTo>
                  <a:lnTo>
                    <a:pt x="130" y="620"/>
                  </a:lnTo>
                  <a:lnTo>
                    <a:pt x="130" y="622"/>
                  </a:lnTo>
                  <a:lnTo>
                    <a:pt x="132" y="622"/>
                  </a:lnTo>
                  <a:lnTo>
                    <a:pt x="132" y="624"/>
                  </a:lnTo>
                  <a:lnTo>
                    <a:pt x="138" y="630"/>
                  </a:lnTo>
                  <a:lnTo>
                    <a:pt x="144" y="638"/>
                  </a:lnTo>
                  <a:lnTo>
                    <a:pt x="146" y="644"/>
                  </a:lnTo>
                  <a:lnTo>
                    <a:pt x="146" y="650"/>
                  </a:lnTo>
                  <a:lnTo>
                    <a:pt x="146" y="652"/>
                  </a:lnTo>
                  <a:lnTo>
                    <a:pt x="146" y="654"/>
                  </a:lnTo>
                  <a:lnTo>
                    <a:pt x="148" y="654"/>
                  </a:lnTo>
                  <a:lnTo>
                    <a:pt x="146" y="654"/>
                  </a:lnTo>
                  <a:lnTo>
                    <a:pt x="144" y="656"/>
                  </a:lnTo>
                  <a:lnTo>
                    <a:pt x="142" y="664"/>
                  </a:lnTo>
                  <a:lnTo>
                    <a:pt x="136" y="672"/>
                  </a:lnTo>
                  <a:lnTo>
                    <a:pt x="132" y="676"/>
                  </a:lnTo>
                  <a:lnTo>
                    <a:pt x="132" y="682"/>
                  </a:lnTo>
                  <a:lnTo>
                    <a:pt x="132" y="686"/>
                  </a:lnTo>
                  <a:lnTo>
                    <a:pt x="132" y="688"/>
                  </a:lnTo>
                  <a:lnTo>
                    <a:pt x="134" y="688"/>
                  </a:lnTo>
                  <a:lnTo>
                    <a:pt x="134" y="686"/>
                  </a:lnTo>
                  <a:lnTo>
                    <a:pt x="128" y="694"/>
                  </a:lnTo>
                  <a:lnTo>
                    <a:pt x="126" y="702"/>
                  </a:lnTo>
                  <a:lnTo>
                    <a:pt x="124" y="708"/>
                  </a:lnTo>
                  <a:lnTo>
                    <a:pt x="122" y="718"/>
                  </a:lnTo>
                  <a:lnTo>
                    <a:pt x="122" y="722"/>
                  </a:lnTo>
                  <a:lnTo>
                    <a:pt x="120" y="722"/>
                  </a:lnTo>
                  <a:lnTo>
                    <a:pt x="122" y="724"/>
                  </a:lnTo>
                  <a:lnTo>
                    <a:pt x="120" y="722"/>
                  </a:lnTo>
                  <a:lnTo>
                    <a:pt x="116" y="728"/>
                  </a:lnTo>
                  <a:lnTo>
                    <a:pt x="114" y="736"/>
                  </a:lnTo>
                  <a:lnTo>
                    <a:pt x="112" y="744"/>
                  </a:lnTo>
                  <a:lnTo>
                    <a:pt x="112" y="750"/>
                  </a:lnTo>
                  <a:lnTo>
                    <a:pt x="112" y="758"/>
                  </a:lnTo>
                  <a:lnTo>
                    <a:pt x="114" y="758"/>
                  </a:lnTo>
                  <a:lnTo>
                    <a:pt x="110" y="758"/>
                  </a:lnTo>
                  <a:lnTo>
                    <a:pt x="104" y="764"/>
                  </a:lnTo>
                  <a:lnTo>
                    <a:pt x="98" y="772"/>
                  </a:lnTo>
                  <a:lnTo>
                    <a:pt x="96" y="778"/>
                  </a:lnTo>
                  <a:lnTo>
                    <a:pt x="94" y="786"/>
                  </a:lnTo>
                  <a:lnTo>
                    <a:pt x="90" y="802"/>
                  </a:lnTo>
                  <a:lnTo>
                    <a:pt x="88" y="804"/>
                  </a:lnTo>
                  <a:lnTo>
                    <a:pt x="90" y="804"/>
                  </a:lnTo>
                  <a:lnTo>
                    <a:pt x="90" y="802"/>
                  </a:lnTo>
                  <a:lnTo>
                    <a:pt x="88" y="804"/>
                  </a:lnTo>
                  <a:lnTo>
                    <a:pt x="90" y="804"/>
                  </a:lnTo>
                  <a:lnTo>
                    <a:pt x="90" y="802"/>
                  </a:lnTo>
                  <a:lnTo>
                    <a:pt x="90" y="804"/>
                  </a:lnTo>
                  <a:lnTo>
                    <a:pt x="90" y="802"/>
                  </a:lnTo>
                  <a:lnTo>
                    <a:pt x="90" y="804"/>
                  </a:lnTo>
                  <a:lnTo>
                    <a:pt x="86" y="800"/>
                  </a:lnTo>
                  <a:lnTo>
                    <a:pt x="90" y="830"/>
                  </a:lnTo>
                  <a:lnTo>
                    <a:pt x="90" y="832"/>
                  </a:lnTo>
                  <a:lnTo>
                    <a:pt x="92" y="834"/>
                  </a:lnTo>
                  <a:lnTo>
                    <a:pt x="98" y="842"/>
                  </a:lnTo>
                  <a:lnTo>
                    <a:pt x="102" y="848"/>
                  </a:lnTo>
                  <a:lnTo>
                    <a:pt x="100" y="864"/>
                  </a:lnTo>
                  <a:lnTo>
                    <a:pt x="98" y="872"/>
                  </a:lnTo>
                  <a:lnTo>
                    <a:pt x="100" y="876"/>
                  </a:lnTo>
                  <a:lnTo>
                    <a:pt x="102" y="878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100" y="888"/>
                  </a:lnTo>
                  <a:lnTo>
                    <a:pt x="100" y="892"/>
                  </a:lnTo>
                  <a:lnTo>
                    <a:pt x="102" y="894"/>
                  </a:lnTo>
                  <a:lnTo>
                    <a:pt x="112" y="900"/>
                  </a:lnTo>
                  <a:lnTo>
                    <a:pt x="120" y="908"/>
                  </a:lnTo>
                  <a:lnTo>
                    <a:pt x="124" y="912"/>
                  </a:lnTo>
                  <a:lnTo>
                    <a:pt x="124" y="916"/>
                  </a:lnTo>
                  <a:lnTo>
                    <a:pt x="124" y="918"/>
                  </a:lnTo>
                  <a:lnTo>
                    <a:pt x="124" y="924"/>
                  </a:lnTo>
                  <a:lnTo>
                    <a:pt x="126" y="928"/>
                  </a:lnTo>
                  <a:lnTo>
                    <a:pt x="130" y="930"/>
                  </a:lnTo>
                  <a:lnTo>
                    <a:pt x="138" y="932"/>
                  </a:lnTo>
                  <a:lnTo>
                    <a:pt x="142" y="932"/>
                  </a:lnTo>
                  <a:lnTo>
                    <a:pt x="154" y="930"/>
                  </a:lnTo>
                  <a:lnTo>
                    <a:pt x="156" y="918"/>
                  </a:lnTo>
                  <a:lnTo>
                    <a:pt x="154" y="918"/>
                  </a:lnTo>
                  <a:lnTo>
                    <a:pt x="154" y="920"/>
                  </a:lnTo>
                  <a:lnTo>
                    <a:pt x="156" y="918"/>
                  </a:lnTo>
                  <a:lnTo>
                    <a:pt x="176" y="906"/>
                  </a:lnTo>
                  <a:lnTo>
                    <a:pt x="180" y="904"/>
                  </a:lnTo>
                  <a:lnTo>
                    <a:pt x="182" y="904"/>
                  </a:lnTo>
                  <a:lnTo>
                    <a:pt x="182" y="902"/>
                  </a:lnTo>
                  <a:lnTo>
                    <a:pt x="182" y="900"/>
                  </a:lnTo>
                  <a:lnTo>
                    <a:pt x="180" y="900"/>
                  </a:lnTo>
                  <a:lnTo>
                    <a:pt x="178" y="898"/>
                  </a:lnTo>
                  <a:lnTo>
                    <a:pt x="176" y="896"/>
                  </a:lnTo>
                  <a:lnTo>
                    <a:pt x="178" y="888"/>
                  </a:lnTo>
                  <a:lnTo>
                    <a:pt x="178" y="886"/>
                  </a:lnTo>
                  <a:lnTo>
                    <a:pt x="178" y="888"/>
                  </a:lnTo>
                  <a:lnTo>
                    <a:pt x="178" y="886"/>
                  </a:lnTo>
                  <a:lnTo>
                    <a:pt x="178" y="888"/>
                  </a:lnTo>
                  <a:lnTo>
                    <a:pt x="186" y="880"/>
                  </a:lnTo>
                  <a:lnTo>
                    <a:pt x="184" y="878"/>
                  </a:lnTo>
                  <a:lnTo>
                    <a:pt x="184" y="880"/>
                  </a:lnTo>
                  <a:lnTo>
                    <a:pt x="186" y="880"/>
                  </a:lnTo>
                  <a:lnTo>
                    <a:pt x="190" y="882"/>
                  </a:lnTo>
                  <a:lnTo>
                    <a:pt x="196" y="888"/>
                  </a:lnTo>
                  <a:lnTo>
                    <a:pt x="204" y="900"/>
                  </a:lnTo>
                  <a:lnTo>
                    <a:pt x="210" y="910"/>
                  </a:lnTo>
                  <a:lnTo>
                    <a:pt x="212" y="912"/>
                  </a:lnTo>
                  <a:lnTo>
                    <a:pt x="214" y="914"/>
                  </a:lnTo>
                  <a:lnTo>
                    <a:pt x="216" y="914"/>
                  </a:lnTo>
                  <a:lnTo>
                    <a:pt x="216" y="912"/>
                  </a:lnTo>
                  <a:lnTo>
                    <a:pt x="216" y="910"/>
                  </a:lnTo>
                  <a:lnTo>
                    <a:pt x="216" y="908"/>
                  </a:lnTo>
                  <a:lnTo>
                    <a:pt x="214" y="910"/>
                  </a:lnTo>
                  <a:lnTo>
                    <a:pt x="214" y="912"/>
                  </a:lnTo>
                  <a:lnTo>
                    <a:pt x="240" y="914"/>
                  </a:lnTo>
                  <a:lnTo>
                    <a:pt x="248" y="904"/>
                  </a:lnTo>
                  <a:lnTo>
                    <a:pt x="264" y="900"/>
                  </a:lnTo>
                  <a:lnTo>
                    <a:pt x="264" y="898"/>
                  </a:lnTo>
                  <a:lnTo>
                    <a:pt x="264" y="900"/>
                  </a:lnTo>
                  <a:lnTo>
                    <a:pt x="270" y="902"/>
                  </a:lnTo>
                  <a:lnTo>
                    <a:pt x="282" y="904"/>
                  </a:lnTo>
                  <a:lnTo>
                    <a:pt x="286" y="908"/>
                  </a:lnTo>
                  <a:lnTo>
                    <a:pt x="288" y="912"/>
                  </a:lnTo>
                  <a:lnTo>
                    <a:pt x="288" y="916"/>
                  </a:lnTo>
                  <a:lnTo>
                    <a:pt x="290" y="918"/>
                  </a:lnTo>
                  <a:lnTo>
                    <a:pt x="300" y="934"/>
                  </a:lnTo>
                  <a:lnTo>
                    <a:pt x="302" y="938"/>
                  </a:lnTo>
                  <a:lnTo>
                    <a:pt x="300" y="942"/>
                  </a:lnTo>
                  <a:lnTo>
                    <a:pt x="298" y="950"/>
                  </a:lnTo>
                  <a:lnTo>
                    <a:pt x="296" y="954"/>
                  </a:lnTo>
                  <a:lnTo>
                    <a:pt x="296" y="956"/>
                  </a:lnTo>
                  <a:lnTo>
                    <a:pt x="290" y="960"/>
                  </a:lnTo>
                  <a:lnTo>
                    <a:pt x="282" y="966"/>
                  </a:lnTo>
                  <a:lnTo>
                    <a:pt x="280" y="970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78" y="980"/>
                  </a:lnTo>
                  <a:lnTo>
                    <a:pt x="280" y="982"/>
                  </a:lnTo>
                  <a:lnTo>
                    <a:pt x="280" y="996"/>
                  </a:lnTo>
                  <a:lnTo>
                    <a:pt x="282" y="1002"/>
                  </a:lnTo>
                  <a:lnTo>
                    <a:pt x="284" y="1006"/>
                  </a:lnTo>
                  <a:lnTo>
                    <a:pt x="286" y="1008"/>
                  </a:lnTo>
                  <a:lnTo>
                    <a:pt x="288" y="1012"/>
                  </a:lnTo>
                  <a:lnTo>
                    <a:pt x="290" y="1018"/>
                  </a:lnTo>
                  <a:lnTo>
                    <a:pt x="292" y="1020"/>
                  </a:lnTo>
                  <a:lnTo>
                    <a:pt x="294" y="1020"/>
                  </a:lnTo>
                  <a:lnTo>
                    <a:pt x="294" y="1018"/>
                  </a:lnTo>
                  <a:lnTo>
                    <a:pt x="292" y="1018"/>
                  </a:lnTo>
                  <a:lnTo>
                    <a:pt x="296" y="1028"/>
                  </a:lnTo>
                  <a:lnTo>
                    <a:pt x="312" y="1036"/>
                  </a:lnTo>
                  <a:lnTo>
                    <a:pt x="318" y="1036"/>
                  </a:lnTo>
                  <a:lnTo>
                    <a:pt x="334" y="1038"/>
                  </a:lnTo>
                  <a:lnTo>
                    <a:pt x="346" y="1040"/>
                  </a:lnTo>
                  <a:lnTo>
                    <a:pt x="354" y="1040"/>
                  </a:lnTo>
                  <a:lnTo>
                    <a:pt x="368" y="1038"/>
                  </a:lnTo>
                  <a:lnTo>
                    <a:pt x="378" y="1034"/>
                  </a:lnTo>
                  <a:lnTo>
                    <a:pt x="394" y="1026"/>
                  </a:lnTo>
                  <a:lnTo>
                    <a:pt x="394" y="1024"/>
                  </a:lnTo>
                  <a:lnTo>
                    <a:pt x="394" y="1026"/>
                  </a:lnTo>
                  <a:lnTo>
                    <a:pt x="398" y="1026"/>
                  </a:lnTo>
                  <a:lnTo>
                    <a:pt x="408" y="1024"/>
                  </a:lnTo>
                  <a:lnTo>
                    <a:pt x="418" y="1022"/>
                  </a:lnTo>
                  <a:lnTo>
                    <a:pt x="426" y="1022"/>
                  </a:lnTo>
                  <a:lnTo>
                    <a:pt x="430" y="1020"/>
                  </a:lnTo>
                  <a:lnTo>
                    <a:pt x="432" y="1018"/>
                  </a:lnTo>
                  <a:lnTo>
                    <a:pt x="430" y="1008"/>
                  </a:lnTo>
                  <a:lnTo>
                    <a:pt x="430" y="1006"/>
                  </a:lnTo>
                  <a:lnTo>
                    <a:pt x="434" y="1002"/>
                  </a:lnTo>
                  <a:lnTo>
                    <a:pt x="442" y="1000"/>
                  </a:lnTo>
                  <a:lnTo>
                    <a:pt x="444" y="998"/>
                  </a:lnTo>
                  <a:lnTo>
                    <a:pt x="446" y="998"/>
                  </a:lnTo>
                  <a:lnTo>
                    <a:pt x="454" y="990"/>
                  </a:lnTo>
                  <a:lnTo>
                    <a:pt x="452" y="988"/>
                  </a:lnTo>
                  <a:lnTo>
                    <a:pt x="452" y="990"/>
                  </a:lnTo>
                  <a:lnTo>
                    <a:pt x="462" y="992"/>
                  </a:lnTo>
                  <a:lnTo>
                    <a:pt x="478" y="994"/>
                  </a:lnTo>
                  <a:lnTo>
                    <a:pt x="482" y="996"/>
                  </a:lnTo>
                  <a:lnTo>
                    <a:pt x="482" y="998"/>
                  </a:lnTo>
                  <a:lnTo>
                    <a:pt x="484" y="1000"/>
                  </a:lnTo>
                  <a:lnTo>
                    <a:pt x="488" y="1002"/>
                  </a:lnTo>
                  <a:lnTo>
                    <a:pt x="492" y="1000"/>
                  </a:lnTo>
                  <a:lnTo>
                    <a:pt x="494" y="1000"/>
                  </a:lnTo>
                  <a:lnTo>
                    <a:pt x="498" y="1002"/>
                  </a:lnTo>
                  <a:lnTo>
                    <a:pt x="500" y="1002"/>
                  </a:lnTo>
                  <a:lnTo>
                    <a:pt x="500" y="1006"/>
                  </a:lnTo>
                  <a:lnTo>
                    <a:pt x="500" y="1008"/>
                  </a:lnTo>
                  <a:lnTo>
                    <a:pt x="516" y="1016"/>
                  </a:lnTo>
                  <a:lnTo>
                    <a:pt x="534" y="1024"/>
                  </a:lnTo>
                  <a:lnTo>
                    <a:pt x="540" y="1024"/>
                  </a:lnTo>
                  <a:lnTo>
                    <a:pt x="548" y="1024"/>
                  </a:lnTo>
                  <a:lnTo>
                    <a:pt x="554" y="1022"/>
                  </a:lnTo>
                  <a:lnTo>
                    <a:pt x="554" y="1020"/>
                  </a:lnTo>
                  <a:lnTo>
                    <a:pt x="554" y="1022"/>
                  </a:lnTo>
                  <a:lnTo>
                    <a:pt x="570" y="1026"/>
                  </a:lnTo>
                  <a:lnTo>
                    <a:pt x="586" y="1026"/>
                  </a:lnTo>
                  <a:lnTo>
                    <a:pt x="594" y="1030"/>
                  </a:lnTo>
                  <a:lnTo>
                    <a:pt x="596" y="1044"/>
                  </a:lnTo>
                  <a:lnTo>
                    <a:pt x="592" y="1060"/>
                  </a:lnTo>
                  <a:lnTo>
                    <a:pt x="596" y="1062"/>
                  </a:lnTo>
                  <a:lnTo>
                    <a:pt x="598" y="1062"/>
                  </a:lnTo>
                  <a:lnTo>
                    <a:pt x="600" y="1062"/>
                  </a:lnTo>
                  <a:lnTo>
                    <a:pt x="608" y="1060"/>
                  </a:lnTo>
                  <a:lnTo>
                    <a:pt x="608" y="1058"/>
                  </a:lnTo>
                  <a:lnTo>
                    <a:pt x="608" y="1060"/>
                  </a:lnTo>
                  <a:lnTo>
                    <a:pt x="620" y="1060"/>
                  </a:lnTo>
                  <a:lnTo>
                    <a:pt x="626" y="1066"/>
                  </a:lnTo>
                  <a:lnTo>
                    <a:pt x="628" y="1070"/>
                  </a:lnTo>
                  <a:lnTo>
                    <a:pt x="628" y="1072"/>
                  </a:lnTo>
                  <a:lnTo>
                    <a:pt x="644" y="1092"/>
                  </a:lnTo>
                  <a:lnTo>
                    <a:pt x="658" y="1098"/>
                  </a:lnTo>
                  <a:lnTo>
                    <a:pt x="668" y="1102"/>
                  </a:lnTo>
                  <a:lnTo>
                    <a:pt x="678" y="1102"/>
                  </a:lnTo>
                  <a:lnTo>
                    <a:pt x="686" y="1102"/>
                  </a:lnTo>
                  <a:lnTo>
                    <a:pt x="688" y="1102"/>
                  </a:lnTo>
                  <a:lnTo>
                    <a:pt x="688" y="1100"/>
                  </a:lnTo>
                  <a:lnTo>
                    <a:pt x="686" y="1100"/>
                  </a:lnTo>
                  <a:lnTo>
                    <a:pt x="686" y="1102"/>
                  </a:lnTo>
                  <a:lnTo>
                    <a:pt x="690" y="1100"/>
                  </a:lnTo>
                  <a:lnTo>
                    <a:pt x="692" y="1100"/>
                  </a:lnTo>
                  <a:lnTo>
                    <a:pt x="694" y="1096"/>
                  </a:lnTo>
                  <a:lnTo>
                    <a:pt x="696" y="1092"/>
                  </a:lnTo>
                  <a:lnTo>
                    <a:pt x="694" y="1086"/>
                  </a:lnTo>
                  <a:lnTo>
                    <a:pt x="692" y="1086"/>
                  </a:lnTo>
                  <a:lnTo>
                    <a:pt x="694" y="1086"/>
                  </a:lnTo>
                  <a:lnTo>
                    <a:pt x="696" y="1080"/>
                  </a:lnTo>
                  <a:lnTo>
                    <a:pt x="706" y="1078"/>
                  </a:lnTo>
                  <a:lnTo>
                    <a:pt x="710" y="1070"/>
                  </a:lnTo>
                  <a:lnTo>
                    <a:pt x="710" y="1066"/>
                  </a:lnTo>
                  <a:lnTo>
                    <a:pt x="710" y="1064"/>
                  </a:lnTo>
                  <a:lnTo>
                    <a:pt x="708" y="1056"/>
                  </a:lnTo>
                  <a:lnTo>
                    <a:pt x="706" y="1044"/>
                  </a:lnTo>
                  <a:lnTo>
                    <a:pt x="706" y="1038"/>
                  </a:lnTo>
                  <a:lnTo>
                    <a:pt x="704" y="1036"/>
                  </a:lnTo>
                  <a:lnTo>
                    <a:pt x="702" y="1036"/>
                  </a:lnTo>
                  <a:lnTo>
                    <a:pt x="698" y="1036"/>
                  </a:lnTo>
                  <a:lnTo>
                    <a:pt x="696" y="1038"/>
                  </a:lnTo>
                  <a:lnTo>
                    <a:pt x="692" y="1040"/>
                  </a:lnTo>
                  <a:lnTo>
                    <a:pt x="694" y="1042"/>
                  </a:lnTo>
                  <a:lnTo>
                    <a:pt x="696" y="1042"/>
                  </a:lnTo>
                  <a:lnTo>
                    <a:pt x="694" y="1034"/>
                  </a:lnTo>
                  <a:lnTo>
                    <a:pt x="694" y="1024"/>
                  </a:lnTo>
                  <a:lnTo>
                    <a:pt x="694" y="1022"/>
                  </a:lnTo>
                  <a:lnTo>
                    <a:pt x="694" y="1020"/>
                  </a:lnTo>
                  <a:lnTo>
                    <a:pt x="694" y="1022"/>
                  </a:lnTo>
                  <a:lnTo>
                    <a:pt x="694" y="1020"/>
                  </a:lnTo>
                  <a:lnTo>
                    <a:pt x="694" y="1022"/>
                  </a:lnTo>
                  <a:lnTo>
                    <a:pt x="696" y="1022"/>
                  </a:lnTo>
                  <a:lnTo>
                    <a:pt x="702" y="1008"/>
                  </a:lnTo>
                  <a:lnTo>
                    <a:pt x="700" y="1008"/>
                  </a:lnTo>
                  <a:lnTo>
                    <a:pt x="698" y="1008"/>
                  </a:lnTo>
                  <a:lnTo>
                    <a:pt x="698" y="1012"/>
                  </a:lnTo>
                  <a:lnTo>
                    <a:pt x="698" y="1014"/>
                  </a:lnTo>
                  <a:lnTo>
                    <a:pt x="704" y="1018"/>
                  </a:lnTo>
                  <a:lnTo>
                    <a:pt x="710" y="1020"/>
                  </a:lnTo>
                  <a:lnTo>
                    <a:pt x="714" y="1020"/>
                  </a:lnTo>
                  <a:lnTo>
                    <a:pt x="716" y="1020"/>
                  </a:lnTo>
                  <a:lnTo>
                    <a:pt x="724" y="1016"/>
                  </a:lnTo>
                  <a:lnTo>
                    <a:pt x="726" y="1014"/>
                  </a:lnTo>
                  <a:lnTo>
                    <a:pt x="718" y="1002"/>
                  </a:lnTo>
                  <a:lnTo>
                    <a:pt x="714" y="992"/>
                  </a:lnTo>
                  <a:lnTo>
                    <a:pt x="712" y="990"/>
                  </a:lnTo>
                  <a:lnTo>
                    <a:pt x="712" y="988"/>
                  </a:lnTo>
                  <a:lnTo>
                    <a:pt x="714" y="984"/>
                  </a:lnTo>
                  <a:lnTo>
                    <a:pt x="716" y="982"/>
                  </a:lnTo>
                  <a:lnTo>
                    <a:pt x="716" y="978"/>
                  </a:lnTo>
                  <a:lnTo>
                    <a:pt x="714" y="974"/>
                  </a:lnTo>
                  <a:lnTo>
                    <a:pt x="712" y="970"/>
                  </a:lnTo>
                  <a:lnTo>
                    <a:pt x="708" y="968"/>
                  </a:lnTo>
                  <a:lnTo>
                    <a:pt x="696" y="964"/>
                  </a:lnTo>
                  <a:lnTo>
                    <a:pt x="696" y="966"/>
                  </a:lnTo>
                  <a:lnTo>
                    <a:pt x="696" y="964"/>
                  </a:lnTo>
                  <a:lnTo>
                    <a:pt x="692" y="962"/>
                  </a:lnTo>
                  <a:lnTo>
                    <a:pt x="684" y="960"/>
                  </a:lnTo>
                  <a:lnTo>
                    <a:pt x="682" y="960"/>
                  </a:lnTo>
                  <a:lnTo>
                    <a:pt x="680" y="958"/>
                  </a:lnTo>
                  <a:lnTo>
                    <a:pt x="680" y="952"/>
                  </a:lnTo>
                  <a:lnTo>
                    <a:pt x="678" y="936"/>
                  </a:lnTo>
                  <a:lnTo>
                    <a:pt x="676" y="930"/>
                  </a:lnTo>
                  <a:lnTo>
                    <a:pt x="678" y="920"/>
                  </a:lnTo>
                  <a:lnTo>
                    <a:pt x="678" y="918"/>
                  </a:lnTo>
                  <a:lnTo>
                    <a:pt x="678" y="916"/>
                  </a:lnTo>
                  <a:lnTo>
                    <a:pt x="684" y="914"/>
                  </a:lnTo>
                  <a:lnTo>
                    <a:pt x="688" y="910"/>
                  </a:lnTo>
                  <a:lnTo>
                    <a:pt x="690" y="904"/>
                  </a:lnTo>
                  <a:lnTo>
                    <a:pt x="690" y="892"/>
                  </a:lnTo>
                  <a:lnTo>
                    <a:pt x="690" y="884"/>
                  </a:lnTo>
                  <a:lnTo>
                    <a:pt x="692" y="880"/>
                  </a:lnTo>
                  <a:lnTo>
                    <a:pt x="692" y="878"/>
                  </a:lnTo>
                  <a:lnTo>
                    <a:pt x="694" y="880"/>
                  </a:lnTo>
                  <a:lnTo>
                    <a:pt x="700" y="880"/>
                  </a:lnTo>
                  <a:lnTo>
                    <a:pt x="702" y="880"/>
                  </a:lnTo>
                  <a:lnTo>
                    <a:pt x="706" y="878"/>
                  </a:lnTo>
                  <a:lnTo>
                    <a:pt x="708" y="872"/>
                  </a:lnTo>
                  <a:lnTo>
                    <a:pt x="710" y="864"/>
                  </a:lnTo>
                  <a:lnTo>
                    <a:pt x="710" y="860"/>
                  </a:lnTo>
                  <a:lnTo>
                    <a:pt x="712" y="860"/>
                  </a:lnTo>
                  <a:lnTo>
                    <a:pt x="718" y="860"/>
                  </a:lnTo>
                  <a:lnTo>
                    <a:pt x="722" y="860"/>
                  </a:lnTo>
                  <a:lnTo>
                    <a:pt x="722" y="858"/>
                  </a:lnTo>
                  <a:lnTo>
                    <a:pt x="722" y="860"/>
                  </a:lnTo>
                  <a:lnTo>
                    <a:pt x="730" y="858"/>
                  </a:lnTo>
                  <a:lnTo>
                    <a:pt x="734" y="854"/>
                  </a:lnTo>
                  <a:lnTo>
                    <a:pt x="736" y="852"/>
                  </a:lnTo>
                  <a:lnTo>
                    <a:pt x="736" y="850"/>
                  </a:lnTo>
                  <a:lnTo>
                    <a:pt x="734" y="850"/>
                  </a:lnTo>
                  <a:lnTo>
                    <a:pt x="736" y="852"/>
                  </a:lnTo>
                  <a:lnTo>
                    <a:pt x="738" y="846"/>
                  </a:lnTo>
                  <a:lnTo>
                    <a:pt x="738" y="844"/>
                  </a:lnTo>
                  <a:lnTo>
                    <a:pt x="740" y="836"/>
                  </a:lnTo>
                  <a:lnTo>
                    <a:pt x="744" y="828"/>
                  </a:lnTo>
                  <a:lnTo>
                    <a:pt x="750" y="824"/>
                  </a:lnTo>
                  <a:lnTo>
                    <a:pt x="752" y="824"/>
                  </a:lnTo>
                  <a:lnTo>
                    <a:pt x="752" y="822"/>
                  </a:lnTo>
                  <a:lnTo>
                    <a:pt x="754" y="822"/>
                  </a:lnTo>
                  <a:lnTo>
                    <a:pt x="760" y="808"/>
                  </a:lnTo>
                  <a:lnTo>
                    <a:pt x="762" y="804"/>
                  </a:lnTo>
                  <a:lnTo>
                    <a:pt x="764" y="798"/>
                  </a:lnTo>
                  <a:lnTo>
                    <a:pt x="766" y="796"/>
                  </a:lnTo>
                  <a:lnTo>
                    <a:pt x="768" y="796"/>
                  </a:lnTo>
                  <a:lnTo>
                    <a:pt x="770" y="794"/>
                  </a:lnTo>
                  <a:lnTo>
                    <a:pt x="772" y="790"/>
                  </a:lnTo>
                  <a:lnTo>
                    <a:pt x="774" y="780"/>
                  </a:lnTo>
                  <a:lnTo>
                    <a:pt x="774" y="768"/>
                  </a:lnTo>
                  <a:lnTo>
                    <a:pt x="774" y="766"/>
                  </a:lnTo>
                  <a:lnTo>
                    <a:pt x="772" y="766"/>
                  </a:lnTo>
                  <a:lnTo>
                    <a:pt x="766" y="760"/>
                  </a:lnTo>
                  <a:lnTo>
                    <a:pt x="760" y="756"/>
                  </a:lnTo>
                  <a:lnTo>
                    <a:pt x="758" y="754"/>
                  </a:lnTo>
                  <a:lnTo>
                    <a:pt x="756" y="750"/>
                  </a:lnTo>
                  <a:lnTo>
                    <a:pt x="752" y="748"/>
                  </a:lnTo>
                  <a:lnTo>
                    <a:pt x="750" y="748"/>
                  </a:lnTo>
                  <a:lnTo>
                    <a:pt x="746" y="748"/>
                  </a:lnTo>
                  <a:lnTo>
                    <a:pt x="740" y="744"/>
                  </a:lnTo>
                  <a:lnTo>
                    <a:pt x="736" y="742"/>
                  </a:lnTo>
                  <a:lnTo>
                    <a:pt x="736" y="740"/>
                  </a:lnTo>
                  <a:lnTo>
                    <a:pt x="734" y="734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0" y="732"/>
                  </a:lnTo>
                  <a:lnTo>
                    <a:pt x="732" y="732"/>
                  </a:lnTo>
                  <a:lnTo>
                    <a:pt x="734" y="730"/>
                  </a:lnTo>
                  <a:lnTo>
                    <a:pt x="734" y="722"/>
                  </a:lnTo>
                  <a:lnTo>
                    <a:pt x="736" y="718"/>
                  </a:lnTo>
                  <a:lnTo>
                    <a:pt x="734" y="718"/>
                  </a:lnTo>
                  <a:lnTo>
                    <a:pt x="736" y="718"/>
                  </a:lnTo>
                  <a:lnTo>
                    <a:pt x="734" y="718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8"/>
                  </a:lnTo>
                  <a:lnTo>
                    <a:pt x="744" y="710"/>
                  </a:lnTo>
                  <a:lnTo>
                    <a:pt x="750" y="704"/>
                  </a:lnTo>
                  <a:lnTo>
                    <a:pt x="752" y="682"/>
                  </a:lnTo>
                  <a:lnTo>
                    <a:pt x="752" y="680"/>
                  </a:lnTo>
                  <a:lnTo>
                    <a:pt x="752" y="668"/>
                  </a:lnTo>
                  <a:lnTo>
                    <a:pt x="752" y="656"/>
                  </a:lnTo>
                  <a:lnTo>
                    <a:pt x="754" y="650"/>
                  </a:lnTo>
                  <a:lnTo>
                    <a:pt x="756" y="648"/>
                  </a:lnTo>
                  <a:lnTo>
                    <a:pt x="756" y="646"/>
                  </a:lnTo>
                  <a:lnTo>
                    <a:pt x="756" y="648"/>
                  </a:lnTo>
                  <a:lnTo>
                    <a:pt x="760" y="648"/>
                  </a:lnTo>
                  <a:lnTo>
                    <a:pt x="768" y="646"/>
                  </a:lnTo>
                  <a:lnTo>
                    <a:pt x="786" y="646"/>
                  </a:lnTo>
                  <a:lnTo>
                    <a:pt x="790" y="646"/>
                  </a:lnTo>
                  <a:lnTo>
                    <a:pt x="794" y="642"/>
                  </a:lnTo>
                  <a:lnTo>
                    <a:pt x="796" y="636"/>
                  </a:lnTo>
                  <a:lnTo>
                    <a:pt x="798" y="636"/>
                  </a:lnTo>
                  <a:lnTo>
                    <a:pt x="800" y="636"/>
                  </a:lnTo>
                  <a:lnTo>
                    <a:pt x="802" y="638"/>
                  </a:lnTo>
                  <a:lnTo>
                    <a:pt x="804" y="638"/>
                  </a:lnTo>
                  <a:lnTo>
                    <a:pt x="808" y="638"/>
                  </a:lnTo>
                  <a:lnTo>
                    <a:pt x="814" y="636"/>
                  </a:lnTo>
                  <a:lnTo>
                    <a:pt x="818" y="634"/>
                  </a:lnTo>
                  <a:lnTo>
                    <a:pt x="820" y="632"/>
                  </a:lnTo>
                  <a:lnTo>
                    <a:pt x="820" y="628"/>
                  </a:lnTo>
                  <a:lnTo>
                    <a:pt x="820" y="624"/>
                  </a:lnTo>
                  <a:lnTo>
                    <a:pt x="818" y="624"/>
                  </a:lnTo>
                  <a:lnTo>
                    <a:pt x="820" y="626"/>
                  </a:lnTo>
                  <a:lnTo>
                    <a:pt x="824" y="620"/>
                  </a:lnTo>
                  <a:lnTo>
                    <a:pt x="822" y="618"/>
                  </a:lnTo>
                  <a:lnTo>
                    <a:pt x="822" y="620"/>
                  </a:lnTo>
                  <a:lnTo>
                    <a:pt x="826" y="622"/>
                  </a:lnTo>
                  <a:lnTo>
                    <a:pt x="832" y="628"/>
                  </a:lnTo>
                  <a:lnTo>
                    <a:pt x="834" y="630"/>
                  </a:lnTo>
                  <a:lnTo>
                    <a:pt x="838" y="624"/>
                  </a:lnTo>
                  <a:lnTo>
                    <a:pt x="836" y="610"/>
                  </a:lnTo>
                  <a:lnTo>
                    <a:pt x="834" y="610"/>
                  </a:lnTo>
                  <a:lnTo>
                    <a:pt x="834" y="612"/>
                  </a:lnTo>
                  <a:lnTo>
                    <a:pt x="832" y="614"/>
                  </a:lnTo>
                  <a:lnTo>
                    <a:pt x="834" y="622"/>
                  </a:lnTo>
                  <a:lnTo>
                    <a:pt x="832" y="624"/>
                  </a:lnTo>
                  <a:lnTo>
                    <a:pt x="834" y="626"/>
                  </a:lnTo>
                  <a:lnTo>
                    <a:pt x="834" y="624"/>
                  </a:lnTo>
                  <a:lnTo>
                    <a:pt x="828" y="620"/>
                  </a:lnTo>
                  <a:lnTo>
                    <a:pt x="822" y="616"/>
                  </a:lnTo>
                  <a:lnTo>
                    <a:pt x="816" y="624"/>
                  </a:lnTo>
                  <a:lnTo>
                    <a:pt x="816" y="626"/>
                  </a:lnTo>
                  <a:lnTo>
                    <a:pt x="816" y="628"/>
                  </a:lnTo>
                  <a:lnTo>
                    <a:pt x="816" y="632"/>
                  </a:lnTo>
                  <a:lnTo>
                    <a:pt x="808" y="634"/>
                  </a:lnTo>
                  <a:lnTo>
                    <a:pt x="804" y="634"/>
                  </a:lnTo>
                  <a:lnTo>
                    <a:pt x="804" y="636"/>
                  </a:lnTo>
                  <a:lnTo>
                    <a:pt x="804" y="634"/>
                  </a:lnTo>
                  <a:lnTo>
                    <a:pt x="802" y="632"/>
                  </a:lnTo>
                  <a:lnTo>
                    <a:pt x="798" y="632"/>
                  </a:lnTo>
                  <a:lnTo>
                    <a:pt x="794" y="632"/>
                  </a:lnTo>
                  <a:lnTo>
                    <a:pt x="792" y="634"/>
                  </a:lnTo>
                  <a:lnTo>
                    <a:pt x="788" y="640"/>
                  </a:lnTo>
                  <a:lnTo>
                    <a:pt x="788" y="642"/>
                  </a:lnTo>
                  <a:lnTo>
                    <a:pt x="786" y="642"/>
                  </a:lnTo>
                  <a:lnTo>
                    <a:pt x="768" y="642"/>
                  </a:lnTo>
                  <a:lnTo>
                    <a:pt x="754" y="644"/>
                  </a:lnTo>
                  <a:lnTo>
                    <a:pt x="752" y="648"/>
                  </a:lnTo>
                  <a:lnTo>
                    <a:pt x="750" y="652"/>
                  </a:lnTo>
                  <a:lnTo>
                    <a:pt x="748" y="656"/>
                  </a:lnTo>
                  <a:lnTo>
                    <a:pt x="748" y="668"/>
                  </a:lnTo>
                  <a:lnTo>
                    <a:pt x="748" y="680"/>
                  </a:lnTo>
                  <a:lnTo>
                    <a:pt x="750" y="680"/>
                  </a:lnTo>
                  <a:lnTo>
                    <a:pt x="748" y="680"/>
                  </a:lnTo>
                  <a:lnTo>
                    <a:pt x="746" y="702"/>
                  </a:lnTo>
                  <a:lnTo>
                    <a:pt x="740" y="708"/>
                  </a:lnTo>
                  <a:lnTo>
                    <a:pt x="738" y="720"/>
                  </a:lnTo>
                  <a:lnTo>
                    <a:pt x="740" y="720"/>
                  </a:lnTo>
                  <a:lnTo>
                    <a:pt x="742" y="720"/>
                  </a:lnTo>
                  <a:lnTo>
                    <a:pt x="740" y="718"/>
                  </a:lnTo>
                  <a:lnTo>
                    <a:pt x="738" y="716"/>
                  </a:lnTo>
                  <a:lnTo>
                    <a:pt x="736" y="714"/>
                  </a:lnTo>
                  <a:lnTo>
                    <a:pt x="734" y="714"/>
                  </a:lnTo>
                  <a:lnTo>
                    <a:pt x="732" y="718"/>
                  </a:lnTo>
                  <a:lnTo>
                    <a:pt x="730" y="722"/>
                  </a:lnTo>
                  <a:lnTo>
                    <a:pt x="730" y="730"/>
                  </a:lnTo>
                  <a:lnTo>
                    <a:pt x="728" y="730"/>
                  </a:lnTo>
                  <a:lnTo>
                    <a:pt x="728" y="732"/>
                  </a:lnTo>
                  <a:lnTo>
                    <a:pt x="728" y="734"/>
                  </a:lnTo>
                  <a:lnTo>
                    <a:pt x="730" y="736"/>
                  </a:lnTo>
                  <a:lnTo>
                    <a:pt x="732" y="742"/>
                  </a:lnTo>
                  <a:lnTo>
                    <a:pt x="734" y="746"/>
                  </a:lnTo>
                  <a:lnTo>
                    <a:pt x="736" y="748"/>
                  </a:lnTo>
                  <a:lnTo>
                    <a:pt x="746" y="752"/>
                  </a:lnTo>
                  <a:lnTo>
                    <a:pt x="750" y="752"/>
                  </a:lnTo>
                  <a:lnTo>
                    <a:pt x="752" y="752"/>
                  </a:lnTo>
                  <a:lnTo>
                    <a:pt x="754" y="754"/>
                  </a:lnTo>
                  <a:lnTo>
                    <a:pt x="758" y="760"/>
                  </a:lnTo>
                  <a:lnTo>
                    <a:pt x="770" y="770"/>
                  </a:lnTo>
                  <a:lnTo>
                    <a:pt x="772" y="768"/>
                  </a:lnTo>
                  <a:lnTo>
                    <a:pt x="770" y="768"/>
                  </a:lnTo>
                  <a:lnTo>
                    <a:pt x="770" y="780"/>
                  </a:lnTo>
                  <a:lnTo>
                    <a:pt x="768" y="788"/>
                  </a:lnTo>
                  <a:lnTo>
                    <a:pt x="768" y="792"/>
                  </a:lnTo>
                  <a:lnTo>
                    <a:pt x="766" y="792"/>
                  </a:lnTo>
                  <a:lnTo>
                    <a:pt x="768" y="792"/>
                  </a:lnTo>
                  <a:lnTo>
                    <a:pt x="768" y="790"/>
                  </a:lnTo>
                  <a:lnTo>
                    <a:pt x="764" y="792"/>
                  </a:lnTo>
                  <a:lnTo>
                    <a:pt x="762" y="794"/>
                  </a:lnTo>
                  <a:lnTo>
                    <a:pt x="760" y="798"/>
                  </a:lnTo>
                  <a:lnTo>
                    <a:pt x="758" y="802"/>
                  </a:lnTo>
                  <a:lnTo>
                    <a:pt x="756" y="806"/>
                  </a:lnTo>
                  <a:lnTo>
                    <a:pt x="752" y="814"/>
                  </a:lnTo>
                  <a:lnTo>
                    <a:pt x="750" y="820"/>
                  </a:lnTo>
                  <a:lnTo>
                    <a:pt x="752" y="820"/>
                  </a:lnTo>
                  <a:lnTo>
                    <a:pt x="750" y="820"/>
                  </a:lnTo>
                  <a:lnTo>
                    <a:pt x="748" y="822"/>
                  </a:lnTo>
                  <a:lnTo>
                    <a:pt x="740" y="826"/>
                  </a:lnTo>
                  <a:lnTo>
                    <a:pt x="738" y="832"/>
                  </a:lnTo>
                  <a:lnTo>
                    <a:pt x="736" y="838"/>
                  </a:lnTo>
                  <a:lnTo>
                    <a:pt x="734" y="844"/>
                  </a:lnTo>
                  <a:lnTo>
                    <a:pt x="736" y="844"/>
                  </a:lnTo>
                  <a:lnTo>
                    <a:pt x="734" y="844"/>
                  </a:lnTo>
                  <a:lnTo>
                    <a:pt x="732" y="850"/>
                  </a:lnTo>
                  <a:lnTo>
                    <a:pt x="730" y="852"/>
                  </a:lnTo>
                  <a:lnTo>
                    <a:pt x="728" y="854"/>
                  </a:lnTo>
                  <a:lnTo>
                    <a:pt x="722" y="856"/>
                  </a:lnTo>
                  <a:lnTo>
                    <a:pt x="722" y="858"/>
                  </a:lnTo>
                  <a:lnTo>
                    <a:pt x="722" y="856"/>
                  </a:lnTo>
                  <a:lnTo>
                    <a:pt x="718" y="856"/>
                  </a:lnTo>
                  <a:lnTo>
                    <a:pt x="712" y="856"/>
                  </a:lnTo>
                  <a:lnTo>
                    <a:pt x="710" y="856"/>
                  </a:lnTo>
                  <a:lnTo>
                    <a:pt x="706" y="858"/>
                  </a:lnTo>
                  <a:lnTo>
                    <a:pt x="706" y="862"/>
                  </a:lnTo>
                  <a:lnTo>
                    <a:pt x="704" y="874"/>
                  </a:lnTo>
                  <a:lnTo>
                    <a:pt x="702" y="876"/>
                  </a:lnTo>
                  <a:lnTo>
                    <a:pt x="700" y="876"/>
                  </a:lnTo>
                  <a:lnTo>
                    <a:pt x="696" y="876"/>
                  </a:lnTo>
                  <a:lnTo>
                    <a:pt x="692" y="874"/>
                  </a:lnTo>
                  <a:lnTo>
                    <a:pt x="690" y="876"/>
                  </a:lnTo>
                  <a:lnTo>
                    <a:pt x="688" y="880"/>
                  </a:lnTo>
                  <a:lnTo>
                    <a:pt x="686" y="884"/>
                  </a:lnTo>
                  <a:lnTo>
                    <a:pt x="686" y="892"/>
                  </a:lnTo>
                  <a:lnTo>
                    <a:pt x="686" y="904"/>
                  </a:lnTo>
                  <a:lnTo>
                    <a:pt x="684" y="908"/>
                  </a:lnTo>
                  <a:lnTo>
                    <a:pt x="682" y="910"/>
                  </a:lnTo>
                  <a:lnTo>
                    <a:pt x="676" y="912"/>
                  </a:lnTo>
                  <a:lnTo>
                    <a:pt x="674" y="916"/>
                  </a:lnTo>
                  <a:lnTo>
                    <a:pt x="674" y="920"/>
                  </a:lnTo>
                  <a:lnTo>
                    <a:pt x="672" y="930"/>
                  </a:lnTo>
                  <a:lnTo>
                    <a:pt x="674" y="938"/>
                  </a:lnTo>
                  <a:lnTo>
                    <a:pt x="676" y="952"/>
                  </a:lnTo>
                  <a:lnTo>
                    <a:pt x="678" y="960"/>
                  </a:lnTo>
                  <a:lnTo>
                    <a:pt x="680" y="962"/>
                  </a:lnTo>
                  <a:lnTo>
                    <a:pt x="684" y="964"/>
                  </a:lnTo>
                  <a:lnTo>
                    <a:pt x="690" y="966"/>
                  </a:lnTo>
                  <a:lnTo>
                    <a:pt x="694" y="968"/>
                  </a:lnTo>
                  <a:lnTo>
                    <a:pt x="706" y="970"/>
                  </a:lnTo>
                  <a:lnTo>
                    <a:pt x="708" y="968"/>
                  </a:lnTo>
                  <a:lnTo>
                    <a:pt x="706" y="970"/>
                  </a:lnTo>
                  <a:lnTo>
                    <a:pt x="708" y="972"/>
                  </a:lnTo>
                  <a:lnTo>
                    <a:pt x="710" y="974"/>
                  </a:lnTo>
                  <a:lnTo>
                    <a:pt x="712" y="978"/>
                  </a:lnTo>
                  <a:lnTo>
                    <a:pt x="710" y="982"/>
                  </a:lnTo>
                  <a:lnTo>
                    <a:pt x="708" y="984"/>
                  </a:lnTo>
                  <a:lnTo>
                    <a:pt x="708" y="988"/>
                  </a:lnTo>
                  <a:lnTo>
                    <a:pt x="708" y="990"/>
                  </a:lnTo>
                  <a:lnTo>
                    <a:pt x="716" y="1006"/>
                  </a:lnTo>
                  <a:lnTo>
                    <a:pt x="722" y="1016"/>
                  </a:lnTo>
                  <a:lnTo>
                    <a:pt x="724" y="1014"/>
                  </a:lnTo>
                  <a:lnTo>
                    <a:pt x="722" y="1012"/>
                  </a:lnTo>
                  <a:lnTo>
                    <a:pt x="714" y="1016"/>
                  </a:lnTo>
                  <a:lnTo>
                    <a:pt x="706" y="1014"/>
                  </a:lnTo>
                  <a:lnTo>
                    <a:pt x="702" y="1012"/>
                  </a:lnTo>
                  <a:lnTo>
                    <a:pt x="700" y="1012"/>
                  </a:lnTo>
                  <a:lnTo>
                    <a:pt x="702" y="1012"/>
                  </a:lnTo>
                  <a:lnTo>
                    <a:pt x="702" y="1008"/>
                  </a:lnTo>
                  <a:lnTo>
                    <a:pt x="698" y="1006"/>
                  </a:lnTo>
                  <a:lnTo>
                    <a:pt x="692" y="1018"/>
                  </a:lnTo>
                  <a:lnTo>
                    <a:pt x="694" y="1020"/>
                  </a:lnTo>
                  <a:lnTo>
                    <a:pt x="694" y="1018"/>
                  </a:lnTo>
                  <a:lnTo>
                    <a:pt x="692" y="1018"/>
                  </a:lnTo>
                  <a:lnTo>
                    <a:pt x="690" y="1020"/>
                  </a:lnTo>
                  <a:lnTo>
                    <a:pt x="690" y="1024"/>
                  </a:lnTo>
                  <a:lnTo>
                    <a:pt x="690" y="1034"/>
                  </a:lnTo>
                  <a:lnTo>
                    <a:pt x="692" y="1042"/>
                  </a:lnTo>
                  <a:lnTo>
                    <a:pt x="692" y="1046"/>
                  </a:lnTo>
                  <a:lnTo>
                    <a:pt x="696" y="1044"/>
                  </a:lnTo>
                  <a:lnTo>
                    <a:pt x="698" y="1040"/>
                  </a:lnTo>
                  <a:lnTo>
                    <a:pt x="702" y="1040"/>
                  </a:lnTo>
                  <a:lnTo>
                    <a:pt x="702" y="1044"/>
                  </a:lnTo>
                  <a:lnTo>
                    <a:pt x="704" y="1060"/>
                  </a:lnTo>
                  <a:lnTo>
                    <a:pt x="706" y="1066"/>
                  </a:lnTo>
                  <a:lnTo>
                    <a:pt x="708" y="1066"/>
                  </a:lnTo>
                  <a:lnTo>
                    <a:pt x="706" y="1066"/>
                  </a:lnTo>
                  <a:lnTo>
                    <a:pt x="706" y="1068"/>
                  </a:lnTo>
                  <a:lnTo>
                    <a:pt x="704" y="1074"/>
                  </a:lnTo>
                  <a:lnTo>
                    <a:pt x="692" y="1076"/>
                  </a:lnTo>
                  <a:lnTo>
                    <a:pt x="690" y="1086"/>
                  </a:lnTo>
                  <a:lnTo>
                    <a:pt x="690" y="1088"/>
                  </a:lnTo>
                  <a:lnTo>
                    <a:pt x="692" y="1092"/>
                  </a:lnTo>
                  <a:lnTo>
                    <a:pt x="690" y="1094"/>
                  </a:lnTo>
                  <a:lnTo>
                    <a:pt x="688" y="1098"/>
                  </a:lnTo>
                  <a:lnTo>
                    <a:pt x="686" y="1098"/>
                  </a:lnTo>
                  <a:lnTo>
                    <a:pt x="684" y="1098"/>
                  </a:lnTo>
                  <a:lnTo>
                    <a:pt x="684" y="1100"/>
                  </a:lnTo>
                  <a:lnTo>
                    <a:pt x="686" y="1100"/>
                  </a:lnTo>
                  <a:lnTo>
                    <a:pt x="684" y="1098"/>
                  </a:lnTo>
                  <a:lnTo>
                    <a:pt x="684" y="1100"/>
                  </a:lnTo>
                  <a:lnTo>
                    <a:pt x="686" y="1100"/>
                  </a:lnTo>
                  <a:lnTo>
                    <a:pt x="684" y="1098"/>
                  </a:lnTo>
                  <a:lnTo>
                    <a:pt x="686" y="1098"/>
                  </a:lnTo>
                  <a:lnTo>
                    <a:pt x="684" y="1098"/>
                  </a:lnTo>
                  <a:lnTo>
                    <a:pt x="686" y="1098"/>
                  </a:lnTo>
                  <a:lnTo>
                    <a:pt x="684" y="1098"/>
                  </a:lnTo>
                  <a:lnTo>
                    <a:pt x="678" y="1098"/>
                  </a:lnTo>
                  <a:lnTo>
                    <a:pt x="670" y="1098"/>
                  </a:lnTo>
                  <a:lnTo>
                    <a:pt x="654" y="1092"/>
                  </a:lnTo>
                  <a:lnTo>
                    <a:pt x="646" y="1088"/>
                  </a:lnTo>
                  <a:lnTo>
                    <a:pt x="644" y="1090"/>
                  </a:lnTo>
                  <a:lnTo>
                    <a:pt x="646" y="1090"/>
                  </a:lnTo>
                  <a:lnTo>
                    <a:pt x="632" y="1070"/>
                  </a:lnTo>
                  <a:lnTo>
                    <a:pt x="630" y="1070"/>
                  </a:lnTo>
                  <a:lnTo>
                    <a:pt x="632" y="1070"/>
                  </a:lnTo>
                  <a:lnTo>
                    <a:pt x="628" y="1064"/>
                  </a:lnTo>
                  <a:lnTo>
                    <a:pt x="624" y="1058"/>
                  </a:lnTo>
                  <a:lnTo>
                    <a:pt x="622" y="1056"/>
                  </a:lnTo>
                  <a:lnTo>
                    <a:pt x="620" y="1056"/>
                  </a:lnTo>
                  <a:lnTo>
                    <a:pt x="608" y="1056"/>
                  </a:lnTo>
                  <a:lnTo>
                    <a:pt x="600" y="1058"/>
                  </a:lnTo>
                  <a:lnTo>
                    <a:pt x="600" y="1060"/>
                  </a:lnTo>
                  <a:lnTo>
                    <a:pt x="600" y="1058"/>
                  </a:lnTo>
                  <a:lnTo>
                    <a:pt x="598" y="1058"/>
                  </a:lnTo>
                  <a:lnTo>
                    <a:pt x="594" y="1058"/>
                  </a:lnTo>
                  <a:lnTo>
                    <a:pt x="592" y="1060"/>
                  </a:lnTo>
                  <a:lnTo>
                    <a:pt x="594" y="1060"/>
                  </a:lnTo>
                  <a:lnTo>
                    <a:pt x="596" y="1062"/>
                  </a:lnTo>
                  <a:lnTo>
                    <a:pt x="600" y="1044"/>
                  </a:lnTo>
                  <a:lnTo>
                    <a:pt x="598" y="1026"/>
                  </a:lnTo>
                  <a:lnTo>
                    <a:pt x="586" y="1022"/>
                  </a:lnTo>
                  <a:lnTo>
                    <a:pt x="572" y="1022"/>
                  </a:lnTo>
                  <a:lnTo>
                    <a:pt x="554" y="1018"/>
                  </a:lnTo>
                  <a:lnTo>
                    <a:pt x="546" y="1020"/>
                  </a:lnTo>
                  <a:lnTo>
                    <a:pt x="540" y="1020"/>
                  </a:lnTo>
                  <a:lnTo>
                    <a:pt x="538" y="1020"/>
                  </a:lnTo>
                  <a:lnTo>
                    <a:pt x="536" y="1020"/>
                  </a:lnTo>
                  <a:lnTo>
                    <a:pt x="536" y="1022"/>
                  </a:lnTo>
                  <a:lnTo>
                    <a:pt x="536" y="1020"/>
                  </a:lnTo>
                  <a:lnTo>
                    <a:pt x="518" y="1012"/>
                  </a:lnTo>
                  <a:lnTo>
                    <a:pt x="502" y="1006"/>
                  </a:lnTo>
                  <a:lnTo>
                    <a:pt x="502" y="1008"/>
                  </a:lnTo>
                  <a:lnTo>
                    <a:pt x="504" y="1008"/>
                  </a:lnTo>
                  <a:lnTo>
                    <a:pt x="504" y="1006"/>
                  </a:lnTo>
                  <a:lnTo>
                    <a:pt x="504" y="1002"/>
                  </a:lnTo>
                  <a:lnTo>
                    <a:pt x="502" y="1000"/>
                  </a:lnTo>
                  <a:lnTo>
                    <a:pt x="500" y="998"/>
                  </a:lnTo>
                  <a:lnTo>
                    <a:pt x="494" y="996"/>
                  </a:lnTo>
                  <a:lnTo>
                    <a:pt x="492" y="996"/>
                  </a:lnTo>
                  <a:lnTo>
                    <a:pt x="488" y="998"/>
                  </a:lnTo>
                  <a:lnTo>
                    <a:pt x="486" y="998"/>
                  </a:lnTo>
                  <a:lnTo>
                    <a:pt x="486" y="994"/>
                  </a:lnTo>
                  <a:lnTo>
                    <a:pt x="484" y="992"/>
                  </a:lnTo>
                  <a:lnTo>
                    <a:pt x="480" y="990"/>
                  </a:lnTo>
                  <a:lnTo>
                    <a:pt x="452" y="986"/>
                  </a:lnTo>
                  <a:lnTo>
                    <a:pt x="444" y="996"/>
                  </a:lnTo>
                  <a:lnTo>
                    <a:pt x="446" y="996"/>
                  </a:lnTo>
                  <a:lnTo>
                    <a:pt x="446" y="994"/>
                  </a:lnTo>
                  <a:lnTo>
                    <a:pt x="438" y="996"/>
                  </a:lnTo>
                  <a:lnTo>
                    <a:pt x="432" y="1000"/>
                  </a:lnTo>
                  <a:lnTo>
                    <a:pt x="428" y="1002"/>
                  </a:lnTo>
                  <a:lnTo>
                    <a:pt x="428" y="1004"/>
                  </a:lnTo>
                  <a:lnTo>
                    <a:pt x="426" y="1008"/>
                  </a:lnTo>
                  <a:lnTo>
                    <a:pt x="428" y="1018"/>
                  </a:lnTo>
                  <a:lnTo>
                    <a:pt x="426" y="1018"/>
                  </a:lnTo>
                  <a:lnTo>
                    <a:pt x="418" y="1018"/>
                  </a:lnTo>
                  <a:lnTo>
                    <a:pt x="408" y="1020"/>
                  </a:lnTo>
                  <a:lnTo>
                    <a:pt x="398" y="1022"/>
                  </a:lnTo>
                  <a:lnTo>
                    <a:pt x="394" y="1022"/>
                  </a:lnTo>
                  <a:lnTo>
                    <a:pt x="376" y="1030"/>
                  </a:lnTo>
                  <a:lnTo>
                    <a:pt x="374" y="1032"/>
                  </a:lnTo>
                  <a:lnTo>
                    <a:pt x="366" y="1034"/>
                  </a:lnTo>
                  <a:lnTo>
                    <a:pt x="354" y="1036"/>
                  </a:lnTo>
                  <a:lnTo>
                    <a:pt x="346" y="1036"/>
                  </a:lnTo>
                  <a:lnTo>
                    <a:pt x="346" y="1038"/>
                  </a:lnTo>
                  <a:lnTo>
                    <a:pt x="346" y="1036"/>
                  </a:lnTo>
                  <a:lnTo>
                    <a:pt x="336" y="1034"/>
                  </a:lnTo>
                  <a:lnTo>
                    <a:pt x="318" y="1032"/>
                  </a:lnTo>
                  <a:lnTo>
                    <a:pt x="312" y="1032"/>
                  </a:lnTo>
                  <a:lnTo>
                    <a:pt x="300" y="1024"/>
                  </a:lnTo>
                  <a:lnTo>
                    <a:pt x="294" y="1014"/>
                  </a:lnTo>
                  <a:lnTo>
                    <a:pt x="292" y="1016"/>
                  </a:lnTo>
                  <a:lnTo>
                    <a:pt x="292" y="1018"/>
                  </a:lnTo>
                  <a:lnTo>
                    <a:pt x="292" y="1016"/>
                  </a:lnTo>
                  <a:lnTo>
                    <a:pt x="292" y="1018"/>
                  </a:lnTo>
                  <a:lnTo>
                    <a:pt x="292" y="1016"/>
                  </a:lnTo>
                  <a:lnTo>
                    <a:pt x="294" y="1016"/>
                  </a:lnTo>
                  <a:lnTo>
                    <a:pt x="292" y="1016"/>
                  </a:lnTo>
                  <a:lnTo>
                    <a:pt x="294" y="1016"/>
                  </a:lnTo>
                  <a:lnTo>
                    <a:pt x="292" y="1010"/>
                  </a:lnTo>
                  <a:lnTo>
                    <a:pt x="290" y="1006"/>
                  </a:lnTo>
                  <a:lnTo>
                    <a:pt x="286" y="1002"/>
                  </a:lnTo>
                  <a:lnTo>
                    <a:pt x="286" y="1000"/>
                  </a:lnTo>
                  <a:lnTo>
                    <a:pt x="284" y="996"/>
                  </a:lnTo>
                  <a:lnTo>
                    <a:pt x="284" y="984"/>
                  </a:lnTo>
                  <a:lnTo>
                    <a:pt x="282" y="980"/>
                  </a:lnTo>
                  <a:lnTo>
                    <a:pt x="280" y="980"/>
                  </a:lnTo>
                  <a:lnTo>
                    <a:pt x="282" y="980"/>
                  </a:lnTo>
                  <a:lnTo>
                    <a:pt x="284" y="970"/>
                  </a:lnTo>
                  <a:lnTo>
                    <a:pt x="286" y="968"/>
                  </a:lnTo>
                  <a:lnTo>
                    <a:pt x="292" y="962"/>
                  </a:lnTo>
                  <a:lnTo>
                    <a:pt x="300" y="958"/>
                  </a:lnTo>
                  <a:lnTo>
                    <a:pt x="300" y="956"/>
                  </a:lnTo>
                  <a:lnTo>
                    <a:pt x="302" y="952"/>
                  </a:lnTo>
                  <a:lnTo>
                    <a:pt x="304" y="944"/>
                  </a:lnTo>
                  <a:lnTo>
                    <a:pt x="306" y="938"/>
                  </a:lnTo>
                  <a:lnTo>
                    <a:pt x="304" y="930"/>
                  </a:lnTo>
                  <a:lnTo>
                    <a:pt x="292" y="916"/>
                  </a:lnTo>
                  <a:lnTo>
                    <a:pt x="292" y="918"/>
                  </a:lnTo>
                  <a:lnTo>
                    <a:pt x="294" y="918"/>
                  </a:lnTo>
                  <a:lnTo>
                    <a:pt x="292" y="910"/>
                  </a:lnTo>
                  <a:lnTo>
                    <a:pt x="288" y="904"/>
                  </a:lnTo>
                  <a:lnTo>
                    <a:pt x="284" y="900"/>
                  </a:lnTo>
                  <a:lnTo>
                    <a:pt x="264" y="896"/>
                  </a:lnTo>
                  <a:lnTo>
                    <a:pt x="246" y="902"/>
                  </a:lnTo>
                  <a:lnTo>
                    <a:pt x="238" y="910"/>
                  </a:lnTo>
                  <a:lnTo>
                    <a:pt x="212" y="906"/>
                  </a:lnTo>
                  <a:lnTo>
                    <a:pt x="212" y="910"/>
                  </a:lnTo>
                  <a:lnTo>
                    <a:pt x="214" y="910"/>
                  </a:lnTo>
                  <a:lnTo>
                    <a:pt x="212" y="910"/>
                  </a:lnTo>
                  <a:lnTo>
                    <a:pt x="214" y="910"/>
                  </a:lnTo>
                  <a:lnTo>
                    <a:pt x="212" y="910"/>
                  </a:lnTo>
                  <a:lnTo>
                    <a:pt x="214" y="912"/>
                  </a:lnTo>
                  <a:lnTo>
                    <a:pt x="214" y="910"/>
                  </a:lnTo>
                  <a:lnTo>
                    <a:pt x="212" y="910"/>
                  </a:lnTo>
                  <a:lnTo>
                    <a:pt x="214" y="912"/>
                  </a:lnTo>
                  <a:lnTo>
                    <a:pt x="214" y="910"/>
                  </a:lnTo>
                  <a:lnTo>
                    <a:pt x="214" y="912"/>
                  </a:lnTo>
                  <a:lnTo>
                    <a:pt x="214" y="910"/>
                  </a:lnTo>
                  <a:lnTo>
                    <a:pt x="214" y="912"/>
                  </a:lnTo>
                  <a:lnTo>
                    <a:pt x="214" y="910"/>
                  </a:lnTo>
                  <a:lnTo>
                    <a:pt x="212" y="906"/>
                  </a:lnTo>
                  <a:lnTo>
                    <a:pt x="208" y="898"/>
                  </a:lnTo>
                  <a:lnTo>
                    <a:pt x="200" y="886"/>
                  </a:lnTo>
                  <a:lnTo>
                    <a:pt x="192" y="878"/>
                  </a:lnTo>
                  <a:lnTo>
                    <a:pt x="188" y="876"/>
                  </a:lnTo>
                  <a:lnTo>
                    <a:pt x="184" y="876"/>
                  </a:lnTo>
                  <a:lnTo>
                    <a:pt x="176" y="884"/>
                  </a:lnTo>
                  <a:lnTo>
                    <a:pt x="174" y="888"/>
                  </a:lnTo>
                  <a:lnTo>
                    <a:pt x="172" y="896"/>
                  </a:lnTo>
                  <a:lnTo>
                    <a:pt x="174" y="900"/>
                  </a:lnTo>
                  <a:lnTo>
                    <a:pt x="178" y="904"/>
                  </a:lnTo>
                  <a:lnTo>
                    <a:pt x="180" y="904"/>
                  </a:lnTo>
                  <a:lnTo>
                    <a:pt x="180" y="902"/>
                  </a:lnTo>
                  <a:lnTo>
                    <a:pt x="178" y="904"/>
                  </a:lnTo>
                  <a:lnTo>
                    <a:pt x="180" y="904"/>
                  </a:lnTo>
                  <a:lnTo>
                    <a:pt x="180" y="902"/>
                  </a:lnTo>
                  <a:lnTo>
                    <a:pt x="178" y="904"/>
                  </a:lnTo>
                  <a:lnTo>
                    <a:pt x="180" y="902"/>
                  </a:lnTo>
                  <a:lnTo>
                    <a:pt x="178" y="902"/>
                  </a:lnTo>
                  <a:lnTo>
                    <a:pt x="178" y="904"/>
                  </a:lnTo>
                  <a:lnTo>
                    <a:pt x="180" y="902"/>
                  </a:lnTo>
                  <a:lnTo>
                    <a:pt x="178" y="902"/>
                  </a:lnTo>
                  <a:lnTo>
                    <a:pt x="180" y="902"/>
                  </a:lnTo>
                  <a:lnTo>
                    <a:pt x="178" y="900"/>
                  </a:lnTo>
                  <a:lnTo>
                    <a:pt x="178" y="902"/>
                  </a:lnTo>
                  <a:lnTo>
                    <a:pt x="180" y="902"/>
                  </a:lnTo>
                  <a:lnTo>
                    <a:pt x="178" y="900"/>
                  </a:lnTo>
                  <a:lnTo>
                    <a:pt x="180" y="902"/>
                  </a:lnTo>
                  <a:lnTo>
                    <a:pt x="178" y="900"/>
                  </a:lnTo>
                  <a:lnTo>
                    <a:pt x="180" y="902"/>
                  </a:lnTo>
                  <a:lnTo>
                    <a:pt x="178" y="900"/>
                  </a:lnTo>
                  <a:lnTo>
                    <a:pt x="174" y="904"/>
                  </a:lnTo>
                  <a:lnTo>
                    <a:pt x="158" y="912"/>
                  </a:lnTo>
                  <a:lnTo>
                    <a:pt x="152" y="916"/>
                  </a:lnTo>
                  <a:lnTo>
                    <a:pt x="150" y="926"/>
                  </a:lnTo>
                  <a:lnTo>
                    <a:pt x="140" y="928"/>
                  </a:lnTo>
                  <a:lnTo>
                    <a:pt x="142" y="930"/>
                  </a:lnTo>
                  <a:lnTo>
                    <a:pt x="140" y="928"/>
                  </a:lnTo>
                  <a:lnTo>
                    <a:pt x="138" y="928"/>
                  </a:lnTo>
                  <a:lnTo>
                    <a:pt x="132" y="928"/>
                  </a:lnTo>
                  <a:lnTo>
                    <a:pt x="130" y="926"/>
                  </a:lnTo>
                  <a:lnTo>
                    <a:pt x="128" y="924"/>
                  </a:lnTo>
                  <a:lnTo>
                    <a:pt x="128" y="918"/>
                  </a:lnTo>
                  <a:lnTo>
                    <a:pt x="128" y="916"/>
                  </a:lnTo>
                  <a:lnTo>
                    <a:pt x="128" y="912"/>
                  </a:lnTo>
                  <a:lnTo>
                    <a:pt x="124" y="906"/>
                  </a:lnTo>
                  <a:lnTo>
                    <a:pt x="118" y="900"/>
                  </a:lnTo>
                  <a:lnTo>
                    <a:pt x="110" y="896"/>
                  </a:lnTo>
                  <a:lnTo>
                    <a:pt x="106" y="892"/>
                  </a:lnTo>
                  <a:lnTo>
                    <a:pt x="104" y="888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2" y="874"/>
                  </a:lnTo>
                  <a:lnTo>
                    <a:pt x="102" y="876"/>
                  </a:lnTo>
                  <a:lnTo>
                    <a:pt x="102" y="874"/>
                  </a:lnTo>
                  <a:lnTo>
                    <a:pt x="102" y="876"/>
                  </a:lnTo>
                  <a:lnTo>
                    <a:pt x="102" y="874"/>
                  </a:lnTo>
                  <a:lnTo>
                    <a:pt x="102" y="872"/>
                  </a:lnTo>
                  <a:lnTo>
                    <a:pt x="104" y="866"/>
                  </a:lnTo>
                  <a:lnTo>
                    <a:pt x="106" y="848"/>
                  </a:lnTo>
                  <a:lnTo>
                    <a:pt x="104" y="842"/>
                  </a:lnTo>
                  <a:lnTo>
                    <a:pt x="96" y="832"/>
                  </a:lnTo>
                  <a:lnTo>
                    <a:pt x="92" y="828"/>
                  </a:lnTo>
                  <a:lnTo>
                    <a:pt x="90" y="830"/>
                  </a:lnTo>
                  <a:lnTo>
                    <a:pt x="92" y="830"/>
                  </a:lnTo>
                  <a:lnTo>
                    <a:pt x="90" y="804"/>
                  </a:lnTo>
                  <a:lnTo>
                    <a:pt x="88" y="804"/>
                  </a:lnTo>
                  <a:lnTo>
                    <a:pt x="88" y="806"/>
                  </a:lnTo>
                  <a:lnTo>
                    <a:pt x="90" y="806"/>
                  </a:lnTo>
                  <a:lnTo>
                    <a:pt x="92" y="806"/>
                  </a:lnTo>
                  <a:lnTo>
                    <a:pt x="94" y="800"/>
                  </a:lnTo>
                  <a:lnTo>
                    <a:pt x="98" y="786"/>
                  </a:lnTo>
                  <a:lnTo>
                    <a:pt x="102" y="774"/>
                  </a:lnTo>
                  <a:lnTo>
                    <a:pt x="108" y="766"/>
                  </a:lnTo>
                  <a:lnTo>
                    <a:pt x="112" y="762"/>
                  </a:lnTo>
                  <a:lnTo>
                    <a:pt x="114" y="760"/>
                  </a:lnTo>
                  <a:lnTo>
                    <a:pt x="116" y="760"/>
                  </a:lnTo>
                  <a:lnTo>
                    <a:pt x="116" y="758"/>
                  </a:lnTo>
                  <a:lnTo>
                    <a:pt x="116" y="750"/>
                  </a:lnTo>
                  <a:lnTo>
                    <a:pt x="116" y="744"/>
                  </a:lnTo>
                  <a:lnTo>
                    <a:pt x="118" y="738"/>
                  </a:lnTo>
                  <a:lnTo>
                    <a:pt x="120" y="730"/>
                  </a:lnTo>
                  <a:lnTo>
                    <a:pt x="122" y="726"/>
                  </a:lnTo>
                  <a:lnTo>
                    <a:pt x="124" y="726"/>
                  </a:lnTo>
                  <a:lnTo>
                    <a:pt x="124" y="724"/>
                  </a:lnTo>
                  <a:lnTo>
                    <a:pt x="126" y="720"/>
                  </a:lnTo>
                  <a:lnTo>
                    <a:pt x="128" y="716"/>
                  </a:lnTo>
                  <a:lnTo>
                    <a:pt x="128" y="708"/>
                  </a:lnTo>
                  <a:lnTo>
                    <a:pt x="130" y="702"/>
                  </a:lnTo>
                  <a:lnTo>
                    <a:pt x="132" y="696"/>
                  </a:lnTo>
                  <a:lnTo>
                    <a:pt x="136" y="692"/>
                  </a:lnTo>
                  <a:lnTo>
                    <a:pt x="136" y="690"/>
                  </a:lnTo>
                  <a:lnTo>
                    <a:pt x="138" y="688"/>
                  </a:lnTo>
                  <a:lnTo>
                    <a:pt x="136" y="686"/>
                  </a:lnTo>
                  <a:lnTo>
                    <a:pt x="136" y="682"/>
                  </a:lnTo>
                  <a:lnTo>
                    <a:pt x="136" y="678"/>
                  </a:lnTo>
                  <a:lnTo>
                    <a:pt x="138" y="674"/>
                  </a:lnTo>
                  <a:lnTo>
                    <a:pt x="142" y="668"/>
                  </a:lnTo>
                  <a:lnTo>
                    <a:pt x="146" y="662"/>
                  </a:lnTo>
                  <a:lnTo>
                    <a:pt x="150" y="656"/>
                  </a:lnTo>
                  <a:lnTo>
                    <a:pt x="150" y="654"/>
                  </a:lnTo>
                  <a:lnTo>
                    <a:pt x="150" y="650"/>
                  </a:lnTo>
                  <a:lnTo>
                    <a:pt x="150" y="644"/>
                  </a:lnTo>
                  <a:lnTo>
                    <a:pt x="146" y="636"/>
                  </a:lnTo>
                  <a:lnTo>
                    <a:pt x="138" y="626"/>
                  </a:lnTo>
                  <a:lnTo>
                    <a:pt x="134" y="620"/>
                  </a:lnTo>
                  <a:lnTo>
                    <a:pt x="132" y="622"/>
                  </a:lnTo>
                  <a:lnTo>
                    <a:pt x="134" y="622"/>
                  </a:lnTo>
                  <a:lnTo>
                    <a:pt x="136" y="618"/>
                  </a:lnTo>
                  <a:lnTo>
                    <a:pt x="136" y="608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0" y="600"/>
                  </a:lnTo>
                  <a:lnTo>
                    <a:pt x="116" y="598"/>
                  </a:lnTo>
                  <a:lnTo>
                    <a:pt x="100" y="592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98" y="590"/>
                  </a:lnTo>
                  <a:lnTo>
                    <a:pt x="90" y="584"/>
                  </a:lnTo>
                  <a:lnTo>
                    <a:pt x="78" y="574"/>
                  </a:lnTo>
                  <a:lnTo>
                    <a:pt x="68" y="568"/>
                  </a:lnTo>
                  <a:lnTo>
                    <a:pt x="58" y="564"/>
                  </a:lnTo>
                  <a:lnTo>
                    <a:pt x="58" y="566"/>
                  </a:lnTo>
                  <a:lnTo>
                    <a:pt x="60" y="566"/>
                  </a:lnTo>
                  <a:lnTo>
                    <a:pt x="58" y="554"/>
                  </a:lnTo>
                  <a:lnTo>
                    <a:pt x="54" y="546"/>
                  </a:lnTo>
                  <a:lnTo>
                    <a:pt x="52" y="542"/>
                  </a:lnTo>
                  <a:lnTo>
                    <a:pt x="48" y="540"/>
                  </a:lnTo>
                  <a:lnTo>
                    <a:pt x="44" y="542"/>
                  </a:lnTo>
                  <a:lnTo>
                    <a:pt x="40" y="546"/>
                  </a:lnTo>
                  <a:lnTo>
                    <a:pt x="30" y="556"/>
                  </a:lnTo>
                  <a:lnTo>
                    <a:pt x="26" y="558"/>
                  </a:lnTo>
                  <a:lnTo>
                    <a:pt x="24" y="556"/>
                  </a:lnTo>
                  <a:lnTo>
                    <a:pt x="22" y="552"/>
                  </a:lnTo>
                  <a:lnTo>
                    <a:pt x="22" y="534"/>
                  </a:lnTo>
                  <a:lnTo>
                    <a:pt x="24" y="518"/>
                  </a:lnTo>
                  <a:lnTo>
                    <a:pt x="26" y="512"/>
                  </a:lnTo>
                  <a:lnTo>
                    <a:pt x="24" y="510"/>
                  </a:lnTo>
                  <a:lnTo>
                    <a:pt x="24" y="512"/>
                  </a:lnTo>
                  <a:lnTo>
                    <a:pt x="26" y="512"/>
                  </a:lnTo>
                  <a:lnTo>
                    <a:pt x="30" y="512"/>
                  </a:lnTo>
                  <a:lnTo>
                    <a:pt x="32" y="512"/>
                  </a:lnTo>
                  <a:lnTo>
                    <a:pt x="32" y="508"/>
                  </a:lnTo>
                  <a:lnTo>
                    <a:pt x="30" y="504"/>
                  </a:lnTo>
                  <a:lnTo>
                    <a:pt x="24" y="498"/>
                  </a:lnTo>
                  <a:lnTo>
                    <a:pt x="6" y="486"/>
                  </a:lnTo>
                  <a:lnTo>
                    <a:pt x="6" y="484"/>
                  </a:lnTo>
                  <a:lnTo>
                    <a:pt x="4" y="478"/>
                  </a:lnTo>
                  <a:lnTo>
                    <a:pt x="6" y="472"/>
                  </a:lnTo>
                  <a:lnTo>
                    <a:pt x="12" y="452"/>
                  </a:lnTo>
                  <a:lnTo>
                    <a:pt x="18" y="426"/>
                  </a:lnTo>
                  <a:lnTo>
                    <a:pt x="20" y="414"/>
                  </a:lnTo>
                  <a:lnTo>
                    <a:pt x="20" y="412"/>
                  </a:lnTo>
                  <a:lnTo>
                    <a:pt x="18" y="412"/>
                  </a:lnTo>
                  <a:lnTo>
                    <a:pt x="16" y="412"/>
                  </a:lnTo>
                  <a:lnTo>
                    <a:pt x="16" y="414"/>
                  </a:lnTo>
                  <a:lnTo>
                    <a:pt x="16" y="412"/>
                  </a:lnTo>
                  <a:lnTo>
                    <a:pt x="22" y="406"/>
                  </a:lnTo>
                  <a:lnTo>
                    <a:pt x="34" y="390"/>
                  </a:lnTo>
                  <a:lnTo>
                    <a:pt x="32" y="390"/>
                  </a:lnTo>
                  <a:lnTo>
                    <a:pt x="34" y="392"/>
                  </a:lnTo>
                  <a:lnTo>
                    <a:pt x="40" y="386"/>
                  </a:lnTo>
                  <a:lnTo>
                    <a:pt x="38" y="386"/>
                  </a:lnTo>
                  <a:lnTo>
                    <a:pt x="38" y="388"/>
                  </a:lnTo>
                  <a:lnTo>
                    <a:pt x="42" y="388"/>
                  </a:lnTo>
                  <a:lnTo>
                    <a:pt x="50" y="388"/>
                  </a:lnTo>
                  <a:lnTo>
                    <a:pt x="58" y="384"/>
                  </a:lnTo>
                  <a:lnTo>
                    <a:pt x="66" y="376"/>
                  </a:lnTo>
                  <a:lnTo>
                    <a:pt x="76" y="368"/>
                  </a:lnTo>
                  <a:lnTo>
                    <a:pt x="78" y="366"/>
                  </a:lnTo>
                  <a:lnTo>
                    <a:pt x="74" y="364"/>
                  </a:lnTo>
                  <a:lnTo>
                    <a:pt x="74" y="366"/>
                  </a:lnTo>
                  <a:lnTo>
                    <a:pt x="74" y="364"/>
                  </a:lnTo>
                  <a:lnTo>
                    <a:pt x="74" y="366"/>
                  </a:lnTo>
                  <a:lnTo>
                    <a:pt x="74" y="364"/>
                  </a:lnTo>
                  <a:lnTo>
                    <a:pt x="74" y="366"/>
                  </a:lnTo>
                  <a:lnTo>
                    <a:pt x="76" y="364"/>
                  </a:lnTo>
                  <a:lnTo>
                    <a:pt x="74" y="364"/>
                  </a:lnTo>
                  <a:lnTo>
                    <a:pt x="74" y="366"/>
                  </a:lnTo>
                  <a:lnTo>
                    <a:pt x="76" y="364"/>
                  </a:lnTo>
                  <a:lnTo>
                    <a:pt x="76" y="366"/>
                  </a:lnTo>
                  <a:lnTo>
                    <a:pt x="76" y="364"/>
                  </a:lnTo>
                  <a:lnTo>
                    <a:pt x="78" y="356"/>
                  </a:lnTo>
                  <a:lnTo>
                    <a:pt x="80" y="350"/>
                  </a:lnTo>
                  <a:lnTo>
                    <a:pt x="84" y="344"/>
                  </a:lnTo>
                  <a:lnTo>
                    <a:pt x="100" y="322"/>
                  </a:lnTo>
                  <a:lnTo>
                    <a:pt x="100" y="320"/>
                  </a:lnTo>
                  <a:lnTo>
                    <a:pt x="100" y="322"/>
                  </a:lnTo>
                  <a:lnTo>
                    <a:pt x="110" y="312"/>
                  </a:lnTo>
                  <a:lnTo>
                    <a:pt x="116" y="304"/>
                  </a:lnTo>
                  <a:lnTo>
                    <a:pt x="122" y="294"/>
                  </a:lnTo>
                  <a:lnTo>
                    <a:pt x="126" y="284"/>
                  </a:lnTo>
                  <a:lnTo>
                    <a:pt x="130" y="274"/>
                  </a:lnTo>
                  <a:lnTo>
                    <a:pt x="142" y="254"/>
                  </a:lnTo>
                  <a:lnTo>
                    <a:pt x="156" y="238"/>
                  </a:lnTo>
                  <a:lnTo>
                    <a:pt x="160" y="234"/>
                  </a:lnTo>
                  <a:lnTo>
                    <a:pt x="162" y="232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4" y="196"/>
                  </a:lnTo>
                  <a:lnTo>
                    <a:pt x="176" y="188"/>
                  </a:lnTo>
                  <a:lnTo>
                    <a:pt x="180" y="184"/>
                  </a:lnTo>
                  <a:lnTo>
                    <a:pt x="188" y="182"/>
                  </a:lnTo>
                  <a:lnTo>
                    <a:pt x="194" y="180"/>
                  </a:lnTo>
                  <a:lnTo>
                    <a:pt x="196" y="178"/>
                  </a:lnTo>
                  <a:lnTo>
                    <a:pt x="202" y="176"/>
                  </a:lnTo>
                  <a:lnTo>
                    <a:pt x="202" y="174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16" y="176"/>
                  </a:lnTo>
                  <a:lnTo>
                    <a:pt x="226" y="176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38" y="168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42" y="156"/>
                  </a:lnTo>
                  <a:lnTo>
                    <a:pt x="246" y="134"/>
                  </a:lnTo>
                  <a:lnTo>
                    <a:pt x="244" y="132"/>
                  </a:lnTo>
                  <a:lnTo>
                    <a:pt x="244" y="134"/>
                  </a:lnTo>
                  <a:lnTo>
                    <a:pt x="248" y="132"/>
                  </a:lnTo>
                  <a:lnTo>
                    <a:pt x="254" y="128"/>
                  </a:lnTo>
                  <a:lnTo>
                    <a:pt x="264" y="126"/>
                  </a:lnTo>
                  <a:lnTo>
                    <a:pt x="270" y="124"/>
                  </a:lnTo>
                  <a:lnTo>
                    <a:pt x="272" y="118"/>
                  </a:lnTo>
                  <a:lnTo>
                    <a:pt x="276" y="106"/>
                  </a:lnTo>
                  <a:lnTo>
                    <a:pt x="278" y="100"/>
                  </a:lnTo>
                  <a:lnTo>
                    <a:pt x="276" y="100"/>
                  </a:lnTo>
                  <a:lnTo>
                    <a:pt x="278" y="100"/>
                  </a:lnTo>
                  <a:lnTo>
                    <a:pt x="282" y="96"/>
                  </a:lnTo>
                  <a:lnTo>
                    <a:pt x="290" y="84"/>
                  </a:lnTo>
                  <a:lnTo>
                    <a:pt x="296" y="76"/>
                  </a:lnTo>
                  <a:lnTo>
                    <a:pt x="296" y="72"/>
                  </a:lnTo>
                  <a:lnTo>
                    <a:pt x="294" y="72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2" y="74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2" y="74"/>
                  </a:lnTo>
                  <a:lnTo>
                    <a:pt x="294" y="74"/>
                  </a:lnTo>
                  <a:lnTo>
                    <a:pt x="296" y="72"/>
                  </a:lnTo>
                  <a:lnTo>
                    <a:pt x="304" y="66"/>
                  </a:lnTo>
                  <a:lnTo>
                    <a:pt x="322" y="56"/>
                  </a:lnTo>
                  <a:lnTo>
                    <a:pt x="330" y="54"/>
                  </a:lnTo>
                  <a:lnTo>
                    <a:pt x="338" y="52"/>
                  </a:lnTo>
                  <a:lnTo>
                    <a:pt x="344" y="50"/>
                  </a:lnTo>
                  <a:lnTo>
                    <a:pt x="350" y="46"/>
                  </a:lnTo>
                  <a:lnTo>
                    <a:pt x="350" y="44"/>
                  </a:lnTo>
                  <a:lnTo>
                    <a:pt x="348" y="44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8" y="46"/>
                  </a:lnTo>
                  <a:lnTo>
                    <a:pt x="346" y="44"/>
                  </a:lnTo>
                  <a:lnTo>
                    <a:pt x="346" y="46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58" y="42"/>
                  </a:lnTo>
                  <a:lnTo>
                    <a:pt x="382" y="34"/>
                  </a:lnTo>
                  <a:lnTo>
                    <a:pt x="392" y="30"/>
                  </a:lnTo>
                  <a:lnTo>
                    <a:pt x="418" y="28"/>
                  </a:lnTo>
                  <a:lnTo>
                    <a:pt x="424" y="28"/>
                  </a:lnTo>
                  <a:lnTo>
                    <a:pt x="426" y="26"/>
                  </a:lnTo>
                  <a:lnTo>
                    <a:pt x="428" y="24"/>
                  </a:lnTo>
                  <a:lnTo>
                    <a:pt x="436" y="24"/>
                  </a:lnTo>
                  <a:lnTo>
                    <a:pt x="440" y="24"/>
                  </a:lnTo>
                  <a:lnTo>
                    <a:pt x="442" y="22"/>
                  </a:lnTo>
                  <a:lnTo>
                    <a:pt x="442" y="20"/>
                  </a:lnTo>
                  <a:lnTo>
                    <a:pt x="442" y="18"/>
                  </a:lnTo>
                  <a:lnTo>
                    <a:pt x="444" y="16"/>
                  </a:lnTo>
                  <a:lnTo>
                    <a:pt x="450" y="12"/>
                  </a:lnTo>
                  <a:lnTo>
                    <a:pt x="464" y="6"/>
                  </a:lnTo>
                  <a:lnTo>
                    <a:pt x="474" y="4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2" y="2"/>
                  </a:lnTo>
                  <a:lnTo>
                    <a:pt x="480" y="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6" y="10"/>
                  </a:lnTo>
                  <a:lnTo>
                    <a:pt x="486" y="12"/>
                  </a:lnTo>
                  <a:lnTo>
                    <a:pt x="486" y="10"/>
                  </a:lnTo>
                  <a:lnTo>
                    <a:pt x="486" y="12"/>
                  </a:lnTo>
                  <a:lnTo>
                    <a:pt x="488" y="12"/>
                  </a:lnTo>
                  <a:lnTo>
                    <a:pt x="490" y="16"/>
                  </a:lnTo>
                  <a:lnTo>
                    <a:pt x="490" y="22"/>
                  </a:lnTo>
                  <a:lnTo>
                    <a:pt x="490" y="36"/>
                  </a:lnTo>
                  <a:lnTo>
                    <a:pt x="490" y="38"/>
                  </a:lnTo>
                  <a:lnTo>
                    <a:pt x="494" y="40"/>
                  </a:lnTo>
                  <a:lnTo>
                    <a:pt x="504" y="42"/>
                  </a:lnTo>
                  <a:lnTo>
                    <a:pt x="510" y="40"/>
                  </a:lnTo>
                  <a:lnTo>
                    <a:pt x="530" y="36"/>
                  </a:lnTo>
                  <a:lnTo>
                    <a:pt x="530" y="34"/>
                  </a:lnTo>
                  <a:lnTo>
                    <a:pt x="528" y="36"/>
                  </a:lnTo>
                  <a:lnTo>
                    <a:pt x="540" y="40"/>
                  </a:lnTo>
                  <a:lnTo>
                    <a:pt x="550" y="50"/>
                  </a:lnTo>
                  <a:lnTo>
                    <a:pt x="568" y="62"/>
                  </a:lnTo>
                  <a:lnTo>
                    <a:pt x="586" y="68"/>
                  </a:lnTo>
                  <a:lnTo>
                    <a:pt x="588" y="66"/>
                  </a:lnTo>
                  <a:lnTo>
                    <a:pt x="586" y="64"/>
                  </a:lnTo>
                  <a:lnTo>
                    <a:pt x="584" y="66"/>
                  </a:lnTo>
                  <a:lnTo>
                    <a:pt x="584" y="68"/>
                  </a:lnTo>
                  <a:lnTo>
                    <a:pt x="586" y="70"/>
                  </a:lnTo>
                  <a:lnTo>
                    <a:pt x="592" y="70"/>
                  </a:lnTo>
                  <a:lnTo>
                    <a:pt x="638" y="70"/>
                  </a:lnTo>
                  <a:lnTo>
                    <a:pt x="638" y="68"/>
                  </a:lnTo>
                  <a:lnTo>
                    <a:pt x="636" y="66"/>
                  </a:lnTo>
                  <a:lnTo>
                    <a:pt x="636" y="68"/>
                  </a:lnTo>
                  <a:lnTo>
                    <a:pt x="638" y="72"/>
                  </a:lnTo>
                  <a:lnTo>
                    <a:pt x="640" y="72"/>
                  </a:lnTo>
                  <a:lnTo>
                    <a:pt x="652" y="70"/>
                  </a:lnTo>
                  <a:lnTo>
                    <a:pt x="674" y="66"/>
                  </a:lnTo>
                  <a:lnTo>
                    <a:pt x="678" y="66"/>
                  </a:lnTo>
                  <a:lnTo>
                    <a:pt x="680" y="66"/>
                  </a:lnTo>
                  <a:lnTo>
                    <a:pt x="680" y="64"/>
                  </a:lnTo>
                  <a:lnTo>
                    <a:pt x="678" y="66"/>
                  </a:lnTo>
                  <a:lnTo>
                    <a:pt x="694" y="72"/>
                  </a:lnTo>
                  <a:lnTo>
                    <a:pt x="700" y="74"/>
                  </a:lnTo>
                  <a:lnTo>
                    <a:pt x="712" y="72"/>
                  </a:lnTo>
                  <a:lnTo>
                    <a:pt x="720" y="68"/>
                  </a:lnTo>
                  <a:lnTo>
                    <a:pt x="726" y="66"/>
                  </a:lnTo>
                  <a:lnTo>
                    <a:pt x="736" y="60"/>
                  </a:lnTo>
                  <a:lnTo>
                    <a:pt x="740" y="60"/>
                  </a:lnTo>
                  <a:lnTo>
                    <a:pt x="742" y="58"/>
                  </a:lnTo>
                  <a:lnTo>
                    <a:pt x="742" y="56"/>
                  </a:lnTo>
                  <a:lnTo>
                    <a:pt x="740" y="56"/>
                  </a:lnTo>
                  <a:lnTo>
                    <a:pt x="736" y="62"/>
                  </a:lnTo>
                  <a:lnTo>
                    <a:pt x="734" y="76"/>
                  </a:lnTo>
                  <a:lnTo>
                    <a:pt x="734" y="80"/>
                  </a:lnTo>
                  <a:lnTo>
                    <a:pt x="734" y="82"/>
                  </a:lnTo>
                  <a:lnTo>
                    <a:pt x="738" y="100"/>
                  </a:lnTo>
                  <a:lnTo>
                    <a:pt x="744" y="114"/>
                  </a:lnTo>
                  <a:lnTo>
                    <a:pt x="752" y="134"/>
                  </a:lnTo>
                  <a:lnTo>
                    <a:pt x="752" y="138"/>
                  </a:lnTo>
                  <a:lnTo>
                    <a:pt x="752" y="140"/>
                  </a:lnTo>
                  <a:lnTo>
                    <a:pt x="756" y="170"/>
                  </a:lnTo>
                  <a:lnTo>
                    <a:pt x="752" y="200"/>
                  </a:lnTo>
                  <a:lnTo>
                    <a:pt x="752" y="214"/>
                  </a:lnTo>
                  <a:lnTo>
                    <a:pt x="750" y="224"/>
                  </a:lnTo>
                  <a:lnTo>
                    <a:pt x="746" y="242"/>
                  </a:lnTo>
                  <a:lnTo>
                    <a:pt x="748" y="250"/>
                  </a:lnTo>
                  <a:lnTo>
                    <a:pt x="750" y="278"/>
                  </a:lnTo>
                  <a:lnTo>
                    <a:pt x="750" y="280"/>
                  </a:lnTo>
                  <a:lnTo>
                    <a:pt x="754" y="288"/>
                  </a:lnTo>
                  <a:lnTo>
                    <a:pt x="748" y="298"/>
                  </a:lnTo>
                  <a:lnTo>
                    <a:pt x="736" y="314"/>
                  </a:lnTo>
                  <a:lnTo>
                    <a:pt x="738" y="314"/>
                  </a:lnTo>
                  <a:lnTo>
                    <a:pt x="738" y="312"/>
                  </a:lnTo>
                  <a:lnTo>
                    <a:pt x="730" y="314"/>
                  </a:lnTo>
                  <a:lnTo>
                    <a:pt x="726" y="316"/>
                  </a:lnTo>
                  <a:lnTo>
                    <a:pt x="722" y="318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4" y="324"/>
                  </a:lnTo>
                  <a:lnTo>
                    <a:pt x="728" y="324"/>
                  </a:lnTo>
                  <a:lnTo>
                    <a:pt x="726" y="324"/>
                  </a:lnTo>
                  <a:lnTo>
                    <a:pt x="728" y="324"/>
                  </a:lnTo>
                  <a:lnTo>
                    <a:pt x="726" y="324"/>
                  </a:lnTo>
                  <a:lnTo>
                    <a:pt x="728" y="324"/>
                  </a:lnTo>
                  <a:lnTo>
                    <a:pt x="726" y="322"/>
                  </a:lnTo>
                  <a:lnTo>
                    <a:pt x="726" y="324"/>
                  </a:lnTo>
                  <a:lnTo>
                    <a:pt x="728" y="324"/>
                  </a:lnTo>
                  <a:lnTo>
                    <a:pt x="726" y="322"/>
                  </a:lnTo>
                  <a:lnTo>
                    <a:pt x="726" y="324"/>
                  </a:lnTo>
                  <a:lnTo>
                    <a:pt x="726" y="322"/>
                  </a:lnTo>
                  <a:lnTo>
                    <a:pt x="726" y="324"/>
                  </a:lnTo>
                  <a:lnTo>
                    <a:pt x="726" y="322"/>
                  </a:lnTo>
                  <a:lnTo>
                    <a:pt x="726" y="324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6" y="324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6" y="322"/>
                  </a:lnTo>
                  <a:lnTo>
                    <a:pt x="724" y="322"/>
                  </a:lnTo>
                  <a:lnTo>
                    <a:pt x="722" y="32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0" y="342"/>
                  </a:lnTo>
                  <a:lnTo>
                    <a:pt x="718" y="362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28" y="374"/>
                  </a:lnTo>
                  <a:lnTo>
                    <a:pt x="730" y="386"/>
                  </a:lnTo>
                  <a:lnTo>
                    <a:pt x="730" y="404"/>
                  </a:lnTo>
                  <a:lnTo>
                    <a:pt x="730" y="418"/>
                  </a:lnTo>
                  <a:lnTo>
                    <a:pt x="730" y="424"/>
                  </a:lnTo>
                  <a:lnTo>
                    <a:pt x="730" y="428"/>
                  </a:lnTo>
                  <a:lnTo>
                    <a:pt x="734" y="432"/>
                  </a:lnTo>
                  <a:lnTo>
                    <a:pt x="736" y="440"/>
                  </a:lnTo>
                  <a:lnTo>
                    <a:pt x="738" y="454"/>
                  </a:lnTo>
                  <a:lnTo>
                    <a:pt x="738" y="460"/>
                  </a:lnTo>
                  <a:lnTo>
                    <a:pt x="738" y="462"/>
                  </a:lnTo>
                  <a:lnTo>
                    <a:pt x="744" y="476"/>
                  </a:lnTo>
                  <a:lnTo>
                    <a:pt x="752" y="484"/>
                  </a:lnTo>
                  <a:lnTo>
                    <a:pt x="754" y="484"/>
                  </a:lnTo>
                  <a:lnTo>
                    <a:pt x="756" y="486"/>
                  </a:lnTo>
                  <a:lnTo>
                    <a:pt x="756" y="488"/>
                  </a:lnTo>
                  <a:lnTo>
                    <a:pt x="756" y="490"/>
                  </a:lnTo>
                  <a:lnTo>
                    <a:pt x="752" y="494"/>
                  </a:lnTo>
                  <a:lnTo>
                    <a:pt x="742" y="504"/>
                  </a:lnTo>
                  <a:lnTo>
                    <a:pt x="734" y="508"/>
                  </a:lnTo>
                  <a:lnTo>
                    <a:pt x="736" y="508"/>
                  </a:lnTo>
                  <a:lnTo>
                    <a:pt x="738" y="508"/>
                  </a:lnTo>
                  <a:lnTo>
                    <a:pt x="736" y="506"/>
                  </a:lnTo>
                  <a:lnTo>
                    <a:pt x="734" y="508"/>
                  </a:lnTo>
                  <a:lnTo>
                    <a:pt x="732" y="510"/>
                  </a:lnTo>
                  <a:lnTo>
                    <a:pt x="732" y="514"/>
                  </a:lnTo>
                  <a:lnTo>
                    <a:pt x="732" y="522"/>
                  </a:lnTo>
                  <a:lnTo>
                    <a:pt x="734" y="526"/>
                  </a:lnTo>
                  <a:lnTo>
                    <a:pt x="732" y="530"/>
                  </a:lnTo>
                  <a:lnTo>
                    <a:pt x="728" y="534"/>
                  </a:lnTo>
                  <a:lnTo>
                    <a:pt x="718" y="542"/>
                  </a:lnTo>
                  <a:lnTo>
                    <a:pt x="712" y="558"/>
                  </a:lnTo>
                  <a:lnTo>
                    <a:pt x="712" y="560"/>
                  </a:lnTo>
                  <a:lnTo>
                    <a:pt x="712" y="564"/>
                  </a:lnTo>
                  <a:lnTo>
                    <a:pt x="712" y="570"/>
                  </a:lnTo>
                  <a:lnTo>
                    <a:pt x="710" y="582"/>
                  </a:lnTo>
                  <a:lnTo>
                    <a:pt x="710" y="586"/>
                  </a:lnTo>
                  <a:lnTo>
                    <a:pt x="710" y="588"/>
                  </a:lnTo>
                  <a:lnTo>
                    <a:pt x="712" y="590"/>
                  </a:lnTo>
                  <a:lnTo>
                    <a:pt x="720" y="594"/>
                  </a:lnTo>
                  <a:lnTo>
                    <a:pt x="726" y="596"/>
                  </a:lnTo>
                  <a:lnTo>
                    <a:pt x="732" y="596"/>
                  </a:lnTo>
                  <a:lnTo>
                    <a:pt x="742" y="594"/>
                  </a:lnTo>
                  <a:lnTo>
                    <a:pt x="746" y="594"/>
                  </a:lnTo>
                  <a:lnTo>
                    <a:pt x="762" y="602"/>
                  </a:lnTo>
                  <a:lnTo>
                    <a:pt x="774" y="608"/>
                  </a:lnTo>
                  <a:lnTo>
                    <a:pt x="806" y="618"/>
                  </a:lnTo>
                  <a:lnTo>
                    <a:pt x="818" y="618"/>
                  </a:lnTo>
                  <a:lnTo>
                    <a:pt x="834" y="614"/>
                  </a:lnTo>
                  <a:lnTo>
                    <a:pt x="834" y="612"/>
                  </a:lnTo>
                  <a:lnTo>
                    <a:pt x="832" y="614"/>
                  </a:lnTo>
                  <a:lnTo>
                    <a:pt x="834" y="6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3" name="Freeform 263"/>
            <p:cNvSpPr>
              <a:spLocks/>
            </p:cNvSpPr>
            <p:nvPr/>
          </p:nvSpPr>
          <p:spPr bwMode="auto">
            <a:xfrm>
              <a:off x="3468" y="4070"/>
              <a:ext cx="428" cy="268"/>
            </a:xfrm>
            <a:custGeom>
              <a:avLst/>
              <a:gdLst>
                <a:gd name="T0" fmla="*/ 392 w 428"/>
                <a:gd name="T1" fmla="*/ 46 h 268"/>
                <a:gd name="T2" fmla="*/ 382 w 428"/>
                <a:gd name="T3" fmla="*/ 40 h 268"/>
                <a:gd name="T4" fmla="*/ 368 w 428"/>
                <a:gd name="T5" fmla="*/ 28 h 268"/>
                <a:gd name="T6" fmla="*/ 364 w 428"/>
                <a:gd name="T7" fmla="*/ 24 h 268"/>
                <a:gd name="T8" fmla="*/ 352 w 428"/>
                <a:gd name="T9" fmla="*/ 16 h 268"/>
                <a:gd name="T10" fmla="*/ 344 w 428"/>
                <a:gd name="T11" fmla="*/ 4 h 268"/>
                <a:gd name="T12" fmla="*/ 320 w 428"/>
                <a:gd name="T13" fmla="*/ 0 h 268"/>
                <a:gd name="T14" fmla="*/ 302 w 428"/>
                <a:gd name="T15" fmla="*/ 14 h 268"/>
                <a:gd name="T16" fmla="*/ 256 w 428"/>
                <a:gd name="T17" fmla="*/ 18 h 268"/>
                <a:gd name="T18" fmla="*/ 234 w 428"/>
                <a:gd name="T19" fmla="*/ 32 h 268"/>
                <a:gd name="T20" fmla="*/ 234 w 428"/>
                <a:gd name="T21" fmla="*/ 44 h 268"/>
                <a:gd name="T22" fmla="*/ 222 w 428"/>
                <a:gd name="T23" fmla="*/ 66 h 268"/>
                <a:gd name="T24" fmla="*/ 220 w 428"/>
                <a:gd name="T25" fmla="*/ 74 h 268"/>
                <a:gd name="T26" fmla="*/ 216 w 428"/>
                <a:gd name="T27" fmla="*/ 84 h 268"/>
                <a:gd name="T28" fmla="*/ 208 w 428"/>
                <a:gd name="T29" fmla="*/ 92 h 268"/>
                <a:gd name="T30" fmla="*/ 186 w 428"/>
                <a:gd name="T31" fmla="*/ 108 h 268"/>
                <a:gd name="T32" fmla="*/ 174 w 428"/>
                <a:gd name="T33" fmla="*/ 120 h 268"/>
                <a:gd name="T34" fmla="*/ 162 w 428"/>
                <a:gd name="T35" fmla="*/ 126 h 268"/>
                <a:gd name="T36" fmla="*/ 150 w 428"/>
                <a:gd name="T37" fmla="*/ 132 h 268"/>
                <a:gd name="T38" fmla="*/ 130 w 428"/>
                <a:gd name="T39" fmla="*/ 134 h 268"/>
                <a:gd name="T40" fmla="*/ 86 w 428"/>
                <a:gd name="T41" fmla="*/ 130 h 268"/>
                <a:gd name="T42" fmla="*/ 80 w 428"/>
                <a:gd name="T43" fmla="*/ 124 h 268"/>
                <a:gd name="T44" fmla="*/ 62 w 428"/>
                <a:gd name="T45" fmla="*/ 144 h 268"/>
                <a:gd name="T46" fmla="*/ 32 w 428"/>
                <a:gd name="T47" fmla="*/ 144 h 268"/>
                <a:gd name="T48" fmla="*/ 30 w 428"/>
                <a:gd name="T49" fmla="*/ 148 h 268"/>
                <a:gd name="T50" fmla="*/ 6 w 428"/>
                <a:gd name="T51" fmla="*/ 144 h 268"/>
                <a:gd name="T52" fmla="*/ 0 w 428"/>
                <a:gd name="T53" fmla="*/ 156 h 268"/>
                <a:gd name="T54" fmla="*/ 2 w 428"/>
                <a:gd name="T55" fmla="*/ 180 h 268"/>
                <a:gd name="T56" fmla="*/ 20 w 428"/>
                <a:gd name="T57" fmla="*/ 200 h 268"/>
                <a:gd name="T58" fmla="*/ 26 w 428"/>
                <a:gd name="T59" fmla="*/ 208 h 268"/>
                <a:gd name="T60" fmla="*/ 32 w 428"/>
                <a:gd name="T61" fmla="*/ 214 h 268"/>
                <a:gd name="T62" fmla="*/ 36 w 428"/>
                <a:gd name="T63" fmla="*/ 230 h 268"/>
                <a:gd name="T64" fmla="*/ 34 w 428"/>
                <a:gd name="T65" fmla="*/ 240 h 268"/>
                <a:gd name="T66" fmla="*/ 22 w 428"/>
                <a:gd name="T67" fmla="*/ 244 h 268"/>
                <a:gd name="T68" fmla="*/ 20 w 428"/>
                <a:gd name="T69" fmla="*/ 260 h 268"/>
                <a:gd name="T70" fmla="*/ 22 w 428"/>
                <a:gd name="T71" fmla="*/ 268 h 268"/>
                <a:gd name="T72" fmla="*/ 84 w 428"/>
                <a:gd name="T73" fmla="*/ 236 h 268"/>
                <a:gd name="T74" fmla="*/ 146 w 428"/>
                <a:gd name="T75" fmla="*/ 224 h 268"/>
                <a:gd name="T76" fmla="*/ 180 w 428"/>
                <a:gd name="T77" fmla="*/ 234 h 268"/>
                <a:gd name="T78" fmla="*/ 234 w 428"/>
                <a:gd name="T79" fmla="*/ 258 h 268"/>
                <a:gd name="T80" fmla="*/ 284 w 428"/>
                <a:gd name="T81" fmla="*/ 258 h 268"/>
                <a:gd name="T82" fmla="*/ 348 w 428"/>
                <a:gd name="T83" fmla="*/ 266 h 268"/>
                <a:gd name="T84" fmla="*/ 370 w 428"/>
                <a:gd name="T85" fmla="*/ 254 h 268"/>
                <a:gd name="T86" fmla="*/ 374 w 428"/>
                <a:gd name="T87" fmla="*/ 220 h 268"/>
                <a:gd name="T88" fmla="*/ 364 w 428"/>
                <a:gd name="T89" fmla="*/ 170 h 268"/>
                <a:gd name="T90" fmla="*/ 418 w 428"/>
                <a:gd name="T91" fmla="*/ 120 h 268"/>
                <a:gd name="T92" fmla="*/ 418 w 428"/>
                <a:gd name="T93" fmla="*/ 110 h 268"/>
                <a:gd name="T94" fmla="*/ 414 w 428"/>
                <a:gd name="T95" fmla="*/ 106 h 268"/>
                <a:gd name="T96" fmla="*/ 404 w 428"/>
                <a:gd name="T97" fmla="*/ 100 h 268"/>
                <a:gd name="T98" fmla="*/ 404 w 428"/>
                <a:gd name="T99" fmla="*/ 98 h 268"/>
                <a:gd name="T100" fmla="*/ 414 w 428"/>
                <a:gd name="T101" fmla="*/ 82 h 268"/>
                <a:gd name="T102" fmla="*/ 418 w 428"/>
                <a:gd name="T103" fmla="*/ 76 h 268"/>
                <a:gd name="T104" fmla="*/ 424 w 428"/>
                <a:gd name="T105" fmla="*/ 60 h 268"/>
                <a:gd name="T106" fmla="*/ 428 w 428"/>
                <a:gd name="T107" fmla="*/ 56 h 2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8"/>
                <a:gd name="T163" fmla="*/ 0 h 268"/>
                <a:gd name="T164" fmla="*/ 428 w 428"/>
                <a:gd name="T165" fmla="*/ 268 h 2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8" h="268">
                  <a:moveTo>
                    <a:pt x="420" y="46"/>
                  </a:moveTo>
                  <a:lnTo>
                    <a:pt x="392" y="46"/>
                  </a:lnTo>
                  <a:lnTo>
                    <a:pt x="388" y="44"/>
                  </a:lnTo>
                  <a:lnTo>
                    <a:pt x="382" y="40"/>
                  </a:lnTo>
                  <a:lnTo>
                    <a:pt x="374" y="32"/>
                  </a:lnTo>
                  <a:lnTo>
                    <a:pt x="368" y="28"/>
                  </a:lnTo>
                  <a:lnTo>
                    <a:pt x="364" y="24"/>
                  </a:lnTo>
                  <a:lnTo>
                    <a:pt x="358" y="22"/>
                  </a:lnTo>
                  <a:lnTo>
                    <a:pt x="354" y="20"/>
                  </a:lnTo>
                  <a:lnTo>
                    <a:pt x="352" y="16"/>
                  </a:lnTo>
                  <a:lnTo>
                    <a:pt x="346" y="8"/>
                  </a:lnTo>
                  <a:lnTo>
                    <a:pt x="344" y="4"/>
                  </a:lnTo>
                  <a:lnTo>
                    <a:pt x="336" y="2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316" y="12"/>
                  </a:lnTo>
                  <a:lnTo>
                    <a:pt x="308" y="14"/>
                  </a:lnTo>
                  <a:lnTo>
                    <a:pt x="302" y="14"/>
                  </a:lnTo>
                  <a:lnTo>
                    <a:pt x="284" y="16"/>
                  </a:lnTo>
                  <a:lnTo>
                    <a:pt x="262" y="16"/>
                  </a:lnTo>
                  <a:lnTo>
                    <a:pt x="256" y="18"/>
                  </a:lnTo>
                  <a:lnTo>
                    <a:pt x="252" y="20"/>
                  </a:lnTo>
                  <a:lnTo>
                    <a:pt x="240" y="20"/>
                  </a:lnTo>
                  <a:lnTo>
                    <a:pt x="234" y="32"/>
                  </a:lnTo>
                  <a:lnTo>
                    <a:pt x="234" y="44"/>
                  </a:lnTo>
                  <a:lnTo>
                    <a:pt x="234" y="54"/>
                  </a:lnTo>
                  <a:lnTo>
                    <a:pt x="222" y="66"/>
                  </a:lnTo>
                  <a:lnTo>
                    <a:pt x="220" y="68"/>
                  </a:lnTo>
                  <a:lnTo>
                    <a:pt x="220" y="74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86"/>
                  </a:lnTo>
                  <a:lnTo>
                    <a:pt x="212" y="90"/>
                  </a:lnTo>
                  <a:lnTo>
                    <a:pt x="208" y="92"/>
                  </a:lnTo>
                  <a:lnTo>
                    <a:pt x="198" y="96"/>
                  </a:lnTo>
                  <a:lnTo>
                    <a:pt x="194" y="106"/>
                  </a:lnTo>
                  <a:lnTo>
                    <a:pt x="186" y="108"/>
                  </a:lnTo>
                  <a:lnTo>
                    <a:pt x="182" y="114"/>
                  </a:lnTo>
                  <a:lnTo>
                    <a:pt x="174" y="120"/>
                  </a:lnTo>
                  <a:lnTo>
                    <a:pt x="166" y="126"/>
                  </a:lnTo>
                  <a:lnTo>
                    <a:pt x="162" y="126"/>
                  </a:lnTo>
                  <a:lnTo>
                    <a:pt x="156" y="130"/>
                  </a:lnTo>
                  <a:lnTo>
                    <a:pt x="150" y="132"/>
                  </a:lnTo>
                  <a:lnTo>
                    <a:pt x="146" y="134"/>
                  </a:lnTo>
                  <a:lnTo>
                    <a:pt x="130" y="134"/>
                  </a:lnTo>
                  <a:lnTo>
                    <a:pt x="116" y="134"/>
                  </a:lnTo>
                  <a:lnTo>
                    <a:pt x="96" y="132"/>
                  </a:lnTo>
                  <a:lnTo>
                    <a:pt x="86" y="130"/>
                  </a:lnTo>
                  <a:lnTo>
                    <a:pt x="84" y="128"/>
                  </a:lnTo>
                  <a:lnTo>
                    <a:pt x="80" y="124"/>
                  </a:lnTo>
                  <a:lnTo>
                    <a:pt x="78" y="124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42" y="138"/>
                  </a:lnTo>
                  <a:lnTo>
                    <a:pt x="38" y="144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0" y="148"/>
                  </a:lnTo>
                  <a:lnTo>
                    <a:pt x="24" y="148"/>
                  </a:lnTo>
                  <a:lnTo>
                    <a:pt x="6" y="144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2" y="180"/>
                  </a:lnTo>
                  <a:lnTo>
                    <a:pt x="8" y="182"/>
                  </a:lnTo>
                  <a:lnTo>
                    <a:pt x="10" y="188"/>
                  </a:lnTo>
                  <a:lnTo>
                    <a:pt x="20" y="200"/>
                  </a:lnTo>
                  <a:lnTo>
                    <a:pt x="24" y="204"/>
                  </a:lnTo>
                  <a:lnTo>
                    <a:pt x="26" y="208"/>
                  </a:lnTo>
                  <a:lnTo>
                    <a:pt x="30" y="212"/>
                  </a:lnTo>
                  <a:lnTo>
                    <a:pt x="32" y="214"/>
                  </a:lnTo>
                  <a:lnTo>
                    <a:pt x="34" y="218"/>
                  </a:lnTo>
                  <a:lnTo>
                    <a:pt x="36" y="230"/>
                  </a:lnTo>
                  <a:lnTo>
                    <a:pt x="34" y="236"/>
                  </a:lnTo>
                  <a:lnTo>
                    <a:pt x="34" y="240"/>
                  </a:lnTo>
                  <a:lnTo>
                    <a:pt x="30" y="242"/>
                  </a:lnTo>
                  <a:lnTo>
                    <a:pt x="22" y="244"/>
                  </a:lnTo>
                  <a:lnTo>
                    <a:pt x="20" y="244"/>
                  </a:lnTo>
                  <a:lnTo>
                    <a:pt x="20" y="260"/>
                  </a:lnTo>
                  <a:lnTo>
                    <a:pt x="22" y="266"/>
                  </a:lnTo>
                  <a:lnTo>
                    <a:pt x="22" y="268"/>
                  </a:lnTo>
                  <a:lnTo>
                    <a:pt x="40" y="258"/>
                  </a:lnTo>
                  <a:lnTo>
                    <a:pt x="60" y="244"/>
                  </a:lnTo>
                  <a:lnTo>
                    <a:pt x="84" y="236"/>
                  </a:lnTo>
                  <a:lnTo>
                    <a:pt x="90" y="234"/>
                  </a:lnTo>
                  <a:lnTo>
                    <a:pt x="110" y="224"/>
                  </a:lnTo>
                  <a:lnTo>
                    <a:pt x="146" y="224"/>
                  </a:lnTo>
                  <a:lnTo>
                    <a:pt x="160" y="230"/>
                  </a:lnTo>
                  <a:lnTo>
                    <a:pt x="170" y="240"/>
                  </a:lnTo>
                  <a:lnTo>
                    <a:pt x="180" y="234"/>
                  </a:lnTo>
                  <a:lnTo>
                    <a:pt x="210" y="234"/>
                  </a:lnTo>
                  <a:lnTo>
                    <a:pt x="216" y="240"/>
                  </a:lnTo>
                  <a:lnTo>
                    <a:pt x="234" y="258"/>
                  </a:lnTo>
                  <a:lnTo>
                    <a:pt x="240" y="264"/>
                  </a:lnTo>
                  <a:lnTo>
                    <a:pt x="250" y="268"/>
                  </a:lnTo>
                  <a:lnTo>
                    <a:pt x="284" y="258"/>
                  </a:lnTo>
                  <a:lnTo>
                    <a:pt x="300" y="264"/>
                  </a:lnTo>
                  <a:lnTo>
                    <a:pt x="330" y="268"/>
                  </a:lnTo>
                  <a:lnTo>
                    <a:pt x="348" y="266"/>
                  </a:lnTo>
                  <a:lnTo>
                    <a:pt x="360" y="264"/>
                  </a:lnTo>
                  <a:lnTo>
                    <a:pt x="370" y="258"/>
                  </a:lnTo>
                  <a:lnTo>
                    <a:pt x="370" y="254"/>
                  </a:lnTo>
                  <a:lnTo>
                    <a:pt x="364" y="244"/>
                  </a:lnTo>
                  <a:lnTo>
                    <a:pt x="364" y="234"/>
                  </a:lnTo>
                  <a:lnTo>
                    <a:pt x="374" y="220"/>
                  </a:lnTo>
                  <a:lnTo>
                    <a:pt x="374" y="210"/>
                  </a:lnTo>
                  <a:lnTo>
                    <a:pt x="364" y="200"/>
                  </a:lnTo>
                  <a:lnTo>
                    <a:pt x="364" y="170"/>
                  </a:lnTo>
                  <a:lnTo>
                    <a:pt x="410" y="124"/>
                  </a:lnTo>
                  <a:lnTo>
                    <a:pt x="418" y="120"/>
                  </a:lnTo>
                  <a:lnTo>
                    <a:pt x="418" y="112"/>
                  </a:lnTo>
                  <a:lnTo>
                    <a:pt x="418" y="110"/>
                  </a:lnTo>
                  <a:lnTo>
                    <a:pt x="416" y="108"/>
                  </a:lnTo>
                  <a:lnTo>
                    <a:pt x="414" y="106"/>
                  </a:lnTo>
                  <a:lnTo>
                    <a:pt x="406" y="104"/>
                  </a:lnTo>
                  <a:lnTo>
                    <a:pt x="404" y="100"/>
                  </a:lnTo>
                  <a:lnTo>
                    <a:pt x="402" y="102"/>
                  </a:lnTo>
                  <a:lnTo>
                    <a:pt x="404" y="98"/>
                  </a:lnTo>
                  <a:lnTo>
                    <a:pt x="408" y="90"/>
                  </a:lnTo>
                  <a:lnTo>
                    <a:pt x="414" y="82"/>
                  </a:lnTo>
                  <a:lnTo>
                    <a:pt x="416" y="80"/>
                  </a:lnTo>
                  <a:lnTo>
                    <a:pt x="418" y="78"/>
                  </a:lnTo>
                  <a:lnTo>
                    <a:pt x="418" y="76"/>
                  </a:lnTo>
                  <a:lnTo>
                    <a:pt x="416" y="68"/>
                  </a:lnTo>
                  <a:lnTo>
                    <a:pt x="424" y="60"/>
                  </a:lnTo>
                  <a:lnTo>
                    <a:pt x="426" y="60"/>
                  </a:lnTo>
                  <a:lnTo>
                    <a:pt x="428" y="56"/>
                  </a:lnTo>
                  <a:lnTo>
                    <a:pt x="428" y="54"/>
                  </a:lnTo>
                  <a:lnTo>
                    <a:pt x="420" y="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4" name="Freeform 264"/>
            <p:cNvSpPr>
              <a:spLocks/>
            </p:cNvSpPr>
            <p:nvPr/>
          </p:nvSpPr>
          <p:spPr bwMode="auto">
            <a:xfrm>
              <a:off x="3466" y="4068"/>
              <a:ext cx="434" cy="274"/>
            </a:xfrm>
            <a:custGeom>
              <a:avLst/>
              <a:gdLst>
                <a:gd name="T0" fmla="*/ 386 w 434"/>
                <a:gd name="T1" fmla="*/ 40 h 274"/>
                <a:gd name="T2" fmla="*/ 368 w 434"/>
                <a:gd name="T3" fmla="*/ 26 h 274"/>
                <a:gd name="T4" fmla="*/ 326 w 434"/>
                <a:gd name="T5" fmla="*/ 0 h 274"/>
                <a:gd name="T6" fmla="*/ 242 w 434"/>
                <a:gd name="T7" fmla="*/ 20 h 274"/>
                <a:gd name="T8" fmla="*/ 234 w 434"/>
                <a:gd name="T9" fmla="*/ 54 h 274"/>
                <a:gd name="T10" fmla="*/ 216 w 434"/>
                <a:gd name="T11" fmla="*/ 88 h 274"/>
                <a:gd name="T12" fmla="*/ 186 w 434"/>
                <a:gd name="T13" fmla="*/ 110 h 274"/>
                <a:gd name="T14" fmla="*/ 164 w 434"/>
                <a:gd name="T15" fmla="*/ 126 h 274"/>
                <a:gd name="T16" fmla="*/ 132 w 434"/>
                <a:gd name="T17" fmla="*/ 134 h 274"/>
                <a:gd name="T18" fmla="*/ 82 w 434"/>
                <a:gd name="T19" fmla="*/ 124 h 274"/>
                <a:gd name="T20" fmla="*/ 32 w 434"/>
                <a:gd name="T21" fmla="*/ 148 h 274"/>
                <a:gd name="T22" fmla="*/ 32 w 434"/>
                <a:gd name="T23" fmla="*/ 148 h 274"/>
                <a:gd name="T24" fmla="*/ 14 w 434"/>
                <a:gd name="T25" fmla="*/ 146 h 274"/>
                <a:gd name="T26" fmla="*/ 0 w 434"/>
                <a:gd name="T27" fmla="*/ 176 h 274"/>
                <a:gd name="T28" fmla="*/ 20 w 434"/>
                <a:gd name="T29" fmla="*/ 202 h 274"/>
                <a:gd name="T30" fmla="*/ 36 w 434"/>
                <a:gd name="T31" fmla="*/ 228 h 274"/>
                <a:gd name="T32" fmla="*/ 38 w 434"/>
                <a:gd name="T33" fmla="*/ 230 h 274"/>
                <a:gd name="T34" fmla="*/ 34 w 434"/>
                <a:gd name="T35" fmla="*/ 238 h 274"/>
                <a:gd name="T36" fmla="*/ 20 w 434"/>
                <a:gd name="T37" fmla="*/ 262 h 274"/>
                <a:gd name="T38" fmla="*/ 94 w 434"/>
                <a:gd name="T39" fmla="*/ 238 h 274"/>
                <a:gd name="T40" fmla="*/ 240 w 434"/>
                <a:gd name="T41" fmla="*/ 268 h 274"/>
                <a:gd name="T42" fmla="*/ 374 w 434"/>
                <a:gd name="T43" fmla="*/ 256 h 274"/>
                <a:gd name="T44" fmla="*/ 422 w 434"/>
                <a:gd name="T45" fmla="*/ 122 h 274"/>
                <a:gd name="T46" fmla="*/ 420 w 434"/>
                <a:gd name="T47" fmla="*/ 108 h 274"/>
                <a:gd name="T48" fmla="*/ 404 w 434"/>
                <a:gd name="T49" fmla="*/ 102 h 274"/>
                <a:gd name="T50" fmla="*/ 404 w 434"/>
                <a:gd name="T51" fmla="*/ 104 h 274"/>
                <a:gd name="T52" fmla="*/ 406 w 434"/>
                <a:gd name="T53" fmla="*/ 104 h 274"/>
                <a:gd name="T54" fmla="*/ 418 w 434"/>
                <a:gd name="T55" fmla="*/ 86 h 274"/>
                <a:gd name="T56" fmla="*/ 420 w 434"/>
                <a:gd name="T57" fmla="*/ 72 h 274"/>
                <a:gd name="T58" fmla="*/ 432 w 434"/>
                <a:gd name="T59" fmla="*/ 58 h 274"/>
                <a:gd name="T60" fmla="*/ 428 w 434"/>
                <a:gd name="T61" fmla="*/ 54 h 274"/>
                <a:gd name="T62" fmla="*/ 416 w 434"/>
                <a:gd name="T63" fmla="*/ 70 h 274"/>
                <a:gd name="T64" fmla="*/ 410 w 434"/>
                <a:gd name="T65" fmla="*/ 92 h 274"/>
                <a:gd name="T66" fmla="*/ 404 w 434"/>
                <a:gd name="T67" fmla="*/ 106 h 274"/>
                <a:gd name="T68" fmla="*/ 418 w 434"/>
                <a:gd name="T69" fmla="*/ 114 h 274"/>
                <a:gd name="T70" fmla="*/ 410 w 434"/>
                <a:gd name="T71" fmla="*/ 124 h 274"/>
                <a:gd name="T72" fmla="*/ 360 w 434"/>
                <a:gd name="T73" fmla="*/ 264 h 274"/>
                <a:gd name="T74" fmla="*/ 182 w 434"/>
                <a:gd name="T75" fmla="*/ 234 h 274"/>
                <a:gd name="T76" fmla="*/ 24 w 434"/>
                <a:gd name="T77" fmla="*/ 270 h 274"/>
                <a:gd name="T78" fmla="*/ 22 w 434"/>
                <a:gd name="T79" fmla="*/ 248 h 274"/>
                <a:gd name="T80" fmla="*/ 38 w 434"/>
                <a:gd name="T81" fmla="*/ 230 h 274"/>
                <a:gd name="T82" fmla="*/ 38 w 434"/>
                <a:gd name="T83" fmla="*/ 220 h 274"/>
                <a:gd name="T84" fmla="*/ 12 w 434"/>
                <a:gd name="T85" fmla="*/ 184 h 274"/>
                <a:gd name="T86" fmla="*/ 4 w 434"/>
                <a:gd name="T87" fmla="*/ 162 h 274"/>
                <a:gd name="T88" fmla="*/ 26 w 434"/>
                <a:gd name="T89" fmla="*/ 152 h 274"/>
                <a:gd name="T90" fmla="*/ 40 w 434"/>
                <a:gd name="T91" fmla="*/ 148 h 274"/>
                <a:gd name="T92" fmla="*/ 86 w 434"/>
                <a:gd name="T93" fmla="*/ 132 h 274"/>
                <a:gd name="T94" fmla="*/ 98 w 434"/>
                <a:gd name="T95" fmla="*/ 136 h 274"/>
                <a:gd name="T96" fmla="*/ 160 w 434"/>
                <a:gd name="T97" fmla="*/ 134 h 274"/>
                <a:gd name="T98" fmla="*/ 188 w 434"/>
                <a:gd name="T99" fmla="*/ 110 h 274"/>
                <a:gd name="T100" fmla="*/ 218 w 434"/>
                <a:gd name="T101" fmla="*/ 90 h 274"/>
                <a:gd name="T102" fmla="*/ 226 w 434"/>
                <a:gd name="T103" fmla="*/ 70 h 274"/>
                <a:gd name="T104" fmla="*/ 238 w 434"/>
                <a:gd name="T105" fmla="*/ 46 h 274"/>
                <a:gd name="T106" fmla="*/ 310 w 434"/>
                <a:gd name="T107" fmla="*/ 18 h 274"/>
                <a:gd name="T108" fmla="*/ 348 w 434"/>
                <a:gd name="T109" fmla="*/ 12 h 274"/>
                <a:gd name="T110" fmla="*/ 368 w 434"/>
                <a:gd name="T111" fmla="*/ 32 h 274"/>
                <a:gd name="T112" fmla="*/ 368 w 434"/>
                <a:gd name="T113" fmla="*/ 32 h 274"/>
                <a:gd name="T114" fmla="*/ 422 w 434"/>
                <a:gd name="T115" fmla="*/ 50 h 2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4"/>
                <a:gd name="T175" fmla="*/ 0 h 274"/>
                <a:gd name="T176" fmla="*/ 434 w 434"/>
                <a:gd name="T177" fmla="*/ 274 h 2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4" h="274">
                  <a:moveTo>
                    <a:pt x="422" y="48"/>
                  </a:moveTo>
                  <a:lnTo>
                    <a:pt x="422" y="46"/>
                  </a:lnTo>
                  <a:lnTo>
                    <a:pt x="394" y="46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0" y="44"/>
                  </a:lnTo>
                  <a:lnTo>
                    <a:pt x="386" y="40"/>
                  </a:lnTo>
                  <a:lnTo>
                    <a:pt x="378" y="34"/>
                  </a:lnTo>
                  <a:lnTo>
                    <a:pt x="372" y="30"/>
                  </a:lnTo>
                  <a:lnTo>
                    <a:pt x="370" y="30"/>
                  </a:lnTo>
                  <a:lnTo>
                    <a:pt x="372" y="30"/>
                  </a:lnTo>
                  <a:lnTo>
                    <a:pt x="372" y="28"/>
                  </a:lnTo>
                  <a:lnTo>
                    <a:pt x="368" y="26"/>
                  </a:lnTo>
                  <a:lnTo>
                    <a:pt x="360" y="22"/>
                  </a:lnTo>
                  <a:lnTo>
                    <a:pt x="358" y="20"/>
                  </a:lnTo>
                  <a:lnTo>
                    <a:pt x="356" y="16"/>
                  </a:lnTo>
                  <a:lnTo>
                    <a:pt x="350" y="8"/>
                  </a:lnTo>
                  <a:lnTo>
                    <a:pt x="346" y="6"/>
                  </a:lnTo>
                  <a:lnTo>
                    <a:pt x="338" y="2"/>
                  </a:lnTo>
                  <a:lnTo>
                    <a:pt x="326" y="0"/>
                  </a:lnTo>
                  <a:lnTo>
                    <a:pt x="320" y="0"/>
                  </a:lnTo>
                  <a:lnTo>
                    <a:pt x="320" y="2"/>
                  </a:lnTo>
                  <a:lnTo>
                    <a:pt x="318" y="12"/>
                  </a:lnTo>
                  <a:lnTo>
                    <a:pt x="308" y="14"/>
                  </a:lnTo>
                  <a:lnTo>
                    <a:pt x="304" y="14"/>
                  </a:lnTo>
                  <a:lnTo>
                    <a:pt x="286" y="16"/>
                  </a:lnTo>
                  <a:lnTo>
                    <a:pt x="264" y="16"/>
                  </a:lnTo>
                  <a:lnTo>
                    <a:pt x="258" y="18"/>
                  </a:lnTo>
                  <a:lnTo>
                    <a:pt x="254" y="20"/>
                  </a:lnTo>
                  <a:lnTo>
                    <a:pt x="242" y="20"/>
                  </a:lnTo>
                  <a:lnTo>
                    <a:pt x="234" y="32"/>
                  </a:lnTo>
                  <a:lnTo>
                    <a:pt x="234" y="34"/>
                  </a:lnTo>
                  <a:lnTo>
                    <a:pt x="234" y="38"/>
                  </a:lnTo>
                  <a:lnTo>
                    <a:pt x="234" y="4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4" y="54"/>
                  </a:lnTo>
                  <a:lnTo>
                    <a:pt x="222" y="66"/>
                  </a:lnTo>
                  <a:lnTo>
                    <a:pt x="220" y="70"/>
                  </a:lnTo>
                  <a:lnTo>
                    <a:pt x="220" y="76"/>
                  </a:lnTo>
                  <a:lnTo>
                    <a:pt x="218" y="80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12" y="90"/>
                  </a:lnTo>
                  <a:lnTo>
                    <a:pt x="210" y="92"/>
                  </a:lnTo>
                  <a:lnTo>
                    <a:pt x="210" y="94"/>
                  </a:lnTo>
                  <a:lnTo>
                    <a:pt x="210" y="92"/>
                  </a:lnTo>
                  <a:lnTo>
                    <a:pt x="198" y="96"/>
                  </a:lnTo>
                  <a:lnTo>
                    <a:pt x="194" y="106"/>
                  </a:lnTo>
                  <a:lnTo>
                    <a:pt x="188" y="108"/>
                  </a:lnTo>
                  <a:lnTo>
                    <a:pt x="186" y="110"/>
                  </a:lnTo>
                  <a:lnTo>
                    <a:pt x="182" y="114"/>
                  </a:lnTo>
                  <a:lnTo>
                    <a:pt x="174" y="122"/>
                  </a:lnTo>
                  <a:lnTo>
                    <a:pt x="168" y="126"/>
                  </a:lnTo>
                  <a:lnTo>
                    <a:pt x="164" y="126"/>
                  </a:lnTo>
                  <a:lnTo>
                    <a:pt x="162" y="126"/>
                  </a:lnTo>
                  <a:lnTo>
                    <a:pt x="162" y="128"/>
                  </a:lnTo>
                  <a:lnTo>
                    <a:pt x="154" y="132"/>
                  </a:lnTo>
                  <a:lnTo>
                    <a:pt x="148" y="134"/>
                  </a:lnTo>
                  <a:lnTo>
                    <a:pt x="132" y="134"/>
                  </a:lnTo>
                  <a:lnTo>
                    <a:pt x="118" y="134"/>
                  </a:lnTo>
                  <a:lnTo>
                    <a:pt x="9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4" y="126"/>
                  </a:lnTo>
                  <a:lnTo>
                    <a:pt x="82" y="124"/>
                  </a:lnTo>
                  <a:lnTo>
                    <a:pt x="80" y="124"/>
                  </a:lnTo>
                  <a:lnTo>
                    <a:pt x="64" y="144"/>
                  </a:lnTo>
                  <a:lnTo>
                    <a:pt x="44" y="136"/>
                  </a:lnTo>
                  <a:lnTo>
                    <a:pt x="38" y="144"/>
                  </a:lnTo>
                  <a:lnTo>
                    <a:pt x="34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26" y="148"/>
                  </a:lnTo>
                  <a:lnTo>
                    <a:pt x="14" y="146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8" y="186"/>
                  </a:lnTo>
                  <a:lnTo>
                    <a:pt x="10" y="190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02"/>
                  </a:lnTo>
                  <a:lnTo>
                    <a:pt x="24" y="208"/>
                  </a:lnTo>
                  <a:lnTo>
                    <a:pt x="26" y="210"/>
                  </a:lnTo>
                  <a:lnTo>
                    <a:pt x="28" y="214"/>
                  </a:lnTo>
                  <a:lnTo>
                    <a:pt x="30" y="216"/>
                  </a:lnTo>
                  <a:lnTo>
                    <a:pt x="34" y="220"/>
                  </a:lnTo>
                  <a:lnTo>
                    <a:pt x="36" y="228"/>
                  </a:lnTo>
                  <a:lnTo>
                    <a:pt x="36" y="232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40" y="232"/>
                  </a:lnTo>
                  <a:lnTo>
                    <a:pt x="38" y="230"/>
                  </a:lnTo>
                  <a:lnTo>
                    <a:pt x="36" y="230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4" y="238"/>
                  </a:lnTo>
                  <a:lnTo>
                    <a:pt x="32" y="242"/>
                  </a:lnTo>
                  <a:lnTo>
                    <a:pt x="24" y="244"/>
                  </a:lnTo>
                  <a:lnTo>
                    <a:pt x="22" y="244"/>
                  </a:lnTo>
                  <a:lnTo>
                    <a:pt x="20" y="244"/>
                  </a:lnTo>
                  <a:lnTo>
                    <a:pt x="20" y="262"/>
                  </a:lnTo>
                  <a:lnTo>
                    <a:pt x="20" y="264"/>
                  </a:lnTo>
                  <a:lnTo>
                    <a:pt x="22" y="268"/>
                  </a:lnTo>
                  <a:lnTo>
                    <a:pt x="24" y="270"/>
                  </a:lnTo>
                  <a:lnTo>
                    <a:pt x="24" y="272"/>
                  </a:lnTo>
                  <a:lnTo>
                    <a:pt x="44" y="262"/>
                  </a:lnTo>
                  <a:lnTo>
                    <a:pt x="64" y="248"/>
                  </a:lnTo>
                  <a:lnTo>
                    <a:pt x="86" y="240"/>
                  </a:lnTo>
                  <a:lnTo>
                    <a:pt x="94" y="238"/>
                  </a:lnTo>
                  <a:lnTo>
                    <a:pt x="112" y="228"/>
                  </a:lnTo>
                  <a:lnTo>
                    <a:pt x="146" y="228"/>
                  </a:lnTo>
                  <a:lnTo>
                    <a:pt x="162" y="232"/>
                  </a:lnTo>
                  <a:lnTo>
                    <a:pt x="172" y="244"/>
                  </a:lnTo>
                  <a:lnTo>
                    <a:pt x="182" y="238"/>
                  </a:lnTo>
                  <a:lnTo>
                    <a:pt x="212" y="238"/>
                  </a:lnTo>
                  <a:lnTo>
                    <a:pt x="216" y="244"/>
                  </a:lnTo>
                  <a:lnTo>
                    <a:pt x="236" y="262"/>
                  </a:lnTo>
                  <a:lnTo>
                    <a:pt x="240" y="268"/>
                  </a:lnTo>
                  <a:lnTo>
                    <a:pt x="252" y="274"/>
                  </a:lnTo>
                  <a:lnTo>
                    <a:pt x="286" y="264"/>
                  </a:lnTo>
                  <a:lnTo>
                    <a:pt x="302" y="268"/>
                  </a:lnTo>
                  <a:lnTo>
                    <a:pt x="332" y="272"/>
                  </a:lnTo>
                  <a:lnTo>
                    <a:pt x="350" y="270"/>
                  </a:lnTo>
                  <a:lnTo>
                    <a:pt x="362" y="268"/>
                  </a:lnTo>
                  <a:lnTo>
                    <a:pt x="374" y="262"/>
                  </a:lnTo>
                  <a:lnTo>
                    <a:pt x="374" y="256"/>
                  </a:lnTo>
                  <a:lnTo>
                    <a:pt x="368" y="246"/>
                  </a:lnTo>
                  <a:lnTo>
                    <a:pt x="368" y="236"/>
                  </a:lnTo>
                  <a:lnTo>
                    <a:pt x="378" y="222"/>
                  </a:lnTo>
                  <a:lnTo>
                    <a:pt x="378" y="212"/>
                  </a:lnTo>
                  <a:lnTo>
                    <a:pt x="378" y="210"/>
                  </a:lnTo>
                  <a:lnTo>
                    <a:pt x="368" y="200"/>
                  </a:lnTo>
                  <a:lnTo>
                    <a:pt x="368" y="172"/>
                  </a:lnTo>
                  <a:lnTo>
                    <a:pt x="412" y="128"/>
                  </a:lnTo>
                  <a:lnTo>
                    <a:pt x="422" y="124"/>
                  </a:lnTo>
                  <a:lnTo>
                    <a:pt x="422" y="122"/>
                  </a:lnTo>
                  <a:lnTo>
                    <a:pt x="422" y="114"/>
                  </a:lnTo>
                  <a:lnTo>
                    <a:pt x="420" y="114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10"/>
                  </a:lnTo>
                  <a:lnTo>
                    <a:pt x="420" y="108"/>
                  </a:lnTo>
                  <a:lnTo>
                    <a:pt x="416" y="106"/>
                  </a:lnTo>
                  <a:lnTo>
                    <a:pt x="410" y="104"/>
                  </a:lnTo>
                  <a:lnTo>
                    <a:pt x="408" y="102"/>
                  </a:lnTo>
                  <a:lnTo>
                    <a:pt x="406" y="102"/>
                  </a:lnTo>
                  <a:lnTo>
                    <a:pt x="406" y="100"/>
                  </a:lnTo>
                  <a:lnTo>
                    <a:pt x="404" y="102"/>
                  </a:lnTo>
                  <a:lnTo>
                    <a:pt x="404" y="104"/>
                  </a:lnTo>
                  <a:lnTo>
                    <a:pt x="406" y="102"/>
                  </a:lnTo>
                  <a:lnTo>
                    <a:pt x="404" y="102"/>
                  </a:lnTo>
                  <a:lnTo>
                    <a:pt x="404" y="104"/>
                  </a:lnTo>
                  <a:lnTo>
                    <a:pt x="406" y="102"/>
                  </a:lnTo>
                  <a:lnTo>
                    <a:pt x="404" y="104"/>
                  </a:lnTo>
                  <a:lnTo>
                    <a:pt x="406" y="104"/>
                  </a:lnTo>
                  <a:lnTo>
                    <a:pt x="406" y="102"/>
                  </a:lnTo>
                  <a:lnTo>
                    <a:pt x="404" y="104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10" y="96"/>
                  </a:lnTo>
                  <a:lnTo>
                    <a:pt x="412" y="94"/>
                  </a:lnTo>
                  <a:lnTo>
                    <a:pt x="418" y="86"/>
                  </a:lnTo>
                  <a:lnTo>
                    <a:pt x="416" y="84"/>
                  </a:lnTo>
                  <a:lnTo>
                    <a:pt x="416" y="86"/>
                  </a:lnTo>
                  <a:lnTo>
                    <a:pt x="420" y="84"/>
                  </a:lnTo>
                  <a:lnTo>
                    <a:pt x="422" y="82"/>
                  </a:lnTo>
                  <a:lnTo>
                    <a:pt x="422" y="78"/>
                  </a:lnTo>
                  <a:lnTo>
                    <a:pt x="422" y="76"/>
                  </a:lnTo>
                  <a:lnTo>
                    <a:pt x="420" y="72"/>
                  </a:lnTo>
                  <a:lnTo>
                    <a:pt x="420" y="70"/>
                  </a:lnTo>
                  <a:lnTo>
                    <a:pt x="418" y="70"/>
                  </a:lnTo>
                  <a:lnTo>
                    <a:pt x="420" y="70"/>
                  </a:lnTo>
                  <a:lnTo>
                    <a:pt x="426" y="64"/>
                  </a:lnTo>
                  <a:lnTo>
                    <a:pt x="428" y="64"/>
                  </a:lnTo>
                  <a:lnTo>
                    <a:pt x="430" y="64"/>
                  </a:lnTo>
                  <a:lnTo>
                    <a:pt x="432" y="58"/>
                  </a:lnTo>
                  <a:lnTo>
                    <a:pt x="432" y="56"/>
                  </a:lnTo>
                  <a:lnTo>
                    <a:pt x="434" y="54"/>
                  </a:lnTo>
                  <a:lnTo>
                    <a:pt x="422" y="46"/>
                  </a:lnTo>
                  <a:lnTo>
                    <a:pt x="422" y="48"/>
                  </a:lnTo>
                  <a:lnTo>
                    <a:pt x="420" y="50"/>
                  </a:lnTo>
                  <a:lnTo>
                    <a:pt x="430" y="56"/>
                  </a:lnTo>
                  <a:lnTo>
                    <a:pt x="428" y="54"/>
                  </a:lnTo>
                  <a:lnTo>
                    <a:pt x="428" y="58"/>
                  </a:lnTo>
                  <a:lnTo>
                    <a:pt x="426" y="62"/>
                  </a:lnTo>
                  <a:lnTo>
                    <a:pt x="428" y="62"/>
                  </a:lnTo>
                  <a:lnTo>
                    <a:pt x="428" y="60"/>
                  </a:lnTo>
                  <a:lnTo>
                    <a:pt x="426" y="60"/>
                  </a:lnTo>
                  <a:lnTo>
                    <a:pt x="424" y="60"/>
                  </a:lnTo>
                  <a:lnTo>
                    <a:pt x="416" y="68"/>
                  </a:lnTo>
                  <a:lnTo>
                    <a:pt x="416" y="70"/>
                  </a:lnTo>
                  <a:lnTo>
                    <a:pt x="418" y="78"/>
                  </a:lnTo>
                  <a:lnTo>
                    <a:pt x="416" y="82"/>
                  </a:lnTo>
                  <a:lnTo>
                    <a:pt x="414" y="82"/>
                  </a:lnTo>
                  <a:lnTo>
                    <a:pt x="410" y="92"/>
                  </a:lnTo>
                  <a:lnTo>
                    <a:pt x="410" y="90"/>
                  </a:lnTo>
                  <a:lnTo>
                    <a:pt x="404" y="100"/>
                  </a:lnTo>
                  <a:lnTo>
                    <a:pt x="402" y="102"/>
                  </a:lnTo>
                  <a:lnTo>
                    <a:pt x="402" y="104"/>
                  </a:lnTo>
                  <a:lnTo>
                    <a:pt x="404" y="106"/>
                  </a:lnTo>
                  <a:lnTo>
                    <a:pt x="406" y="106"/>
                  </a:lnTo>
                  <a:lnTo>
                    <a:pt x="406" y="104"/>
                  </a:lnTo>
                  <a:lnTo>
                    <a:pt x="406" y="102"/>
                  </a:lnTo>
                  <a:lnTo>
                    <a:pt x="404" y="104"/>
                  </a:lnTo>
                  <a:lnTo>
                    <a:pt x="408" y="106"/>
                  </a:lnTo>
                  <a:lnTo>
                    <a:pt x="416" y="110"/>
                  </a:lnTo>
                  <a:lnTo>
                    <a:pt x="418" y="112"/>
                  </a:lnTo>
                  <a:lnTo>
                    <a:pt x="418" y="114"/>
                  </a:lnTo>
                  <a:lnTo>
                    <a:pt x="418" y="122"/>
                  </a:lnTo>
                  <a:lnTo>
                    <a:pt x="420" y="122"/>
                  </a:lnTo>
                  <a:lnTo>
                    <a:pt x="420" y="120"/>
                  </a:lnTo>
                  <a:lnTo>
                    <a:pt x="410" y="124"/>
                  </a:lnTo>
                  <a:lnTo>
                    <a:pt x="364" y="170"/>
                  </a:lnTo>
                  <a:lnTo>
                    <a:pt x="364" y="202"/>
                  </a:lnTo>
                  <a:lnTo>
                    <a:pt x="374" y="212"/>
                  </a:lnTo>
                  <a:lnTo>
                    <a:pt x="374" y="220"/>
                  </a:lnTo>
                  <a:lnTo>
                    <a:pt x="364" y="236"/>
                  </a:lnTo>
                  <a:lnTo>
                    <a:pt x="364" y="246"/>
                  </a:lnTo>
                  <a:lnTo>
                    <a:pt x="370" y="256"/>
                  </a:lnTo>
                  <a:lnTo>
                    <a:pt x="370" y="260"/>
                  </a:lnTo>
                  <a:lnTo>
                    <a:pt x="360" y="264"/>
                  </a:lnTo>
                  <a:lnTo>
                    <a:pt x="350" y="266"/>
                  </a:lnTo>
                  <a:lnTo>
                    <a:pt x="332" y="268"/>
                  </a:lnTo>
                  <a:lnTo>
                    <a:pt x="302" y="264"/>
                  </a:lnTo>
                  <a:lnTo>
                    <a:pt x="286" y="258"/>
                  </a:lnTo>
                  <a:lnTo>
                    <a:pt x="252" y="268"/>
                  </a:lnTo>
                  <a:lnTo>
                    <a:pt x="244" y="264"/>
                  </a:lnTo>
                  <a:lnTo>
                    <a:pt x="238" y="260"/>
                  </a:lnTo>
                  <a:lnTo>
                    <a:pt x="220" y="240"/>
                  </a:lnTo>
                  <a:lnTo>
                    <a:pt x="212" y="234"/>
                  </a:lnTo>
                  <a:lnTo>
                    <a:pt x="182" y="234"/>
                  </a:lnTo>
                  <a:lnTo>
                    <a:pt x="172" y="238"/>
                  </a:lnTo>
                  <a:lnTo>
                    <a:pt x="164" y="230"/>
                  </a:lnTo>
                  <a:lnTo>
                    <a:pt x="148" y="224"/>
                  </a:lnTo>
                  <a:lnTo>
                    <a:pt x="112" y="224"/>
                  </a:lnTo>
                  <a:lnTo>
                    <a:pt x="92" y="234"/>
                  </a:lnTo>
                  <a:lnTo>
                    <a:pt x="84" y="236"/>
                  </a:lnTo>
                  <a:lnTo>
                    <a:pt x="62" y="244"/>
                  </a:lnTo>
                  <a:lnTo>
                    <a:pt x="42" y="260"/>
                  </a:lnTo>
                  <a:lnTo>
                    <a:pt x="24" y="268"/>
                  </a:lnTo>
                  <a:lnTo>
                    <a:pt x="24" y="270"/>
                  </a:lnTo>
                  <a:lnTo>
                    <a:pt x="26" y="268"/>
                  </a:lnTo>
                  <a:lnTo>
                    <a:pt x="24" y="260"/>
                  </a:lnTo>
                  <a:lnTo>
                    <a:pt x="22" y="262"/>
                  </a:lnTo>
                  <a:lnTo>
                    <a:pt x="24" y="262"/>
                  </a:lnTo>
                  <a:lnTo>
                    <a:pt x="24" y="246"/>
                  </a:lnTo>
                  <a:lnTo>
                    <a:pt x="22" y="246"/>
                  </a:lnTo>
                  <a:lnTo>
                    <a:pt x="22" y="248"/>
                  </a:lnTo>
                  <a:lnTo>
                    <a:pt x="24" y="248"/>
                  </a:lnTo>
                  <a:lnTo>
                    <a:pt x="32" y="246"/>
                  </a:lnTo>
                  <a:lnTo>
                    <a:pt x="36" y="242"/>
                  </a:lnTo>
                  <a:lnTo>
                    <a:pt x="38" y="238"/>
                  </a:lnTo>
                  <a:lnTo>
                    <a:pt x="40" y="232"/>
                  </a:lnTo>
                  <a:lnTo>
                    <a:pt x="38" y="230"/>
                  </a:lnTo>
                  <a:lnTo>
                    <a:pt x="36" y="230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8" y="234"/>
                  </a:lnTo>
                  <a:lnTo>
                    <a:pt x="40" y="234"/>
                  </a:lnTo>
                  <a:lnTo>
                    <a:pt x="40" y="232"/>
                  </a:lnTo>
                  <a:lnTo>
                    <a:pt x="38" y="220"/>
                  </a:lnTo>
                  <a:lnTo>
                    <a:pt x="36" y="216"/>
                  </a:lnTo>
                  <a:lnTo>
                    <a:pt x="34" y="212"/>
                  </a:lnTo>
                  <a:lnTo>
                    <a:pt x="30" y="208"/>
                  </a:lnTo>
                  <a:lnTo>
                    <a:pt x="26" y="204"/>
                  </a:lnTo>
                  <a:lnTo>
                    <a:pt x="22" y="200"/>
                  </a:lnTo>
                  <a:lnTo>
                    <a:pt x="14" y="188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4" y="180"/>
                  </a:lnTo>
                  <a:lnTo>
                    <a:pt x="4" y="182"/>
                  </a:lnTo>
                  <a:lnTo>
                    <a:pt x="6" y="180"/>
                  </a:lnTo>
                  <a:lnTo>
                    <a:pt x="4" y="176"/>
                  </a:lnTo>
                  <a:lnTo>
                    <a:pt x="4" y="168"/>
                  </a:lnTo>
                  <a:lnTo>
                    <a:pt x="4" y="162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26" y="152"/>
                  </a:lnTo>
                  <a:lnTo>
                    <a:pt x="30" y="152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4" y="146"/>
                  </a:lnTo>
                  <a:lnTo>
                    <a:pt x="36" y="148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6" y="142"/>
                  </a:lnTo>
                  <a:lnTo>
                    <a:pt x="64" y="148"/>
                  </a:lnTo>
                  <a:lnTo>
                    <a:pt x="66" y="146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98" y="136"/>
                  </a:lnTo>
                  <a:lnTo>
                    <a:pt x="118" y="138"/>
                  </a:lnTo>
                  <a:lnTo>
                    <a:pt x="132" y="138"/>
                  </a:lnTo>
                  <a:lnTo>
                    <a:pt x="138" y="138"/>
                  </a:lnTo>
                  <a:lnTo>
                    <a:pt x="148" y="138"/>
                  </a:lnTo>
                  <a:lnTo>
                    <a:pt x="154" y="136"/>
                  </a:lnTo>
                  <a:lnTo>
                    <a:pt x="160" y="134"/>
                  </a:lnTo>
                  <a:lnTo>
                    <a:pt x="166" y="130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8" y="128"/>
                  </a:lnTo>
                  <a:lnTo>
                    <a:pt x="178" y="124"/>
                  </a:lnTo>
                  <a:lnTo>
                    <a:pt x="186" y="116"/>
                  </a:lnTo>
                  <a:lnTo>
                    <a:pt x="190" y="112"/>
                  </a:lnTo>
                  <a:lnTo>
                    <a:pt x="188" y="110"/>
                  </a:lnTo>
                  <a:lnTo>
                    <a:pt x="188" y="112"/>
                  </a:lnTo>
                  <a:lnTo>
                    <a:pt x="198" y="110"/>
                  </a:lnTo>
                  <a:lnTo>
                    <a:pt x="202" y="100"/>
                  </a:lnTo>
                  <a:lnTo>
                    <a:pt x="212" y="96"/>
                  </a:lnTo>
                  <a:lnTo>
                    <a:pt x="216" y="92"/>
                  </a:lnTo>
                  <a:lnTo>
                    <a:pt x="218" y="90"/>
                  </a:lnTo>
                  <a:lnTo>
                    <a:pt x="220" y="86"/>
                  </a:lnTo>
                  <a:lnTo>
                    <a:pt x="222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6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46"/>
                  </a:lnTo>
                  <a:lnTo>
                    <a:pt x="238" y="34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44" y="24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4" y="20"/>
                  </a:lnTo>
                  <a:lnTo>
                    <a:pt x="286" y="20"/>
                  </a:lnTo>
                  <a:lnTo>
                    <a:pt x="304" y="18"/>
                  </a:lnTo>
                  <a:lnTo>
                    <a:pt x="310" y="18"/>
                  </a:lnTo>
                  <a:lnTo>
                    <a:pt x="320" y="16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36" y="6"/>
                  </a:lnTo>
                  <a:lnTo>
                    <a:pt x="344" y="8"/>
                  </a:lnTo>
                  <a:lnTo>
                    <a:pt x="346" y="6"/>
                  </a:lnTo>
                  <a:lnTo>
                    <a:pt x="344" y="8"/>
                  </a:lnTo>
                  <a:lnTo>
                    <a:pt x="348" y="12"/>
                  </a:lnTo>
                  <a:lnTo>
                    <a:pt x="352" y="18"/>
                  </a:lnTo>
                  <a:lnTo>
                    <a:pt x="354" y="22"/>
                  </a:lnTo>
                  <a:lnTo>
                    <a:pt x="358" y="26"/>
                  </a:lnTo>
                  <a:lnTo>
                    <a:pt x="366" y="28"/>
                  </a:lnTo>
                  <a:lnTo>
                    <a:pt x="368" y="32"/>
                  </a:lnTo>
                  <a:lnTo>
                    <a:pt x="370" y="30"/>
                  </a:lnTo>
                  <a:lnTo>
                    <a:pt x="368" y="30"/>
                  </a:lnTo>
                  <a:lnTo>
                    <a:pt x="368" y="32"/>
                  </a:lnTo>
                  <a:lnTo>
                    <a:pt x="370" y="30"/>
                  </a:lnTo>
                  <a:lnTo>
                    <a:pt x="368" y="30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6" y="36"/>
                  </a:lnTo>
                  <a:lnTo>
                    <a:pt x="382" y="42"/>
                  </a:lnTo>
                  <a:lnTo>
                    <a:pt x="388" y="48"/>
                  </a:lnTo>
                  <a:lnTo>
                    <a:pt x="392" y="50"/>
                  </a:lnTo>
                  <a:lnTo>
                    <a:pt x="422" y="50"/>
                  </a:lnTo>
                  <a:lnTo>
                    <a:pt x="422" y="48"/>
                  </a:lnTo>
                  <a:lnTo>
                    <a:pt x="420" y="50"/>
                  </a:lnTo>
                  <a:lnTo>
                    <a:pt x="422" y="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5" name="Freeform 265"/>
            <p:cNvSpPr>
              <a:spLocks/>
            </p:cNvSpPr>
            <p:nvPr/>
          </p:nvSpPr>
          <p:spPr bwMode="auto">
            <a:xfrm>
              <a:off x="3270" y="3844"/>
              <a:ext cx="216" cy="338"/>
            </a:xfrm>
            <a:custGeom>
              <a:avLst/>
              <a:gdLst>
                <a:gd name="T0" fmla="*/ 132 w 216"/>
                <a:gd name="T1" fmla="*/ 308 h 338"/>
                <a:gd name="T2" fmla="*/ 134 w 216"/>
                <a:gd name="T3" fmla="*/ 314 h 338"/>
                <a:gd name="T4" fmla="*/ 146 w 216"/>
                <a:gd name="T5" fmla="*/ 322 h 338"/>
                <a:gd name="T6" fmla="*/ 170 w 216"/>
                <a:gd name="T7" fmla="*/ 312 h 338"/>
                <a:gd name="T8" fmla="*/ 174 w 216"/>
                <a:gd name="T9" fmla="*/ 314 h 338"/>
                <a:gd name="T10" fmla="*/ 176 w 216"/>
                <a:gd name="T11" fmla="*/ 326 h 338"/>
                <a:gd name="T12" fmla="*/ 174 w 216"/>
                <a:gd name="T13" fmla="*/ 338 h 338"/>
                <a:gd name="T14" fmla="*/ 174 w 216"/>
                <a:gd name="T15" fmla="*/ 338 h 338"/>
                <a:gd name="T16" fmla="*/ 182 w 216"/>
                <a:gd name="T17" fmla="*/ 328 h 338"/>
                <a:gd name="T18" fmla="*/ 196 w 216"/>
                <a:gd name="T19" fmla="*/ 310 h 338"/>
                <a:gd name="T20" fmla="*/ 204 w 216"/>
                <a:gd name="T21" fmla="*/ 302 h 338"/>
                <a:gd name="T22" fmla="*/ 204 w 216"/>
                <a:gd name="T23" fmla="*/ 284 h 338"/>
                <a:gd name="T24" fmla="*/ 196 w 216"/>
                <a:gd name="T25" fmla="*/ 242 h 338"/>
                <a:gd name="T26" fmla="*/ 210 w 216"/>
                <a:gd name="T27" fmla="*/ 202 h 338"/>
                <a:gd name="T28" fmla="*/ 190 w 216"/>
                <a:gd name="T29" fmla="*/ 182 h 338"/>
                <a:gd name="T30" fmla="*/ 178 w 216"/>
                <a:gd name="T31" fmla="*/ 158 h 338"/>
                <a:gd name="T32" fmla="*/ 180 w 216"/>
                <a:gd name="T33" fmla="*/ 150 h 338"/>
                <a:gd name="T34" fmla="*/ 196 w 216"/>
                <a:gd name="T35" fmla="*/ 118 h 338"/>
                <a:gd name="T36" fmla="*/ 202 w 216"/>
                <a:gd name="T37" fmla="*/ 90 h 338"/>
                <a:gd name="T38" fmla="*/ 212 w 216"/>
                <a:gd name="T39" fmla="*/ 84 h 338"/>
                <a:gd name="T40" fmla="*/ 212 w 216"/>
                <a:gd name="T41" fmla="*/ 74 h 338"/>
                <a:gd name="T42" fmla="*/ 206 w 216"/>
                <a:gd name="T43" fmla="*/ 46 h 338"/>
                <a:gd name="T44" fmla="*/ 190 w 216"/>
                <a:gd name="T45" fmla="*/ 34 h 338"/>
                <a:gd name="T46" fmla="*/ 184 w 216"/>
                <a:gd name="T47" fmla="*/ 30 h 338"/>
                <a:gd name="T48" fmla="*/ 186 w 216"/>
                <a:gd name="T49" fmla="*/ 2 h 338"/>
                <a:gd name="T50" fmla="*/ 174 w 216"/>
                <a:gd name="T51" fmla="*/ 4 h 338"/>
                <a:gd name="T52" fmla="*/ 168 w 216"/>
                <a:gd name="T53" fmla="*/ 12 h 338"/>
                <a:gd name="T54" fmla="*/ 160 w 216"/>
                <a:gd name="T55" fmla="*/ 14 h 338"/>
                <a:gd name="T56" fmla="*/ 130 w 216"/>
                <a:gd name="T57" fmla="*/ 14 h 338"/>
                <a:gd name="T58" fmla="*/ 120 w 216"/>
                <a:gd name="T59" fmla="*/ 18 h 338"/>
                <a:gd name="T60" fmla="*/ 100 w 216"/>
                <a:gd name="T61" fmla="*/ 18 h 338"/>
                <a:gd name="T62" fmla="*/ 86 w 216"/>
                <a:gd name="T63" fmla="*/ 22 h 338"/>
                <a:gd name="T64" fmla="*/ 76 w 216"/>
                <a:gd name="T65" fmla="*/ 30 h 338"/>
                <a:gd name="T66" fmla="*/ 76 w 216"/>
                <a:gd name="T67" fmla="*/ 40 h 338"/>
                <a:gd name="T68" fmla="*/ 68 w 216"/>
                <a:gd name="T69" fmla="*/ 46 h 338"/>
                <a:gd name="T70" fmla="*/ 54 w 216"/>
                <a:gd name="T71" fmla="*/ 52 h 338"/>
                <a:gd name="T72" fmla="*/ 26 w 216"/>
                <a:gd name="T73" fmla="*/ 52 h 338"/>
                <a:gd name="T74" fmla="*/ 14 w 216"/>
                <a:gd name="T75" fmla="*/ 62 h 338"/>
                <a:gd name="T76" fmla="*/ 2 w 216"/>
                <a:gd name="T77" fmla="*/ 62 h 338"/>
                <a:gd name="T78" fmla="*/ 0 w 216"/>
                <a:gd name="T79" fmla="*/ 64 h 338"/>
                <a:gd name="T80" fmla="*/ 26 w 216"/>
                <a:gd name="T81" fmla="*/ 98 h 338"/>
                <a:gd name="T82" fmla="*/ 26 w 216"/>
                <a:gd name="T83" fmla="*/ 106 h 338"/>
                <a:gd name="T84" fmla="*/ 26 w 216"/>
                <a:gd name="T85" fmla="*/ 122 h 338"/>
                <a:gd name="T86" fmla="*/ 22 w 216"/>
                <a:gd name="T87" fmla="*/ 132 h 338"/>
                <a:gd name="T88" fmla="*/ 28 w 216"/>
                <a:gd name="T89" fmla="*/ 134 h 338"/>
                <a:gd name="T90" fmla="*/ 28 w 216"/>
                <a:gd name="T91" fmla="*/ 150 h 338"/>
                <a:gd name="T92" fmla="*/ 40 w 216"/>
                <a:gd name="T93" fmla="*/ 164 h 338"/>
                <a:gd name="T94" fmla="*/ 42 w 216"/>
                <a:gd name="T95" fmla="*/ 172 h 338"/>
                <a:gd name="T96" fmla="*/ 36 w 216"/>
                <a:gd name="T97" fmla="*/ 184 h 338"/>
                <a:gd name="T98" fmla="*/ 44 w 216"/>
                <a:gd name="T99" fmla="*/ 188 h 338"/>
                <a:gd name="T100" fmla="*/ 60 w 216"/>
                <a:gd name="T101" fmla="*/ 192 h 338"/>
                <a:gd name="T102" fmla="*/ 86 w 216"/>
                <a:gd name="T103" fmla="*/ 224 h 338"/>
                <a:gd name="T104" fmla="*/ 90 w 216"/>
                <a:gd name="T105" fmla="*/ 228 h 338"/>
                <a:gd name="T106" fmla="*/ 102 w 216"/>
                <a:gd name="T107" fmla="*/ 232 h 338"/>
                <a:gd name="T108" fmla="*/ 130 w 216"/>
                <a:gd name="T109" fmla="*/ 242 h 338"/>
                <a:gd name="T110" fmla="*/ 126 w 216"/>
                <a:gd name="T111" fmla="*/ 254 h 338"/>
                <a:gd name="T112" fmla="*/ 114 w 216"/>
                <a:gd name="T113" fmla="*/ 266 h 338"/>
                <a:gd name="T114" fmla="*/ 116 w 216"/>
                <a:gd name="T115" fmla="*/ 284 h 338"/>
                <a:gd name="T116" fmla="*/ 116 w 216"/>
                <a:gd name="T117" fmla="*/ 300 h 338"/>
                <a:gd name="T118" fmla="*/ 122 w 216"/>
                <a:gd name="T119" fmla="*/ 300 h 338"/>
                <a:gd name="T120" fmla="*/ 128 w 216"/>
                <a:gd name="T121" fmla="*/ 306 h 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6"/>
                <a:gd name="T184" fmla="*/ 0 h 338"/>
                <a:gd name="T185" fmla="*/ 216 w 216"/>
                <a:gd name="T186" fmla="*/ 338 h 3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6" h="338">
                  <a:moveTo>
                    <a:pt x="128" y="306"/>
                  </a:moveTo>
                  <a:lnTo>
                    <a:pt x="128" y="306"/>
                  </a:lnTo>
                  <a:lnTo>
                    <a:pt x="132" y="308"/>
                  </a:lnTo>
                  <a:lnTo>
                    <a:pt x="134" y="312"/>
                  </a:lnTo>
                  <a:lnTo>
                    <a:pt x="134" y="314"/>
                  </a:lnTo>
                  <a:lnTo>
                    <a:pt x="140" y="318"/>
                  </a:lnTo>
                  <a:lnTo>
                    <a:pt x="146" y="322"/>
                  </a:lnTo>
                  <a:lnTo>
                    <a:pt x="158" y="31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4" y="314"/>
                  </a:lnTo>
                  <a:lnTo>
                    <a:pt x="174" y="320"/>
                  </a:lnTo>
                  <a:lnTo>
                    <a:pt x="176" y="326"/>
                  </a:lnTo>
                  <a:lnTo>
                    <a:pt x="174" y="334"/>
                  </a:lnTo>
                  <a:lnTo>
                    <a:pt x="174" y="338"/>
                  </a:lnTo>
                  <a:lnTo>
                    <a:pt x="178" y="338"/>
                  </a:lnTo>
                  <a:lnTo>
                    <a:pt x="180" y="334"/>
                  </a:lnTo>
                  <a:lnTo>
                    <a:pt x="182" y="328"/>
                  </a:lnTo>
                  <a:lnTo>
                    <a:pt x="182" y="316"/>
                  </a:lnTo>
                  <a:lnTo>
                    <a:pt x="196" y="310"/>
                  </a:lnTo>
                  <a:lnTo>
                    <a:pt x="202" y="306"/>
                  </a:lnTo>
                  <a:lnTo>
                    <a:pt x="204" y="302"/>
                  </a:lnTo>
                  <a:lnTo>
                    <a:pt x="204" y="298"/>
                  </a:lnTo>
                  <a:lnTo>
                    <a:pt x="204" y="284"/>
                  </a:lnTo>
                  <a:lnTo>
                    <a:pt x="206" y="268"/>
                  </a:lnTo>
                  <a:lnTo>
                    <a:pt x="204" y="252"/>
                  </a:lnTo>
                  <a:lnTo>
                    <a:pt x="196" y="242"/>
                  </a:lnTo>
                  <a:lnTo>
                    <a:pt x="196" y="226"/>
                  </a:lnTo>
                  <a:lnTo>
                    <a:pt x="204" y="218"/>
                  </a:lnTo>
                  <a:lnTo>
                    <a:pt x="210" y="202"/>
                  </a:lnTo>
                  <a:lnTo>
                    <a:pt x="210" y="188"/>
                  </a:lnTo>
                  <a:lnTo>
                    <a:pt x="198" y="182"/>
                  </a:lnTo>
                  <a:lnTo>
                    <a:pt x="190" y="182"/>
                  </a:lnTo>
                  <a:lnTo>
                    <a:pt x="178" y="190"/>
                  </a:lnTo>
                  <a:lnTo>
                    <a:pt x="178" y="158"/>
                  </a:lnTo>
                  <a:lnTo>
                    <a:pt x="178" y="154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90" y="132"/>
                  </a:lnTo>
                  <a:lnTo>
                    <a:pt x="196" y="118"/>
                  </a:lnTo>
                  <a:lnTo>
                    <a:pt x="196" y="94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12" y="84"/>
                  </a:lnTo>
                  <a:lnTo>
                    <a:pt x="216" y="82"/>
                  </a:lnTo>
                  <a:lnTo>
                    <a:pt x="216" y="78"/>
                  </a:lnTo>
                  <a:lnTo>
                    <a:pt x="212" y="74"/>
                  </a:lnTo>
                  <a:lnTo>
                    <a:pt x="210" y="60"/>
                  </a:lnTo>
                  <a:lnTo>
                    <a:pt x="206" y="46"/>
                  </a:lnTo>
                  <a:lnTo>
                    <a:pt x="200" y="38"/>
                  </a:lnTo>
                  <a:lnTo>
                    <a:pt x="196" y="34"/>
                  </a:lnTo>
                  <a:lnTo>
                    <a:pt x="190" y="34"/>
                  </a:lnTo>
                  <a:lnTo>
                    <a:pt x="188" y="32"/>
                  </a:lnTo>
                  <a:lnTo>
                    <a:pt x="184" y="30"/>
                  </a:lnTo>
                  <a:lnTo>
                    <a:pt x="182" y="20"/>
                  </a:lnTo>
                  <a:lnTo>
                    <a:pt x="184" y="10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4" y="4"/>
                  </a:lnTo>
                  <a:lnTo>
                    <a:pt x="170" y="10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0" y="14"/>
                  </a:lnTo>
                  <a:lnTo>
                    <a:pt x="152" y="14"/>
                  </a:lnTo>
                  <a:lnTo>
                    <a:pt x="130" y="14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0" y="18"/>
                  </a:lnTo>
                  <a:lnTo>
                    <a:pt x="90" y="20"/>
                  </a:lnTo>
                  <a:lnTo>
                    <a:pt x="86" y="22"/>
                  </a:lnTo>
                  <a:lnTo>
                    <a:pt x="80" y="28"/>
                  </a:lnTo>
                  <a:lnTo>
                    <a:pt x="76" y="30"/>
                  </a:lnTo>
                  <a:lnTo>
                    <a:pt x="76" y="32"/>
                  </a:lnTo>
                  <a:lnTo>
                    <a:pt x="76" y="40"/>
                  </a:lnTo>
                  <a:lnTo>
                    <a:pt x="72" y="42"/>
                  </a:lnTo>
                  <a:lnTo>
                    <a:pt x="68" y="46"/>
                  </a:lnTo>
                  <a:lnTo>
                    <a:pt x="62" y="52"/>
                  </a:lnTo>
                  <a:lnTo>
                    <a:pt x="54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2" y="84"/>
                  </a:lnTo>
                  <a:lnTo>
                    <a:pt x="26" y="98"/>
                  </a:lnTo>
                  <a:lnTo>
                    <a:pt x="26" y="106"/>
                  </a:lnTo>
                  <a:lnTo>
                    <a:pt x="26" y="114"/>
                  </a:lnTo>
                  <a:lnTo>
                    <a:pt x="26" y="118"/>
                  </a:lnTo>
                  <a:lnTo>
                    <a:pt x="26" y="12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6" y="132"/>
                  </a:lnTo>
                  <a:lnTo>
                    <a:pt x="28" y="134"/>
                  </a:lnTo>
                  <a:lnTo>
                    <a:pt x="28" y="138"/>
                  </a:lnTo>
                  <a:lnTo>
                    <a:pt x="28" y="150"/>
                  </a:lnTo>
                  <a:lnTo>
                    <a:pt x="30" y="158"/>
                  </a:lnTo>
                  <a:lnTo>
                    <a:pt x="40" y="164"/>
                  </a:lnTo>
                  <a:lnTo>
                    <a:pt x="40" y="166"/>
                  </a:lnTo>
                  <a:lnTo>
                    <a:pt x="42" y="172"/>
                  </a:lnTo>
                  <a:lnTo>
                    <a:pt x="40" y="176"/>
                  </a:lnTo>
                  <a:lnTo>
                    <a:pt x="38" y="182"/>
                  </a:lnTo>
                  <a:lnTo>
                    <a:pt x="36" y="184"/>
                  </a:lnTo>
                  <a:lnTo>
                    <a:pt x="38" y="186"/>
                  </a:lnTo>
                  <a:lnTo>
                    <a:pt x="40" y="188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0" y="192"/>
                  </a:lnTo>
                  <a:lnTo>
                    <a:pt x="66" y="194"/>
                  </a:lnTo>
                  <a:lnTo>
                    <a:pt x="76" y="206"/>
                  </a:lnTo>
                  <a:lnTo>
                    <a:pt x="86" y="224"/>
                  </a:lnTo>
                  <a:lnTo>
                    <a:pt x="88" y="226"/>
                  </a:lnTo>
                  <a:lnTo>
                    <a:pt x="90" y="228"/>
                  </a:lnTo>
                  <a:lnTo>
                    <a:pt x="94" y="230"/>
                  </a:lnTo>
                  <a:lnTo>
                    <a:pt x="102" y="232"/>
                  </a:lnTo>
                  <a:lnTo>
                    <a:pt x="114" y="236"/>
                  </a:lnTo>
                  <a:lnTo>
                    <a:pt x="130" y="242"/>
                  </a:lnTo>
                  <a:lnTo>
                    <a:pt x="130" y="246"/>
                  </a:lnTo>
                  <a:lnTo>
                    <a:pt x="126" y="254"/>
                  </a:lnTo>
                  <a:lnTo>
                    <a:pt x="124" y="260"/>
                  </a:lnTo>
                  <a:lnTo>
                    <a:pt x="120" y="262"/>
                  </a:lnTo>
                  <a:lnTo>
                    <a:pt x="114" y="266"/>
                  </a:lnTo>
                  <a:lnTo>
                    <a:pt x="118" y="282"/>
                  </a:lnTo>
                  <a:lnTo>
                    <a:pt x="116" y="284"/>
                  </a:lnTo>
                  <a:lnTo>
                    <a:pt x="116" y="288"/>
                  </a:lnTo>
                  <a:lnTo>
                    <a:pt x="116" y="300"/>
                  </a:lnTo>
                  <a:lnTo>
                    <a:pt x="118" y="298"/>
                  </a:lnTo>
                  <a:lnTo>
                    <a:pt x="122" y="300"/>
                  </a:lnTo>
                  <a:lnTo>
                    <a:pt x="124" y="302"/>
                  </a:lnTo>
                  <a:lnTo>
                    <a:pt x="126" y="306"/>
                  </a:lnTo>
                  <a:lnTo>
                    <a:pt x="128" y="30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6" name="Freeform 266"/>
            <p:cNvSpPr>
              <a:spLocks/>
            </p:cNvSpPr>
            <p:nvPr/>
          </p:nvSpPr>
          <p:spPr bwMode="auto">
            <a:xfrm>
              <a:off x="3268" y="3842"/>
              <a:ext cx="220" cy="344"/>
            </a:xfrm>
            <a:custGeom>
              <a:avLst/>
              <a:gdLst>
                <a:gd name="T0" fmla="*/ 134 w 220"/>
                <a:gd name="T1" fmla="*/ 318 h 344"/>
                <a:gd name="T2" fmla="*/ 160 w 220"/>
                <a:gd name="T3" fmla="*/ 318 h 344"/>
                <a:gd name="T4" fmla="*/ 174 w 220"/>
                <a:gd name="T5" fmla="*/ 316 h 344"/>
                <a:gd name="T6" fmla="*/ 174 w 220"/>
                <a:gd name="T7" fmla="*/ 340 h 344"/>
                <a:gd name="T8" fmla="*/ 186 w 220"/>
                <a:gd name="T9" fmla="*/ 318 h 344"/>
                <a:gd name="T10" fmla="*/ 210 w 220"/>
                <a:gd name="T11" fmla="*/ 304 h 344"/>
                <a:gd name="T12" fmla="*/ 208 w 220"/>
                <a:gd name="T13" fmla="*/ 220 h 344"/>
                <a:gd name="T14" fmla="*/ 182 w 220"/>
                <a:gd name="T15" fmla="*/ 160 h 344"/>
                <a:gd name="T16" fmla="*/ 186 w 220"/>
                <a:gd name="T17" fmla="*/ 152 h 344"/>
                <a:gd name="T18" fmla="*/ 200 w 220"/>
                <a:gd name="T19" fmla="*/ 98 h 344"/>
                <a:gd name="T20" fmla="*/ 216 w 220"/>
                <a:gd name="T21" fmla="*/ 74 h 344"/>
                <a:gd name="T22" fmla="*/ 198 w 220"/>
                <a:gd name="T23" fmla="*/ 34 h 344"/>
                <a:gd name="T24" fmla="*/ 180 w 220"/>
                <a:gd name="T25" fmla="*/ 0 h 344"/>
                <a:gd name="T26" fmla="*/ 180 w 220"/>
                <a:gd name="T27" fmla="*/ 2 h 344"/>
                <a:gd name="T28" fmla="*/ 178 w 220"/>
                <a:gd name="T29" fmla="*/ 0 h 344"/>
                <a:gd name="T30" fmla="*/ 154 w 220"/>
                <a:gd name="T31" fmla="*/ 14 h 344"/>
                <a:gd name="T32" fmla="*/ 102 w 220"/>
                <a:gd name="T33" fmla="*/ 18 h 344"/>
                <a:gd name="T34" fmla="*/ 78 w 220"/>
                <a:gd name="T35" fmla="*/ 30 h 344"/>
                <a:gd name="T36" fmla="*/ 62 w 220"/>
                <a:gd name="T37" fmla="*/ 52 h 344"/>
                <a:gd name="T38" fmla="*/ 16 w 220"/>
                <a:gd name="T39" fmla="*/ 62 h 344"/>
                <a:gd name="T40" fmla="*/ 2 w 220"/>
                <a:gd name="T41" fmla="*/ 70 h 344"/>
                <a:gd name="T42" fmla="*/ 26 w 220"/>
                <a:gd name="T43" fmla="*/ 120 h 344"/>
                <a:gd name="T44" fmla="*/ 26 w 220"/>
                <a:gd name="T45" fmla="*/ 136 h 344"/>
                <a:gd name="T46" fmla="*/ 30 w 220"/>
                <a:gd name="T47" fmla="*/ 162 h 344"/>
                <a:gd name="T48" fmla="*/ 40 w 220"/>
                <a:gd name="T49" fmla="*/ 168 h 344"/>
                <a:gd name="T50" fmla="*/ 40 w 220"/>
                <a:gd name="T51" fmla="*/ 190 h 344"/>
                <a:gd name="T52" fmla="*/ 68 w 220"/>
                <a:gd name="T53" fmla="*/ 196 h 344"/>
                <a:gd name="T54" fmla="*/ 96 w 220"/>
                <a:gd name="T55" fmla="*/ 234 h 344"/>
                <a:gd name="T56" fmla="*/ 130 w 220"/>
                <a:gd name="T57" fmla="*/ 248 h 344"/>
                <a:gd name="T58" fmla="*/ 120 w 220"/>
                <a:gd name="T59" fmla="*/ 284 h 344"/>
                <a:gd name="T60" fmla="*/ 116 w 220"/>
                <a:gd name="T61" fmla="*/ 302 h 344"/>
                <a:gd name="T62" fmla="*/ 126 w 220"/>
                <a:gd name="T63" fmla="*/ 310 h 344"/>
                <a:gd name="T64" fmla="*/ 120 w 220"/>
                <a:gd name="T65" fmla="*/ 298 h 344"/>
                <a:gd name="T66" fmla="*/ 120 w 220"/>
                <a:gd name="T67" fmla="*/ 286 h 344"/>
                <a:gd name="T68" fmla="*/ 120 w 220"/>
                <a:gd name="T69" fmla="*/ 286 h 344"/>
                <a:gd name="T70" fmla="*/ 118 w 220"/>
                <a:gd name="T71" fmla="*/ 270 h 344"/>
                <a:gd name="T72" fmla="*/ 118 w 220"/>
                <a:gd name="T73" fmla="*/ 236 h 344"/>
                <a:gd name="T74" fmla="*/ 88 w 220"/>
                <a:gd name="T75" fmla="*/ 226 h 344"/>
                <a:gd name="T76" fmla="*/ 46 w 220"/>
                <a:gd name="T77" fmla="*/ 188 h 344"/>
                <a:gd name="T78" fmla="*/ 44 w 220"/>
                <a:gd name="T79" fmla="*/ 166 h 344"/>
                <a:gd name="T80" fmla="*/ 30 w 220"/>
                <a:gd name="T81" fmla="*/ 134 h 344"/>
                <a:gd name="T82" fmla="*/ 30 w 220"/>
                <a:gd name="T83" fmla="*/ 126 h 344"/>
                <a:gd name="T84" fmla="*/ 24 w 220"/>
                <a:gd name="T85" fmla="*/ 94 h 344"/>
                <a:gd name="T86" fmla="*/ 6 w 220"/>
                <a:gd name="T87" fmla="*/ 66 h 344"/>
                <a:gd name="T88" fmla="*/ 56 w 220"/>
                <a:gd name="T89" fmla="*/ 56 h 344"/>
                <a:gd name="T90" fmla="*/ 78 w 220"/>
                <a:gd name="T91" fmla="*/ 42 h 344"/>
                <a:gd name="T92" fmla="*/ 116 w 220"/>
                <a:gd name="T93" fmla="*/ 22 h 344"/>
                <a:gd name="T94" fmla="*/ 154 w 220"/>
                <a:gd name="T95" fmla="*/ 18 h 344"/>
                <a:gd name="T96" fmla="*/ 176 w 220"/>
                <a:gd name="T97" fmla="*/ 8 h 344"/>
                <a:gd name="T98" fmla="*/ 180 w 220"/>
                <a:gd name="T99" fmla="*/ 4 h 344"/>
                <a:gd name="T100" fmla="*/ 184 w 220"/>
                <a:gd name="T101" fmla="*/ 28 h 344"/>
                <a:gd name="T102" fmla="*/ 208 w 220"/>
                <a:gd name="T103" fmla="*/ 54 h 344"/>
                <a:gd name="T104" fmla="*/ 214 w 220"/>
                <a:gd name="T105" fmla="*/ 80 h 344"/>
                <a:gd name="T106" fmla="*/ 196 w 220"/>
                <a:gd name="T107" fmla="*/ 120 h 344"/>
                <a:gd name="T108" fmla="*/ 178 w 220"/>
                <a:gd name="T109" fmla="*/ 160 h 344"/>
                <a:gd name="T110" fmla="*/ 204 w 220"/>
                <a:gd name="T111" fmla="*/ 256 h 344"/>
                <a:gd name="T112" fmla="*/ 204 w 220"/>
                <a:gd name="T113" fmla="*/ 300 h 344"/>
                <a:gd name="T114" fmla="*/ 182 w 220"/>
                <a:gd name="T115" fmla="*/ 318 h 344"/>
                <a:gd name="T116" fmla="*/ 178 w 220"/>
                <a:gd name="T117" fmla="*/ 340 h 344"/>
                <a:gd name="T118" fmla="*/ 178 w 220"/>
                <a:gd name="T119" fmla="*/ 316 h 344"/>
                <a:gd name="T120" fmla="*/ 158 w 220"/>
                <a:gd name="T121" fmla="*/ 314 h 344"/>
                <a:gd name="T122" fmla="*/ 148 w 220"/>
                <a:gd name="T123" fmla="*/ 322 h 344"/>
                <a:gd name="T124" fmla="*/ 138 w 220"/>
                <a:gd name="T125" fmla="*/ 316 h 3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344"/>
                <a:gd name="T191" fmla="*/ 220 w 220"/>
                <a:gd name="T192" fmla="*/ 344 h 3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344">
                  <a:moveTo>
                    <a:pt x="130" y="308"/>
                  </a:moveTo>
                  <a:lnTo>
                    <a:pt x="130" y="310"/>
                  </a:lnTo>
                  <a:lnTo>
                    <a:pt x="132" y="312"/>
                  </a:lnTo>
                  <a:lnTo>
                    <a:pt x="134" y="314"/>
                  </a:lnTo>
                  <a:lnTo>
                    <a:pt x="134" y="316"/>
                  </a:lnTo>
                  <a:lnTo>
                    <a:pt x="134" y="318"/>
                  </a:lnTo>
                  <a:lnTo>
                    <a:pt x="136" y="318"/>
                  </a:lnTo>
                  <a:lnTo>
                    <a:pt x="140" y="322"/>
                  </a:lnTo>
                  <a:lnTo>
                    <a:pt x="146" y="326"/>
                  </a:lnTo>
                  <a:lnTo>
                    <a:pt x="148" y="326"/>
                  </a:lnTo>
                  <a:lnTo>
                    <a:pt x="150" y="326"/>
                  </a:lnTo>
                  <a:lnTo>
                    <a:pt x="160" y="318"/>
                  </a:lnTo>
                  <a:lnTo>
                    <a:pt x="160" y="316"/>
                  </a:lnTo>
                  <a:lnTo>
                    <a:pt x="160" y="318"/>
                  </a:lnTo>
                  <a:lnTo>
                    <a:pt x="172" y="316"/>
                  </a:lnTo>
                  <a:lnTo>
                    <a:pt x="174" y="316"/>
                  </a:lnTo>
                  <a:lnTo>
                    <a:pt x="174" y="322"/>
                  </a:lnTo>
                  <a:lnTo>
                    <a:pt x="176" y="326"/>
                  </a:lnTo>
                  <a:lnTo>
                    <a:pt x="174" y="336"/>
                  </a:lnTo>
                  <a:lnTo>
                    <a:pt x="174" y="340"/>
                  </a:lnTo>
                  <a:lnTo>
                    <a:pt x="174" y="344"/>
                  </a:lnTo>
                  <a:lnTo>
                    <a:pt x="176" y="342"/>
                  </a:lnTo>
                  <a:lnTo>
                    <a:pt x="180" y="340"/>
                  </a:lnTo>
                  <a:lnTo>
                    <a:pt x="184" y="338"/>
                  </a:lnTo>
                  <a:lnTo>
                    <a:pt x="186" y="332"/>
                  </a:lnTo>
                  <a:lnTo>
                    <a:pt x="186" y="326"/>
                  </a:lnTo>
                  <a:lnTo>
                    <a:pt x="186" y="318"/>
                  </a:lnTo>
                  <a:lnTo>
                    <a:pt x="184" y="318"/>
                  </a:lnTo>
                  <a:lnTo>
                    <a:pt x="186" y="320"/>
                  </a:lnTo>
                  <a:lnTo>
                    <a:pt x="198" y="314"/>
                  </a:lnTo>
                  <a:lnTo>
                    <a:pt x="204" y="312"/>
                  </a:lnTo>
                  <a:lnTo>
                    <a:pt x="206" y="310"/>
                  </a:lnTo>
                  <a:lnTo>
                    <a:pt x="208" y="306"/>
                  </a:lnTo>
                  <a:lnTo>
                    <a:pt x="210" y="304"/>
                  </a:lnTo>
                  <a:lnTo>
                    <a:pt x="208" y="298"/>
                  </a:lnTo>
                  <a:lnTo>
                    <a:pt x="206" y="300"/>
                  </a:lnTo>
                  <a:lnTo>
                    <a:pt x="208" y="300"/>
                  </a:lnTo>
                  <a:lnTo>
                    <a:pt x="208" y="286"/>
                  </a:lnTo>
                  <a:lnTo>
                    <a:pt x="210" y="270"/>
                  </a:lnTo>
                  <a:lnTo>
                    <a:pt x="208" y="254"/>
                  </a:lnTo>
                  <a:lnTo>
                    <a:pt x="200" y="242"/>
                  </a:lnTo>
                  <a:lnTo>
                    <a:pt x="200" y="228"/>
                  </a:lnTo>
                  <a:lnTo>
                    <a:pt x="208" y="220"/>
                  </a:lnTo>
                  <a:lnTo>
                    <a:pt x="214" y="204"/>
                  </a:lnTo>
                  <a:lnTo>
                    <a:pt x="214" y="188"/>
                  </a:lnTo>
                  <a:lnTo>
                    <a:pt x="202" y="182"/>
                  </a:lnTo>
                  <a:lnTo>
                    <a:pt x="192" y="182"/>
                  </a:lnTo>
                  <a:lnTo>
                    <a:pt x="178" y="192"/>
                  </a:lnTo>
                  <a:lnTo>
                    <a:pt x="180" y="192"/>
                  </a:lnTo>
                  <a:lnTo>
                    <a:pt x="182" y="192"/>
                  </a:lnTo>
                  <a:lnTo>
                    <a:pt x="182" y="160"/>
                  </a:lnTo>
                  <a:lnTo>
                    <a:pt x="182" y="156"/>
                  </a:lnTo>
                  <a:lnTo>
                    <a:pt x="184" y="154"/>
                  </a:lnTo>
                  <a:lnTo>
                    <a:pt x="186" y="152"/>
                  </a:lnTo>
                  <a:lnTo>
                    <a:pt x="194" y="136"/>
                  </a:lnTo>
                  <a:lnTo>
                    <a:pt x="200" y="122"/>
                  </a:lnTo>
                  <a:lnTo>
                    <a:pt x="200" y="96"/>
                  </a:lnTo>
                  <a:lnTo>
                    <a:pt x="198" y="96"/>
                  </a:lnTo>
                  <a:lnTo>
                    <a:pt x="200" y="98"/>
                  </a:lnTo>
                  <a:lnTo>
                    <a:pt x="206" y="92"/>
                  </a:lnTo>
                  <a:lnTo>
                    <a:pt x="214" y="88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6" y="74"/>
                  </a:lnTo>
                  <a:lnTo>
                    <a:pt x="214" y="76"/>
                  </a:lnTo>
                  <a:lnTo>
                    <a:pt x="216" y="76"/>
                  </a:lnTo>
                  <a:lnTo>
                    <a:pt x="214" y="62"/>
                  </a:lnTo>
                  <a:lnTo>
                    <a:pt x="212" y="58"/>
                  </a:lnTo>
                  <a:lnTo>
                    <a:pt x="208" y="48"/>
                  </a:lnTo>
                  <a:lnTo>
                    <a:pt x="202" y="38"/>
                  </a:lnTo>
                  <a:lnTo>
                    <a:pt x="198" y="34"/>
                  </a:lnTo>
                  <a:lnTo>
                    <a:pt x="192" y="34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6" y="22"/>
                  </a:lnTo>
                  <a:lnTo>
                    <a:pt x="188" y="6"/>
                  </a:lnTo>
                  <a:lnTo>
                    <a:pt x="190" y="4"/>
                  </a:lnTo>
                  <a:lnTo>
                    <a:pt x="180" y="0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4" y="4"/>
                  </a:lnTo>
                  <a:lnTo>
                    <a:pt x="170" y="10"/>
                  </a:lnTo>
                  <a:lnTo>
                    <a:pt x="166" y="14"/>
                  </a:lnTo>
                  <a:lnTo>
                    <a:pt x="160" y="14"/>
                  </a:lnTo>
                  <a:lnTo>
                    <a:pt x="154" y="14"/>
                  </a:lnTo>
                  <a:lnTo>
                    <a:pt x="132" y="14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02" y="18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6" y="24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4" y="44"/>
                  </a:lnTo>
                  <a:lnTo>
                    <a:pt x="68" y="48"/>
                  </a:lnTo>
                  <a:lnTo>
                    <a:pt x="62" y="52"/>
                  </a:lnTo>
                  <a:lnTo>
                    <a:pt x="56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6" y="9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108"/>
                  </a:lnTo>
                  <a:lnTo>
                    <a:pt x="26" y="120"/>
                  </a:lnTo>
                  <a:lnTo>
                    <a:pt x="26" y="124"/>
                  </a:lnTo>
                  <a:lnTo>
                    <a:pt x="24" y="132"/>
                  </a:lnTo>
                  <a:lnTo>
                    <a:pt x="22" y="134"/>
                  </a:lnTo>
                  <a:lnTo>
                    <a:pt x="22" y="136"/>
                  </a:lnTo>
                  <a:lnTo>
                    <a:pt x="26" y="136"/>
                  </a:lnTo>
                  <a:lnTo>
                    <a:pt x="28" y="136"/>
                  </a:lnTo>
                  <a:lnTo>
                    <a:pt x="28" y="14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6" y="186"/>
                  </a:lnTo>
                  <a:lnTo>
                    <a:pt x="38" y="188"/>
                  </a:lnTo>
                  <a:lnTo>
                    <a:pt x="40" y="190"/>
                  </a:lnTo>
                  <a:lnTo>
                    <a:pt x="46" y="192"/>
                  </a:lnTo>
                  <a:lnTo>
                    <a:pt x="56" y="194"/>
                  </a:lnTo>
                  <a:lnTo>
                    <a:pt x="62" y="196"/>
                  </a:lnTo>
                  <a:lnTo>
                    <a:pt x="66" y="198"/>
                  </a:lnTo>
                  <a:lnTo>
                    <a:pt x="68" y="196"/>
                  </a:lnTo>
                  <a:lnTo>
                    <a:pt x="66" y="198"/>
                  </a:lnTo>
                  <a:lnTo>
                    <a:pt x="76" y="208"/>
                  </a:lnTo>
                  <a:lnTo>
                    <a:pt x="86" y="228"/>
                  </a:lnTo>
                  <a:lnTo>
                    <a:pt x="88" y="230"/>
                  </a:lnTo>
                  <a:lnTo>
                    <a:pt x="92" y="232"/>
                  </a:lnTo>
                  <a:lnTo>
                    <a:pt x="96" y="234"/>
                  </a:lnTo>
                  <a:lnTo>
                    <a:pt x="104" y="236"/>
                  </a:lnTo>
                  <a:lnTo>
                    <a:pt x="122" y="242"/>
                  </a:lnTo>
                  <a:lnTo>
                    <a:pt x="132" y="246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6" y="256"/>
                  </a:lnTo>
                  <a:lnTo>
                    <a:pt x="120" y="264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8" y="286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8" y="284"/>
                  </a:lnTo>
                  <a:lnTo>
                    <a:pt x="116" y="286"/>
                  </a:lnTo>
                  <a:lnTo>
                    <a:pt x="116" y="290"/>
                  </a:lnTo>
                  <a:lnTo>
                    <a:pt x="116" y="302"/>
                  </a:lnTo>
                  <a:lnTo>
                    <a:pt x="118" y="304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2" y="304"/>
                  </a:lnTo>
                  <a:lnTo>
                    <a:pt x="124" y="306"/>
                  </a:lnTo>
                  <a:lnTo>
                    <a:pt x="126" y="310"/>
                  </a:lnTo>
                  <a:lnTo>
                    <a:pt x="130" y="310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6" y="302"/>
                  </a:lnTo>
                  <a:lnTo>
                    <a:pt x="124" y="300"/>
                  </a:lnTo>
                  <a:lnTo>
                    <a:pt x="120" y="298"/>
                  </a:lnTo>
                  <a:lnTo>
                    <a:pt x="118" y="300"/>
                  </a:lnTo>
                  <a:lnTo>
                    <a:pt x="118" y="302"/>
                  </a:lnTo>
                  <a:lnTo>
                    <a:pt x="120" y="300"/>
                  </a:lnTo>
                  <a:lnTo>
                    <a:pt x="120" y="290"/>
                  </a:lnTo>
                  <a:lnTo>
                    <a:pt x="120" y="286"/>
                  </a:lnTo>
                  <a:lnTo>
                    <a:pt x="118" y="286"/>
                  </a:lnTo>
                  <a:lnTo>
                    <a:pt x="120" y="286"/>
                  </a:lnTo>
                  <a:lnTo>
                    <a:pt x="118" y="286"/>
                  </a:lnTo>
                  <a:lnTo>
                    <a:pt x="122" y="290"/>
                  </a:lnTo>
                  <a:lnTo>
                    <a:pt x="118" y="268"/>
                  </a:lnTo>
                  <a:lnTo>
                    <a:pt x="116" y="268"/>
                  </a:lnTo>
                  <a:lnTo>
                    <a:pt x="118" y="270"/>
                  </a:lnTo>
                  <a:lnTo>
                    <a:pt x="122" y="266"/>
                  </a:lnTo>
                  <a:lnTo>
                    <a:pt x="126" y="262"/>
                  </a:lnTo>
                  <a:lnTo>
                    <a:pt x="130" y="258"/>
                  </a:lnTo>
                  <a:lnTo>
                    <a:pt x="134" y="248"/>
                  </a:lnTo>
                  <a:lnTo>
                    <a:pt x="134" y="244"/>
                  </a:lnTo>
                  <a:lnTo>
                    <a:pt x="118" y="236"/>
                  </a:lnTo>
                  <a:lnTo>
                    <a:pt x="106" y="232"/>
                  </a:lnTo>
                  <a:lnTo>
                    <a:pt x="96" y="230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8" y="226"/>
                  </a:lnTo>
                  <a:lnTo>
                    <a:pt x="90" y="226"/>
                  </a:lnTo>
                  <a:lnTo>
                    <a:pt x="80" y="206"/>
                  </a:lnTo>
                  <a:lnTo>
                    <a:pt x="68" y="196"/>
                  </a:lnTo>
                  <a:lnTo>
                    <a:pt x="62" y="192"/>
                  </a:lnTo>
                  <a:lnTo>
                    <a:pt x="56" y="190"/>
                  </a:lnTo>
                  <a:lnTo>
                    <a:pt x="46" y="188"/>
                  </a:lnTo>
                  <a:lnTo>
                    <a:pt x="42" y="188"/>
                  </a:lnTo>
                  <a:lnTo>
                    <a:pt x="40" y="186"/>
                  </a:lnTo>
                  <a:lnTo>
                    <a:pt x="42" y="180"/>
                  </a:lnTo>
                  <a:lnTo>
                    <a:pt x="44" y="178"/>
                  </a:lnTo>
                  <a:lnTo>
                    <a:pt x="46" y="174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34" y="160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40"/>
                  </a:lnTo>
                  <a:lnTo>
                    <a:pt x="32" y="136"/>
                  </a:lnTo>
                  <a:lnTo>
                    <a:pt x="30" y="134"/>
                  </a:lnTo>
                  <a:lnTo>
                    <a:pt x="26" y="132"/>
                  </a:lnTo>
                  <a:lnTo>
                    <a:pt x="24" y="132"/>
                  </a:lnTo>
                  <a:lnTo>
                    <a:pt x="24" y="134"/>
                  </a:lnTo>
                  <a:lnTo>
                    <a:pt x="26" y="134"/>
                  </a:lnTo>
                  <a:lnTo>
                    <a:pt x="28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08"/>
                  </a:lnTo>
                  <a:lnTo>
                    <a:pt x="30" y="100"/>
                  </a:lnTo>
                  <a:lnTo>
                    <a:pt x="30" y="98"/>
                  </a:lnTo>
                  <a:lnTo>
                    <a:pt x="28" y="98"/>
                  </a:lnTo>
                  <a:lnTo>
                    <a:pt x="24" y="94"/>
                  </a:lnTo>
                  <a:lnTo>
                    <a:pt x="12" y="78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6" y="54"/>
                  </a:lnTo>
                  <a:lnTo>
                    <a:pt x="72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8" y="26"/>
                  </a:lnTo>
                  <a:lnTo>
                    <a:pt x="94" y="24"/>
                  </a:lnTo>
                  <a:lnTo>
                    <a:pt x="102" y="22"/>
                  </a:lnTo>
                  <a:lnTo>
                    <a:pt x="116" y="22"/>
                  </a:lnTo>
                  <a:lnTo>
                    <a:pt x="122" y="22"/>
                  </a:lnTo>
                  <a:lnTo>
                    <a:pt x="124" y="20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54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70" y="16"/>
                  </a:lnTo>
                  <a:lnTo>
                    <a:pt x="172" y="14"/>
                  </a:lnTo>
                  <a:lnTo>
                    <a:pt x="176" y="8"/>
                  </a:lnTo>
                  <a:lnTo>
                    <a:pt x="180" y="4"/>
                  </a:lnTo>
                  <a:lnTo>
                    <a:pt x="182" y="4"/>
                  </a:lnTo>
                  <a:lnTo>
                    <a:pt x="180" y="2"/>
                  </a:lnTo>
                  <a:lnTo>
                    <a:pt x="180" y="4"/>
                  </a:lnTo>
                  <a:lnTo>
                    <a:pt x="180" y="2"/>
                  </a:lnTo>
                  <a:lnTo>
                    <a:pt x="178" y="4"/>
                  </a:lnTo>
                  <a:lnTo>
                    <a:pt x="186" y="6"/>
                  </a:lnTo>
                  <a:lnTo>
                    <a:pt x="188" y="4"/>
                  </a:lnTo>
                  <a:lnTo>
                    <a:pt x="186" y="4"/>
                  </a:lnTo>
                  <a:lnTo>
                    <a:pt x="184" y="12"/>
                  </a:lnTo>
                  <a:lnTo>
                    <a:pt x="182" y="22"/>
                  </a:lnTo>
                  <a:lnTo>
                    <a:pt x="184" y="28"/>
                  </a:lnTo>
                  <a:lnTo>
                    <a:pt x="184" y="32"/>
                  </a:lnTo>
                  <a:lnTo>
                    <a:pt x="188" y="36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200" y="42"/>
                  </a:lnTo>
                  <a:lnTo>
                    <a:pt x="204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10" y="62"/>
                  </a:lnTo>
                  <a:lnTo>
                    <a:pt x="212" y="76"/>
                  </a:lnTo>
                  <a:lnTo>
                    <a:pt x="212" y="78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6" y="84"/>
                  </a:lnTo>
                  <a:lnTo>
                    <a:pt x="214" y="84"/>
                  </a:lnTo>
                  <a:lnTo>
                    <a:pt x="208" y="88"/>
                  </a:lnTo>
                  <a:lnTo>
                    <a:pt x="202" y="90"/>
                  </a:lnTo>
                  <a:lnTo>
                    <a:pt x="196" y="96"/>
                  </a:lnTo>
                  <a:lnTo>
                    <a:pt x="196" y="120"/>
                  </a:lnTo>
                  <a:lnTo>
                    <a:pt x="190" y="134"/>
                  </a:lnTo>
                  <a:lnTo>
                    <a:pt x="182" y="150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0" y="152"/>
                  </a:lnTo>
                  <a:lnTo>
                    <a:pt x="178" y="156"/>
                  </a:lnTo>
                  <a:lnTo>
                    <a:pt x="178" y="160"/>
                  </a:lnTo>
                  <a:lnTo>
                    <a:pt x="178" y="192"/>
                  </a:lnTo>
                  <a:lnTo>
                    <a:pt x="178" y="196"/>
                  </a:lnTo>
                  <a:lnTo>
                    <a:pt x="194" y="186"/>
                  </a:lnTo>
                  <a:lnTo>
                    <a:pt x="200" y="186"/>
                  </a:lnTo>
                  <a:lnTo>
                    <a:pt x="210" y="192"/>
                  </a:lnTo>
                  <a:lnTo>
                    <a:pt x="210" y="204"/>
                  </a:lnTo>
                  <a:lnTo>
                    <a:pt x="204" y="218"/>
                  </a:lnTo>
                  <a:lnTo>
                    <a:pt x="196" y="226"/>
                  </a:lnTo>
                  <a:lnTo>
                    <a:pt x="196" y="244"/>
                  </a:lnTo>
                  <a:lnTo>
                    <a:pt x="204" y="256"/>
                  </a:lnTo>
                  <a:lnTo>
                    <a:pt x="206" y="270"/>
                  </a:lnTo>
                  <a:lnTo>
                    <a:pt x="204" y="286"/>
                  </a:lnTo>
                  <a:lnTo>
                    <a:pt x="204" y="300"/>
                  </a:lnTo>
                  <a:lnTo>
                    <a:pt x="206" y="304"/>
                  </a:lnTo>
                  <a:lnTo>
                    <a:pt x="204" y="306"/>
                  </a:lnTo>
                  <a:lnTo>
                    <a:pt x="198" y="312"/>
                  </a:lnTo>
                  <a:lnTo>
                    <a:pt x="184" y="316"/>
                  </a:lnTo>
                  <a:lnTo>
                    <a:pt x="182" y="316"/>
                  </a:lnTo>
                  <a:lnTo>
                    <a:pt x="182" y="318"/>
                  </a:lnTo>
                  <a:lnTo>
                    <a:pt x="182" y="322"/>
                  </a:lnTo>
                  <a:lnTo>
                    <a:pt x="180" y="332"/>
                  </a:lnTo>
                  <a:lnTo>
                    <a:pt x="178" y="338"/>
                  </a:lnTo>
                  <a:lnTo>
                    <a:pt x="176" y="338"/>
                  </a:lnTo>
                  <a:lnTo>
                    <a:pt x="176" y="340"/>
                  </a:lnTo>
                  <a:lnTo>
                    <a:pt x="178" y="340"/>
                  </a:lnTo>
                  <a:lnTo>
                    <a:pt x="178" y="336"/>
                  </a:lnTo>
                  <a:lnTo>
                    <a:pt x="180" y="326"/>
                  </a:lnTo>
                  <a:lnTo>
                    <a:pt x="178" y="322"/>
                  </a:lnTo>
                  <a:lnTo>
                    <a:pt x="178" y="316"/>
                  </a:lnTo>
                  <a:lnTo>
                    <a:pt x="176" y="314"/>
                  </a:lnTo>
                  <a:lnTo>
                    <a:pt x="174" y="312"/>
                  </a:lnTo>
                  <a:lnTo>
                    <a:pt x="170" y="312"/>
                  </a:lnTo>
                  <a:lnTo>
                    <a:pt x="164" y="314"/>
                  </a:lnTo>
                  <a:lnTo>
                    <a:pt x="160" y="314"/>
                  </a:lnTo>
                  <a:lnTo>
                    <a:pt x="158" y="314"/>
                  </a:lnTo>
                  <a:lnTo>
                    <a:pt x="148" y="324"/>
                  </a:lnTo>
                  <a:lnTo>
                    <a:pt x="148" y="322"/>
                  </a:lnTo>
                  <a:lnTo>
                    <a:pt x="148" y="324"/>
                  </a:lnTo>
                  <a:lnTo>
                    <a:pt x="148" y="322"/>
                  </a:lnTo>
                  <a:lnTo>
                    <a:pt x="148" y="324"/>
                  </a:lnTo>
                  <a:lnTo>
                    <a:pt x="148" y="322"/>
                  </a:lnTo>
                  <a:lnTo>
                    <a:pt x="148" y="324"/>
                  </a:lnTo>
                  <a:lnTo>
                    <a:pt x="148" y="322"/>
                  </a:lnTo>
                  <a:lnTo>
                    <a:pt x="148" y="324"/>
                  </a:lnTo>
                  <a:lnTo>
                    <a:pt x="148" y="322"/>
                  </a:lnTo>
                  <a:lnTo>
                    <a:pt x="144" y="320"/>
                  </a:lnTo>
                  <a:lnTo>
                    <a:pt x="138" y="316"/>
                  </a:lnTo>
                  <a:lnTo>
                    <a:pt x="136" y="316"/>
                  </a:lnTo>
                  <a:lnTo>
                    <a:pt x="138" y="316"/>
                  </a:lnTo>
                  <a:lnTo>
                    <a:pt x="138" y="312"/>
                  </a:lnTo>
                  <a:lnTo>
                    <a:pt x="134" y="310"/>
                  </a:lnTo>
                  <a:lnTo>
                    <a:pt x="130" y="306"/>
                  </a:lnTo>
                  <a:lnTo>
                    <a:pt x="130" y="3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7" name="Freeform 267"/>
            <p:cNvSpPr>
              <a:spLocks/>
            </p:cNvSpPr>
            <p:nvPr/>
          </p:nvSpPr>
          <p:spPr bwMode="auto">
            <a:xfrm>
              <a:off x="3260" y="4142"/>
              <a:ext cx="244" cy="272"/>
            </a:xfrm>
            <a:custGeom>
              <a:avLst/>
              <a:gdLst>
                <a:gd name="T0" fmla="*/ 238 w 244"/>
                <a:gd name="T1" fmla="*/ 140 h 272"/>
                <a:gd name="T2" fmla="*/ 228 w 244"/>
                <a:gd name="T3" fmla="*/ 128 h 272"/>
                <a:gd name="T4" fmla="*/ 210 w 244"/>
                <a:gd name="T5" fmla="*/ 108 h 272"/>
                <a:gd name="T6" fmla="*/ 210 w 244"/>
                <a:gd name="T7" fmla="*/ 82 h 272"/>
                <a:gd name="T8" fmla="*/ 200 w 244"/>
                <a:gd name="T9" fmla="*/ 80 h 272"/>
                <a:gd name="T10" fmla="*/ 198 w 244"/>
                <a:gd name="T11" fmla="*/ 88 h 272"/>
                <a:gd name="T12" fmla="*/ 178 w 244"/>
                <a:gd name="T13" fmla="*/ 96 h 272"/>
                <a:gd name="T14" fmla="*/ 172 w 244"/>
                <a:gd name="T15" fmla="*/ 92 h 272"/>
                <a:gd name="T16" fmla="*/ 172 w 244"/>
                <a:gd name="T17" fmla="*/ 84 h 272"/>
                <a:gd name="T18" fmla="*/ 172 w 244"/>
                <a:gd name="T19" fmla="*/ 76 h 272"/>
                <a:gd name="T20" fmla="*/ 178 w 244"/>
                <a:gd name="T21" fmla="*/ 64 h 272"/>
                <a:gd name="T22" fmla="*/ 172 w 244"/>
                <a:gd name="T23" fmla="*/ 62 h 272"/>
                <a:gd name="T24" fmla="*/ 170 w 244"/>
                <a:gd name="T25" fmla="*/ 52 h 272"/>
                <a:gd name="T26" fmla="*/ 178 w 244"/>
                <a:gd name="T27" fmla="*/ 46 h 272"/>
                <a:gd name="T28" fmla="*/ 184 w 244"/>
                <a:gd name="T29" fmla="*/ 40 h 272"/>
                <a:gd name="T30" fmla="*/ 184 w 244"/>
                <a:gd name="T31" fmla="*/ 22 h 272"/>
                <a:gd name="T32" fmla="*/ 180 w 244"/>
                <a:gd name="T33" fmla="*/ 14 h 272"/>
                <a:gd name="T34" fmla="*/ 156 w 244"/>
                <a:gd name="T35" fmla="*/ 24 h 272"/>
                <a:gd name="T36" fmla="*/ 144 w 244"/>
                <a:gd name="T37" fmla="*/ 16 h 272"/>
                <a:gd name="T38" fmla="*/ 138 w 244"/>
                <a:gd name="T39" fmla="*/ 8 h 272"/>
                <a:gd name="T40" fmla="*/ 128 w 244"/>
                <a:gd name="T41" fmla="*/ 0 h 272"/>
                <a:gd name="T42" fmla="*/ 114 w 244"/>
                <a:gd name="T43" fmla="*/ 6 h 272"/>
                <a:gd name="T44" fmla="*/ 118 w 244"/>
                <a:gd name="T45" fmla="*/ 28 h 272"/>
                <a:gd name="T46" fmla="*/ 114 w 244"/>
                <a:gd name="T47" fmla="*/ 36 h 272"/>
                <a:gd name="T48" fmla="*/ 98 w 244"/>
                <a:gd name="T49" fmla="*/ 34 h 272"/>
                <a:gd name="T50" fmla="*/ 92 w 244"/>
                <a:gd name="T51" fmla="*/ 44 h 272"/>
                <a:gd name="T52" fmla="*/ 80 w 244"/>
                <a:gd name="T53" fmla="*/ 46 h 272"/>
                <a:gd name="T54" fmla="*/ 74 w 244"/>
                <a:gd name="T55" fmla="*/ 62 h 272"/>
                <a:gd name="T56" fmla="*/ 68 w 244"/>
                <a:gd name="T57" fmla="*/ 68 h 272"/>
                <a:gd name="T58" fmla="*/ 60 w 244"/>
                <a:gd name="T59" fmla="*/ 78 h 272"/>
                <a:gd name="T60" fmla="*/ 16 w 244"/>
                <a:gd name="T61" fmla="*/ 96 h 272"/>
                <a:gd name="T62" fmla="*/ 12 w 244"/>
                <a:gd name="T63" fmla="*/ 100 h 272"/>
                <a:gd name="T64" fmla="*/ 6 w 244"/>
                <a:gd name="T65" fmla="*/ 106 h 272"/>
                <a:gd name="T66" fmla="*/ 22 w 244"/>
                <a:gd name="T67" fmla="*/ 110 h 272"/>
                <a:gd name="T68" fmla="*/ 24 w 244"/>
                <a:gd name="T69" fmla="*/ 128 h 272"/>
                <a:gd name="T70" fmla="*/ 18 w 244"/>
                <a:gd name="T71" fmla="*/ 136 h 272"/>
                <a:gd name="T72" fmla="*/ 0 w 244"/>
                <a:gd name="T73" fmla="*/ 162 h 272"/>
                <a:gd name="T74" fmla="*/ 30 w 244"/>
                <a:gd name="T75" fmla="*/ 182 h 272"/>
                <a:gd name="T76" fmla="*/ 44 w 244"/>
                <a:gd name="T77" fmla="*/ 212 h 272"/>
                <a:gd name="T78" fmla="*/ 74 w 244"/>
                <a:gd name="T79" fmla="*/ 222 h 272"/>
                <a:gd name="T80" fmla="*/ 94 w 244"/>
                <a:gd name="T81" fmla="*/ 212 h 272"/>
                <a:gd name="T82" fmla="*/ 120 w 244"/>
                <a:gd name="T83" fmla="*/ 236 h 272"/>
                <a:gd name="T84" fmla="*/ 134 w 244"/>
                <a:gd name="T85" fmla="*/ 272 h 272"/>
                <a:gd name="T86" fmla="*/ 174 w 244"/>
                <a:gd name="T87" fmla="*/ 226 h 272"/>
                <a:gd name="T88" fmla="*/ 226 w 244"/>
                <a:gd name="T89" fmla="*/ 198 h 272"/>
                <a:gd name="T90" fmla="*/ 230 w 244"/>
                <a:gd name="T91" fmla="*/ 194 h 272"/>
                <a:gd name="T92" fmla="*/ 228 w 244"/>
                <a:gd name="T93" fmla="*/ 172 h 272"/>
                <a:gd name="T94" fmla="*/ 242 w 244"/>
                <a:gd name="T95" fmla="*/ 168 h 272"/>
                <a:gd name="T96" fmla="*/ 242 w 244"/>
                <a:gd name="T97" fmla="*/ 146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272"/>
                <a:gd name="T149" fmla="*/ 244 w 244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272">
                  <a:moveTo>
                    <a:pt x="242" y="146"/>
                  </a:moveTo>
                  <a:lnTo>
                    <a:pt x="242" y="146"/>
                  </a:lnTo>
                  <a:lnTo>
                    <a:pt x="240" y="142"/>
                  </a:lnTo>
                  <a:lnTo>
                    <a:pt x="238" y="140"/>
                  </a:lnTo>
                  <a:lnTo>
                    <a:pt x="234" y="136"/>
                  </a:lnTo>
                  <a:lnTo>
                    <a:pt x="232" y="132"/>
                  </a:lnTo>
                  <a:lnTo>
                    <a:pt x="228" y="128"/>
                  </a:lnTo>
                  <a:lnTo>
                    <a:pt x="218" y="116"/>
                  </a:lnTo>
                  <a:lnTo>
                    <a:pt x="216" y="110"/>
                  </a:lnTo>
                  <a:lnTo>
                    <a:pt x="210" y="108"/>
                  </a:lnTo>
                  <a:lnTo>
                    <a:pt x="208" y="94"/>
                  </a:lnTo>
                  <a:lnTo>
                    <a:pt x="208" y="84"/>
                  </a:lnTo>
                  <a:lnTo>
                    <a:pt x="210" y="82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198" y="88"/>
                  </a:lnTo>
                  <a:lnTo>
                    <a:pt x="192" y="94"/>
                  </a:lnTo>
                  <a:lnTo>
                    <a:pt x="190" y="96"/>
                  </a:lnTo>
                  <a:lnTo>
                    <a:pt x="178" y="96"/>
                  </a:lnTo>
                  <a:lnTo>
                    <a:pt x="174" y="96"/>
                  </a:lnTo>
                  <a:lnTo>
                    <a:pt x="172" y="96"/>
                  </a:lnTo>
                  <a:lnTo>
                    <a:pt x="172" y="92"/>
                  </a:lnTo>
                  <a:lnTo>
                    <a:pt x="170" y="90"/>
                  </a:lnTo>
                  <a:lnTo>
                    <a:pt x="172" y="84"/>
                  </a:lnTo>
                  <a:lnTo>
                    <a:pt x="172" y="82"/>
                  </a:lnTo>
                  <a:lnTo>
                    <a:pt x="170" y="80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80" y="70"/>
                  </a:lnTo>
                  <a:lnTo>
                    <a:pt x="180" y="68"/>
                  </a:lnTo>
                  <a:lnTo>
                    <a:pt x="178" y="64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2" y="62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70" y="52"/>
                  </a:lnTo>
                  <a:lnTo>
                    <a:pt x="174" y="50"/>
                  </a:lnTo>
                  <a:lnTo>
                    <a:pt x="178" y="46"/>
                  </a:lnTo>
                  <a:lnTo>
                    <a:pt x="184" y="44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4" y="36"/>
                  </a:lnTo>
                  <a:lnTo>
                    <a:pt x="186" y="28"/>
                  </a:lnTo>
                  <a:lnTo>
                    <a:pt x="184" y="22"/>
                  </a:lnTo>
                  <a:lnTo>
                    <a:pt x="184" y="16"/>
                  </a:lnTo>
                  <a:lnTo>
                    <a:pt x="182" y="14"/>
                  </a:lnTo>
                  <a:lnTo>
                    <a:pt x="180" y="14"/>
                  </a:lnTo>
                  <a:lnTo>
                    <a:pt x="168" y="16"/>
                  </a:lnTo>
                  <a:lnTo>
                    <a:pt x="156" y="24"/>
                  </a:lnTo>
                  <a:lnTo>
                    <a:pt x="150" y="20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2" y="10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4" y="4"/>
                  </a:lnTo>
                  <a:lnTo>
                    <a:pt x="132" y="2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18" y="4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6" y="24"/>
                  </a:lnTo>
                  <a:lnTo>
                    <a:pt x="118" y="28"/>
                  </a:lnTo>
                  <a:lnTo>
                    <a:pt x="118" y="32"/>
                  </a:lnTo>
                  <a:lnTo>
                    <a:pt x="116" y="36"/>
                  </a:lnTo>
                  <a:lnTo>
                    <a:pt x="114" y="36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4" y="34"/>
                  </a:lnTo>
                  <a:lnTo>
                    <a:pt x="92" y="36"/>
                  </a:lnTo>
                  <a:lnTo>
                    <a:pt x="92" y="44"/>
                  </a:lnTo>
                  <a:lnTo>
                    <a:pt x="88" y="48"/>
                  </a:lnTo>
                  <a:lnTo>
                    <a:pt x="84" y="46"/>
                  </a:lnTo>
                  <a:lnTo>
                    <a:pt x="80" y="46"/>
                  </a:lnTo>
                  <a:lnTo>
                    <a:pt x="78" y="48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68" y="64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4" y="78"/>
                  </a:lnTo>
                  <a:lnTo>
                    <a:pt x="32" y="84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12" y="100"/>
                  </a:lnTo>
                  <a:lnTo>
                    <a:pt x="8" y="102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24" y="128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18" y="136"/>
                  </a:lnTo>
                  <a:lnTo>
                    <a:pt x="8" y="138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0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10" y="176"/>
                  </a:lnTo>
                  <a:lnTo>
                    <a:pt x="30" y="182"/>
                  </a:lnTo>
                  <a:lnTo>
                    <a:pt x="30" y="196"/>
                  </a:lnTo>
                  <a:lnTo>
                    <a:pt x="34" y="196"/>
                  </a:lnTo>
                  <a:lnTo>
                    <a:pt x="40" y="202"/>
                  </a:lnTo>
                  <a:lnTo>
                    <a:pt x="44" y="212"/>
                  </a:lnTo>
                  <a:lnTo>
                    <a:pt x="50" y="216"/>
                  </a:lnTo>
                  <a:lnTo>
                    <a:pt x="64" y="216"/>
                  </a:lnTo>
                  <a:lnTo>
                    <a:pt x="70" y="222"/>
                  </a:lnTo>
                  <a:lnTo>
                    <a:pt x="74" y="222"/>
                  </a:lnTo>
                  <a:lnTo>
                    <a:pt x="80" y="226"/>
                  </a:lnTo>
                  <a:lnTo>
                    <a:pt x="84" y="226"/>
                  </a:lnTo>
                  <a:lnTo>
                    <a:pt x="90" y="216"/>
                  </a:lnTo>
                  <a:lnTo>
                    <a:pt x="94" y="212"/>
                  </a:lnTo>
                  <a:lnTo>
                    <a:pt x="104" y="212"/>
                  </a:lnTo>
                  <a:lnTo>
                    <a:pt x="104" y="216"/>
                  </a:lnTo>
                  <a:lnTo>
                    <a:pt x="114" y="226"/>
                  </a:lnTo>
                  <a:lnTo>
                    <a:pt x="120" y="236"/>
                  </a:lnTo>
                  <a:lnTo>
                    <a:pt x="124" y="242"/>
                  </a:lnTo>
                  <a:lnTo>
                    <a:pt x="124" y="246"/>
                  </a:lnTo>
                  <a:lnTo>
                    <a:pt x="120" y="266"/>
                  </a:lnTo>
                  <a:lnTo>
                    <a:pt x="134" y="272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60" y="242"/>
                  </a:lnTo>
                  <a:lnTo>
                    <a:pt x="174" y="226"/>
                  </a:lnTo>
                  <a:lnTo>
                    <a:pt x="188" y="222"/>
                  </a:lnTo>
                  <a:lnTo>
                    <a:pt x="198" y="216"/>
                  </a:lnTo>
                  <a:lnTo>
                    <a:pt x="214" y="206"/>
                  </a:lnTo>
                  <a:lnTo>
                    <a:pt x="226" y="198"/>
                  </a:lnTo>
                  <a:lnTo>
                    <a:pt x="228" y="196"/>
                  </a:lnTo>
                  <a:lnTo>
                    <a:pt x="230" y="196"/>
                  </a:lnTo>
                  <a:lnTo>
                    <a:pt x="230" y="194"/>
                  </a:lnTo>
                  <a:lnTo>
                    <a:pt x="228" y="188"/>
                  </a:lnTo>
                  <a:lnTo>
                    <a:pt x="228" y="172"/>
                  </a:lnTo>
                  <a:lnTo>
                    <a:pt x="230" y="172"/>
                  </a:lnTo>
                  <a:lnTo>
                    <a:pt x="238" y="170"/>
                  </a:lnTo>
                  <a:lnTo>
                    <a:pt x="242" y="168"/>
                  </a:lnTo>
                  <a:lnTo>
                    <a:pt x="242" y="164"/>
                  </a:lnTo>
                  <a:lnTo>
                    <a:pt x="244" y="158"/>
                  </a:lnTo>
                  <a:lnTo>
                    <a:pt x="242" y="1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8" name="Freeform 268"/>
            <p:cNvSpPr>
              <a:spLocks/>
            </p:cNvSpPr>
            <p:nvPr/>
          </p:nvSpPr>
          <p:spPr bwMode="auto">
            <a:xfrm>
              <a:off x="3256" y="4140"/>
              <a:ext cx="250" cy="276"/>
            </a:xfrm>
            <a:custGeom>
              <a:avLst/>
              <a:gdLst>
                <a:gd name="T0" fmla="*/ 224 w 250"/>
                <a:gd name="T1" fmla="*/ 116 h 276"/>
                <a:gd name="T2" fmla="*/ 214 w 250"/>
                <a:gd name="T3" fmla="*/ 90 h 276"/>
                <a:gd name="T4" fmla="*/ 204 w 250"/>
                <a:gd name="T5" fmla="*/ 80 h 276"/>
                <a:gd name="T6" fmla="*/ 194 w 250"/>
                <a:gd name="T7" fmla="*/ 96 h 276"/>
                <a:gd name="T8" fmla="*/ 176 w 250"/>
                <a:gd name="T9" fmla="*/ 92 h 276"/>
                <a:gd name="T10" fmla="*/ 176 w 250"/>
                <a:gd name="T11" fmla="*/ 80 h 276"/>
                <a:gd name="T12" fmla="*/ 186 w 250"/>
                <a:gd name="T13" fmla="*/ 72 h 276"/>
                <a:gd name="T14" fmla="*/ 176 w 250"/>
                <a:gd name="T15" fmla="*/ 64 h 276"/>
                <a:gd name="T16" fmla="*/ 178 w 250"/>
                <a:gd name="T17" fmla="*/ 66 h 276"/>
                <a:gd name="T18" fmla="*/ 174 w 250"/>
                <a:gd name="T19" fmla="*/ 58 h 276"/>
                <a:gd name="T20" fmla="*/ 174 w 250"/>
                <a:gd name="T21" fmla="*/ 58 h 276"/>
                <a:gd name="T22" fmla="*/ 188 w 250"/>
                <a:gd name="T23" fmla="*/ 44 h 276"/>
                <a:gd name="T24" fmla="*/ 190 w 250"/>
                <a:gd name="T25" fmla="*/ 24 h 276"/>
                <a:gd name="T26" fmla="*/ 170 w 250"/>
                <a:gd name="T27" fmla="*/ 16 h 276"/>
                <a:gd name="T28" fmla="*/ 160 w 250"/>
                <a:gd name="T29" fmla="*/ 26 h 276"/>
                <a:gd name="T30" fmla="*/ 142 w 250"/>
                <a:gd name="T31" fmla="*/ 8 h 276"/>
                <a:gd name="T32" fmla="*/ 130 w 250"/>
                <a:gd name="T33" fmla="*/ 2 h 276"/>
                <a:gd name="T34" fmla="*/ 120 w 250"/>
                <a:gd name="T35" fmla="*/ 32 h 276"/>
                <a:gd name="T36" fmla="*/ 100 w 250"/>
                <a:gd name="T37" fmla="*/ 34 h 276"/>
                <a:gd name="T38" fmla="*/ 90 w 250"/>
                <a:gd name="T39" fmla="*/ 46 h 276"/>
                <a:gd name="T40" fmla="*/ 78 w 250"/>
                <a:gd name="T41" fmla="*/ 62 h 276"/>
                <a:gd name="T42" fmla="*/ 70 w 250"/>
                <a:gd name="T43" fmla="*/ 78 h 276"/>
                <a:gd name="T44" fmla="*/ 18 w 250"/>
                <a:gd name="T45" fmla="*/ 96 h 276"/>
                <a:gd name="T46" fmla="*/ 20 w 250"/>
                <a:gd name="T47" fmla="*/ 112 h 276"/>
                <a:gd name="T48" fmla="*/ 24 w 250"/>
                <a:gd name="T49" fmla="*/ 132 h 276"/>
                <a:gd name="T50" fmla="*/ 6 w 250"/>
                <a:gd name="T51" fmla="*/ 174 h 276"/>
                <a:gd name="T52" fmla="*/ 78 w 250"/>
                <a:gd name="T53" fmla="*/ 226 h 276"/>
                <a:gd name="T54" fmla="*/ 126 w 250"/>
                <a:gd name="T55" fmla="*/ 244 h 276"/>
                <a:gd name="T56" fmla="*/ 232 w 250"/>
                <a:gd name="T57" fmla="*/ 202 h 276"/>
                <a:gd name="T58" fmla="*/ 232 w 250"/>
                <a:gd name="T59" fmla="*/ 174 h 276"/>
                <a:gd name="T60" fmla="*/ 246 w 250"/>
                <a:gd name="T61" fmla="*/ 162 h 276"/>
                <a:gd name="T62" fmla="*/ 248 w 250"/>
                <a:gd name="T63" fmla="*/ 158 h 276"/>
                <a:gd name="T64" fmla="*/ 234 w 250"/>
                <a:gd name="T65" fmla="*/ 172 h 276"/>
                <a:gd name="T66" fmla="*/ 234 w 250"/>
                <a:gd name="T67" fmla="*/ 198 h 276"/>
                <a:gd name="T68" fmla="*/ 152 w 250"/>
                <a:gd name="T69" fmla="*/ 256 h 276"/>
                <a:gd name="T70" fmla="*/ 92 w 250"/>
                <a:gd name="T71" fmla="*/ 218 h 276"/>
                <a:gd name="T72" fmla="*/ 40 w 250"/>
                <a:gd name="T73" fmla="*/ 196 h 276"/>
                <a:gd name="T74" fmla="*/ 12 w 250"/>
                <a:gd name="T75" fmla="*/ 140 h 276"/>
                <a:gd name="T76" fmla="*/ 30 w 250"/>
                <a:gd name="T77" fmla="*/ 114 h 276"/>
                <a:gd name="T78" fmla="*/ 12 w 250"/>
                <a:gd name="T79" fmla="*/ 108 h 276"/>
                <a:gd name="T80" fmla="*/ 38 w 250"/>
                <a:gd name="T81" fmla="*/ 88 h 276"/>
                <a:gd name="T82" fmla="*/ 74 w 250"/>
                <a:gd name="T83" fmla="*/ 78 h 276"/>
                <a:gd name="T84" fmla="*/ 78 w 250"/>
                <a:gd name="T85" fmla="*/ 66 h 276"/>
                <a:gd name="T86" fmla="*/ 92 w 250"/>
                <a:gd name="T87" fmla="*/ 52 h 276"/>
                <a:gd name="T88" fmla="*/ 102 w 250"/>
                <a:gd name="T89" fmla="*/ 40 h 276"/>
                <a:gd name="T90" fmla="*/ 124 w 250"/>
                <a:gd name="T91" fmla="*/ 38 h 276"/>
                <a:gd name="T92" fmla="*/ 118 w 250"/>
                <a:gd name="T93" fmla="*/ 8 h 276"/>
                <a:gd name="T94" fmla="*/ 134 w 250"/>
                <a:gd name="T95" fmla="*/ 6 h 276"/>
                <a:gd name="T96" fmla="*/ 146 w 250"/>
                <a:gd name="T97" fmla="*/ 20 h 276"/>
                <a:gd name="T98" fmla="*/ 172 w 250"/>
                <a:gd name="T99" fmla="*/ 20 h 276"/>
                <a:gd name="T100" fmla="*/ 186 w 250"/>
                <a:gd name="T101" fmla="*/ 24 h 276"/>
                <a:gd name="T102" fmla="*/ 186 w 250"/>
                <a:gd name="T103" fmla="*/ 44 h 276"/>
                <a:gd name="T104" fmla="*/ 170 w 250"/>
                <a:gd name="T105" fmla="*/ 58 h 276"/>
                <a:gd name="T106" fmla="*/ 182 w 250"/>
                <a:gd name="T107" fmla="*/ 68 h 276"/>
                <a:gd name="T108" fmla="*/ 182 w 250"/>
                <a:gd name="T109" fmla="*/ 70 h 276"/>
                <a:gd name="T110" fmla="*/ 174 w 250"/>
                <a:gd name="T111" fmla="*/ 82 h 276"/>
                <a:gd name="T112" fmla="*/ 176 w 250"/>
                <a:gd name="T113" fmla="*/ 98 h 276"/>
                <a:gd name="T114" fmla="*/ 206 w 250"/>
                <a:gd name="T115" fmla="*/ 82 h 276"/>
                <a:gd name="T116" fmla="*/ 206 w 250"/>
                <a:gd name="T117" fmla="*/ 84 h 276"/>
                <a:gd name="T118" fmla="*/ 210 w 250"/>
                <a:gd name="T119" fmla="*/ 104 h 276"/>
                <a:gd name="T120" fmla="*/ 236 w 250"/>
                <a:gd name="T121" fmla="*/ 138 h 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0"/>
                <a:gd name="T184" fmla="*/ 0 h 276"/>
                <a:gd name="T185" fmla="*/ 250 w 250"/>
                <a:gd name="T186" fmla="*/ 276 h 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0" h="276">
                  <a:moveTo>
                    <a:pt x="246" y="148"/>
                  </a:moveTo>
                  <a:lnTo>
                    <a:pt x="248" y="148"/>
                  </a:lnTo>
                  <a:lnTo>
                    <a:pt x="246" y="144"/>
                  </a:lnTo>
                  <a:lnTo>
                    <a:pt x="244" y="140"/>
                  </a:lnTo>
                  <a:lnTo>
                    <a:pt x="240" y="136"/>
                  </a:lnTo>
                  <a:lnTo>
                    <a:pt x="236" y="132"/>
                  </a:lnTo>
                  <a:lnTo>
                    <a:pt x="232" y="128"/>
                  </a:lnTo>
                  <a:lnTo>
                    <a:pt x="224" y="116"/>
                  </a:lnTo>
                  <a:lnTo>
                    <a:pt x="222" y="112"/>
                  </a:lnTo>
                  <a:lnTo>
                    <a:pt x="222" y="110"/>
                  </a:lnTo>
                  <a:lnTo>
                    <a:pt x="214" y="108"/>
                  </a:lnTo>
                  <a:lnTo>
                    <a:pt x="214" y="110"/>
                  </a:lnTo>
                  <a:lnTo>
                    <a:pt x="216" y="108"/>
                  </a:lnTo>
                  <a:lnTo>
                    <a:pt x="214" y="104"/>
                  </a:lnTo>
                  <a:lnTo>
                    <a:pt x="214" y="96"/>
                  </a:lnTo>
                  <a:lnTo>
                    <a:pt x="214" y="90"/>
                  </a:lnTo>
                  <a:lnTo>
                    <a:pt x="214" y="88"/>
                  </a:lnTo>
                  <a:lnTo>
                    <a:pt x="212" y="86"/>
                  </a:lnTo>
                  <a:lnTo>
                    <a:pt x="214" y="88"/>
                  </a:lnTo>
                  <a:lnTo>
                    <a:pt x="216" y="86"/>
                  </a:lnTo>
                  <a:lnTo>
                    <a:pt x="216" y="84"/>
                  </a:lnTo>
                  <a:lnTo>
                    <a:pt x="210" y="82"/>
                  </a:lnTo>
                  <a:lnTo>
                    <a:pt x="208" y="82"/>
                  </a:lnTo>
                  <a:lnTo>
                    <a:pt x="210" y="82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0" y="90"/>
                  </a:lnTo>
                  <a:lnTo>
                    <a:pt x="196" y="94"/>
                  </a:lnTo>
                  <a:lnTo>
                    <a:pt x="194" y="96"/>
                  </a:lnTo>
                  <a:lnTo>
                    <a:pt x="192" y="9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82" y="96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6" y="92"/>
                  </a:lnTo>
                  <a:lnTo>
                    <a:pt x="178" y="88"/>
                  </a:lnTo>
                  <a:lnTo>
                    <a:pt x="178" y="84"/>
                  </a:lnTo>
                  <a:lnTo>
                    <a:pt x="178" y="82"/>
                  </a:lnTo>
                  <a:lnTo>
                    <a:pt x="176" y="80"/>
                  </a:lnTo>
                  <a:lnTo>
                    <a:pt x="178" y="78"/>
                  </a:lnTo>
                  <a:lnTo>
                    <a:pt x="184" y="74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6" y="66"/>
                  </a:lnTo>
                  <a:lnTo>
                    <a:pt x="182" y="66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8" y="64"/>
                  </a:lnTo>
                  <a:lnTo>
                    <a:pt x="174" y="58"/>
                  </a:lnTo>
                  <a:lnTo>
                    <a:pt x="174" y="56"/>
                  </a:lnTo>
                  <a:lnTo>
                    <a:pt x="178" y="56"/>
                  </a:lnTo>
                  <a:lnTo>
                    <a:pt x="178" y="54"/>
                  </a:lnTo>
                  <a:lnTo>
                    <a:pt x="180" y="52"/>
                  </a:lnTo>
                  <a:lnTo>
                    <a:pt x="184" y="50"/>
                  </a:lnTo>
                  <a:lnTo>
                    <a:pt x="188" y="48"/>
                  </a:lnTo>
                  <a:lnTo>
                    <a:pt x="188" y="44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2" y="46"/>
                  </a:lnTo>
                  <a:lnTo>
                    <a:pt x="188" y="44"/>
                  </a:lnTo>
                  <a:lnTo>
                    <a:pt x="190" y="44"/>
                  </a:lnTo>
                  <a:lnTo>
                    <a:pt x="190" y="38"/>
                  </a:lnTo>
                  <a:lnTo>
                    <a:pt x="192" y="28"/>
                  </a:lnTo>
                  <a:lnTo>
                    <a:pt x="190" y="24"/>
                  </a:lnTo>
                  <a:lnTo>
                    <a:pt x="190" y="18"/>
                  </a:lnTo>
                  <a:lnTo>
                    <a:pt x="188" y="16"/>
                  </a:lnTo>
                  <a:lnTo>
                    <a:pt x="186" y="14"/>
                  </a:lnTo>
                  <a:lnTo>
                    <a:pt x="182" y="14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4"/>
                  </a:lnTo>
                  <a:lnTo>
                    <a:pt x="156" y="22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50" y="14"/>
                  </a:lnTo>
                  <a:lnTo>
                    <a:pt x="146" y="12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2" y="0"/>
                  </a:lnTo>
                  <a:lnTo>
                    <a:pt x="130" y="2"/>
                  </a:lnTo>
                  <a:lnTo>
                    <a:pt x="122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4"/>
                  </a:lnTo>
                  <a:lnTo>
                    <a:pt x="118" y="26"/>
                  </a:lnTo>
                  <a:lnTo>
                    <a:pt x="120" y="32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4" y="36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4" y="3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4" y="44"/>
                  </a:lnTo>
                  <a:lnTo>
                    <a:pt x="92" y="48"/>
                  </a:lnTo>
                  <a:lnTo>
                    <a:pt x="92" y="50"/>
                  </a:lnTo>
                  <a:lnTo>
                    <a:pt x="94" y="48"/>
                  </a:lnTo>
                  <a:lnTo>
                    <a:pt x="90" y="46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0" y="48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2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0" y="78"/>
                  </a:lnTo>
                  <a:lnTo>
                    <a:pt x="64" y="78"/>
                  </a:lnTo>
                  <a:lnTo>
                    <a:pt x="48" y="78"/>
                  </a:lnTo>
                  <a:lnTo>
                    <a:pt x="36" y="84"/>
                  </a:lnTo>
                  <a:lnTo>
                    <a:pt x="28" y="90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6" y="100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8" y="108"/>
                  </a:lnTo>
                  <a:lnTo>
                    <a:pt x="8" y="110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6" y="130"/>
                  </a:lnTo>
                  <a:lnTo>
                    <a:pt x="24" y="132"/>
                  </a:lnTo>
                  <a:lnTo>
                    <a:pt x="22" y="136"/>
                  </a:lnTo>
                  <a:lnTo>
                    <a:pt x="12" y="138"/>
                  </a:lnTo>
                  <a:lnTo>
                    <a:pt x="2" y="154"/>
                  </a:lnTo>
                  <a:lnTo>
                    <a:pt x="6" y="160"/>
                  </a:lnTo>
                  <a:lnTo>
                    <a:pt x="2" y="162"/>
                  </a:lnTo>
                  <a:lnTo>
                    <a:pt x="0" y="164"/>
                  </a:lnTo>
                  <a:lnTo>
                    <a:pt x="6" y="170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32" y="186"/>
                  </a:lnTo>
                  <a:lnTo>
                    <a:pt x="32" y="200"/>
                  </a:lnTo>
                  <a:lnTo>
                    <a:pt x="38" y="200"/>
                  </a:lnTo>
                  <a:lnTo>
                    <a:pt x="42" y="206"/>
                  </a:lnTo>
                  <a:lnTo>
                    <a:pt x="46" y="216"/>
                  </a:lnTo>
                  <a:lnTo>
                    <a:pt x="52" y="220"/>
                  </a:lnTo>
                  <a:lnTo>
                    <a:pt x="68" y="220"/>
                  </a:lnTo>
                  <a:lnTo>
                    <a:pt x="72" y="226"/>
                  </a:lnTo>
                  <a:lnTo>
                    <a:pt x="78" y="226"/>
                  </a:lnTo>
                  <a:lnTo>
                    <a:pt x="82" y="230"/>
                  </a:lnTo>
                  <a:lnTo>
                    <a:pt x="88" y="230"/>
                  </a:lnTo>
                  <a:lnTo>
                    <a:pt x="90" y="230"/>
                  </a:lnTo>
                  <a:lnTo>
                    <a:pt x="94" y="220"/>
                  </a:lnTo>
                  <a:lnTo>
                    <a:pt x="100" y="216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16" y="230"/>
                  </a:lnTo>
                  <a:lnTo>
                    <a:pt x="122" y="240"/>
                  </a:lnTo>
                  <a:lnTo>
                    <a:pt x="126" y="244"/>
                  </a:lnTo>
                  <a:lnTo>
                    <a:pt x="126" y="248"/>
                  </a:lnTo>
                  <a:lnTo>
                    <a:pt x="120" y="270"/>
                  </a:lnTo>
                  <a:lnTo>
                    <a:pt x="138" y="276"/>
                  </a:lnTo>
                  <a:lnTo>
                    <a:pt x="154" y="260"/>
                  </a:lnTo>
                  <a:lnTo>
                    <a:pt x="158" y="260"/>
                  </a:lnTo>
                  <a:lnTo>
                    <a:pt x="160" y="260"/>
                  </a:lnTo>
                  <a:lnTo>
                    <a:pt x="164" y="244"/>
                  </a:lnTo>
                  <a:lnTo>
                    <a:pt x="180" y="230"/>
                  </a:lnTo>
                  <a:lnTo>
                    <a:pt x="194" y="226"/>
                  </a:lnTo>
                  <a:lnTo>
                    <a:pt x="204" y="220"/>
                  </a:lnTo>
                  <a:lnTo>
                    <a:pt x="218" y="210"/>
                  </a:lnTo>
                  <a:lnTo>
                    <a:pt x="232" y="202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8" y="198"/>
                  </a:lnTo>
                  <a:lnTo>
                    <a:pt x="236" y="196"/>
                  </a:lnTo>
                  <a:lnTo>
                    <a:pt x="234" y="188"/>
                  </a:lnTo>
                  <a:lnTo>
                    <a:pt x="232" y="190"/>
                  </a:lnTo>
                  <a:lnTo>
                    <a:pt x="234" y="190"/>
                  </a:lnTo>
                  <a:lnTo>
                    <a:pt x="234" y="174"/>
                  </a:lnTo>
                  <a:lnTo>
                    <a:pt x="232" y="174"/>
                  </a:lnTo>
                  <a:lnTo>
                    <a:pt x="232" y="176"/>
                  </a:lnTo>
                  <a:lnTo>
                    <a:pt x="234" y="176"/>
                  </a:lnTo>
                  <a:lnTo>
                    <a:pt x="242" y="174"/>
                  </a:lnTo>
                  <a:lnTo>
                    <a:pt x="246" y="170"/>
                  </a:lnTo>
                  <a:lnTo>
                    <a:pt x="248" y="166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2"/>
                  </a:lnTo>
                  <a:lnTo>
                    <a:pt x="250" y="164"/>
                  </a:lnTo>
                  <a:lnTo>
                    <a:pt x="250" y="16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4" y="148"/>
                  </a:lnTo>
                  <a:lnTo>
                    <a:pt x="246" y="156"/>
                  </a:lnTo>
                  <a:lnTo>
                    <a:pt x="246" y="160"/>
                  </a:lnTo>
                  <a:lnTo>
                    <a:pt x="248" y="160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4" y="166"/>
                  </a:lnTo>
                  <a:lnTo>
                    <a:pt x="242" y="170"/>
                  </a:lnTo>
                  <a:lnTo>
                    <a:pt x="234" y="172"/>
                  </a:lnTo>
                  <a:lnTo>
                    <a:pt x="232" y="172"/>
                  </a:lnTo>
                  <a:lnTo>
                    <a:pt x="230" y="172"/>
                  </a:lnTo>
                  <a:lnTo>
                    <a:pt x="230" y="190"/>
                  </a:lnTo>
                  <a:lnTo>
                    <a:pt x="230" y="192"/>
                  </a:lnTo>
                  <a:lnTo>
                    <a:pt x="232" y="196"/>
                  </a:lnTo>
                  <a:lnTo>
                    <a:pt x="234" y="198"/>
                  </a:lnTo>
                  <a:lnTo>
                    <a:pt x="234" y="196"/>
                  </a:lnTo>
                  <a:lnTo>
                    <a:pt x="232" y="198"/>
                  </a:lnTo>
                  <a:lnTo>
                    <a:pt x="230" y="198"/>
                  </a:lnTo>
                  <a:lnTo>
                    <a:pt x="216" y="208"/>
                  </a:lnTo>
                  <a:lnTo>
                    <a:pt x="202" y="218"/>
                  </a:lnTo>
                  <a:lnTo>
                    <a:pt x="192" y="222"/>
                  </a:lnTo>
                  <a:lnTo>
                    <a:pt x="176" y="228"/>
                  </a:lnTo>
                  <a:lnTo>
                    <a:pt x="162" y="242"/>
                  </a:lnTo>
                  <a:lnTo>
                    <a:pt x="156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38" y="272"/>
                  </a:lnTo>
                  <a:lnTo>
                    <a:pt x="126" y="268"/>
                  </a:lnTo>
                  <a:lnTo>
                    <a:pt x="130" y="248"/>
                  </a:lnTo>
                  <a:lnTo>
                    <a:pt x="130" y="244"/>
                  </a:lnTo>
                  <a:lnTo>
                    <a:pt x="130" y="242"/>
                  </a:lnTo>
                  <a:lnTo>
                    <a:pt x="124" y="238"/>
                  </a:lnTo>
                  <a:lnTo>
                    <a:pt x="120" y="22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0" y="212"/>
                  </a:lnTo>
                  <a:lnTo>
                    <a:pt x="98" y="212"/>
                  </a:lnTo>
                  <a:lnTo>
                    <a:pt x="92" y="218"/>
                  </a:lnTo>
                  <a:lnTo>
                    <a:pt x="88" y="226"/>
                  </a:lnTo>
                  <a:lnTo>
                    <a:pt x="84" y="226"/>
                  </a:lnTo>
                  <a:lnTo>
                    <a:pt x="80" y="222"/>
                  </a:lnTo>
                  <a:lnTo>
                    <a:pt x="74" y="222"/>
                  </a:lnTo>
                  <a:lnTo>
                    <a:pt x="70" y="218"/>
                  </a:lnTo>
                  <a:lnTo>
                    <a:pt x="70" y="216"/>
                  </a:lnTo>
                  <a:lnTo>
                    <a:pt x="54" y="216"/>
                  </a:lnTo>
                  <a:lnTo>
                    <a:pt x="50" y="212"/>
                  </a:lnTo>
                  <a:lnTo>
                    <a:pt x="46" y="202"/>
                  </a:lnTo>
                  <a:lnTo>
                    <a:pt x="40" y="198"/>
                  </a:lnTo>
                  <a:lnTo>
                    <a:pt x="40" y="196"/>
                  </a:lnTo>
                  <a:lnTo>
                    <a:pt x="36" y="196"/>
                  </a:lnTo>
                  <a:lnTo>
                    <a:pt x="36" y="182"/>
                  </a:lnTo>
                  <a:lnTo>
                    <a:pt x="14" y="178"/>
                  </a:lnTo>
                  <a:lnTo>
                    <a:pt x="10" y="174"/>
                  </a:lnTo>
                  <a:lnTo>
                    <a:pt x="10" y="170"/>
                  </a:lnTo>
                  <a:lnTo>
                    <a:pt x="10" y="168"/>
                  </a:lnTo>
                  <a:lnTo>
                    <a:pt x="6" y="164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6" y="154"/>
                  </a:lnTo>
                  <a:lnTo>
                    <a:pt x="14" y="142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6" y="142"/>
                  </a:lnTo>
                  <a:lnTo>
                    <a:pt x="22" y="140"/>
                  </a:lnTo>
                  <a:lnTo>
                    <a:pt x="26" y="138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0" y="114"/>
                  </a:lnTo>
                  <a:lnTo>
                    <a:pt x="28" y="110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0" y="108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6" y="104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38" y="88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64" y="82"/>
                  </a:lnTo>
                  <a:lnTo>
                    <a:pt x="70" y="82"/>
                  </a:lnTo>
                  <a:lnTo>
                    <a:pt x="72" y="80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2" y="58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90" y="50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10" y="40"/>
                  </a:lnTo>
                  <a:lnTo>
                    <a:pt x="118" y="40"/>
                  </a:lnTo>
                  <a:lnTo>
                    <a:pt x="122" y="40"/>
                  </a:lnTo>
                  <a:lnTo>
                    <a:pt x="124" y="38"/>
                  </a:lnTo>
                  <a:lnTo>
                    <a:pt x="124" y="32"/>
                  </a:lnTo>
                  <a:lnTo>
                    <a:pt x="124" y="30"/>
                  </a:lnTo>
                  <a:lnTo>
                    <a:pt x="124" y="28"/>
                  </a:lnTo>
                  <a:lnTo>
                    <a:pt x="122" y="22"/>
                  </a:lnTo>
                  <a:lnTo>
                    <a:pt x="120" y="14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20" y="10"/>
                  </a:lnTo>
                  <a:lnTo>
                    <a:pt x="124" y="6"/>
                  </a:lnTo>
                  <a:lnTo>
                    <a:pt x="132" y="6"/>
                  </a:lnTo>
                  <a:lnTo>
                    <a:pt x="130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2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6" y="16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8" y="28"/>
                  </a:lnTo>
                  <a:lnTo>
                    <a:pt x="160" y="28"/>
                  </a:lnTo>
                  <a:lnTo>
                    <a:pt x="162" y="28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2" y="20"/>
                  </a:lnTo>
                  <a:lnTo>
                    <a:pt x="184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8" y="28"/>
                  </a:lnTo>
                  <a:lnTo>
                    <a:pt x="186" y="38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88" y="40"/>
                  </a:lnTo>
                  <a:lnTo>
                    <a:pt x="182" y="42"/>
                  </a:lnTo>
                  <a:lnTo>
                    <a:pt x="176" y="44"/>
                  </a:lnTo>
                  <a:lnTo>
                    <a:pt x="186" y="48"/>
                  </a:lnTo>
                  <a:lnTo>
                    <a:pt x="188" y="46"/>
                  </a:lnTo>
                  <a:lnTo>
                    <a:pt x="186" y="44"/>
                  </a:lnTo>
                  <a:lnTo>
                    <a:pt x="180" y="46"/>
                  </a:lnTo>
                  <a:lnTo>
                    <a:pt x="178" y="50"/>
                  </a:lnTo>
                  <a:lnTo>
                    <a:pt x="176" y="52"/>
                  </a:lnTo>
                  <a:lnTo>
                    <a:pt x="174" y="54"/>
                  </a:lnTo>
                  <a:lnTo>
                    <a:pt x="170" y="54"/>
                  </a:lnTo>
                  <a:lnTo>
                    <a:pt x="170" y="58"/>
                  </a:lnTo>
                  <a:lnTo>
                    <a:pt x="172" y="62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80" y="72"/>
                  </a:lnTo>
                  <a:lnTo>
                    <a:pt x="176" y="76"/>
                  </a:lnTo>
                  <a:lnTo>
                    <a:pt x="174" y="78"/>
                  </a:lnTo>
                  <a:lnTo>
                    <a:pt x="172" y="80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2" y="92"/>
                  </a:lnTo>
                  <a:lnTo>
                    <a:pt x="174" y="94"/>
                  </a:lnTo>
                  <a:lnTo>
                    <a:pt x="176" y="98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8" y="98"/>
                  </a:lnTo>
                  <a:lnTo>
                    <a:pt x="204" y="92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4" y="82"/>
                  </a:lnTo>
                  <a:lnTo>
                    <a:pt x="206" y="82"/>
                  </a:lnTo>
                  <a:lnTo>
                    <a:pt x="204" y="82"/>
                  </a:lnTo>
                  <a:lnTo>
                    <a:pt x="206" y="82"/>
                  </a:lnTo>
                  <a:lnTo>
                    <a:pt x="204" y="82"/>
                  </a:lnTo>
                  <a:lnTo>
                    <a:pt x="204" y="84"/>
                  </a:lnTo>
                  <a:lnTo>
                    <a:pt x="206" y="82"/>
                  </a:lnTo>
                  <a:lnTo>
                    <a:pt x="204" y="82"/>
                  </a:lnTo>
                  <a:lnTo>
                    <a:pt x="204" y="84"/>
                  </a:lnTo>
                  <a:lnTo>
                    <a:pt x="206" y="84"/>
                  </a:lnTo>
                  <a:lnTo>
                    <a:pt x="208" y="84"/>
                  </a:lnTo>
                  <a:lnTo>
                    <a:pt x="210" y="86"/>
                  </a:lnTo>
                  <a:lnTo>
                    <a:pt x="210" y="96"/>
                  </a:lnTo>
                  <a:lnTo>
                    <a:pt x="210" y="104"/>
                  </a:lnTo>
                  <a:lnTo>
                    <a:pt x="212" y="110"/>
                  </a:lnTo>
                  <a:lnTo>
                    <a:pt x="212" y="112"/>
                  </a:lnTo>
                  <a:lnTo>
                    <a:pt x="218" y="114"/>
                  </a:lnTo>
                  <a:lnTo>
                    <a:pt x="220" y="118"/>
                  </a:lnTo>
                  <a:lnTo>
                    <a:pt x="230" y="130"/>
                  </a:lnTo>
                  <a:lnTo>
                    <a:pt x="232" y="130"/>
                  </a:lnTo>
                  <a:lnTo>
                    <a:pt x="230" y="130"/>
                  </a:lnTo>
                  <a:lnTo>
                    <a:pt x="234" y="136"/>
                  </a:lnTo>
                  <a:lnTo>
                    <a:pt x="236" y="138"/>
                  </a:lnTo>
                  <a:lnTo>
                    <a:pt x="238" y="142"/>
                  </a:lnTo>
                  <a:lnTo>
                    <a:pt x="240" y="144"/>
                  </a:lnTo>
                  <a:lnTo>
                    <a:pt x="244" y="148"/>
                  </a:lnTo>
                  <a:lnTo>
                    <a:pt x="246" y="1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99" name="Freeform 269"/>
            <p:cNvSpPr>
              <a:spLocks/>
            </p:cNvSpPr>
            <p:nvPr/>
          </p:nvSpPr>
          <p:spPr bwMode="auto">
            <a:xfrm>
              <a:off x="3438" y="4182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2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6 w 6"/>
                <a:gd name="T13" fmla="*/ 0 h 4"/>
                <a:gd name="T14" fmla="*/ 6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0" name="Freeform 270"/>
            <p:cNvSpPr>
              <a:spLocks/>
            </p:cNvSpPr>
            <p:nvPr/>
          </p:nvSpPr>
          <p:spPr bwMode="auto">
            <a:xfrm>
              <a:off x="3432" y="4180"/>
              <a:ext cx="14" cy="8"/>
            </a:xfrm>
            <a:custGeom>
              <a:avLst/>
              <a:gdLst>
                <a:gd name="T0" fmla="*/ 12 w 14"/>
                <a:gd name="T1" fmla="*/ 2 h 8"/>
                <a:gd name="T2" fmla="*/ 12 w 14"/>
                <a:gd name="T3" fmla="*/ 0 h 8"/>
                <a:gd name="T4" fmla="*/ 12 w 14"/>
                <a:gd name="T5" fmla="*/ 0 h 8"/>
                <a:gd name="T6" fmla="*/ 6 w 14"/>
                <a:gd name="T7" fmla="*/ 2 h 8"/>
                <a:gd name="T8" fmla="*/ 0 w 14"/>
                <a:gd name="T9" fmla="*/ 4 h 8"/>
                <a:gd name="T10" fmla="*/ 10 w 14"/>
                <a:gd name="T11" fmla="*/ 8 h 8"/>
                <a:gd name="T12" fmla="*/ 12 w 14"/>
                <a:gd name="T13" fmla="*/ 8 h 8"/>
                <a:gd name="T14" fmla="*/ 12 w 14"/>
                <a:gd name="T15" fmla="*/ 8 h 8"/>
                <a:gd name="T16" fmla="*/ 12 w 14"/>
                <a:gd name="T17" fmla="*/ 8 h 8"/>
                <a:gd name="T18" fmla="*/ 14 w 14"/>
                <a:gd name="T19" fmla="*/ 8 h 8"/>
                <a:gd name="T20" fmla="*/ 14 w 14"/>
                <a:gd name="T21" fmla="*/ 6 h 8"/>
                <a:gd name="T22" fmla="*/ 14 w 14"/>
                <a:gd name="T23" fmla="*/ 4 h 8"/>
                <a:gd name="T24" fmla="*/ 14 w 14"/>
                <a:gd name="T25" fmla="*/ 4 h 8"/>
                <a:gd name="T26" fmla="*/ 14 w 14"/>
                <a:gd name="T27" fmla="*/ 2 h 8"/>
                <a:gd name="T28" fmla="*/ 14 w 14"/>
                <a:gd name="T29" fmla="*/ 0 h 8"/>
                <a:gd name="T30" fmla="*/ 12 w 14"/>
                <a:gd name="T31" fmla="*/ 0 h 8"/>
                <a:gd name="T32" fmla="*/ 12 w 14"/>
                <a:gd name="T33" fmla="*/ 2 h 8"/>
                <a:gd name="T34" fmla="*/ 10 w 14"/>
                <a:gd name="T35" fmla="*/ 2 h 8"/>
                <a:gd name="T36" fmla="*/ 10 w 14"/>
                <a:gd name="T37" fmla="*/ 4 h 8"/>
                <a:gd name="T38" fmla="*/ 10 w 14"/>
                <a:gd name="T39" fmla="*/ 4 h 8"/>
                <a:gd name="T40" fmla="*/ 12 w 14"/>
                <a:gd name="T41" fmla="*/ 4 h 8"/>
                <a:gd name="T42" fmla="*/ 10 w 14"/>
                <a:gd name="T43" fmla="*/ 4 h 8"/>
                <a:gd name="T44" fmla="*/ 10 w 14"/>
                <a:gd name="T45" fmla="*/ 4 h 8"/>
                <a:gd name="T46" fmla="*/ 12 w 14"/>
                <a:gd name="T47" fmla="*/ 4 h 8"/>
                <a:gd name="T48" fmla="*/ 10 w 14"/>
                <a:gd name="T49" fmla="*/ 4 h 8"/>
                <a:gd name="T50" fmla="*/ 12 w 14"/>
                <a:gd name="T51" fmla="*/ 6 h 8"/>
                <a:gd name="T52" fmla="*/ 12 w 14"/>
                <a:gd name="T53" fmla="*/ 4 h 8"/>
                <a:gd name="T54" fmla="*/ 10 w 14"/>
                <a:gd name="T55" fmla="*/ 4 h 8"/>
                <a:gd name="T56" fmla="*/ 12 w 14"/>
                <a:gd name="T57" fmla="*/ 6 h 8"/>
                <a:gd name="T58" fmla="*/ 12 w 14"/>
                <a:gd name="T59" fmla="*/ 4 h 8"/>
                <a:gd name="T60" fmla="*/ 12 w 14"/>
                <a:gd name="T61" fmla="*/ 4 h 8"/>
                <a:gd name="T62" fmla="*/ 12 w 14"/>
                <a:gd name="T63" fmla="*/ 4 h 8"/>
                <a:gd name="T64" fmla="*/ 12 w 14"/>
                <a:gd name="T65" fmla="*/ 4 h 8"/>
                <a:gd name="T66" fmla="*/ 12 w 14"/>
                <a:gd name="T67" fmla="*/ 4 h 8"/>
                <a:gd name="T68" fmla="*/ 12 w 14"/>
                <a:gd name="T69" fmla="*/ 4 h 8"/>
                <a:gd name="T70" fmla="*/ 12 w 14"/>
                <a:gd name="T71" fmla="*/ 4 h 8"/>
                <a:gd name="T72" fmla="*/ 12 w 14"/>
                <a:gd name="T73" fmla="*/ 4 h 8"/>
                <a:gd name="T74" fmla="*/ 10 w 14"/>
                <a:gd name="T75" fmla="*/ 4 h 8"/>
                <a:gd name="T76" fmla="*/ 12 w 14"/>
                <a:gd name="T77" fmla="*/ 6 h 8"/>
                <a:gd name="T78" fmla="*/ 12 w 14"/>
                <a:gd name="T79" fmla="*/ 4 h 8"/>
                <a:gd name="T80" fmla="*/ 8 w 14"/>
                <a:gd name="T81" fmla="*/ 2 h 8"/>
                <a:gd name="T82" fmla="*/ 6 w 14"/>
                <a:gd name="T83" fmla="*/ 4 h 8"/>
                <a:gd name="T84" fmla="*/ 6 w 14"/>
                <a:gd name="T85" fmla="*/ 6 h 8"/>
                <a:gd name="T86" fmla="*/ 6 w 14"/>
                <a:gd name="T87" fmla="*/ 6 h 8"/>
                <a:gd name="T88" fmla="*/ 12 w 14"/>
                <a:gd name="T89" fmla="*/ 4 h 8"/>
                <a:gd name="T90" fmla="*/ 12 w 14"/>
                <a:gd name="T91" fmla="*/ 2 h 8"/>
                <a:gd name="T92" fmla="*/ 10 w 14"/>
                <a:gd name="T93" fmla="*/ 2 h 8"/>
                <a:gd name="T94" fmla="*/ 12 w 14"/>
                <a:gd name="T95" fmla="*/ 2 h 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"/>
                <a:gd name="T145" fmla="*/ 0 h 8"/>
                <a:gd name="T146" fmla="*/ 14 w 14"/>
                <a:gd name="T147" fmla="*/ 8 h 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" h="8">
                  <a:moveTo>
                    <a:pt x="12" y="2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1" name="Freeform 271"/>
            <p:cNvSpPr>
              <a:spLocks/>
            </p:cNvSpPr>
            <p:nvPr/>
          </p:nvSpPr>
          <p:spPr bwMode="auto">
            <a:xfrm>
              <a:off x="3160" y="2778"/>
              <a:ext cx="878" cy="1426"/>
            </a:xfrm>
            <a:custGeom>
              <a:avLst/>
              <a:gdLst>
                <a:gd name="T0" fmla="*/ 778 w 878"/>
                <a:gd name="T1" fmla="*/ 820 h 1426"/>
                <a:gd name="T2" fmla="*/ 710 w 878"/>
                <a:gd name="T3" fmla="*/ 826 h 1426"/>
                <a:gd name="T4" fmla="*/ 656 w 878"/>
                <a:gd name="T5" fmla="*/ 852 h 1426"/>
                <a:gd name="T6" fmla="*/ 570 w 878"/>
                <a:gd name="T7" fmla="*/ 832 h 1426"/>
                <a:gd name="T8" fmla="*/ 578 w 878"/>
                <a:gd name="T9" fmla="*/ 776 h 1426"/>
                <a:gd name="T10" fmla="*/ 544 w 878"/>
                <a:gd name="T11" fmla="*/ 718 h 1426"/>
                <a:gd name="T12" fmla="*/ 456 w 878"/>
                <a:gd name="T13" fmla="*/ 706 h 1426"/>
                <a:gd name="T14" fmla="*/ 432 w 878"/>
                <a:gd name="T15" fmla="*/ 748 h 1426"/>
                <a:gd name="T16" fmla="*/ 384 w 878"/>
                <a:gd name="T17" fmla="*/ 712 h 1426"/>
                <a:gd name="T18" fmla="*/ 368 w 878"/>
                <a:gd name="T19" fmla="*/ 624 h 1426"/>
                <a:gd name="T20" fmla="*/ 396 w 878"/>
                <a:gd name="T21" fmla="*/ 556 h 1426"/>
                <a:gd name="T22" fmla="*/ 414 w 878"/>
                <a:gd name="T23" fmla="*/ 498 h 1426"/>
                <a:gd name="T24" fmla="*/ 412 w 878"/>
                <a:gd name="T25" fmla="*/ 442 h 1426"/>
                <a:gd name="T26" fmla="*/ 380 w 878"/>
                <a:gd name="T27" fmla="*/ 414 h 1426"/>
                <a:gd name="T28" fmla="*/ 320 w 878"/>
                <a:gd name="T29" fmla="*/ 368 h 1426"/>
                <a:gd name="T30" fmla="*/ 306 w 878"/>
                <a:gd name="T31" fmla="*/ 330 h 1426"/>
                <a:gd name="T32" fmla="*/ 290 w 878"/>
                <a:gd name="T33" fmla="*/ 272 h 1426"/>
                <a:gd name="T34" fmla="*/ 330 w 878"/>
                <a:gd name="T35" fmla="*/ 206 h 1426"/>
                <a:gd name="T36" fmla="*/ 396 w 878"/>
                <a:gd name="T37" fmla="*/ 122 h 1426"/>
                <a:gd name="T38" fmla="*/ 324 w 878"/>
                <a:gd name="T39" fmla="*/ 110 h 1426"/>
                <a:gd name="T40" fmla="*/ 220 w 878"/>
                <a:gd name="T41" fmla="*/ 94 h 1426"/>
                <a:gd name="T42" fmla="*/ 170 w 878"/>
                <a:gd name="T43" fmla="*/ 38 h 1426"/>
                <a:gd name="T44" fmla="*/ 136 w 878"/>
                <a:gd name="T45" fmla="*/ 128 h 1426"/>
                <a:gd name="T46" fmla="*/ 108 w 878"/>
                <a:gd name="T47" fmla="*/ 110 h 1426"/>
                <a:gd name="T48" fmla="*/ 64 w 878"/>
                <a:gd name="T49" fmla="*/ 48 h 1426"/>
                <a:gd name="T50" fmla="*/ 44 w 878"/>
                <a:gd name="T51" fmla="*/ 0 h 1426"/>
                <a:gd name="T52" fmla="*/ 16 w 878"/>
                <a:gd name="T53" fmla="*/ 92 h 1426"/>
                <a:gd name="T54" fmla="*/ 36 w 878"/>
                <a:gd name="T55" fmla="*/ 166 h 1426"/>
                <a:gd name="T56" fmla="*/ 56 w 878"/>
                <a:gd name="T57" fmla="*/ 256 h 1426"/>
                <a:gd name="T58" fmla="*/ 114 w 878"/>
                <a:gd name="T59" fmla="*/ 332 h 1426"/>
                <a:gd name="T60" fmla="*/ 176 w 878"/>
                <a:gd name="T61" fmla="*/ 388 h 1426"/>
                <a:gd name="T62" fmla="*/ 176 w 878"/>
                <a:gd name="T63" fmla="*/ 438 h 1426"/>
                <a:gd name="T64" fmla="*/ 164 w 878"/>
                <a:gd name="T65" fmla="*/ 540 h 1426"/>
                <a:gd name="T66" fmla="*/ 146 w 878"/>
                <a:gd name="T67" fmla="*/ 568 h 1426"/>
                <a:gd name="T68" fmla="*/ 130 w 878"/>
                <a:gd name="T69" fmla="*/ 646 h 1426"/>
                <a:gd name="T70" fmla="*/ 182 w 878"/>
                <a:gd name="T71" fmla="*/ 702 h 1426"/>
                <a:gd name="T72" fmla="*/ 128 w 878"/>
                <a:gd name="T73" fmla="*/ 814 h 1426"/>
                <a:gd name="T74" fmla="*/ 224 w 878"/>
                <a:gd name="T75" fmla="*/ 822 h 1426"/>
                <a:gd name="T76" fmla="*/ 280 w 878"/>
                <a:gd name="T77" fmla="*/ 878 h 1426"/>
                <a:gd name="T78" fmla="*/ 274 w 878"/>
                <a:gd name="T79" fmla="*/ 950 h 1426"/>
                <a:gd name="T80" fmla="*/ 320 w 878"/>
                <a:gd name="T81" fmla="*/ 992 h 1426"/>
                <a:gd name="T82" fmla="*/ 296 w 878"/>
                <a:gd name="T83" fmla="*/ 1068 h 1426"/>
                <a:gd name="T84" fmla="*/ 322 w 878"/>
                <a:gd name="T85" fmla="*/ 1140 h 1426"/>
                <a:gd name="T86" fmla="*/ 368 w 878"/>
                <a:gd name="T87" fmla="*/ 1204 h 1426"/>
                <a:gd name="T88" fmla="*/ 418 w 878"/>
                <a:gd name="T89" fmla="*/ 1356 h 1426"/>
                <a:gd name="T90" fmla="*/ 438 w 878"/>
                <a:gd name="T91" fmla="*/ 1426 h 1426"/>
                <a:gd name="T92" fmla="*/ 502 w 878"/>
                <a:gd name="T93" fmla="*/ 1398 h 1426"/>
                <a:gd name="T94" fmla="*/ 542 w 878"/>
                <a:gd name="T95" fmla="*/ 1346 h 1426"/>
                <a:gd name="T96" fmla="*/ 606 w 878"/>
                <a:gd name="T97" fmla="*/ 1288 h 1426"/>
                <a:gd name="T98" fmla="*/ 588 w 878"/>
                <a:gd name="T99" fmla="*/ 1264 h 1426"/>
                <a:gd name="T100" fmla="*/ 628 w 878"/>
                <a:gd name="T101" fmla="*/ 1232 h 1426"/>
                <a:gd name="T102" fmla="*/ 640 w 878"/>
                <a:gd name="T103" fmla="*/ 1148 h 1426"/>
                <a:gd name="T104" fmla="*/ 670 w 878"/>
                <a:gd name="T105" fmla="*/ 1122 h 1426"/>
                <a:gd name="T106" fmla="*/ 682 w 878"/>
                <a:gd name="T107" fmla="*/ 1076 h 1426"/>
                <a:gd name="T108" fmla="*/ 692 w 878"/>
                <a:gd name="T109" fmla="*/ 996 h 1426"/>
                <a:gd name="T110" fmla="*/ 744 w 878"/>
                <a:gd name="T111" fmla="*/ 988 h 1426"/>
                <a:gd name="T112" fmla="*/ 798 w 878"/>
                <a:gd name="T113" fmla="*/ 1016 h 1426"/>
                <a:gd name="T114" fmla="*/ 828 w 878"/>
                <a:gd name="T115" fmla="*/ 954 h 1426"/>
                <a:gd name="T116" fmla="*/ 860 w 878"/>
                <a:gd name="T117" fmla="*/ 926 h 14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8"/>
                <a:gd name="T178" fmla="*/ 0 h 1426"/>
                <a:gd name="T179" fmla="*/ 878 w 878"/>
                <a:gd name="T180" fmla="*/ 1426 h 14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8" h="1426">
                  <a:moveTo>
                    <a:pt x="876" y="848"/>
                  </a:moveTo>
                  <a:lnTo>
                    <a:pt x="866" y="844"/>
                  </a:lnTo>
                  <a:lnTo>
                    <a:pt x="850" y="844"/>
                  </a:lnTo>
                  <a:lnTo>
                    <a:pt x="834" y="840"/>
                  </a:lnTo>
                  <a:lnTo>
                    <a:pt x="826" y="842"/>
                  </a:lnTo>
                  <a:lnTo>
                    <a:pt x="820" y="842"/>
                  </a:lnTo>
                  <a:lnTo>
                    <a:pt x="816" y="842"/>
                  </a:lnTo>
                  <a:lnTo>
                    <a:pt x="796" y="834"/>
                  </a:lnTo>
                  <a:lnTo>
                    <a:pt x="782" y="828"/>
                  </a:lnTo>
                  <a:lnTo>
                    <a:pt x="782" y="822"/>
                  </a:lnTo>
                  <a:lnTo>
                    <a:pt x="778" y="820"/>
                  </a:lnTo>
                  <a:lnTo>
                    <a:pt x="772" y="818"/>
                  </a:lnTo>
                  <a:lnTo>
                    <a:pt x="766" y="820"/>
                  </a:lnTo>
                  <a:lnTo>
                    <a:pt x="764" y="818"/>
                  </a:lnTo>
                  <a:lnTo>
                    <a:pt x="764" y="814"/>
                  </a:lnTo>
                  <a:lnTo>
                    <a:pt x="760" y="812"/>
                  </a:lnTo>
                  <a:lnTo>
                    <a:pt x="732" y="808"/>
                  </a:lnTo>
                  <a:lnTo>
                    <a:pt x="726" y="816"/>
                  </a:lnTo>
                  <a:lnTo>
                    <a:pt x="718" y="818"/>
                  </a:lnTo>
                  <a:lnTo>
                    <a:pt x="712" y="822"/>
                  </a:lnTo>
                  <a:lnTo>
                    <a:pt x="710" y="826"/>
                  </a:lnTo>
                  <a:lnTo>
                    <a:pt x="708" y="830"/>
                  </a:lnTo>
                  <a:lnTo>
                    <a:pt x="710" y="834"/>
                  </a:lnTo>
                  <a:lnTo>
                    <a:pt x="710" y="838"/>
                  </a:lnTo>
                  <a:lnTo>
                    <a:pt x="706" y="840"/>
                  </a:lnTo>
                  <a:lnTo>
                    <a:pt x="698" y="840"/>
                  </a:lnTo>
                  <a:lnTo>
                    <a:pt x="688" y="842"/>
                  </a:lnTo>
                  <a:lnTo>
                    <a:pt x="678" y="844"/>
                  </a:lnTo>
                  <a:lnTo>
                    <a:pt x="674" y="844"/>
                  </a:lnTo>
                  <a:lnTo>
                    <a:pt x="656" y="852"/>
                  </a:lnTo>
                  <a:lnTo>
                    <a:pt x="646" y="856"/>
                  </a:lnTo>
                  <a:lnTo>
                    <a:pt x="634" y="858"/>
                  </a:lnTo>
                  <a:lnTo>
                    <a:pt x="626" y="858"/>
                  </a:lnTo>
                  <a:lnTo>
                    <a:pt x="616" y="856"/>
                  </a:lnTo>
                  <a:lnTo>
                    <a:pt x="598" y="854"/>
                  </a:lnTo>
                  <a:lnTo>
                    <a:pt x="592" y="854"/>
                  </a:lnTo>
                  <a:lnTo>
                    <a:pt x="578" y="846"/>
                  </a:lnTo>
                  <a:lnTo>
                    <a:pt x="574" y="838"/>
                  </a:lnTo>
                  <a:lnTo>
                    <a:pt x="572" y="838"/>
                  </a:lnTo>
                  <a:lnTo>
                    <a:pt x="570" y="832"/>
                  </a:lnTo>
                  <a:lnTo>
                    <a:pt x="568" y="826"/>
                  </a:lnTo>
                  <a:lnTo>
                    <a:pt x="566" y="824"/>
                  </a:lnTo>
                  <a:lnTo>
                    <a:pt x="564" y="822"/>
                  </a:lnTo>
                  <a:lnTo>
                    <a:pt x="562" y="816"/>
                  </a:lnTo>
                  <a:lnTo>
                    <a:pt x="562" y="806"/>
                  </a:lnTo>
                  <a:lnTo>
                    <a:pt x="560" y="800"/>
                  </a:lnTo>
                  <a:lnTo>
                    <a:pt x="562" y="790"/>
                  </a:lnTo>
                  <a:lnTo>
                    <a:pt x="564" y="788"/>
                  </a:lnTo>
                  <a:lnTo>
                    <a:pt x="572" y="782"/>
                  </a:lnTo>
                  <a:lnTo>
                    <a:pt x="578" y="776"/>
                  </a:lnTo>
                  <a:lnTo>
                    <a:pt x="580" y="770"/>
                  </a:lnTo>
                  <a:lnTo>
                    <a:pt x="584" y="760"/>
                  </a:lnTo>
                  <a:lnTo>
                    <a:pt x="584" y="756"/>
                  </a:lnTo>
                  <a:lnTo>
                    <a:pt x="582" y="752"/>
                  </a:lnTo>
                  <a:lnTo>
                    <a:pt x="572" y="738"/>
                  </a:lnTo>
                  <a:lnTo>
                    <a:pt x="570" y="730"/>
                  </a:lnTo>
                  <a:lnTo>
                    <a:pt x="566" y="726"/>
                  </a:lnTo>
                  <a:lnTo>
                    <a:pt x="562" y="722"/>
                  </a:lnTo>
                  <a:lnTo>
                    <a:pt x="544" y="718"/>
                  </a:lnTo>
                  <a:lnTo>
                    <a:pt x="528" y="722"/>
                  </a:lnTo>
                  <a:lnTo>
                    <a:pt x="520" y="732"/>
                  </a:lnTo>
                  <a:lnTo>
                    <a:pt x="494" y="730"/>
                  </a:lnTo>
                  <a:lnTo>
                    <a:pt x="494" y="732"/>
                  </a:lnTo>
                  <a:lnTo>
                    <a:pt x="492" y="730"/>
                  </a:lnTo>
                  <a:lnTo>
                    <a:pt x="486" y="718"/>
                  </a:lnTo>
                  <a:lnTo>
                    <a:pt x="478" y="706"/>
                  </a:lnTo>
                  <a:lnTo>
                    <a:pt x="472" y="700"/>
                  </a:lnTo>
                  <a:lnTo>
                    <a:pt x="466" y="698"/>
                  </a:lnTo>
                  <a:lnTo>
                    <a:pt x="464" y="698"/>
                  </a:lnTo>
                  <a:lnTo>
                    <a:pt x="456" y="706"/>
                  </a:lnTo>
                  <a:lnTo>
                    <a:pt x="456" y="708"/>
                  </a:lnTo>
                  <a:lnTo>
                    <a:pt x="454" y="716"/>
                  </a:lnTo>
                  <a:lnTo>
                    <a:pt x="454" y="720"/>
                  </a:lnTo>
                  <a:lnTo>
                    <a:pt x="456" y="720"/>
                  </a:lnTo>
                  <a:lnTo>
                    <a:pt x="460" y="722"/>
                  </a:lnTo>
                  <a:lnTo>
                    <a:pt x="454" y="724"/>
                  </a:lnTo>
                  <a:lnTo>
                    <a:pt x="440" y="734"/>
                  </a:lnTo>
                  <a:lnTo>
                    <a:pt x="434" y="738"/>
                  </a:lnTo>
                  <a:lnTo>
                    <a:pt x="432" y="748"/>
                  </a:lnTo>
                  <a:lnTo>
                    <a:pt x="422" y="750"/>
                  </a:lnTo>
                  <a:lnTo>
                    <a:pt x="414" y="750"/>
                  </a:lnTo>
                  <a:lnTo>
                    <a:pt x="410" y="748"/>
                  </a:lnTo>
                  <a:lnTo>
                    <a:pt x="406" y="744"/>
                  </a:lnTo>
                  <a:lnTo>
                    <a:pt x="406" y="736"/>
                  </a:lnTo>
                  <a:lnTo>
                    <a:pt x="406" y="732"/>
                  </a:lnTo>
                  <a:lnTo>
                    <a:pt x="402" y="728"/>
                  </a:lnTo>
                  <a:lnTo>
                    <a:pt x="396" y="722"/>
                  </a:lnTo>
                  <a:lnTo>
                    <a:pt x="390" y="716"/>
                  </a:lnTo>
                  <a:lnTo>
                    <a:pt x="384" y="712"/>
                  </a:lnTo>
                  <a:lnTo>
                    <a:pt x="382" y="708"/>
                  </a:lnTo>
                  <a:lnTo>
                    <a:pt x="382" y="696"/>
                  </a:lnTo>
                  <a:lnTo>
                    <a:pt x="380" y="694"/>
                  </a:lnTo>
                  <a:lnTo>
                    <a:pt x="382" y="686"/>
                  </a:lnTo>
                  <a:lnTo>
                    <a:pt x="384" y="668"/>
                  </a:lnTo>
                  <a:lnTo>
                    <a:pt x="382" y="664"/>
                  </a:lnTo>
                  <a:lnTo>
                    <a:pt x="378" y="656"/>
                  </a:lnTo>
                  <a:lnTo>
                    <a:pt x="370" y="650"/>
                  </a:lnTo>
                  <a:lnTo>
                    <a:pt x="368" y="624"/>
                  </a:lnTo>
                  <a:lnTo>
                    <a:pt x="370" y="624"/>
                  </a:lnTo>
                  <a:lnTo>
                    <a:pt x="376" y="606"/>
                  </a:lnTo>
                  <a:lnTo>
                    <a:pt x="380" y="592"/>
                  </a:lnTo>
                  <a:lnTo>
                    <a:pt x="386" y="584"/>
                  </a:lnTo>
                  <a:lnTo>
                    <a:pt x="392" y="580"/>
                  </a:lnTo>
                  <a:lnTo>
                    <a:pt x="394" y="578"/>
                  </a:lnTo>
                  <a:lnTo>
                    <a:pt x="394" y="570"/>
                  </a:lnTo>
                  <a:lnTo>
                    <a:pt x="394" y="564"/>
                  </a:lnTo>
                  <a:lnTo>
                    <a:pt x="396" y="556"/>
                  </a:lnTo>
                  <a:lnTo>
                    <a:pt x="398" y="550"/>
                  </a:lnTo>
                  <a:lnTo>
                    <a:pt x="402" y="544"/>
                  </a:lnTo>
                  <a:lnTo>
                    <a:pt x="404" y="540"/>
                  </a:lnTo>
                  <a:lnTo>
                    <a:pt x="406" y="534"/>
                  </a:lnTo>
                  <a:lnTo>
                    <a:pt x="406" y="528"/>
                  </a:lnTo>
                  <a:lnTo>
                    <a:pt x="408" y="522"/>
                  </a:lnTo>
                  <a:lnTo>
                    <a:pt x="410" y="516"/>
                  </a:lnTo>
                  <a:lnTo>
                    <a:pt x="414" y="508"/>
                  </a:lnTo>
                  <a:lnTo>
                    <a:pt x="414" y="502"/>
                  </a:lnTo>
                  <a:lnTo>
                    <a:pt x="414" y="498"/>
                  </a:lnTo>
                  <a:lnTo>
                    <a:pt x="416" y="494"/>
                  </a:lnTo>
                  <a:lnTo>
                    <a:pt x="422" y="488"/>
                  </a:lnTo>
                  <a:lnTo>
                    <a:pt x="424" y="482"/>
                  </a:lnTo>
                  <a:lnTo>
                    <a:pt x="428" y="474"/>
                  </a:lnTo>
                  <a:lnTo>
                    <a:pt x="428" y="470"/>
                  </a:lnTo>
                  <a:lnTo>
                    <a:pt x="428" y="464"/>
                  </a:lnTo>
                  <a:lnTo>
                    <a:pt x="426" y="458"/>
                  </a:lnTo>
                  <a:lnTo>
                    <a:pt x="418" y="446"/>
                  </a:lnTo>
                  <a:lnTo>
                    <a:pt x="412" y="442"/>
                  </a:lnTo>
                  <a:lnTo>
                    <a:pt x="414" y="432"/>
                  </a:lnTo>
                  <a:lnTo>
                    <a:pt x="414" y="426"/>
                  </a:lnTo>
                  <a:lnTo>
                    <a:pt x="414" y="424"/>
                  </a:lnTo>
                  <a:lnTo>
                    <a:pt x="410" y="422"/>
                  </a:lnTo>
                  <a:lnTo>
                    <a:pt x="396" y="420"/>
                  </a:lnTo>
                  <a:lnTo>
                    <a:pt x="380" y="414"/>
                  </a:lnTo>
                  <a:lnTo>
                    <a:pt x="378" y="414"/>
                  </a:lnTo>
                  <a:lnTo>
                    <a:pt x="380" y="414"/>
                  </a:lnTo>
                  <a:lnTo>
                    <a:pt x="368" y="406"/>
                  </a:lnTo>
                  <a:lnTo>
                    <a:pt x="356" y="396"/>
                  </a:lnTo>
                  <a:lnTo>
                    <a:pt x="346" y="390"/>
                  </a:lnTo>
                  <a:lnTo>
                    <a:pt x="338" y="386"/>
                  </a:lnTo>
                  <a:lnTo>
                    <a:pt x="336" y="382"/>
                  </a:lnTo>
                  <a:lnTo>
                    <a:pt x="334" y="370"/>
                  </a:lnTo>
                  <a:lnTo>
                    <a:pt x="332" y="366"/>
                  </a:lnTo>
                  <a:lnTo>
                    <a:pt x="330" y="364"/>
                  </a:lnTo>
                  <a:lnTo>
                    <a:pt x="326" y="364"/>
                  </a:lnTo>
                  <a:lnTo>
                    <a:pt x="320" y="368"/>
                  </a:lnTo>
                  <a:lnTo>
                    <a:pt x="312" y="378"/>
                  </a:lnTo>
                  <a:lnTo>
                    <a:pt x="308" y="380"/>
                  </a:lnTo>
                  <a:lnTo>
                    <a:pt x="304" y="380"/>
                  </a:lnTo>
                  <a:lnTo>
                    <a:pt x="302" y="376"/>
                  </a:lnTo>
                  <a:lnTo>
                    <a:pt x="300" y="372"/>
                  </a:lnTo>
                  <a:lnTo>
                    <a:pt x="300" y="354"/>
                  </a:lnTo>
                  <a:lnTo>
                    <a:pt x="300" y="344"/>
                  </a:lnTo>
                  <a:lnTo>
                    <a:pt x="302" y="338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10" y="330"/>
                  </a:lnTo>
                  <a:lnTo>
                    <a:pt x="310" y="328"/>
                  </a:lnTo>
                  <a:lnTo>
                    <a:pt x="310" y="326"/>
                  </a:lnTo>
                  <a:lnTo>
                    <a:pt x="302" y="320"/>
                  </a:lnTo>
                  <a:lnTo>
                    <a:pt x="286" y="308"/>
                  </a:lnTo>
                  <a:lnTo>
                    <a:pt x="282" y="304"/>
                  </a:lnTo>
                  <a:lnTo>
                    <a:pt x="282" y="298"/>
                  </a:lnTo>
                  <a:lnTo>
                    <a:pt x="284" y="290"/>
                  </a:lnTo>
                  <a:lnTo>
                    <a:pt x="290" y="272"/>
                  </a:lnTo>
                  <a:lnTo>
                    <a:pt x="296" y="246"/>
                  </a:lnTo>
                  <a:lnTo>
                    <a:pt x="298" y="234"/>
                  </a:lnTo>
                  <a:lnTo>
                    <a:pt x="296" y="234"/>
                  </a:lnTo>
                  <a:lnTo>
                    <a:pt x="294" y="234"/>
                  </a:lnTo>
                  <a:lnTo>
                    <a:pt x="294" y="232"/>
                  </a:lnTo>
                  <a:lnTo>
                    <a:pt x="300" y="224"/>
                  </a:lnTo>
                  <a:lnTo>
                    <a:pt x="312" y="210"/>
                  </a:lnTo>
                  <a:lnTo>
                    <a:pt x="318" y="206"/>
                  </a:lnTo>
                  <a:lnTo>
                    <a:pt x="320" y="206"/>
                  </a:lnTo>
                  <a:lnTo>
                    <a:pt x="330" y="206"/>
                  </a:lnTo>
                  <a:lnTo>
                    <a:pt x="336" y="202"/>
                  </a:lnTo>
                  <a:lnTo>
                    <a:pt x="344" y="196"/>
                  </a:lnTo>
                  <a:lnTo>
                    <a:pt x="354" y="186"/>
                  </a:lnTo>
                  <a:lnTo>
                    <a:pt x="356" y="178"/>
                  </a:lnTo>
                  <a:lnTo>
                    <a:pt x="358" y="172"/>
                  </a:lnTo>
                  <a:lnTo>
                    <a:pt x="362" y="164"/>
                  </a:lnTo>
                  <a:lnTo>
                    <a:pt x="380" y="140"/>
                  </a:lnTo>
                  <a:lnTo>
                    <a:pt x="388" y="130"/>
                  </a:lnTo>
                  <a:lnTo>
                    <a:pt x="396" y="122"/>
                  </a:lnTo>
                  <a:lnTo>
                    <a:pt x="400" y="114"/>
                  </a:lnTo>
                  <a:lnTo>
                    <a:pt x="404" y="104"/>
                  </a:lnTo>
                  <a:lnTo>
                    <a:pt x="400" y="102"/>
                  </a:lnTo>
                  <a:lnTo>
                    <a:pt x="378" y="108"/>
                  </a:lnTo>
                  <a:lnTo>
                    <a:pt x="362" y="108"/>
                  </a:lnTo>
                  <a:lnTo>
                    <a:pt x="338" y="108"/>
                  </a:lnTo>
                  <a:lnTo>
                    <a:pt x="334" y="106"/>
                  </a:lnTo>
                  <a:lnTo>
                    <a:pt x="330" y="108"/>
                  </a:lnTo>
                  <a:lnTo>
                    <a:pt x="324" y="110"/>
                  </a:lnTo>
                  <a:lnTo>
                    <a:pt x="316" y="116"/>
                  </a:lnTo>
                  <a:lnTo>
                    <a:pt x="312" y="118"/>
                  </a:lnTo>
                  <a:lnTo>
                    <a:pt x="306" y="118"/>
                  </a:lnTo>
                  <a:lnTo>
                    <a:pt x="264" y="116"/>
                  </a:lnTo>
                  <a:lnTo>
                    <a:pt x="252" y="108"/>
                  </a:lnTo>
                  <a:lnTo>
                    <a:pt x="228" y="116"/>
                  </a:lnTo>
                  <a:lnTo>
                    <a:pt x="226" y="108"/>
                  </a:lnTo>
                  <a:lnTo>
                    <a:pt x="224" y="100"/>
                  </a:lnTo>
                  <a:lnTo>
                    <a:pt x="220" y="94"/>
                  </a:lnTo>
                  <a:lnTo>
                    <a:pt x="210" y="80"/>
                  </a:lnTo>
                  <a:lnTo>
                    <a:pt x="206" y="74"/>
                  </a:lnTo>
                  <a:lnTo>
                    <a:pt x="204" y="68"/>
                  </a:lnTo>
                  <a:lnTo>
                    <a:pt x="202" y="54"/>
                  </a:lnTo>
                  <a:lnTo>
                    <a:pt x="200" y="46"/>
                  </a:lnTo>
                  <a:lnTo>
                    <a:pt x="192" y="40"/>
                  </a:lnTo>
                  <a:lnTo>
                    <a:pt x="186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0" y="38"/>
                  </a:lnTo>
                  <a:lnTo>
                    <a:pt x="164" y="44"/>
                  </a:lnTo>
                  <a:lnTo>
                    <a:pt x="156" y="48"/>
                  </a:lnTo>
                  <a:lnTo>
                    <a:pt x="156" y="68"/>
                  </a:lnTo>
                  <a:lnTo>
                    <a:pt x="156" y="74"/>
                  </a:lnTo>
                  <a:lnTo>
                    <a:pt x="152" y="80"/>
                  </a:lnTo>
                  <a:lnTo>
                    <a:pt x="146" y="86"/>
                  </a:lnTo>
                  <a:lnTo>
                    <a:pt x="136" y="104"/>
                  </a:lnTo>
                  <a:lnTo>
                    <a:pt x="136" y="124"/>
                  </a:lnTo>
                  <a:lnTo>
                    <a:pt x="136" y="128"/>
                  </a:lnTo>
                  <a:lnTo>
                    <a:pt x="134" y="130"/>
                  </a:lnTo>
                  <a:lnTo>
                    <a:pt x="128" y="132"/>
                  </a:lnTo>
                  <a:lnTo>
                    <a:pt x="122" y="136"/>
                  </a:lnTo>
                  <a:lnTo>
                    <a:pt x="118" y="140"/>
                  </a:lnTo>
                  <a:lnTo>
                    <a:pt x="116" y="142"/>
                  </a:lnTo>
                  <a:lnTo>
                    <a:pt x="114" y="140"/>
                  </a:lnTo>
                  <a:lnTo>
                    <a:pt x="112" y="132"/>
                  </a:lnTo>
                  <a:lnTo>
                    <a:pt x="112" y="120"/>
                  </a:lnTo>
                  <a:lnTo>
                    <a:pt x="114" y="116"/>
                  </a:lnTo>
                  <a:lnTo>
                    <a:pt x="108" y="110"/>
                  </a:lnTo>
                  <a:lnTo>
                    <a:pt x="100" y="102"/>
                  </a:lnTo>
                  <a:lnTo>
                    <a:pt x="90" y="96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80" y="84"/>
                  </a:lnTo>
                  <a:lnTo>
                    <a:pt x="80" y="78"/>
                  </a:lnTo>
                  <a:lnTo>
                    <a:pt x="82" y="76"/>
                  </a:lnTo>
                  <a:lnTo>
                    <a:pt x="82" y="72"/>
                  </a:lnTo>
                  <a:lnTo>
                    <a:pt x="80" y="64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44" y="22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2" y="60"/>
                  </a:lnTo>
                  <a:lnTo>
                    <a:pt x="20" y="64"/>
                  </a:lnTo>
                  <a:lnTo>
                    <a:pt x="8" y="68"/>
                  </a:lnTo>
                  <a:lnTo>
                    <a:pt x="10" y="78"/>
                  </a:lnTo>
                  <a:lnTo>
                    <a:pt x="12" y="84"/>
                  </a:lnTo>
                  <a:lnTo>
                    <a:pt x="16" y="92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10" y="124"/>
                  </a:lnTo>
                  <a:lnTo>
                    <a:pt x="32" y="136"/>
                  </a:lnTo>
                  <a:lnTo>
                    <a:pt x="34" y="15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8" y="170"/>
                  </a:lnTo>
                  <a:lnTo>
                    <a:pt x="42" y="172"/>
                  </a:lnTo>
                  <a:lnTo>
                    <a:pt x="50" y="172"/>
                  </a:lnTo>
                  <a:lnTo>
                    <a:pt x="60" y="182"/>
                  </a:lnTo>
                  <a:lnTo>
                    <a:pt x="58" y="204"/>
                  </a:lnTo>
                  <a:lnTo>
                    <a:pt x="60" y="230"/>
                  </a:lnTo>
                  <a:lnTo>
                    <a:pt x="66" y="238"/>
                  </a:lnTo>
                  <a:lnTo>
                    <a:pt x="58" y="248"/>
                  </a:lnTo>
                  <a:lnTo>
                    <a:pt x="56" y="252"/>
                  </a:lnTo>
                  <a:lnTo>
                    <a:pt x="56" y="256"/>
                  </a:lnTo>
                  <a:lnTo>
                    <a:pt x="58" y="262"/>
                  </a:lnTo>
                  <a:lnTo>
                    <a:pt x="60" y="270"/>
                  </a:lnTo>
                  <a:lnTo>
                    <a:pt x="84" y="272"/>
                  </a:lnTo>
                  <a:lnTo>
                    <a:pt x="100" y="272"/>
                  </a:lnTo>
                  <a:lnTo>
                    <a:pt x="100" y="296"/>
                  </a:lnTo>
                  <a:lnTo>
                    <a:pt x="108" y="308"/>
                  </a:lnTo>
                  <a:lnTo>
                    <a:pt x="116" y="312"/>
                  </a:lnTo>
                  <a:lnTo>
                    <a:pt x="116" y="320"/>
                  </a:lnTo>
                  <a:lnTo>
                    <a:pt x="116" y="324"/>
                  </a:lnTo>
                  <a:lnTo>
                    <a:pt x="114" y="332"/>
                  </a:lnTo>
                  <a:lnTo>
                    <a:pt x="116" y="328"/>
                  </a:lnTo>
                  <a:lnTo>
                    <a:pt x="114" y="340"/>
                  </a:lnTo>
                  <a:lnTo>
                    <a:pt x="114" y="356"/>
                  </a:lnTo>
                  <a:lnTo>
                    <a:pt x="116" y="366"/>
                  </a:lnTo>
                  <a:lnTo>
                    <a:pt x="120" y="370"/>
                  </a:lnTo>
                  <a:lnTo>
                    <a:pt x="122" y="372"/>
                  </a:lnTo>
                  <a:lnTo>
                    <a:pt x="152" y="376"/>
                  </a:lnTo>
                  <a:lnTo>
                    <a:pt x="152" y="390"/>
                  </a:lnTo>
                  <a:lnTo>
                    <a:pt x="162" y="388"/>
                  </a:lnTo>
                  <a:lnTo>
                    <a:pt x="176" y="388"/>
                  </a:lnTo>
                  <a:lnTo>
                    <a:pt x="178" y="388"/>
                  </a:lnTo>
                  <a:lnTo>
                    <a:pt x="180" y="392"/>
                  </a:lnTo>
                  <a:lnTo>
                    <a:pt x="182" y="400"/>
                  </a:lnTo>
                  <a:lnTo>
                    <a:pt x="182" y="406"/>
                  </a:lnTo>
                  <a:lnTo>
                    <a:pt x="180" y="412"/>
                  </a:lnTo>
                  <a:lnTo>
                    <a:pt x="180" y="424"/>
                  </a:lnTo>
                  <a:lnTo>
                    <a:pt x="178" y="426"/>
                  </a:lnTo>
                  <a:lnTo>
                    <a:pt x="178" y="430"/>
                  </a:lnTo>
                  <a:lnTo>
                    <a:pt x="176" y="438"/>
                  </a:lnTo>
                  <a:lnTo>
                    <a:pt x="174" y="458"/>
                  </a:lnTo>
                  <a:lnTo>
                    <a:pt x="172" y="464"/>
                  </a:lnTo>
                  <a:lnTo>
                    <a:pt x="162" y="476"/>
                  </a:lnTo>
                  <a:lnTo>
                    <a:pt x="152" y="492"/>
                  </a:lnTo>
                  <a:lnTo>
                    <a:pt x="148" y="502"/>
                  </a:lnTo>
                  <a:lnTo>
                    <a:pt x="148" y="504"/>
                  </a:lnTo>
                  <a:lnTo>
                    <a:pt x="146" y="508"/>
                  </a:lnTo>
                  <a:lnTo>
                    <a:pt x="148" y="516"/>
                  </a:lnTo>
                  <a:lnTo>
                    <a:pt x="156" y="528"/>
                  </a:lnTo>
                  <a:lnTo>
                    <a:pt x="164" y="540"/>
                  </a:lnTo>
                  <a:lnTo>
                    <a:pt x="166" y="548"/>
                  </a:lnTo>
                  <a:lnTo>
                    <a:pt x="166" y="552"/>
                  </a:lnTo>
                  <a:lnTo>
                    <a:pt x="166" y="556"/>
                  </a:lnTo>
                  <a:lnTo>
                    <a:pt x="164" y="556"/>
                  </a:lnTo>
                  <a:lnTo>
                    <a:pt x="166" y="556"/>
                  </a:lnTo>
                  <a:lnTo>
                    <a:pt x="156" y="558"/>
                  </a:lnTo>
                  <a:lnTo>
                    <a:pt x="144" y="564"/>
                  </a:lnTo>
                  <a:lnTo>
                    <a:pt x="146" y="568"/>
                  </a:lnTo>
                  <a:lnTo>
                    <a:pt x="148" y="574"/>
                  </a:lnTo>
                  <a:lnTo>
                    <a:pt x="148" y="582"/>
                  </a:lnTo>
                  <a:lnTo>
                    <a:pt x="148" y="590"/>
                  </a:lnTo>
                  <a:lnTo>
                    <a:pt x="146" y="596"/>
                  </a:lnTo>
                  <a:lnTo>
                    <a:pt x="144" y="600"/>
                  </a:lnTo>
                  <a:lnTo>
                    <a:pt x="136" y="622"/>
                  </a:lnTo>
                  <a:lnTo>
                    <a:pt x="132" y="628"/>
                  </a:lnTo>
                  <a:lnTo>
                    <a:pt x="130" y="632"/>
                  </a:lnTo>
                  <a:lnTo>
                    <a:pt x="130" y="638"/>
                  </a:lnTo>
                  <a:lnTo>
                    <a:pt x="130" y="646"/>
                  </a:lnTo>
                  <a:lnTo>
                    <a:pt x="136" y="654"/>
                  </a:lnTo>
                  <a:lnTo>
                    <a:pt x="134" y="654"/>
                  </a:lnTo>
                  <a:lnTo>
                    <a:pt x="136" y="654"/>
                  </a:lnTo>
                  <a:lnTo>
                    <a:pt x="148" y="664"/>
                  </a:lnTo>
                  <a:lnTo>
                    <a:pt x="168" y="680"/>
                  </a:lnTo>
                  <a:lnTo>
                    <a:pt x="172" y="684"/>
                  </a:lnTo>
                  <a:lnTo>
                    <a:pt x="172" y="692"/>
                  </a:lnTo>
                  <a:lnTo>
                    <a:pt x="180" y="696"/>
                  </a:lnTo>
                  <a:lnTo>
                    <a:pt x="182" y="700"/>
                  </a:lnTo>
                  <a:lnTo>
                    <a:pt x="182" y="702"/>
                  </a:lnTo>
                  <a:lnTo>
                    <a:pt x="180" y="704"/>
                  </a:lnTo>
                  <a:lnTo>
                    <a:pt x="160" y="718"/>
                  </a:lnTo>
                  <a:lnTo>
                    <a:pt x="140" y="726"/>
                  </a:lnTo>
                  <a:lnTo>
                    <a:pt x="132" y="732"/>
                  </a:lnTo>
                  <a:lnTo>
                    <a:pt x="128" y="764"/>
                  </a:lnTo>
                  <a:lnTo>
                    <a:pt x="126" y="768"/>
                  </a:lnTo>
                  <a:lnTo>
                    <a:pt x="124" y="774"/>
                  </a:lnTo>
                  <a:lnTo>
                    <a:pt x="124" y="782"/>
                  </a:lnTo>
                  <a:lnTo>
                    <a:pt x="126" y="798"/>
                  </a:lnTo>
                  <a:lnTo>
                    <a:pt x="128" y="814"/>
                  </a:lnTo>
                  <a:lnTo>
                    <a:pt x="126" y="820"/>
                  </a:lnTo>
                  <a:lnTo>
                    <a:pt x="124" y="820"/>
                  </a:lnTo>
                  <a:lnTo>
                    <a:pt x="122" y="822"/>
                  </a:lnTo>
                  <a:lnTo>
                    <a:pt x="128" y="824"/>
                  </a:lnTo>
                  <a:lnTo>
                    <a:pt x="136" y="830"/>
                  </a:lnTo>
                  <a:lnTo>
                    <a:pt x="142" y="832"/>
                  </a:lnTo>
                  <a:lnTo>
                    <a:pt x="148" y="832"/>
                  </a:lnTo>
                  <a:lnTo>
                    <a:pt x="170" y="832"/>
                  </a:lnTo>
                  <a:lnTo>
                    <a:pt x="176" y="824"/>
                  </a:lnTo>
                  <a:lnTo>
                    <a:pt x="224" y="822"/>
                  </a:lnTo>
                  <a:lnTo>
                    <a:pt x="226" y="822"/>
                  </a:lnTo>
                  <a:lnTo>
                    <a:pt x="228" y="826"/>
                  </a:lnTo>
                  <a:lnTo>
                    <a:pt x="232" y="832"/>
                  </a:lnTo>
                  <a:lnTo>
                    <a:pt x="234" y="840"/>
                  </a:lnTo>
                  <a:lnTo>
                    <a:pt x="236" y="846"/>
                  </a:lnTo>
                  <a:lnTo>
                    <a:pt x="242" y="852"/>
                  </a:lnTo>
                  <a:lnTo>
                    <a:pt x="252" y="862"/>
                  </a:lnTo>
                  <a:lnTo>
                    <a:pt x="264" y="872"/>
                  </a:lnTo>
                  <a:lnTo>
                    <a:pt x="272" y="876"/>
                  </a:lnTo>
                  <a:lnTo>
                    <a:pt x="280" y="878"/>
                  </a:lnTo>
                  <a:lnTo>
                    <a:pt x="292" y="876"/>
                  </a:lnTo>
                  <a:lnTo>
                    <a:pt x="296" y="884"/>
                  </a:lnTo>
                  <a:lnTo>
                    <a:pt x="296" y="904"/>
                  </a:lnTo>
                  <a:lnTo>
                    <a:pt x="294" y="908"/>
                  </a:lnTo>
                  <a:lnTo>
                    <a:pt x="288" y="916"/>
                  </a:lnTo>
                  <a:lnTo>
                    <a:pt x="282" y="922"/>
                  </a:lnTo>
                  <a:lnTo>
                    <a:pt x="280" y="928"/>
                  </a:lnTo>
                  <a:lnTo>
                    <a:pt x="276" y="934"/>
                  </a:lnTo>
                  <a:lnTo>
                    <a:pt x="276" y="948"/>
                  </a:lnTo>
                  <a:lnTo>
                    <a:pt x="274" y="950"/>
                  </a:lnTo>
                  <a:lnTo>
                    <a:pt x="274" y="954"/>
                  </a:lnTo>
                  <a:lnTo>
                    <a:pt x="274" y="958"/>
                  </a:lnTo>
                  <a:lnTo>
                    <a:pt x="278" y="964"/>
                  </a:lnTo>
                  <a:lnTo>
                    <a:pt x="284" y="966"/>
                  </a:lnTo>
                  <a:lnTo>
                    <a:pt x="290" y="968"/>
                  </a:lnTo>
                  <a:lnTo>
                    <a:pt x="308" y="972"/>
                  </a:lnTo>
                  <a:lnTo>
                    <a:pt x="316" y="974"/>
                  </a:lnTo>
                  <a:lnTo>
                    <a:pt x="320" y="992"/>
                  </a:lnTo>
                  <a:lnTo>
                    <a:pt x="316" y="1000"/>
                  </a:lnTo>
                  <a:lnTo>
                    <a:pt x="314" y="1012"/>
                  </a:lnTo>
                  <a:lnTo>
                    <a:pt x="314" y="1018"/>
                  </a:lnTo>
                  <a:lnTo>
                    <a:pt x="312" y="1024"/>
                  </a:lnTo>
                  <a:lnTo>
                    <a:pt x="308" y="1030"/>
                  </a:lnTo>
                  <a:lnTo>
                    <a:pt x="304" y="1038"/>
                  </a:lnTo>
                  <a:lnTo>
                    <a:pt x="302" y="1046"/>
                  </a:lnTo>
                  <a:lnTo>
                    <a:pt x="300" y="1054"/>
                  </a:lnTo>
                  <a:lnTo>
                    <a:pt x="296" y="1068"/>
                  </a:lnTo>
                  <a:lnTo>
                    <a:pt x="294" y="1076"/>
                  </a:lnTo>
                  <a:lnTo>
                    <a:pt x="292" y="1086"/>
                  </a:lnTo>
                  <a:lnTo>
                    <a:pt x="294" y="1096"/>
                  </a:lnTo>
                  <a:lnTo>
                    <a:pt x="298" y="1098"/>
                  </a:lnTo>
                  <a:lnTo>
                    <a:pt x="300" y="1100"/>
                  </a:lnTo>
                  <a:lnTo>
                    <a:pt x="306" y="1100"/>
                  </a:lnTo>
                  <a:lnTo>
                    <a:pt x="310" y="1104"/>
                  </a:lnTo>
                  <a:lnTo>
                    <a:pt x="316" y="1112"/>
                  </a:lnTo>
                  <a:lnTo>
                    <a:pt x="320" y="1126"/>
                  </a:lnTo>
                  <a:lnTo>
                    <a:pt x="322" y="1140"/>
                  </a:lnTo>
                  <a:lnTo>
                    <a:pt x="326" y="1144"/>
                  </a:lnTo>
                  <a:lnTo>
                    <a:pt x="326" y="1148"/>
                  </a:lnTo>
                  <a:lnTo>
                    <a:pt x="322" y="1150"/>
                  </a:lnTo>
                  <a:lnTo>
                    <a:pt x="316" y="1154"/>
                  </a:lnTo>
                  <a:lnTo>
                    <a:pt x="312" y="1156"/>
                  </a:lnTo>
                  <a:lnTo>
                    <a:pt x="306" y="1160"/>
                  </a:lnTo>
                  <a:lnTo>
                    <a:pt x="308" y="1176"/>
                  </a:lnTo>
                  <a:lnTo>
                    <a:pt x="322" y="1182"/>
                  </a:lnTo>
                  <a:lnTo>
                    <a:pt x="338" y="1196"/>
                  </a:lnTo>
                  <a:lnTo>
                    <a:pt x="368" y="1204"/>
                  </a:lnTo>
                  <a:lnTo>
                    <a:pt x="376" y="1220"/>
                  </a:lnTo>
                  <a:lnTo>
                    <a:pt x="378" y="1230"/>
                  </a:lnTo>
                  <a:lnTo>
                    <a:pt x="380" y="1238"/>
                  </a:lnTo>
                  <a:lnTo>
                    <a:pt x="402" y="1254"/>
                  </a:lnTo>
                  <a:lnTo>
                    <a:pt x="404" y="1262"/>
                  </a:lnTo>
                  <a:lnTo>
                    <a:pt x="406" y="1268"/>
                  </a:lnTo>
                  <a:lnTo>
                    <a:pt x="410" y="1276"/>
                  </a:lnTo>
                  <a:lnTo>
                    <a:pt x="418" y="1284"/>
                  </a:lnTo>
                  <a:lnTo>
                    <a:pt x="420" y="1318"/>
                  </a:lnTo>
                  <a:lnTo>
                    <a:pt x="424" y="1336"/>
                  </a:lnTo>
                  <a:lnTo>
                    <a:pt x="418" y="1356"/>
                  </a:lnTo>
                  <a:lnTo>
                    <a:pt x="408" y="1376"/>
                  </a:lnTo>
                  <a:lnTo>
                    <a:pt x="394" y="1380"/>
                  </a:lnTo>
                  <a:lnTo>
                    <a:pt x="386" y="1392"/>
                  </a:lnTo>
                  <a:lnTo>
                    <a:pt x="378" y="1412"/>
                  </a:lnTo>
                  <a:lnTo>
                    <a:pt x="386" y="1416"/>
                  </a:lnTo>
                  <a:lnTo>
                    <a:pt x="388" y="1416"/>
                  </a:lnTo>
                  <a:lnTo>
                    <a:pt x="392" y="1420"/>
                  </a:lnTo>
                  <a:lnTo>
                    <a:pt x="394" y="1422"/>
                  </a:lnTo>
                  <a:lnTo>
                    <a:pt x="404" y="1424"/>
                  </a:lnTo>
                  <a:lnTo>
                    <a:pt x="424" y="1426"/>
                  </a:lnTo>
                  <a:lnTo>
                    <a:pt x="438" y="1426"/>
                  </a:lnTo>
                  <a:lnTo>
                    <a:pt x="454" y="1426"/>
                  </a:lnTo>
                  <a:lnTo>
                    <a:pt x="458" y="1424"/>
                  </a:lnTo>
                  <a:lnTo>
                    <a:pt x="464" y="1422"/>
                  </a:lnTo>
                  <a:lnTo>
                    <a:pt x="470" y="1418"/>
                  </a:lnTo>
                  <a:lnTo>
                    <a:pt x="474" y="1418"/>
                  </a:lnTo>
                  <a:lnTo>
                    <a:pt x="482" y="1412"/>
                  </a:lnTo>
                  <a:lnTo>
                    <a:pt x="490" y="1406"/>
                  </a:lnTo>
                  <a:lnTo>
                    <a:pt x="494" y="1400"/>
                  </a:lnTo>
                  <a:lnTo>
                    <a:pt x="502" y="1398"/>
                  </a:lnTo>
                  <a:lnTo>
                    <a:pt x="506" y="1388"/>
                  </a:lnTo>
                  <a:lnTo>
                    <a:pt x="516" y="1384"/>
                  </a:lnTo>
                  <a:lnTo>
                    <a:pt x="520" y="1382"/>
                  </a:lnTo>
                  <a:lnTo>
                    <a:pt x="524" y="1378"/>
                  </a:lnTo>
                  <a:lnTo>
                    <a:pt x="524" y="1376"/>
                  </a:lnTo>
                  <a:lnTo>
                    <a:pt x="526" y="1372"/>
                  </a:lnTo>
                  <a:lnTo>
                    <a:pt x="528" y="1366"/>
                  </a:lnTo>
                  <a:lnTo>
                    <a:pt x="528" y="1360"/>
                  </a:lnTo>
                  <a:lnTo>
                    <a:pt x="530" y="1358"/>
                  </a:lnTo>
                  <a:lnTo>
                    <a:pt x="542" y="1346"/>
                  </a:lnTo>
                  <a:lnTo>
                    <a:pt x="542" y="1336"/>
                  </a:lnTo>
                  <a:lnTo>
                    <a:pt x="542" y="1324"/>
                  </a:lnTo>
                  <a:lnTo>
                    <a:pt x="548" y="1312"/>
                  </a:lnTo>
                  <a:lnTo>
                    <a:pt x="560" y="1312"/>
                  </a:lnTo>
                  <a:lnTo>
                    <a:pt x="564" y="1310"/>
                  </a:lnTo>
                  <a:lnTo>
                    <a:pt x="570" y="1308"/>
                  </a:lnTo>
                  <a:lnTo>
                    <a:pt x="592" y="1308"/>
                  </a:lnTo>
                  <a:lnTo>
                    <a:pt x="610" y="1306"/>
                  </a:lnTo>
                  <a:lnTo>
                    <a:pt x="616" y="1306"/>
                  </a:lnTo>
                  <a:lnTo>
                    <a:pt x="612" y="1294"/>
                  </a:lnTo>
                  <a:lnTo>
                    <a:pt x="606" y="1288"/>
                  </a:lnTo>
                  <a:lnTo>
                    <a:pt x="606" y="1284"/>
                  </a:lnTo>
                  <a:lnTo>
                    <a:pt x="604" y="1280"/>
                  </a:lnTo>
                  <a:lnTo>
                    <a:pt x="602" y="1276"/>
                  </a:lnTo>
                  <a:lnTo>
                    <a:pt x="600" y="1274"/>
                  </a:lnTo>
                  <a:lnTo>
                    <a:pt x="600" y="1272"/>
                  </a:lnTo>
                  <a:lnTo>
                    <a:pt x="598" y="1268"/>
                  </a:lnTo>
                  <a:lnTo>
                    <a:pt x="590" y="1264"/>
                  </a:lnTo>
                  <a:lnTo>
                    <a:pt x="588" y="1264"/>
                  </a:lnTo>
                  <a:lnTo>
                    <a:pt x="588" y="1262"/>
                  </a:lnTo>
                  <a:lnTo>
                    <a:pt x="588" y="1258"/>
                  </a:lnTo>
                  <a:lnTo>
                    <a:pt x="590" y="1252"/>
                  </a:lnTo>
                  <a:lnTo>
                    <a:pt x="600" y="1246"/>
                  </a:lnTo>
                  <a:lnTo>
                    <a:pt x="604" y="1244"/>
                  </a:lnTo>
                  <a:lnTo>
                    <a:pt x="608" y="1244"/>
                  </a:lnTo>
                  <a:lnTo>
                    <a:pt x="610" y="1246"/>
                  </a:lnTo>
                  <a:lnTo>
                    <a:pt x="612" y="1242"/>
                  </a:lnTo>
                  <a:lnTo>
                    <a:pt x="620" y="1236"/>
                  </a:lnTo>
                  <a:lnTo>
                    <a:pt x="628" y="1232"/>
                  </a:lnTo>
                  <a:lnTo>
                    <a:pt x="634" y="1224"/>
                  </a:lnTo>
                  <a:lnTo>
                    <a:pt x="636" y="1218"/>
                  </a:lnTo>
                  <a:lnTo>
                    <a:pt x="638" y="1212"/>
                  </a:lnTo>
                  <a:lnTo>
                    <a:pt x="636" y="1206"/>
                  </a:lnTo>
                  <a:lnTo>
                    <a:pt x="634" y="1200"/>
                  </a:lnTo>
                  <a:lnTo>
                    <a:pt x="630" y="1192"/>
                  </a:lnTo>
                  <a:lnTo>
                    <a:pt x="630" y="1188"/>
                  </a:lnTo>
                  <a:lnTo>
                    <a:pt x="634" y="1178"/>
                  </a:lnTo>
                  <a:lnTo>
                    <a:pt x="640" y="1164"/>
                  </a:lnTo>
                  <a:lnTo>
                    <a:pt x="640" y="1148"/>
                  </a:lnTo>
                  <a:lnTo>
                    <a:pt x="640" y="1142"/>
                  </a:lnTo>
                  <a:lnTo>
                    <a:pt x="644" y="1132"/>
                  </a:lnTo>
                  <a:lnTo>
                    <a:pt x="646" y="1128"/>
                  </a:lnTo>
                  <a:lnTo>
                    <a:pt x="650" y="1128"/>
                  </a:lnTo>
                  <a:lnTo>
                    <a:pt x="656" y="1128"/>
                  </a:lnTo>
                  <a:lnTo>
                    <a:pt x="662" y="1124"/>
                  </a:lnTo>
                  <a:lnTo>
                    <a:pt x="666" y="1122"/>
                  </a:lnTo>
                  <a:lnTo>
                    <a:pt x="670" y="1122"/>
                  </a:lnTo>
                  <a:lnTo>
                    <a:pt x="674" y="1120"/>
                  </a:lnTo>
                  <a:lnTo>
                    <a:pt x="676" y="1118"/>
                  </a:lnTo>
                  <a:lnTo>
                    <a:pt x="678" y="1108"/>
                  </a:lnTo>
                  <a:lnTo>
                    <a:pt x="678" y="1100"/>
                  </a:lnTo>
                  <a:lnTo>
                    <a:pt x="678" y="1096"/>
                  </a:lnTo>
                  <a:lnTo>
                    <a:pt x="680" y="1092"/>
                  </a:lnTo>
                  <a:lnTo>
                    <a:pt x="682" y="1082"/>
                  </a:lnTo>
                  <a:lnTo>
                    <a:pt x="682" y="1076"/>
                  </a:lnTo>
                  <a:lnTo>
                    <a:pt x="664" y="1056"/>
                  </a:lnTo>
                  <a:lnTo>
                    <a:pt x="664" y="1050"/>
                  </a:lnTo>
                  <a:lnTo>
                    <a:pt x="664" y="1042"/>
                  </a:lnTo>
                  <a:lnTo>
                    <a:pt x="668" y="1036"/>
                  </a:lnTo>
                  <a:lnTo>
                    <a:pt x="668" y="1028"/>
                  </a:lnTo>
                  <a:lnTo>
                    <a:pt x="670" y="1012"/>
                  </a:lnTo>
                  <a:lnTo>
                    <a:pt x="672" y="1000"/>
                  </a:lnTo>
                  <a:lnTo>
                    <a:pt x="680" y="996"/>
                  </a:lnTo>
                  <a:lnTo>
                    <a:pt x="692" y="996"/>
                  </a:lnTo>
                  <a:lnTo>
                    <a:pt x="698" y="996"/>
                  </a:lnTo>
                  <a:lnTo>
                    <a:pt x="702" y="994"/>
                  </a:lnTo>
                  <a:lnTo>
                    <a:pt x="702" y="992"/>
                  </a:lnTo>
                  <a:lnTo>
                    <a:pt x="702" y="990"/>
                  </a:lnTo>
                  <a:lnTo>
                    <a:pt x="704" y="988"/>
                  </a:lnTo>
                  <a:lnTo>
                    <a:pt x="706" y="988"/>
                  </a:lnTo>
                  <a:lnTo>
                    <a:pt x="710" y="986"/>
                  </a:lnTo>
                  <a:lnTo>
                    <a:pt x="726" y="988"/>
                  </a:lnTo>
                  <a:lnTo>
                    <a:pt x="736" y="990"/>
                  </a:lnTo>
                  <a:lnTo>
                    <a:pt x="738" y="990"/>
                  </a:lnTo>
                  <a:lnTo>
                    <a:pt x="744" y="988"/>
                  </a:lnTo>
                  <a:lnTo>
                    <a:pt x="750" y="984"/>
                  </a:lnTo>
                  <a:lnTo>
                    <a:pt x="754" y="976"/>
                  </a:lnTo>
                  <a:lnTo>
                    <a:pt x="756" y="970"/>
                  </a:lnTo>
                  <a:lnTo>
                    <a:pt x="764" y="970"/>
                  </a:lnTo>
                  <a:lnTo>
                    <a:pt x="772" y="982"/>
                  </a:lnTo>
                  <a:lnTo>
                    <a:pt x="780" y="990"/>
                  </a:lnTo>
                  <a:lnTo>
                    <a:pt x="788" y="1008"/>
                  </a:lnTo>
                  <a:lnTo>
                    <a:pt x="792" y="1012"/>
                  </a:lnTo>
                  <a:lnTo>
                    <a:pt x="794" y="1016"/>
                  </a:lnTo>
                  <a:lnTo>
                    <a:pt x="798" y="1016"/>
                  </a:lnTo>
                  <a:lnTo>
                    <a:pt x="808" y="1014"/>
                  </a:lnTo>
                  <a:lnTo>
                    <a:pt x="808" y="1010"/>
                  </a:lnTo>
                  <a:lnTo>
                    <a:pt x="808" y="1006"/>
                  </a:lnTo>
                  <a:lnTo>
                    <a:pt x="808" y="996"/>
                  </a:lnTo>
                  <a:lnTo>
                    <a:pt x="808" y="986"/>
                  </a:lnTo>
                  <a:lnTo>
                    <a:pt x="812" y="978"/>
                  </a:lnTo>
                  <a:lnTo>
                    <a:pt x="818" y="974"/>
                  </a:lnTo>
                  <a:lnTo>
                    <a:pt x="822" y="966"/>
                  </a:lnTo>
                  <a:lnTo>
                    <a:pt x="828" y="954"/>
                  </a:lnTo>
                  <a:lnTo>
                    <a:pt x="830" y="950"/>
                  </a:lnTo>
                  <a:lnTo>
                    <a:pt x="834" y="950"/>
                  </a:lnTo>
                  <a:lnTo>
                    <a:pt x="840" y="950"/>
                  </a:lnTo>
                  <a:lnTo>
                    <a:pt x="842" y="950"/>
                  </a:lnTo>
                  <a:lnTo>
                    <a:pt x="840" y="94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46" y="928"/>
                  </a:lnTo>
                  <a:lnTo>
                    <a:pt x="852" y="928"/>
                  </a:lnTo>
                  <a:lnTo>
                    <a:pt x="860" y="926"/>
                  </a:lnTo>
                  <a:lnTo>
                    <a:pt x="866" y="922"/>
                  </a:lnTo>
                  <a:lnTo>
                    <a:pt x="870" y="920"/>
                  </a:lnTo>
                  <a:lnTo>
                    <a:pt x="872" y="916"/>
                  </a:lnTo>
                  <a:lnTo>
                    <a:pt x="874" y="896"/>
                  </a:lnTo>
                  <a:lnTo>
                    <a:pt x="874" y="882"/>
                  </a:lnTo>
                  <a:lnTo>
                    <a:pt x="874" y="880"/>
                  </a:lnTo>
                  <a:lnTo>
                    <a:pt x="878" y="864"/>
                  </a:lnTo>
                  <a:lnTo>
                    <a:pt x="876" y="8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2" name="Freeform 272"/>
            <p:cNvSpPr>
              <a:spLocks/>
            </p:cNvSpPr>
            <p:nvPr/>
          </p:nvSpPr>
          <p:spPr bwMode="auto">
            <a:xfrm>
              <a:off x="3158" y="2778"/>
              <a:ext cx="882" cy="1428"/>
            </a:xfrm>
            <a:custGeom>
              <a:avLst/>
              <a:gdLst>
                <a:gd name="T0" fmla="*/ 762 w 882"/>
                <a:gd name="T1" fmla="*/ 810 h 1428"/>
                <a:gd name="T2" fmla="*/ 576 w 882"/>
                <a:gd name="T3" fmla="*/ 834 h 1428"/>
                <a:gd name="T4" fmla="*/ 588 w 882"/>
                <a:gd name="T5" fmla="*/ 758 h 1428"/>
                <a:gd name="T6" fmla="*/ 470 w 882"/>
                <a:gd name="T7" fmla="*/ 696 h 1428"/>
                <a:gd name="T8" fmla="*/ 414 w 882"/>
                <a:gd name="T9" fmla="*/ 748 h 1428"/>
                <a:gd name="T10" fmla="*/ 376 w 882"/>
                <a:gd name="T11" fmla="*/ 620 h 1428"/>
                <a:gd name="T12" fmla="*/ 432 w 882"/>
                <a:gd name="T13" fmla="*/ 474 h 1428"/>
                <a:gd name="T14" fmla="*/ 380 w 882"/>
                <a:gd name="T15" fmla="*/ 414 h 1428"/>
                <a:gd name="T16" fmla="*/ 314 w 882"/>
                <a:gd name="T17" fmla="*/ 332 h 1428"/>
                <a:gd name="T18" fmla="*/ 320 w 882"/>
                <a:gd name="T19" fmla="*/ 206 h 1428"/>
                <a:gd name="T20" fmla="*/ 332 w 882"/>
                <a:gd name="T21" fmla="*/ 106 h 1428"/>
                <a:gd name="T22" fmla="*/ 152 w 882"/>
                <a:gd name="T23" fmla="*/ 78 h 1428"/>
                <a:gd name="T24" fmla="*/ 118 w 882"/>
                <a:gd name="T25" fmla="*/ 140 h 1428"/>
                <a:gd name="T26" fmla="*/ 58 w 882"/>
                <a:gd name="T27" fmla="*/ 12 h 1428"/>
                <a:gd name="T28" fmla="*/ 32 w 882"/>
                <a:gd name="T29" fmla="*/ 138 h 1428"/>
                <a:gd name="T30" fmla="*/ 118 w 882"/>
                <a:gd name="T31" fmla="*/ 332 h 1428"/>
                <a:gd name="T32" fmla="*/ 116 w 882"/>
                <a:gd name="T33" fmla="*/ 328 h 1428"/>
                <a:gd name="T34" fmla="*/ 174 w 882"/>
                <a:gd name="T35" fmla="*/ 458 h 1428"/>
                <a:gd name="T36" fmla="*/ 168 w 882"/>
                <a:gd name="T37" fmla="*/ 554 h 1428"/>
                <a:gd name="T38" fmla="*/ 138 w 882"/>
                <a:gd name="T39" fmla="*/ 652 h 1428"/>
                <a:gd name="T40" fmla="*/ 126 w 882"/>
                <a:gd name="T41" fmla="*/ 818 h 1428"/>
                <a:gd name="T42" fmla="*/ 296 w 882"/>
                <a:gd name="T43" fmla="*/ 904 h 1428"/>
                <a:gd name="T44" fmla="*/ 324 w 882"/>
                <a:gd name="T45" fmla="*/ 992 h 1428"/>
                <a:gd name="T46" fmla="*/ 296 w 882"/>
                <a:gd name="T47" fmla="*/ 1068 h 1428"/>
                <a:gd name="T48" fmla="*/ 380 w 882"/>
                <a:gd name="T49" fmla="*/ 1238 h 1428"/>
                <a:gd name="T50" fmla="*/ 468 w 882"/>
                <a:gd name="T51" fmla="*/ 1424 h 1428"/>
                <a:gd name="T52" fmla="*/ 594 w 882"/>
                <a:gd name="T53" fmla="*/ 1310 h 1428"/>
                <a:gd name="T54" fmla="*/ 614 w 882"/>
                <a:gd name="T55" fmla="*/ 1246 h 1428"/>
                <a:gd name="T56" fmla="*/ 666 w 882"/>
                <a:gd name="T57" fmla="*/ 1124 h 1428"/>
                <a:gd name="T58" fmla="*/ 684 w 882"/>
                <a:gd name="T59" fmla="*/ 1076 h 1428"/>
                <a:gd name="T60" fmla="*/ 780 w 882"/>
                <a:gd name="T61" fmla="*/ 992 h 1428"/>
                <a:gd name="T62" fmla="*/ 850 w 882"/>
                <a:gd name="T63" fmla="*/ 930 h 1428"/>
                <a:gd name="T64" fmla="*/ 840 w 882"/>
                <a:gd name="T65" fmla="*/ 944 h 1428"/>
                <a:gd name="T66" fmla="*/ 792 w 882"/>
                <a:gd name="T67" fmla="*/ 1008 h 1428"/>
                <a:gd name="T68" fmla="*/ 670 w 882"/>
                <a:gd name="T69" fmla="*/ 1036 h 1428"/>
                <a:gd name="T70" fmla="*/ 670 w 882"/>
                <a:gd name="T71" fmla="*/ 1120 h 1428"/>
                <a:gd name="T72" fmla="*/ 636 w 882"/>
                <a:gd name="T73" fmla="*/ 1202 h 1428"/>
                <a:gd name="T74" fmla="*/ 606 w 882"/>
                <a:gd name="T75" fmla="*/ 1284 h 1428"/>
                <a:gd name="T76" fmla="*/ 482 w 882"/>
                <a:gd name="T77" fmla="*/ 1412 h 1428"/>
                <a:gd name="T78" fmla="*/ 384 w 882"/>
                <a:gd name="T79" fmla="*/ 1236 h 1428"/>
                <a:gd name="T80" fmla="*/ 304 w 882"/>
                <a:gd name="T81" fmla="*/ 1054 h 1428"/>
                <a:gd name="T82" fmla="*/ 320 w 882"/>
                <a:gd name="T83" fmla="*/ 972 h 1428"/>
                <a:gd name="T84" fmla="*/ 240 w 882"/>
                <a:gd name="T85" fmla="*/ 846 h 1428"/>
                <a:gd name="T86" fmla="*/ 126 w 882"/>
                <a:gd name="T87" fmla="*/ 822 h 1428"/>
                <a:gd name="T88" fmla="*/ 138 w 882"/>
                <a:gd name="T89" fmla="*/ 654 h 1428"/>
                <a:gd name="T90" fmla="*/ 168 w 882"/>
                <a:gd name="T91" fmla="*/ 556 h 1428"/>
                <a:gd name="T92" fmla="*/ 182 w 882"/>
                <a:gd name="T93" fmla="*/ 426 h 1428"/>
                <a:gd name="T94" fmla="*/ 118 w 882"/>
                <a:gd name="T95" fmla="*/ 326 h 1428"/>
                <a:gd name="T96" fmla="*/ 120 w 882"/>
                <a:gd name="T97" fmla="*/ 322 h 1428"/>
                <a:gd name="T98" fmla="*/ 4 w 882"/>
                <a:gd name="T99" fmla="*/ 114 h 1428"/>
                <a:gd name="T100" fmla="*/ 58 w 882"/>
                <a:gd name="T101" fmla="*/ 40 h 1428"/>
                <a:gd name="T102" fmla="*/ 112 w 882"/>
                <a:gd name="T103" fmla="*/ 132 h 1428"/>
                <a:gd name="T104" fmla="*/ 200 w 882"/>
                <a:gd name="T105" fmla="*/ 48 h 1428"/>
                <a:gd name="T106" fmla="*/ 364 w 882"/>
                <a:gd name="T107" fmla="*/ 110 h 1428"/>
                <a:gd name="T108" fmla="*/ 312 w 882"/>
                <a:gd name="T109" fmla="*/ 208 h 1428"/>
                <a:gd name="T110" fmla="*/ 306 w 882"/>
                <a:gd name="T111" fmla="*/ 328 h 1428"/>
                <a:gd name="T112" fmla="*/ 384 w 882"/>
                <a:gd name="T113" fmla="*/ 416 h 1428"/>
                <a:gd name="T114" fmla="*/ 410 w 882"/>
                <a:gd name="T115" fmla="*/ 514 h 1428"/>
                <a:gd name="T116" fmla="*/ 380 w 882"/>
                <a:gd name="T117" fmla="*/ 662 h 1428"/>
                <a:gd name="T118" fmla="*/ 464 w 882"/>
                <a:gd name="T119" fmla="*/ 722 h 1428"/>
                <a:gd name="T120" fmla="*/ 552 w 882"/>
                <a:gd name="T121" fmla="*/ 722 h 1428"/>
                <a:gd name="T122" fmla="*/ 576 w 882"/>
                <a:gd name="T123" fmla="*/ 838 h 1428"/>
                <a:gd name="T124" fmla="*/ 764 w 882"/>
                <a:gd name="T125" fmla="*/ 816 h 14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2"/>
                <a:gd name="T190" fmla="*/ 0 h 1428"/>
                <a:gd name="T191" fmla="*/ 882 w 882"/>
                <a:gd name="T192" fmla="*/ 1428 h 14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2" h="1428">
                  <a:moveTo>
                    <a:pt x="878" y="848"/>
                  </a:moveTo>
                  <a:lnTo>
                    <a:pt x="878" y="846"/>
                  </a:lnTo>
                  <a:lnTo>
                    <a:pt x="868" y="842"/>
                  </a:lnTo>
                  <a:lnTo>
                    <a:pt x="854" y="842"/>
                  </a:lnTo>
                  <a:lnTo>
                    <a:pt x="836" y="838"/>
                  </a:lnTo>
                  <a:lnTo>
                    <a:pt x="828" y="840"/>
                  </a:lnTo>
                  <a:lnTo>
                    <a:pt x="822" y="840"/>
                  </a:lnTo>
                  <a:lnTo>
                    <a:pt x="820" y="840"/>
                  </a:lnTo>
                  <a:lnTo>
                    <a:pt x="818" y="840"/>
                  </a:lnTo>
                  <a:lnTo>
                    <a:pt x="818" y="842"/>
                  </a:lnTo>
                  <a:lnTo>
                    <a:pt x="818" y="840"/>
                  </a:lnTo>
                  <a:lnTo>
                    <a:pt x="800" y="832"/>
                  </a:lnTo>
                  <a:lnTo>
                    <a:pt x="784" y="826"/>
                  </a:lnTo>
                  <a:lnTo>
                    <a:pt x="784" y="828"/>
                  </a:lnTo>
                  <a:lnTo>
                    <a:pt x="786" y="828"/>
                  </a:lnTo>
                  <a:lnTo>
                    <a:pt x="786" y="826"/>
                  </a:lnTo>
                  <a:lnTo>
                    <a:pt x="786" y="822"/>
                  </a:lnTo>
                  <a:lnTo>
                    <a:pt x="784" y="820"/>
                  </a:lnTo>
                  <a:lnTo>
                    <a:pt x="782" y="818"/>
                  </a:lnTo>
                  <a:lnTo>
                    <a:pt x="776" y="816"/>
                  </a:lnTo>
                  <a:lnTo>
                    <a:pt x="774" y="816"/>
                  </a:lnTo>
                  <a:lnTo>
                    <a:pt x="770" y="818"/>
                  </a:lnTo>
                  <a:lnTo>
                    <a:pt x="768" y="818"/>
                  </a:lnTo>
                  <a:lnTo>
                    <a:pt x="768" y="814"/>
                  </a:lnTo>
                  <a:lnTo>
                    <a:pt x="766" y="812"/>
                  </a:lnTo>
                  <a:lnTo>
                    <a:pt x="762" y="810"/>
                  </a:lnTo>
                  <a:lnTo>
                    <a:pt x="734" y="806"/>
                  </a:lnTo>
                  <a:lnTo>
                    <a:pt x="726" y="816"/>
                  </a:lnTo>
                  <a:lnTo>
                    <a:pt x="728" y="816"/>
                  </a:lnTo>
                  <a:lnTo>
                    <a:pt x="728" y="814"/>
                  </a:lnTo>
                  <a:lnTo>
                    <a:pt x="720" y="816"/>
                  </a:lnTo>
                  <a:lnTo>
                    <a:pt x="714" y="820"/>
                  </a:lnTo>
                  <a:lnTo>
                    <a:pt x="710" y="822"/>
                  </a:lnTo>
                  <a:lnTo>
                    <a:pt x="710" y="824"/>
                  </a:lnTo>
                  <a:lnTo>
                    <a:pt x="708" y="828"/>
                  </a:lnTo>
                  <a:lnTo>
                    <a:pt x="710" y="838"/>
                  </a:lnTo>
                  <a:lnTo>
                    <a:pt x="708" y="838"/>
                  </a:lnTo>
                  <a:lnTo>
                    <a:pt x="700" y="838"/>
                  </a:lnTo>
                  <a:lnTo>
                    <a:pt x="690" y="840"/>
                  </a:lnTo>
                  <a:lnTo>
                    <a:pt x="680" y="842"/>
                  </a:lnTo>
                  <a:lnTo>
                    <a:pt x="676" y="842"/>
                  </a:lnTo>
                  <a:lnTo>
                    <a:pt x="658" y="850"/>
                  </a:lnTo>
                  <a:lnTo>
                    <a:pt x="656" y="852"/>
                  </a:lnTo>
                  <a:lnTo>
                    <a:pt x="648" y="854"/>
                  </a:lnTo>
                  <a:lnTo>
                    <a:pt x="636" y="856"/>
                  </a:lnTo>
                  <a:lnTo>
                    <a:pt x="628" y="856"/>
                  </a:lnTo>
                  <a:lnTo>
                    <a:pt x="628" y="858"/>
                  </a:lnTo>
                  <a:lnTo>
                    <a:pt x="628" y="856"/>
                  </a:lnTo>
                  <a:lnTo>
                    <a:pt x="618" y="854"/>
                  </a:lnTo>
                  <a:lnTo>
                    <a:pt x="600" y="852"/>
                  </a:lnTo>
                  <a:lnTo>
                    <a:pt x="594" y="852"/>
                  </a:lnTo>
                  <a:lnTo>
                    <a:pt x="582" y="844"/>
                  </a:lnTo>
                  <a:lnTo>
                    <a:pt x="576" y="834"/>
                  </a:lnTo>
                  <a:lnTo>
                    <a:pt x="574" y="836"/>
                  </a:lnTo>
                  <a:lnTo>
                    <a:pt x="574" y="838"/>
                  </a:lnTo>
                  <a:lnTo>
                    <a:pt x="574" y="836"/>
                  </a:lnTo>
                  <a:lnTo>
                    <a:pt x="574" y="838"/>
                  </a:lnTo>
                  <a:lnTo>
                    <a:pt x="574" y="836"/>
                  </a:lnTo>
                  <a:lnTo>
                    <a:pt x="576" y="836"/>
                  </a:lnTo>
                  <a:lnTo>
                    <a:pt x="574" y="836"/>
                  </a:lnTo>
                  <a:lnTo>
                    <a:pt x="576" y="836"/>
                  </a:lnTo>
                  <a:lnTo>
                    <a:pt x="574" y="830"/>
                  </a:lnTo>
                  <a:lnTo>
                    <a:pt x="572" y="826"/>
                  </a:lnTo>
                  <a:lnTo>
                    <a:pt x="568" y="822"/>
                  </a:lnTo>
                  <a:lnTo>
                    <a:pt x="568" y="820"/>
                  </a:lnTo>
                  <a:lnTo>
                    <a:pt x="566" y="816"/>
                  </a:lnTo>
                  <a:lnTo>
                    <a:pt x="566" y="804"/>
                  </a:lnTo>
                  <a:lnTo>
                    <a:pt x="564" y="800"/>
                  </a:lnTo>
                  <a:lnTo>
                    <a:pt x="562" y="800"/>
                  </a:lnTo>
                  <a:lnTo>
                    <a:pt x="564" y="800"/>
                  </a:lnTo>
                  <a:lnTo>
                    <a:pt x="566" y="790"/>
                  </a:lnTo>
                  <a:lnTo>
                    <a:pt x="568" y="788"/>
                  </a:lnTo>
                  <a:lnTo>
                    <a:pt x="574" y="782"/>
                  </a:lnTo>
                  <a:lnTo>
                    <a:pt x="582" y="778"/>
                  </a:lnTo>
                  <a:lnTo>
                    <a:pt x="582" y="776"/>
                  </a:lnTo>
                  <a:lnTo>
                    <a:pt x="584" y="772"/>
                  </a:lnTo>
                  <a:lnTo>
                    <a:pt x="586" y="764"/>
                  </a:lnTo>
                  <a:lnTo>
                    <a:pt x="588" y="758"/>
                  </a:lnTo>
                  <a:lnTo>
                    <a:pt x="586" y="750"/>
                  </a:lnTo>
                  <a:lnTo>
                    <a:pt x="574" y="736"/>
                  </a:lnTo>
                  <a:lnTo>
                    <a:pt x="574" y="738"/>
                  </a:lnTo>
                  <a:lnTo>
                    <a:pt x="576" y="738"/>
                  </a:lnTo>
                  <a:lnTo>
                    <a:pt x="574" y="730"/>
                  </a:lnTo>
                  <a:lnTo>
                    <a:pt x="570" y="724"/>
                  </a:lnTo>
                  <a:lnTo>
                    <a:pt x="566" y="720"/>
                  </a:lnTo>
                  <a:lnTo>
                    <a:pt x="546" y="716"/>
                  </a:lnTo>
                  <a:lnTo>
                    <a:pt x="528" y="722"/>
                  </a:lnTo>
                  <a:lnTo>
                    <a:pt x="520" y="730"/>
                  </a:lnTo>
                  <a:lnTo>
                    <a:pt x="494" y="726"/>
                  </a:lnTo>
                  <a:lnTo>
                    <a:pt x="494" y="730"/>
                  </a:lnTo>
                  <a:lnTo>
                    <a:pt x="496" y="730"/>
                  </a:lnTo>
                  <a:lnTo>
                    <a:pt x="494" y="730"/>
                  </a:lnTo>
                  <a:lnTo>
                    <a:pt x="496" y="730"/>
                  </a:lnTo>
                  <a:lnTo>
                    <a:pt x="494" y="730"/>
                  </a:lnTo>
                  <a:lnTo>
                    <a:pt x="496" y="732"/>
                  </a:lnTo>
                  <a:lnTo>
                    <a:pt x="496" y="730"/>
                  </a:lnTo>
                  <a:lnTo>
                    <a:pt x="494" y="730"/>
                  </a:lnTo>
                  <a:lnTo>
                    <a:pt x="496" y="732"/>
                  </a:lnTo>
                  <a:lnTo>
                    <a:pt x="496" y="730"/>
                  </a:lnTo>
                  <a:lnTo>
                    <a:pt x="496" y="732"/>
                  </a:lnTo>
                  <a:lnTo>
                    <a:pt x="496" y="730"/>
                  </a:lnTo>
                  <a:lnTo>
                    <a:pt x="496" y="732"/>
                  </a:lnTo>
                  <a:lnTo>
                    <a:pt x="496" y="730"/>
                  </a:lnTo>
                  <a:lnTo>
                    <a:pt x="494" y="726"/>
                  </a:lnTo>
                  <a:lnTo>
                    <a:pt x="490" y="718"/>
                  </a:lnTo>
                  <a:lnTo>
                    <a:pt x="482" y="706"/>
                  </a:lnTo>
                  <a:lnTo>
                    <a:pt x="474" y="698"/>
                  </a:lnTo>
                  <a:lnTo>
                    <a:pt x="470" y="696"/>
                  </a:lnTo>
                  <a:lnTo>
                    <a:pt x="466" y="696"/>
                  </a:lnTo>
                  <a:lnTo>
                    <a:pt x="458" y="704"/>
                  </a:lnTo>
                  <a:lnTo>
                    <a:pt x="456" y="708"/>
                  </a:lnTo>
                  <a:lnTo>
                    <a:pt x="454" y="716"/>
                  </a:lnTo>
                  <a:lnTo>
                    <a:pt x="456" y="720"/>
                  </a:lnTo>
                  <a:lnTo>
                    <a:pt x="460" y="724"/>
                  </a:lnTo>
                  <a:lnTo>
                    <a:pt x="462" y="724"/>
                  </a:lnTo>
                  <a:lnTo>
                    <a:pt x="462" y="722"/>
                  </a:lnTo>
                  <a:lnTo>
                    <a:pt x="460" y="724"/>
                  </a:lnTo>
                  <a:lnTo>
                    <a:pt x="462" y="724"/>
                  </a:lnTo>
                  <a:lnTo>
                    <a:pt x="462" y="722"/>
                  </a:lnTo>
                  <a:lnTo>
                    <a:pt x="460" y="724"/>
                  </a:lnTo>
                  <a:lnTo>
                    <a:pt x="462" y="722"/>
                  </a:lnTo>
                  <a:lnTo>
                    <a:pt x="460" y="722"/>
                  </a:lnTo>
                  <a:lnTo>
                    <a:pt x="460" y="724"/>
                  </a:lnTo>
                  <a:lnTo>
                    <a:pt x="462" y="722"/>
                  </a:lnTo>
                  <a:lnTo>
                    <a:pt x="460" y="722"/>
                  </a:lnTo>
                  <a:lnTo>
                    <a:pt x="462" y="722"/>
                  </a:lnTo>
                  <a:lnTo>
                    <a:pt x="460" y="720"/>
                  </a:lnTo>
                  <a:lnTo>
                    <a:pt x="460" y="722"/>
                  </a:lnTo>
                  <a:lnTo>
                    <a:pt x="462" y="722"/>
                  </a:lnTo>
                  <a:lnTo>
                    <a:pt x="460" y="720"/>
                  </a:lnTo>
                  <a:lnTo>
                    <a:pt x="462" y="722"/>
                  </a:lnTo>
                  <a:lnTo>
                    <a:pt x="460" y="720"/>
                  </a:lnTo>
                  <a:lnTo>
                    <a:pt x="462" y="722"/>
                  </a:lnTo>
                  <a:lnTo>
                    <a:pt x="460" y="720"/>
                  </a:lnTo>
                  <a:lnTo>
                    <a:pt x="456" y="724"/>
                  </a:lnTo>
                  <a:lnTo>
                    <a:pt x="440" y="732"/>
                  </a:lnTo>
                  <a:lnTo>
                    <a:pt x="434" y="736"/>
                  </a:lnTo>
                  <a:lnTo>
                    <a:pt x="432" y="746"/>
                  </a:lnTo>
                  <a:lnTo>
                    <a:pt x="422" y="748"/>
                  </a:lnTo>
                  <a:lnTo>
                    <a:pt x="424" y="750"/>
                  </a:lnTo>
                  <a:lnTo>
                    <a:pt x="422" y="748"/>
                  </a:lnTo>
                  <a:lnTo>
                    <a:pt x="420" y="748"/>
                  </a:lnTo>
                  <a:lnTo>
                    <a:pt x="414" y="748"/>
                  </a:lnTo>
                  <a:lnTo>
                    <a:pt x="412" y="746"/>
                  </a:lnTo>
                  <a:lnTo>
                    <a:pt x="410" y="744"/>
                  </a:lnTo>
                  <a:lnTo>
                    <a:pt x="410" y="738"/>
                  </a:lnTo>
                  <a:lnTo>
                    <a:pt x="410" y="736"/>
                  </a:lnTo>
                  <a:lnTo>
                    <a:pt x="410" y="732"/>
                  </a:lnTo>
                  <a:lnTo>
                    <a:pt x="406" y="726"/>
                  </a:lnTo>
                  <a:lnTo>
                    <a:pt x="400" y="720"/>
                  </a:lnTo>
                  <a:lnTo>
                    <a:pt x="392" y="716"/>
                  </a:lnTo>
                  <a:lnTo>
                    <a:pt x="388" y="712"/>
                  </a:lnTo>
                  <a:lnTo>
                    <a:pt x="386" y="708"/>
                  </a:lnTo>
                  <a:lnTo>
                    <a:pt x="386" y="696"/>
                  </a:lnTo>
                  <a:lnTo>
                    <a:pt x="386" y="694"/>
                  </a:lnTo>
                  <a:lnTo>
                    <a:pt x="384" y="694"/>
                  </a:lnTo>
                  <a:lnTo>
                    <a:pt x="384" y="696"/>
                  </a:lnTo>
                  <a:lnTo>
                    <a:pt x="384" y="694"/>
                  </a:lnTo>
                  <a:lnTo>
                    <a:pt x="384" y="696"/>
                  </a:lnTo>
                  <a:lnTo>
                    <a:pt x="384" y="694"/>
                  </a:lnTo>
                  <a:lnTo>
                    <a:pt x="384" y="692"/>
                  </a:lnTo>
                  <a:lnTo>
                    <a:pt x="386" y="686"/>
                  </a:lnTo>
                  <a:lnTo>
                    <a:pt x="388" y="668"/>
                  </a:lnTo>
                  <a:lnTo>
                    <a:pt x="386" y="662"/>
                  </a:lnTo>
                  <a:lnTo>
                    <a:pt x="378" y="652"/>
                  </a:lnTo>
                  <a:lnTo>
                    <a:pt x="374" y="648"/>
                  </a:lnTo>
                  <a:lnTo>
                    <a:pt x="372" y="650"/>
                  </a:lnTo>
                  <a:lnTo>
                    <a:pt x="374" y="650"/>
                  </a:lnTo>
                  <a:lnTo>
                    <a:pt x="372" y="624"/>
                  </a:lnTo>
                  <a:lnTo>
                    <a:pt x="370" y="624"/>
                  </a:lnTo>
                  <a:lnTo>
                    <a:pt x="370" y="626"/>
                  </a:lnTo>
                  <a:lnTo>
                    <a:pt x="372" y="626"/>
                  </a:lnTo>
                  <a:lnTo>
                    <a:pt x="374" y="626"/>
                  </a:lnTo>
                  <a:lnTo>
                    <a:pt x="376" y="620"/>
                  </a:lnTo>
                  <a:lnTo>
                    <a:pt x="380" y="606"/>
                  </a:lnTo>
                  <a:lnTo>
                    <a:pt x="384" y="594"/>
                  </a:lnTo>
                  <a:lnTo>
                    <a:pt x="390" y="586"/>
                  </a:lnTo>
                  <a:lnTo>
                    <a:pt x="394" y="582"/>
                  </a:lnTo>
                  <a:lnTo>
                    <a:pt x="396" y="580"/>
                  </a:lnTo>
                  <a:lnTo>
                    <a:pt x="398" y="580"/>
                  </a:lnTo>
                  <a:lnTo>
                    <a:pt x="398" y="578"/>
                  </a:lnTo>
                  <a:lnTo>
                    <a:pt x="398" y="570"/>
                  </a:lnTo>
                  <a:lnTo>
                    <a:pt x="398" y="564"/>
                  </a:lnTo>
                  <a:lnTo>
                    <a:pt x="400" y="558"/>
                  </a:lnTo>
                  <a:lnTo>
                    <a:pt x="402" y="550"/>
                  </a:lnTo>
                  <a:lnTo>
                    <a:pt x="404" y="546"/>
                  </a:lnTo>
                  <a:lnTo>
                    <a:pt x="406" y="546"/>
                  </a:lnTo>
                  <a:lnTo>
                    <a:pt x="406" y="544"/>
                  </a:lnTo>
                  <a:lnTo>
                    <a:pt x="408" y="540"/>
                  </a:lnTo>
                  <a:lnTo>
                    <a:pt x="410" y="536"/>
                  </a:lnTo>
                  <a:lnTo>
                    <a:pt x="410" y="528"/>
                  </a:lnTo>
                  <a:lnTo>
                    <a:pt x="412" y="522"/>
                  </a:lnTo>
                  <a:lnTo>
                    <a:pt x="414" y="516"/>
                  </a:lnTo>
                  <a:lnTo>
                    <a:pt x="418" y="512"/>
                  </a:lnTo>
                  <a:lnTo>
                    <a:pt x="418" y="510"/>
                  </a:lnTo>
                  <a:lnTo>
                    <a:pt x="420" y="508"/>
                  </a:lnTo>
                  <a:lnTo>
                    <a:pt x="418" y="506"/>
                  </a:lnTo>
                  <a:lnTo>
                    <a:pt x="418" y="502"/>
                  </a:lnTo>
                  <a:lnTo>
                    <a:pt x="418" y="498"/>
                  </a:lnTo>
                  <a:lnTo>
                    <a:pt x="420" y="494"/>
                  </a:lnTo>
                  <a:lnTo>
                    <a:pt x="424" y="488"/>
                  </a:lnTo>
                  <a:lnTo>
                    <a:pt x="428" y="482"/>
                  </a:lnTo>
                  <a:lnTo>
                    <a:pt x="432" y="476"/>
                  </a:lnTo>
                  <a:lnTo>
                    <a:pt x="432" y="474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28" y="456"/>
                  </a:lnTo>
                  <a:lnTo>
                    <a:pt x="420" y="446"/>
                  </a:lnTo>
                  <a:lnTo>
                    <a:pt x="416" y="440"/>
                  </a:lnTo>
                  <a:lnTo>
                    <a:pt x="414" y="442"/>
                  </a:lnTo>
                  <a:lnTo>
                    <a:pt x="416" y="442"/>
                  </a:lnTo>
                  <a:lnTo>
                    <a:pt x="418" y="438"/>
                  </a:lnTo>
                  <a:lnTo>
                    <a:pt x="418" y="428"/>
                  </a:lnTo>
                  <a:lnTo>
                    <a:pt x="418" y="424"/>
                  </a:lnTo>
                  <a:lnTo>
                    <a:pt x="416" y="422"/>
                  </a:lnTo>
                  <a:lnTo>
                    <a:pt x="412" y="420"/>
                  </a:lnTo>
                  <a:lnTo>
                    <a:pt x="398" y="418"/>
                  </a:lnTo>
                  <a:lnTo>
                    <a:pt x="382" y="412"/>
                  </a:lnTo>
                  <a:lnTo>
                    <a:pt x="376" y="410"/>
                  </a:lnTo>
                  <a:lnTo>
                    <a:pt x="380" y="416"/>
                  </a:lnTo>
                  <a:lnTo>
                    <a:pt x="382" y="416"/>
                  </a:lnTo>
                  <a:lnTo>
                    <a:pt x="380" y="416"/>
                  </a:lnTo>
                  <a:lnTo>
                    <a:pt x="382" y="416"/>
                  </a:lnTo>
                  <a:lnTo>
                    <a:pt x="380" y="416"/>
                  </a:lnTo>
                  <a:lnTo>
                    <a:pt x="382" y="416"/>
                  </a:lnTo>
                  <a:lnTo>
                    <a:pt x="380" y="414"/>
                  </a:lnTo>
                  <a:lnTo>
                    <a:pt x="380" y="416"/>
                  </a:lnTo>
                  <a:lnTo>
                    <a:pt x="382" y="416"/>
                  </a:lnTo>
                  <a:lnTo>
                    <a:pt x="380" y="414"/>
                  </a:lnTo>
                  <a:lnTo>
                    <a:pt x="382" y="416"/>
                  </a:lnTo>
                  <a:lnTo>
                    <a:pt x="382" y="414"/>
                  </a:lnTo>
                  <a:lnTo>
                    <a:pt x="380" y="414"/>
                  </a:lnTo>
                  <a:lnTo>
                    <a:pt x="382" y="416"/>
                  </a:lnTo>
                  <a:lnTo>
                    <a:pt x="382" y="414"/>
                  </a:lnTo>
                  <a:lnTo>
                    <a:pt x="382" y="412"/>
                  </a:lnTo>
                  <a:lnTo>
                    <a:pt x="380" y="412"/>
                  </a:lnTo>
                  <a:lnTo>
                    <a:pt x="380" y="414"/>
                  </a:lnTo>
                  <a:lnTo>
                    <a:pt x="378" y="416"/>
                  </a:lnTo>
                  <a:lnTo>
                    <a:pt x="382" y="416"/>
                  </a:lnTo>
                  <a:lnTo>
                    <a:pt x="388" y="418"/>
                  </a:lnTo>
                  <a:lnTo>
                    <a:pt x="384" y="414"/>
                  </a:lnTo>
                  <a:lnTo>
                    <a:pt x="380" y="410"/>
                  </a:lnTo>
                  <a:lnTo>
                    <a:pt x="372" y="404"/>
                  </a:lnTo>
                  <a:lnTo>
                    <a:pt x="360" y="394"/>
                  </a:lnTo>
                  <a:lnTo>
                    <a:pt x="350" y="388"/>
                  </a:lnTo>
                  <a:lnTo>
                    <a:pt x="340" y="384"/>
                  </a:lnTo>
                  <a:lnTo>
                    <a:pt x="340" y="386"/>
                  </a:lnTo>
                  <a:lnTo>
                    <a:pt x="342" y="386"/>
                  </a:lnTo>
                  <a:lnTo>
                    <a:pt x="340" y="374"/>
                  </a:lnTo>
                  <a:lnTo>
                    <a:pt x="336" y="366"/>
                  </a:lnTo>
                  <a:lnTo>
                    <a:pt x="334" y="362"/>
                  </a:lnTo>
                  <a:lnTo>
                    <a:pt x="330" y="360"/>
                  </a:lnTo>
                  <a:lnTo>
                    <a:pt x="326" y="362"/>
                  </a:lnTo>
                  <a:lnTo>
                    <a:pt x="322" y="366"/>
                  </a:lnTo>
                  <a:lnTo>
                    <a:pt x="312" y="376"/>
                  </a:lnTo>
                  <a:lnTo>
                    <a:pt x="308" y="378"/>
                  </a:lnTo>
                  <a:lnTo>
                    <a:pt x="306" y="376"/>
                  </a:lnTo>
                  <a:lnTo>
                    <a:pt x="304" y="372"/>
                  </a:lnTo>
                  <a:lnTo>
                    <a:pt x="304" y="354"/>
                  </a:lnTo>
                  <a:lnTo>
                    <a:pt x="306" y="338"/>
                  </a:lnTo>
                  <a:lnTo>
                    <a:pt x="308" y="332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12" y="332"/>
                  </a:lnTo>
                  <a:lnTo>
                    <a:pt x="314" y="332"/>
                  </a:lnTo>
                  <a:lnTo>
                    <a:pt x="314" y="328"/>
                  </a:lnTo>
                  <a:lnTo>
                    <a:pt x="312" y="324"/>
                  </a:lnTo>
                  <a:lnTo>
                    <a:pt x="306" y="318"/>
                  </a:lnTo>
                  <a:lnTo>
                    <a:pt x="288" y="306"/>
                  </a:lnTo>
                  <a:lnTo>
                    <a:pt x="288" y="304"/>
                  </a:lnTo>
                  <a:lnTo>
                    <a:pt x="286" y="298"/>
                  </a:lnTo>
                  <a:lnTo>
                    <a:pt x="288" y="292"/>
                  </a:lnTo>
                  <a:lnTo>
                    <a:pt x="294" y="272"/>
                  </a:lnTo>
                  <a:lnTo>
                    <a:pt x="300" y="246"/>
                  </a:lnTo>
                  <a:lnTo>
                    <a:pt x="302" y="234"/>
                  </a:lnTo>
                  <a:lnTo>
                    <a:pt x="302" y="232"/>
                  </a:lnTo>
                  <a:lnTo>
                    <a:pt x="300" y="232"/>
                  </a:lnTo>
                  <a:lnTo>
                    <a:pt x="298" y="232"/>
                  </a:lnTo>
                  <a:lnTo>
                    <a:pt x="298" y="234"/>
                  </a:lnTo>
                  <a:lnTo>
                    <a:pt x="298" y="232"/>
                  </a:lnTo>
                  <a:lnTo>
                    <a:pt x="304" y="226"/>
                  </a:lnTo>
                  <a:lnTo>
                    <a:pt x="316" y="210"/>
                  </a:lnTo>
                  <a:lnTo>
                    <a:pt x="314" y="210"/>
                  </a:lnTo>
                  <a:lnTo>
                    <a:pt x="316" y="212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4" y="208"/>
                  </a:lnTo>
                  <a:lnTo>
                    <a:pt x="332" y="208"/>
                  </a:lnTo>
                  <a:lnTo>
                    <a:pt x="340" y="204"/>
                  </a:lnTo>
                  <a:lnTo>
                    <a:pt x="348" y="196"/>
                  </a:lnTo>
                  <a:lnTo>
                    <a:pt x="358" y="188"/>
                  </a:lnTo>
                  <a:lnTo>
                    <a:pt x="360" y="186"/>
                  </a:lnTo>
                  <a:lnTo>
                    <a:pt x="358" y="184"/>
                  </a:lnTo>
                  <a:lnTo>
                    <a:pt x="356" y="186"/>
                  </a:lnTo>
                  <a:lnTo>
                    <a:pt x="358" y="186"/>
                  </a:lnTo>
                  <a:lnTo>
                    <a:pt x="358" y="184"/>
                  </a:lnTo>
                  <a:lnTo>
                    <a:pt x="360" y="176"/>
                  </a:lnTo>
                  <a:lnTo>
                    <a:pt x="362" y="170"/>
                  </a:lnTo>
                  <a:lnTo>
                    <a:pt x="366" y="164"/>
                  </a:lnTo>
                  <a:lnTo>
                    <a:pt x="382" y="142"/>
                  </a:lnTo>
                  <a:lnTo>
                    <a:pt x="382" y="140"/>
                  </a:lnTo>
                  <a:lnTo>
                    <a:pt x="382" y="142"/>
                  </a:lnTo>
                  <a:lnTo>
                    <a:pt x="392" y="132"/>
                  </a:lnTo>
                  <a:lnTo>
                    <a:pt x="398" y="124"/>
                  </a:lnTo>
                  <a:lnTo>
                    <a:pt x="404" y="114"/>
                  </a:lnTo>
                  <a:lnTo>
                    <a:pt x="408" y="104"/>
                  </a:lnTo>
                  <a:lnTo>
                    <a:pt x="408" y="102"/>
                  </a:lnTo>
                  <a:lnTo>
                    <a:pt x="402" y="100"/>
                  </a:lnTo>
                  <a:lnTo>
                    <a:pt x="380" y="106"/>
                  </a:lnTo>
                  <a:lnTo>
                    <a:pt x="380" y="108"/>
                  </a:lnTo>
                  <a:lnTo>
                    <a:pt x="380" y="106"/>
                  </a:lnTo>
                  <a:lnTo>
                    <a:pt x="364" y="106"/>
                  </a:lnTo>
                  <a:lnTo>
                    <a:pt x="340" y="106"/>
                  </a:lnTo>
                  <a:lnTo>
                    <a:pt x="340" y="108"/>
                  </a:lnTo>
                  <a:lnTo>
                    <a:pt x="340" y="106"/>
                  </a:lnTo>
                  <a:lnTo>
                    <a:pt x="336" y="104"/>
                  </a:lnTo>
                  <a:lnTo>
                    <a:pt x="332" y="106"/>
                  </a:lnTo>
                  <a:lnTo>
                    <a:pt x="326" y="108"/>
                  </a:lnTo>
                  <a:lnTo>
                    <a:pt x="318" y="114"/>
                  </a:lnTo>
                  <a:lnTo>
                    <a:pt x="314" y="116"/>
                  </a:lnTo>
                  <a:lnTo>
                    <a:pt x="308" y="116"/>
                  </a:lnTo>
                  <a:lnTo>
                    <a:pt x="282" y="114"/>
                  </a:lnTo>
                  <a:lnTo>
                    <a:pt x="266" y="114"/>
                  </a:lnTo>
                  <a:lnTo>
                    <a:pt x="266" y="116"/>
                  </a:lnTo>
                  <a:lnTo>
                    <a:pt x="266" y="114"/>
                  </a:lnTo>
                  <a:lnTo>
                    <a:pt x="256" y="106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2" y="116"/>
                  </a:lnTo>
                  <a:lnTo>
                    <a:pt x="230" y="108"/>
                  </a:lnTo>
                  <a:lnTo>
                    <a:pt x="228" y="100"/>
                  </a:lnTo>
                  <a:lnTo>
                    <a:pt x="224" y="94"/>
                  </a:lnTo>
                  <a:lnTo>
                    <a:pt x="214" y="80"/>
                  </a:lnTo>
                  <a:lnTo>
                    <a:pt x="210" y="74"/>
                  </a:lnTo>
                  <a:lnTo>
                    <a:pt x="208" y="68"/>
                  </a:lnTo>
                  <a:lnTo>
                    <a:pt x="208" y="60"/>
                  </a:lnTo>
                  <a:lnTo>
                    <a:pt x="206" y="54"/>
                  </a:lnTo>
                  <a:lnTo>
                    <a:pt x="204" y="46"/>
                  </a:lnTo>
                  <a:lnTo>
                    <a:pt x="202" y="44"/>
                  </a:lnTo>
                  <a:lnTo>
                    <a:pt x="196" y="40"/>
                  </a:lnTo>
                  <a:lnTo>
                    <a:pt x="190" y="36"/>
                  </a:lnTo>
                  <a:lnTo>
                    <a:pt x="182" y="34"/>
                  </a:lnTo>
                  <a:lnTo>
                    <a:pt x="180" y="34"/>
                  </a:lnTo>
                  <a:lnTo>
                    <a:pt x="172" y="38"/>
                  </a:lnTo>
                  <a:lnTo>
                    <a:pt x="164" y="42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2" y="78"/>
                  </a:lnTo>
                  <a:lnTo>
                    <a:pt x="148" y="84"/>
                  </a:lnTo>
                  <a:lnTo>
                    <a:pt x="146" y="84"/>
                  </a:lnTo>
                  <a:lnTo>
                    <a:pt x="136" y="104"/>
                  </a:lnTo>
                  <a:lnTo>
                    <a:pt x="136" y="124"/>
                  </a:lnTo>
                  <a:lnTo>
                    <a:pt x="136" y="128"/>
                  </a:lnTo>
                  <a:lnTo>
                    <a:pt x="134" y="128"/>
                  </a:lnTo>
                  <a:lnTo>
                    <a:pt x="128" y="130"/>
                  </a:lnTo>
                  <a:lnTo>
                    <a:pt x="124" y="132"/>
                  </a:lnTo>
                  <a:lnTo>
                    <a:pt x="120" y="136"/>
                  </a:lnTo>
                  <a:lnTo>
                    <a:pt x="118" y="138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6" y="132"/>
                  </a:lnTo>
                  <a:lnTo>
                    <a:pt x="114" y="126"/>
                  </a:lnTo>
                  <a:lnTo>
                    <a:pt x="116" y="120"/>
                  </a:lnTo>
                  <a:lnTo>
                    <a:pt x="116" y="118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2" y="108"/>
                  </a:lnTo>
                  <a:lnTo>
                    <a:pt x="102" y="102"/>
                  </a:lnTo>
                  <a:lnTo>
                    <a:pt x="94" y="94"/>
                  </a:lnTo>
                  <a:lnTo>
                    <a:pt x="86" y="88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2" y="64"/>
                  </a:lnTo>
                  <a:lnTo>
                    <a:pt x="68" y="48"/>
                  </a:lnTo>
                  <a:lnTo>
                    <a:pt x="58" y="40"/>
                  </a:lnTo>
                  <a:lnTo>
                    <a:pt x="56" y="42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38"/>
                  </a:lnTo>
                  <a:lnTo>
                    <a:pt x="68" y="32"/>
                  </a:lnTo>
                  <a:lnTo>
                    <a:pt x="66" y="24"/>
                  </a:lnTo>
                  <a:lnTo>
                    <a:pt x="64" y="18"/>
                  </a:lnTo>
                  <a:lnTo>
                    <a:pt x="58" y="12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58"/>
                  </a:lnTo>
                  <a:lnTo>
                    <a:pt x="22" y="62"/>
                  </a:lnTo>
                  <a:lnTo>
                    <a:pt x="6" y="66"/>
                  </a:lnTo>
                  <a:lnTo>
                    <a:pt x="10" y="78"/>
                  </a:lnTo>
                  <a:lnTo>
                    <a:pt x="12" y="84"/>
                  </a:lnTo>
                  <a:lnTo>
                    <a:pt x="16" y="92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2" y="110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10" y="126"/>
                  </a:lnTo>
                  <a:lnTo>
                    <a:pt x="32" y="138"/>
                  </a:lnTo>
                  <a:lnTo>
                    <a:pt x="34" y="136"/>
                  </a:lnTo>
                  <a:lnTo>
                    <a:pt x="32" y="138"/>
                  </a:lnTo>
                  <a:lnTo>
                    <a:pt x="34" y="156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8" y="172"/>
                  </a:lnTo>
                  <a:lnTo>
                    <a:pt x="44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60" y="182"/>
                  </a:lnTo>
                  <a:lnTo>
                    <a:pt x="58" y="204"/>
                  </a:lnTo>
                  <a:lnTo>
                    <a:pt x="60" y="230"/>
                  </a:lnTo>
                  <a:lnTo>
                    <a:pt x="66" y="238"/>
                  </a:lnTo>
                  <a:lnTo>
                    <a:pt x="58" y="248"/>
                  </a:lnTo>
                  <a:lnTo>
                    <a:pt x="58" y="250"/>
                  </a:lnTo>
                  <a:lnTo>
                    <a:pt x="56" y="256"/>
                  </a:lnTo>
                  <a:lnTo>
                    <a:pt x="58" y="262"/>
                  </a:lnTo>
                  <a:lnTo>
                    <a:pt x="60" y="270"/>
                  </a:lnTo>
                  <a:lnTo>
                    <a:pt x="62" y="272"/>
                  </a:lnTo>
                  <a:lnTo>
                    <a:pt x="86" y="274"/>
                  </a:lnTo>
                  <a:lnTo>
                    <a:pt x="100" y="274"/>
                  </a:lnTo>
                  <a:lnTo>
                    <a:pt x="100" y="298"/>
                  </a:lnTo>
                  <a:lnTo>
                    <a:pt x="110" y="310"/>
                  </a:lnTo>
                  <a:lnTo>
                    <a:pt x="116" y="314"/>
                  </a:lnTo>
                  <a:lnTo>
                    <a:pt x="116" y="320"/>
                  </a:lnTo>
                  <a:lnTo>
                    <a:pt x="118" y="320"/>
                  </a:lnTo>
                  <a:lnTo>
                    <a:pt x="116" y="322"/>
                  </a:lnTo>
                  <a:lnTo>
                    <a:pt x="114" y="332"/>
                  </a:lnTo>
                  <a:lnTo>
                    <a:pt x="114" y="334"/>
                  </a:lnTo>
                  <a:lnTo>
                    <a:pt x="116" y="336"/>
                  </a:lnTo>
                  <a:lnTo>
                    <a:pt x="118" y="334"/>
                  </a:lnTo>
                  <a:lnTo>
                    <a:pt x="118" y="332"/>
                  </a:lnTo>
                  <a:lnTo>
                    <a:pt x="118" y="330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20" y="328"/>
                  </a:lnTo>
                  <a:lnTo>
                    <a:pt x="118" y="328"/>
                  </a:lnTo>
                  <a:lnTo>
                    <a:pt x="118" y="330"/>
                  </a:lnTo>
                  <a:lnTo>
                    <a:pt x="118" y="328"/>
                  </a:lnTo>
                  <a:lnTo>
                    <a:pt x="118" y="330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8" y="330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8" y="328"/>
                  </a:lnTo>
                  <a:lnTo>
                    <a:pt x="116" y="328"/>
                  </a:lnTo>
                  <a:lnTo>
                    <a:pt x="114" y="340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18" y="368"/>
                  </a:lnTo>
                  <a:lnTo>
                    <a:pt x="122" y="372"/>
                  </a:lnTo>
                  <a:lnTo>
                    <a:pt x="124" y="374"/>
                  </a:lnTo>
                  <a:lnTo>
                    <a:pt x="152" y="378"/>
                  </a:lnTo>
                  <a:lnTo>
                    <a:pt x="152" y="392"/>
                  </a:lnTo>
                  <a:lnTo>
                    <a:pt x="164" y="390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8" y="390"/>
                  </a:lnTo>
                  <a:lnTo>
                    <a:pt x="180" y="394"/>
                  </a:lnTo>
                  <a:lnTo>
                    <a:pt x="182" y="402"/>
                  </a:lnTo>
                  <a:lnTo>
                    <a:pt x="182" y="408"/>
                  </a:lnTo>
                  <a:lnTo>
                    <a:pt x="180" y="410"/>
                  </a:lnTo>
                  <a:lnTo>
                    <a:pt x="180" y="412"/>
                  </a:lnTo>
                  <a:lnTo>
                    <a:pt x="180" y="424"/>
                  </a:lnTo>
                  <a:lnTo>
                    <a:pt x="182" y="424"/>
                  </a:lnTo>
                  <a:lnTo>
                    <a:pt x="184" y="424"/>
                  </a:lnTo>
                  <a:lnTo>
                    <a:pt x="182" y="422"/>
                  </a:lnTo>
                  <a:lnTo>
                    <a:pt x="180" y="424"/>
                  </a:lnTo>
                  <a:lnTo>
                    <a:pt x="178" y="428"/>
                  </a:lnTo>
                  <a:lnTo>
                    <a:pt x="176" y="438"/>
                  </a:lnTo>
                  <a:lnTo>
                    <a:pt x="174" y="458"/>
                  </a:lnTo>
                  <a:lnTo>
                    <a:pt x="172" y="464"/>
                  </a:lnTo>
                  <a:lnTo>
                    <a:pt x="174" y="464"/>
                  </a:lnTo>
                  <a:lnTo>
                    <a:pt x="162" y="474"/>
                  </a:lnTo>
                  <a:lnTo>
                    <a:pt x="152" y="490"/>
                  </a:lnTo>
                  <a:lnTo>
                    <a:pt x="148" y="502"/>
                  </a:lnTo>
                  <a:lnTo>
                    <a:pt x="150" y="502"/>
                  </a:lnTo>
                  <a:lnTo>
                    <a:pt x="150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18"/>
                  </a:lnTo>
                  <a:lnTo>
                    <a:pt x="158" y="530"/>
                  </a:lnTo>
                  <a:lnTo>
                    <a:pt x="164" y="542"/>
                  </a:lnTo>
                  <a:lnTo>
                    <a:pt x="166" y="550"/>
                  </a:lnTo>
                  <a:lnTo>
                    <a:pt x="166" y="554"/>
                  </a:lnTo>
                  <a:lnTo>
                    <a:pt x="162" y="558"/>
                  </a:lnTo>
                  <a:lnTo>
                    <a:pt x="168" y="556"/>
                  </a:lnTo>
                  <a:lnTo>
                    <a:pt x="168" y="554"/>
                  </a:lnTo>
                  <a:lnTo>
                    <a:pt x="166" y="556"/>
                  </a:lnTo>
                  <a:lnTo>
                    <a:pt x="168" y="556"/>
                  </a:lnTo>
                  <a:lnTo>
                    <a:pt x="168" y="554"/>
                  </a:lnTo>
                  <a:lnTo>
                    <a:pt x="166" y="556"/>
                  </a:lnTo>
                  <a:lnTo>
                    <a:pt x="168" y="554"/>
                  </a:lnTo>
                  <a:lnTo>
                    <a:pt x="166" y="556"/>
                  </a:lnTo>
                  <a:lnTo>
                    <a:pt x="168" y="554"/>
                  </a:lnTo>
                  <a:lnTo>
                    <a:pt x="166" y="556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6" y="556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8" y="554"/>
                  </a:lnTo>
                  <a:lnTo>
                    <a:pt x="166" y="554"/>
                  </a:lnTo>
                  <a:lnTo>
                    <a:pt x="166" y="556"/>
                  </a:lnTo>
                  <a:lnTo>
                    <a:pt x="168" y="556"/>
                  </a:lnTo>
                  <a:lnTo>
                    <a:pt x="172" y="552"/>
                  </a:lnTo>
                  <a:lnTo>
                    <a:pt x="166" y="554"/>
                  </a:lnTo>
                  <a:lnTo>
                    <a:pt x="158" y="556"/>
                  </a:lnTo>
                  <a:lnTo>
                    <a:pt x="144" y="562"/>
                  </a:lnTo>
                  <a:lnTo>
                    <a:pt x="142" y="562"/>
                  </a:lnTo>
                  <a:lnTo>
                    <a:pt x="144" y="564"/>
                  </a:lnTo>
                  <a:lnTo>
                    <a:pt x="146" y="570"/>
                  </a:lnTo>
                  <a:lnTo>
                    <a:pt x="148" y="582"/>
                  </a:lnTo>
                  <a:lnTo>
                    <a:pt x="148" y="590"/>
                  </a:lnTo>
                  <a:lnTo>
                    <a:pt x="146" y="594"/>
                  </a:lnTo>
                  <a:lnTo>
                    <a:pt x="144" y="598"/>
                  </a:lnTo>
                  <a:lnTo>
                    <a:pt x="144" y="600"/>
                  </a:lnTo>
                  <a:lnTo>
                    <a:pt x="136" y="622"/>
                  </a:lnTo>
                  <a:lnTo>
                    <a:pt x="138" y="622"/>
                  </a:lnTo>
                  <a:lnTo>
                    <a:pt x="136" y="622"/>
                  </a:lnTo>
                  <a:lnTo>
                    <a:pt x="132" y="626"/>
                  </a:lnTo>
                  <a:lnTo>
                    <a:pt x="130" y="632"/>
                  </a:lnTo>
                  <a:lnTo>
                    <a:pt x="130" y="638"/>
                  </a:lnTo>
                  <a:lnTo>
                    <a:pt x="130" y="646"/>
                  </a:lnTo>
                  <a:lnTo>
                    <a:pt x="136" y="656"/>
                  </a:lnTo>
                  <a:lnTo>
                    <a:pt x="138" y="654"/>
                  </a:lnTo>
                  <a:lnTo>
                    <a:pt x="138" y="652"/>
                  </a:lnTo>
                  <a:lnTo>
                    <a:pt x="136" y="652"/>
                  </a:lnTo>
                  <a:lnTo>
                    <a:pt x="134" y="654"/>
                  </a:lnTo>
                  <a:lnTo>
                    <a:pt x="136" y="656"/>
                  </a:lnTo>
                  <a:lnTo>
                    <a:pt x="138" y="658"/>
                  </a:lnTo>
                  <a:lnTo>
                    <a:pt x="150" y="666"/>
                  </a:lnTo>
                  <a:lnTo>
                    <a:pt x="168" y="680"/>
                  </a:lnTo>
                  <a:lnTo>
                    <a:pt x="172" y="684"/>
                  </a:lnTo>
                  <a:lnTo>
                    <a:pt x="174" y="684"/>
                  </a:lnTo>
                  <a:lnTo>
                    <a:pt x="172" y="684"/>
                  </a:lnTo>
                  <a:lnTo>
                    <a:pt x="172" y="692"/>
                  </a:lnTo>
                  <a:lnTo>
                    <a:pt x="174" y="694"/>
                  </a:lnTo>
                  <a:lnTo>
                    <a:pt x="176" y="694"/>
                  </a:lnTo>
                  <a:lnTo>
                    <a:pt x="180" y="698"/>
                  </a:lnTo>
                  <a:lnTo>
                    <a:pt x="182" y="702"/>
                  </a:lnTo>
                  <a:lnTo>
                    <a:pt x="182" y="704"/>
                  </a:lnTo>
                  <a:lnTo>
                    <a:pt x="168" y="712"/>
                  </a:lnTo>
                  <a:lnTo>
                    <a:pt x="160" y="716"/>
                  </a:lnTo>
                  <a:lnTo>
                    <a:pt x="162" y="718"/>
                  </a:lnTo>
                  <a:lnTo>
                    <a:pt x="160" y="716"/>
                  </a:lnTo>
                  <a:lnTo>
                    <a:pt x="142" y="724"/>
                  </a:lnTo>
                  <a:lnTo>
                    <a:pt x="132" y="730"/>
                  </a:lnTo>
                  <a:lnTo>
                    <a:pt x="128" y="764"/>
                  </a:lnTo>
                  <a:lnTo>
                    <a:pt x="130" y="764"/>
                  </a:lnTo>
                  <a:lnTo>
                    <a:pt x="128" y="762"/>
                  </a:lnTo>
                  <a:lnTo>
                    <a:pt x="126" y="766"/>
                  </a:lnTo>
                  <a:lnTo>
                    <a:pt x="124" y="776"/>
                  </a:lnTo>
                  <a:lnTo>
                    <a:pt x="124" y="782"/>
                  </a:lnTo>
                  <a:lnTo>
                    <a:pt x="128" y="798"/>
                  </a:lnTo>
                  <a:lnTo>
                    <a:pt x="128" y="814"/>
                  </a:lnTo>
                  <a:lnTo>
                    <a:pt x="126" y="818"/>
                  </a:lnTo>
                  <a:lnTo>
                    <a:pt x="124" y="818"/>
                  </a:lnTo>
                  <a:lnTo>
                    <a:pt x="124" y="820"/>
                  </a:lnTo>
                  <a:lnTo>
                    <a:pt x="122" y="820"/>
                  </a:lnTo>
                  <a:lnTo>
                    <a:pt x="124" y="822"/>
                  </a:lnTo>
                  <a:lnTo>
                    <a:pt x="128" y="826"/>
                  </a:lnTo>
                  <a:lnTo>
                    <a:pt x="136" y="832"/>
                  </a:lnTo>
                  <a:lnTo>
                    <a:pt x="144" y="834"/>
                  </a:lnTo>
                  <a:lnTo>
                    <a:pt x="150" y="834"/>
                  </a:lnTo>
                  <a:lnTo>
                    <a:pt x="174" y="834"/>
                  </a:lnTo>
                  <a:lnTo>
                    <a:pt x="178" y="826"/>
                  </a:lnTo>
                  <a:lnTo>
                    <a:pt x="226" y="824"/>
                  </a:lnTo>
                  <a:lnTo>
                    <a:pt x="228" y="826"/>
                  </a:lnTo>
                  <a:lnTo>
                    <a:pt x="232" y="834"/>
                  </a:lnTo>
                  <a:lnTo>
                    <a:pt x="234" y="842"/>
                  </a:lnTo>
                  <a:lnTo>
                    <a:pt x="236" y="848"/>
                  </a:lnTo>
                  <a:lnTo>
                    <a:pt x="242" y="854"/>
                  </a:lnTo>
                  <a:lnTo>
                    <a:pt x="254" y="864"/>
                  </a:lnTo>
                  <a:lnTo>
                    <a:pt x="266" y="874"/>
                  </a:lnTo>
                  <a:lnTo>
                    <a:pt x="274" y="878"/>
                  </a:lnTo>
                  <a:lnTo>
                    <a:pt x="282" y="880"/>
                  </a:lnTo>
                  <a:lnTo>
                    <a:pt x="294" y="878"/>
                  </a:lnTo>
                  <a:lnTo>
                    <a:pt x="296" y="884"/>
                  </a:lnTo>
                  <a:lnTo>
                    <a:pt x="296" y="904"/>
                  </a:lnTo>
                  <a:lnTo>
                    <a:pt x="298" y="904"/>
                  </a:lnTo>
                  <a:lnTo>
                    <a:pt x="298" y="902"/>
                  </a:lnTo>
                  <a:lnTo>
                    <a:pt x="296" y="904"/>
                  </a:lnTo>
                  <a:lnTo>
                    <a:pt x="296" y="906"/>
                  </a:lnTo>
                  <a:lnTo>
                    <a:pt x="288" y="914"/>
                  </a:lnTo>
                  <a:lnTo>
                    <a:pt x="282" y="920"/>
                  </a:lnTo>
                  <a:lnTo>
                    <a:pt x="280" y="928"/>
                  </a:lnTo>
                  <a:lnTo>
                    <a:pt x="276" y="934"/>
                  </a:lnTo>
                  <a:lnTo>
                    <a:pt x="276" y="948"/>
                  </a:lnTo>
                  <a:lnTo>
                    <a:pt x="278" y="948"/>
                  </a:lnTo>
                  <a:lnTo>
                    <a:pt x="278" y="946"/>
                  </a:lnTo>
                  <a:lnTo>
                    <a:pt x="276" y="948"/>
                  </a:lnTo>
                  <a:lnTo>
                    <a:pt x="274" y="950"/>
                  </a:lnTo>
                  <a:lnTo>
                    <a:pt x="274" y="954"/>
                  </a:lnTo>
                  <a:lnTo>
                    <a:pt x="274" y="958"/>
                  </a:lnTo>
                  <a:lnTo>
                    <a:pt x="278" y="964"/>
                  </a:lnTo>
                  <a:lnTo>
                    <a:pt x="284" y="968"/>
                  </a:lnTo>
                  <a:lnTo>
                    <a:pt x="292" y="970"/>
                  </a:lnTo>
                  <a:lnTo>
                    <a:pt x="310" y="974"/>
                  </a:lnTo>
                  <a:lnTo>
                    <a:pt x="316" y="976"/>
                  </a:lnTo>
                  <a:lnTo>
                    <a:pt x="320" y="994"/>
                  </a:lnTo>
                  <a:lnTo>
                    <a:pt x="324" y="994"/>
                  </a:lnTo>
                  <a:lnTo>
                    <a:pt x="324" y="992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2" y="990"/>
                  </a:lnTo>
                  <a:lnTo>
                    <a:pt x="324" y="992"/>
                  </a:lnTo>
                  <a:lnTo>
                    <a:pt x="322" y="990"/>
                  </a:lnTo>
                  <a:lnTo>
                    <a:pt x="324" y="992"/>
                  </a:lnTo>
                  <a:lnTo>
                    <a:pt x="322" y="990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2" y="990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4" y="990"/>
                  </a:lnTo>
                  <a:lnTo>
                    <a:pt x="322" y="990"/>
                  </a:lnTo>
                  <a:lnTo>
                    <a:pt x="324" y="990"/>
                  </a:lnTo>
                  <a:lnTo>
                    <a:pt x="322" y="988"/>
                  </a:lnTo>
                  <a:lnTo>
                    <a:pt x="320" y="990"/>
                  </a:lnTo>
                  <a:lnTo>
                    <a:pt x="322" y="990"/>
                  </a:lnTo>
                  <a:lnTo>
                    <a:pt x="320" y="990"/>
                  </a:lnTo>
                  <a:lnTo>
                    <a:pt x="322" y="990"/>
                  </a:lnTo>
                  <a:lnTo>
                    <a:pt x="320" y="990"/>
                  </a:lnTo>
                  <a:lnTo>
                    <a:pt x="320" y="992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0" y="992"/>
                  </a:lnTo>
                  <a:lnTo>
                    <a:pt x="316" y="1000"/>
                  </a:lnTo>
                  <a:lnTo>
                    <a:pt x="314" y="1010"/>
                  </a:lnTo>
                  <a:lnTo>
                    <a:pt x="314" y="1018"/>
                  </a:lnTo>
                  <a:lnTo>
                    <a:pt x="312" y="1024"/>
                  </a:lnTo>
                  <a:lnTo>
                    <a:pt x="310" y="1028"/>
                  </a:lnTo>
                  <a:lnTo>
                    <a:pt x="304" y="1036"/>
                  </a:lnTo>
                  <a:lnTo>
                    <a:pt x="302" y="1044"/>
                  </a:lnTo>
                  <a:lnTo>
                    <a:pt x="300" y="1054"/>
                  </a:lnTo>
                  <a:lnTo>
                    <a:pt x="302" y="1054"/>
                  </a:lnTo>
                  <a:lnTo>
                    <a:pt x="300" y="1054"/>
                  </a:lnTo>
                  <a:lnTo>
                    <a:pt x="296" y="1066"/>
                  </a:lnTo>
                  <a:lnTo>
                    <a:pt x="296" y="1068"/>
                  </a:lnTo>
                  <a:lnTo>
                    <a:pt x="294" y="1076"/>
                  </a:lnTo>
                  <a:lnTo>
                    <a:pt x="292" y="1086"/>
                  </a:lnTo>
                  <a:lnTo>
                    <a:pt x="294" y="1092"/>
                  </a:lnTo>
                  <a:lnTo>
                    <a:pt x="294" y="1096"/>
                  </a:lnTo>
                  <a:lnTo>
                    <a:pt x="298" y="1100"/>
                  </a:lnTo>
                  <a:lnTo>
                    <a:pt x="302" y="1102"/>
                  </a:lnTo>
                  <a:lnTo>
                    <a:pt x="306" y="1102"/>
                  </a:lnTo>
                  <a:lnTo>
                    <a:pt x="310" y="1106"/>
                  </a:lnTo>
                  <a:lnTo>
                    <a:pt x="314" y="1112"/>
                  </a:lnTo>
                  <a:lnTo>
                    <a:pt x="318" y="1118"/>
                  </a:lnTo>
                  <a:lnTo>
                    <a:pt x="318" y="1124"/>
                  </a:lnTo>
                  <a:lnTo>
                    <a:pt x="320" y="1126"/>
                  </a:lnTo>
                  <a:lnTo>
                    <a:pt x="322" y="1140"/>
                  </a:lnTo>
                  <a:lnTo>
                    <a:pt x="322" y="1142"/>
                  </a:lnTo>
                  <a:lnTo>
                    <a:pt x="324" y="1144"/>
                  </a:lnTo>
                  <a:lnTo>
                    <a:pt x="326" y="1146"/>
                  </a:lnTo>
                  <a:lnTo>
                    <a:pt x="326" y="1148"/>
                  </a:lnTo>
                  <a:lnTo>
                    <a:pt x="324" y="1148"/>
                  </a:lnTo>
                  <a:lnTo>
                    <a:pt x="318" y="1152"/>
                  </a:lnTo>
                  <a:lnTo>
                    <a:pt x="312" y="1154"/>
                  </a:lnTo>
                  <a:lnTo>
                    <a:pt x="306" y="1160"/>
                  </a:lnTo>
                  <a:lnTo>
                    <a:pt x="308" y="1178"/>
                  </a:lnTo>
                  <a:lnTo>
                    <a:pt x="322" y="1184"/>
                  </a:lnTo>
                  <a:lnTo>
                    <a:pt x="340" y="1198"/>
                  </a:lnTo>
                  <a:lnTo>
                    <a:pt x="368" y="1206"/>
                  </a:lnTo>
                  <a:lnTo>
                    <a:pt x="370" y="1204"/>
                  </a:lnTo>
                  <a:lnTo>
                    <a:pt x="368" y="1204"/>
                  </a:lnTo>
                  <a:lnTo>
                    <a:pt x="376" y="1220"/>
                  </a:lnTo>
                  <a:lnTo>
                    <a:pt x="380" y="1230"/>
                  </a:lnTo>
                  <a:lnTo>
                    <a:pt x="380" y="1236"/>
                  </a:lnTo>
                  <a:lnTo>
                    <a:pt x="380" y="1238"/>
                  </a:lnTo>
                  <a:lnTo>
                    <a:pt x="380" y="1240"/>
                  </a:lnTo>
                  <a:lnTo>
                    <a:pt x="402" y="1256"/>
                  </a:lnTo>
                  <a:lnTo>
                    <a:pt x="404" y="1254"/>
                  </a:lnTo>
                  <a:lnTo>
                    <a:pt x="402" y="1254"/>
                  </a:lnTo>
                  <a:lnTo>
                    <a:pt x="404" y="1262"/>
                  </a:lnTo>
                  <a:lnTo>
                    <a:pt x="406" y="1270"/>
                  </a:lnTo>
                  <a:lnTo>
                    <a:pt x="410" y="1276"/>
                  </a:lnTo>
                  <a:lnTo>
                    <a:pt x="418" y="1284"/>
                  </a:lnTo>
                  <a:lnTo>
                    <a:pt x="420" y="1284"/>
                  </a:lnTo>
                  <a:lnTo>
                    <a:pt x="418" y="1284"/>
                  </a:lnTo>
                  <a:lnTo>
                    <a:pt x="420" y="1318"/>
                  </a:lnTo>
                  <a:lnTo>
                    <a:pt x="424" y="1336"/>
                  </a:lnTo>
                  <a:lnTo>
                    <a:pt x="418" y="1354"/>
                  </a:lnTo>
                  <a:lnTo>
                    <a:pt x="408" y="1376"/>
                  </a:lnTo>
                  <a:lnTo>
                    <a:pt x="394" y="1378"/>
                  </a:lnTo>
                  <a:lnTo>
                    <a:pt x="386" y="1392"/>
                  </a:lnTo>
                  <a:lnTo>
                    <a:pt x="376" y="1412"/>
                  </a:lnTo>
                  <a:lnTo>
                    <a:pt x="378" y="1414"/>
                  </a:lnTo>
                  <a:lnTo>
                    <a:pt x="388" y="1418"/>
                  </a:lnTo>
                  <a:lnTo>
                    <a:pt x="388" y="1416"/>
                  </a:lnTo>
                  <a:lnTo>
                    <a:pt x="388" y="1418"/>
                  </a:lnTo>
                  <a:lnTo>
                    <a:pt x="390" y="1418"/>
                  </a:lnTo>
                  <a:lnTo>
                    <a:pt x="390" y="1416"/>
                  </a:lnTo>
                  <a:lnTo>
                    <a:pt x="390" y="1418"/>
                  </a:lnTo>
                  <a:lnTo>
                    <a:pt x="394" y="1422"/>
                  </a:lnTo>
                  <a:lnTo>
                    <a:pt x="394" y="1424"/>
                  </a:lnTo>
                  <a:lnTo>
                    <a:pt x="394" y="1422"/>
                  </a:lnTo>
                  <a:lnTo>
                    <a:pt x="394" y="1424"/>
                  </a:lnTo>
                  <a:lnTo>
                    <a:pt x="394" y="1422"/>
                  </a:lnTo>
                  <a:lnTo>
                    <a:pt x="394" y="1424"/>
                  </a:lnTo>
                  <a:lnTo>
                    <a:pt x="406" y="1426"/>
                  </a:lnTo>
                  <a:lnTo>
                    <a:pt x="426" y="1428"/>
                  </a:lnTo>
                  <a:lnTo>
                    <a:pt x="440" y="1428"/>
                  </a:lnTo>
                  <a:lnTo>
                    <a:pt x="446" y="1428"/>
                  </a:lnTo>
                  <a:lnTo>
                    <a:pt x="456" y="1428"/>
                  </a:lnTo>
                  <a:lnTo>
                    <a:pt x="462" y="1426"/>
                  </a:lnTo>
                  <a:lnTo>
                    <a:pt x="468" y="1424"/>
                  </a:lnTo>
                  <a:lnTo>
                    <a:pt x="474" y="1420"/>
                  </a:lnTo>
                  <a:lnTo>
                    <a:pt x="472" y="1418"/>
                  </a:lnTo>
                  <a:lnTo>
                    <a:pt x="472" y="1420"/>
                  </a:lnTo>
                  <a:lnTo>
                    <a:pt x="476" y="1418"/>
                  </a:lnTo>
                  <a:lnTo>
                    <a:pt x="486" y="1414"/>
                  </a:lnTo>
                  <a:lnTo>
                    <a:pt x="494" y="1406"/>
                  </a:lnTo>
                  <a:lnTo>
                    <a:pt x="498" y="1402"/>
                  </a:lnTo>
                  <a:lnTo>
                    <a:pt x="496" y="1400"/>
                  </a:lnTo>
                  <a:lnTo>
                    <a:pt x="496" y="1402"/>
                  </a:lnTo>
                  <a:lnTo>
                    <a:pt x="506" y="1400"/>
                  </a:lnTo>
                  <a:lnTo>
                    <a:pt x="510" y="1390"/>
                  </a:lnTo>
                  <a:lnTo>
                    <a:pt x="520" y="1386"/>
                  </a:lnTo>
                  <a:lnTo>
                    <a:pt x="524" y="1382"/>
                  </a:lnTo>
                  <a:lnTo>
                    <a:pt x="526" y="1380"/>
                  </a:lnTo>
                  <a:lnTo>
                    <a:pt x="528" y="1376"/>
                  </a:lnTo>
                  <a:lnTo>
                    <a:pt x="530" y="1372"/>
                  </a:lnTo>
                  <a:lnTo>
                    <a:pt x="532" y="1366"/>
                  </a:lnTo>
                  <a:lnTo>
                    <a:pt x="532" y="1362"/>
                  </a:lnTo>
                  <a:lnTo>
                    <a:pt x="534" y="1360"/>
                  </a:lnTo>
                  <a:lnTo>
                    <a:pt x="532" y="1360"/>
                  </a:lnTo>
                  <a:lnTo>
                    <a:pt x="534" y="1360"/>
                  </a:lnTo>
                  <a:lnTo>
                    <a:pt x="532" y="1360"/>
                  </a:lnTo>
                  <a:lnTo>
                    <a:pt x="534" y="1360"/>
                  </a:lnTo>
                  <a:lnTo>
                    <a:pt x="546" y="1348"/>
                  </a:lnTo>
                  <a:lnTo>
                    <a:pt x="546" y="1346"/>
                  </a:lnTo>
                  <a:lnTo>
                    <a:pt x="546" y="1336"/>
                  </a:lnTo>
                  <a:lnTo>
                    <a:pt x="546" y="1324"/>
                  </a:lnTo>
                  <a:lnTo>
                    <a:pt x="544" y="1324"/>
                  </a:lnTo>
                  <a:lnTo>
                    <a:pt x="546" y="1324"/>
                  </a:lnTo>
                  <a:lnTo>
                    <a:pt x="552" y="1314"/>
                  </a:lnTo>
                  <a:lnTo>
                    <a:pt x="564" y="1314"/>
                  </a:lnTo>
                  <a:lnTo>
                    <a:pt x="566" y="1312"/>
                  </a:lnTo>
                  <a:lnTo>
                    <a:pt x="572" y="1310"/>
                  </a:lnTo>
                  <a:lnTo>
                    <a:pt x="594" y="1310"/>
                  </a:lnTo>
                  <a:lnTo>
                    <a:pt x="612" y="1308"/>
                  </a:lnTo>
                  <a:lnTo>
                    <a:pt x="618" y="1308"/>
                  </a:lnTo>
                  <a:lnTo>
                    <a:pt x="620" y="1306"/>
                  </a:lnTo>
                  <a:lnTo>
                    <a:pt x="616" y="1294"/>
                  </a:lnTo>
                  <a:lnTo>
                    <a:pt x="610" y="1286"/>
                  </a:lnTo>
                  <a:lnTo>
                    <a:pt x="608" y="1288"/>
                  </a:lnTo>
                  <a:lnTo>
                    <a:pt x="610" y="1288"/>
                  </a:lnTo>
                  <a:lnTo>
                    <a:pt x="610" y="1284"/>
                  </a:lnTo>
                  <a:lnTo>
                    <a:pt x="608" y="1280"/>
                  </a:lnTo>
                  <a:lnTo>
                    <a:pt x="606" y="1276"/>
                  </a:lnTo>
                  <a:lnTo>
                    <a:pt x="604" y="1274"/>
                  </a:lnTo>
                  <a:lnTo>
                    <a:pt x="604" y="1272"/>
                  </a:lnTo>
                  <a:lnTo>
                    <a:pt x="604" y="1274"/>
                  </a:lnTo>
                  <a:lnTo>
                    <a:pt x="604" y="1272"/>
                  </a:lnTo>
                  <a:lnTo>
                    <a:pt x="604" y="1274"/>
                  </a:lnTo>
                  <a:lnTo>
                    <a:pt x="606" y="1272"/>
                  </a:lnTo>
                  <a:lnTo>
                    <a:pt x="604" y="1270"/>
                  </a:lnTo>
                  <a:lnTo>
                    <a:pt x="600" y="1268"/>
                  </a:lnTo>
                  <a:lnTo>
                    <a:pt x="592" y="1262"/>
                  </a:lnTo>
                  <a:lnTo>
                    <a:pt x="592" y="1260"/>
                  </a:lnTo>
                  <a:lnTo>
                    <a:pt x="592" y="1256"/>
                  </a:lnTo>
                  <a:lnTo>
                    <a:pt x="594" y="1254"/>
                  </a:lnTo>
                  <a:lnTo>
                    <a:pt x="594" y="1252"/>
                  </a:lnTo>
                  <a:lnTo>
                    <a:pt x="592" y="1252"/>
                  </a:lnTo>
                  <a:lnTo>
                    <a:pt x="592" y="1254"/>
                  </a:lnTo>
                  <a:lnTo>
                    <a:pt x="602" y="1248"/>
                  </a:lnTo>
                  <a:lnTo>
                    <a:pt x="608" y="1246"/>
                  </a:lnTo>
                  <a:lnTo>
                    <a:pt x="610" y="1246"/>
                  </a:lnTo>
                  <a:lnTo>
                    <a:pt x="612" y="1252"/>
                  </a:lnTo>
                  <a:lnTo>
                    <a:pt x="614" y="1248"/>
                  </a:lnTo>
                  <a:lnTo>
                    <a:pt x="614" y="1246"/>
                  </a:lnTo>
                  <a:lnTo>
                    <a:pt x="618" y="1242"/>
                  </a:lnTo>
                  <a:lnTo>
                    <a:pt x="624" y="1238"/>
                  </a:lnTo>
                  <a:lnTo>
                    <a:pt x="622" y="1236"/>
                  </a:lnTo>
                  <a:lnTo>
                    <a:pt x="624" y="1238"/>
                  </a:lnTo>
                  <a:lnTo>
                    <a:pt x="632" y="1234"/>
                  </a:lnTo>
                  <a:lnTo>
                    <a:pt x="632" y="1232"/>
                  </a:lnTo>
                  <a:lnTo>
                    <a:pt x="638" y="1226"/>
                  </a:lnTo>
                  <a:lnTo>
                    <a:pt x="640" y="1218"/>
                  </a:lnTo>
                  <a:lnTo>
                    <a:pt x="642" y="1212"/>
                  </a:lnTo>
                  <a:lnTo>
                    <a:pt x="640" y="1204"/>
                  </a:lnTo>
                  <a:lnTo>
                    <a:pt x="638" y="1198"/>
                  </a:lnTo>
                  <a:lnTo>
                    <a:pt x="634" y="1192"/>
                  </a:lnTo>
                  <a:lnTo>
                    <a:pt x="632" y="1192"/>
                  </a:lnTo>
                  <a:lnTo>
                    <a:pt x="634" y="1192"/>
                  </a:lnTo>
                  <a:lnTo>
                    <a:pt x="634" y="1188"/>
                  </a:lnTo>
                  <a:lnTo>
                    <a:pt x="632" y="1188"/>
                  </a:lnTo>
                  <a:lnTo>
                    <a:pt x="634" y="1188"/>
                  </a:lnTo>
                  <a:lnTo>
                    <a:pt x="638" y="1178"/>
                  </a:lnTo>
                  <a:lnTo>
                    <a:pt x="644" y="1164"/>
                  </a:lnTo>
                  <a:lnTo>
                    <a:pt x="644" y="1148"/>
                  </a:lnTo>
                  <a:lnTo>
                    <a:pt x="642" y="1148"/>
                  </a:lnTo>
                  <a:lnTo>
                    <a:pt x="644" y="1150"/>
                  </a:lnTo>
                  <a:lnTo>
                    <a:pt x="644" y="1144"/>
                  </a:lnTo>
                  <a:lnTo>
                    <a:pt x="648" y="1134"/>
                  </a:lnTo>
                  <a:lnTo>
                    <a:pt x="648" y="1130"/>
                  </a:lnTo>
                  <a:lnTo>
                    <a:pt x="650" y="1130"/>
                  </a:lnTo>
                  <a:lnTo>
                    <a:pt x="652" y="1130"/>
                  </a:lnTo>
                  <a:lnTo>
                    <a:pt x="658" y="1130"/>
                  </a:lnTo>
                  <a:lnTo>
                    <a:pt x="666" y="1124"/>
                  </a:lnTo>
                  <a:lnTo>
                    <a:pt x="668" y="1124"/>
                  </a:lnTo>
                  <a:lnTo>
                    <a:pt x="668" y="1122"/>
                  </a:lnTo>
                  <a:lnTo>
                    <a:pt x="666" y="1122"/>
                  </a:lnTo>
                  <a:lnTo>
                    <a:pt x="666" y="1124"/>
                  </a:lnTo>
                  <a:lnTo>
                    <a:pt x="668" y="1122"/>
                  </a:lnTo>
                  <a:lnTo>
                    <a:pt x="666" y="1122"/>
                  </a:lnTo>
                  <a:lnTo>
                    <a:pt x="666" y="1124"/>
                  </a:lnTo>
                  <a:lnTo>
                    <a:pt x="666" y="1122"/>
                  </a:lnTo>
                  <a:lnTo>
                    <a:pt x="666" y="1124"/>
                  </a:lnTo>
                  <a:lnTo>
                    <a:pt x="666" y="1122"/>
                  </a:lnTo>
                  <a:lnTo>
                    <a:pt x="666" y="1124"/>
                  </a:lnTo>
                  <a:lnTo>
                    <a:pt x="670" y="1124"/>
                  </a:lnTo>
                  <a:lnTo>
                    <a:pt x="672" y="1124"/>
                  </a:lnTo>
                  <a:lnTo>
                    <a:pt x="678" y="1122"/>
                  </a:lnTo>
                  <a:lnTo>
                    <a:pt x="680" y="1120"/>
                  </a:lnTo>
                  <a:lnTo>
                    <a:pt x="680" y="1116"/>
                  </a:lnTo>
                  <a:lnTo>
                    <a:pt x="682" y="1110"/>
                  </a:lnTo>
                  <a:lnTo>
                    <a:pt x="682" y="1102"/>
                  </a:lnTo>
                  <a:lnTo>
                    <a:pt x="682" y="1096"/>
                  </a:lnTo>
                  <a:lnTo>
                    <a:pt x="680" y="1096"/>
                  </a:lnTo>
                  <a:lnTo>
                    <a:pt x="682" y="1098"/>
                  </a:lnTo>
                  <a:lnTo>
                    <a:pt x="684" y="1094"/>
                  </a:lnTo>
                  <a:lnTo>
                    <a:pt x="686" y="1082"/>
                  </a:lnTo>
                  <a:lnTo>
                    <a:pt x="686" y="1076"/>
                  </a:lnTo>
                  <a:lnTo>
                    <a:pt x="686" y="1074"/>
                  </a:lnTo>
                  <a:lnTo>
                    <a:pt x="684" y="1074"/>
                  </a:lnTo>
                  <a:lnTo>
                    <a:pt x="682" y="1074"/>
                  </a:lnTo>
                  <a:lnTo>
                    <a:pt x="684" y="1076"/>
                  </a:lnTo>
                  <a:lnTo>
                    <a:pt x="686" y="1074"/>
                  </a:lnTo>
                  <a:lnTo>
                    <a:pt x="668" y="1054"/>
                  </a:lnTo>
                  <a:lnTo>
                    <a:pt x="668" y="1050"/>
                  </a:lnTo>
                  <a:lnTo>
                    <a:pt x="668" y="1042"/>
                  </a:lnTo>
                  <a:lnTo>
                    <a:pt x="672" y="1036"/>
                  </a:lnTo>
                  <a:lnTo>
                    <a:pt x="672" y="1028"/>
                  </a:lnTo>
                  <a:lnTo>
                    <a:pt x="674" y="1018"/>
                  </a:lnTo>
                  <a:lnTo>
                    <a:pt x="674" y="1014"/>
                  </a:lnTo>
                  <a:lnTo>
                    <a:pt x="676" y="1000"/>
                  </a:lnTo>
                  <a:lnTo>
                    <a:pt x="682" y="998"/>
                  </a:lnTo>
                  <a:lnTo>
                    <a:pt x="682" y="996"/>
                  </a:lnTo>
                  <a:lnTo>
                    <a:pt x="682" y="998"/>
                  </a:lnTo>
                  <a:lnTo>
                    <a:pt x="694" y="998"/>
                  </a:lnTo>
                  <a:lnTo>
                    <a:pt x="702" y="996"/>
                  </a:lnTo>
                  <a:lnTo>
                    <a:pt x="704" y="996"/>
                  </a:lnTo>
                  <a:lnTo>
                    <a:pt x="706" y="992"/>
                  </a:lnTo>
                  <a:lnTo>
                    <a:pt x="706" y="990"/>
                  </a:lnTo>
                  <a:lnTo>
                    <a:pt x="708" y="990"/>
                  </a:lnTo>
                  <a:lnTo>
                    <a:pt x="708" y="992"/>
                  </a:lnTo>
                  <a:lnTo>
                    <a:pt x="712" y="988"/>
                  </a:lnTo>
                  <a:lnTo>
                    <a:pt x="728" y="990"/>
                  </a:lnTo>
                  <a:lnTo>
                    <a:pt x="738" y="992"/>
                  </a:lnTo>
                  <a:lnTo>
                    <a:pt x="740" y="992"/>
                  </a:lnTo>
                  <a:lnTo>
                    <a:pt x="748" y="990"/>
                  </a:lnTo>
                  <a:lnTo>
                    <a:pt x="754" y="984"/>
                  </a:lnTo>
                  <a:lnTo>
                    <a:pt x="758" y="978"/>
                  </a:lnTo>
                  <a:lnTo>
                    <a:pt x="760" y="972"/>
                  </a:lnTo>
                  <a:lnTo>
                    <a:pt x="766" y="972"/>
                  </a:lnTo>
                  <a:lnTo>
                    <a:pt x="774" y="984"/>
                  </a:lnTo>
                  <a:lnTo>
                    <a:pt x="780" y="992"/>
                  </a:lnTo>
                  <a:lnTo>
                    <a:pt x="788" y="1010"/>
                  </a:lnTo>
                  <a:lnTo>
                    <a:pt x="790" y="1010"/>
                  </a:lnTo>
                  <a:lnTo>
                    <a:pt x="792" y="1014"/>
                  </a:lnTo>
                  <a:lnTo>
                    <a:pt x="796" y="1018"/>
                  </a:lnTo>
                  <a:lnTo>
                    <a:pt x="800" y="1018"/>
                  </a:lnTo>
                  <a:lnTo>
                    <a:pt x="810" y="1016"/>
                  </a:lnTo>
                  <a:lnTo>
                    <a:pt x="812" y="1016"/>
                  </a:lnTo>
                  <a:lnTo>
                    <a:pt x="810" y="1014"/>
                  </a:lnTo>
                  <a:lnTo>
                    <a:pt x="812" y="1016"/>
                  </a:lnTo>
                  <a:lnTo>
                    <a:pt x="812" y="1010"/>
                  </a:lnTo>
                  <a:lnTo>
                    <a:pt x="812" y="996"/>
                  </a:lnTo>
                  <a:lnTo>
                    <a:pt x="812" y="986"/>
                  </a:lnTo>
                  <a:lnTo>
                    <a:pt x="810" y="986"/>
                  </a:lnTo>
                  <a:lnTo>
                    <a:pt x="812" y="988"/>
                  </a:lnTo>
                  <a:lnTo>
                    <a:pt x="814" y="980"/>
                  </a:lnTo>
                  <a:lnTo>
                    <a:pt x="822" y="976"/>
                  </a:lnTo>
                  <a:lnTo>
                    <a:pt x="822" y="974"/>
                  </a:lnTo>
                  <a:lnTo>
                    <a:pt x="826" y="968"/>
                  </a:lnTo>
                  <a:lnTo>
                    <a:pt x="832" y="956"/>
                  </a:lnTo>
                  <a:lnTo>
                    <a:pt x="834" y="952"/>
                  </a:lnTo>
                  <a:lnTo>
                    <a:pt x="836" y="952"/>
                  </a:lnTo>
                  <a:lnTo>
                    <a:pt x="842" y="952"/>
                  </a:lnTo>
                  <a:lnTo>
                    <a:pt x="844" y="952"/>
                  </a:lnTo>
                  <a:lnTo>
                    <a:pt x="846" y="948"/>
                  </a:lnTo>
                  <a:lnTo>
                    <a:pt x="844" y="944"/>
                  </a:lnTo>
                  <a:lnTo>
                    <a:pt x="844" y="936"/>
                  </a:lnTo>
                  <a:lnTo>
                    <a:pt x="844" y="932"/>
                  </a:lnTo>
                  <a:lnTo>
                    <a:pt x="850" y="930"/>
                  </a:lnTo>
                  <a:lnTo>
                    <a:pt x="862" y="928"/>
                  </a:lnTo>
                  <a:lnTo>
                    <a:pt x="868" y="924"/>
                  </a:lnTo>
                  <a:lnTo>
                    <a:pt x="872" y="920"/>
                  </a:lnTo>
                  <a:lnTo>
                    <a:pt x="876" y="916"/>
                  </a:lnTo>
                  <a:lnTo>
                    <a:pt x="878" y="896"/>
                  </a:lnTo>
                  <a:lnTo>
                    <a:pt x="878" y="882"/>
                  </a:lnTo>
                  <a:lnTo>
                    <a:pt x="876" y="882"/>
                  </a:lnTo>
                  <a:lnTo>
                    <a:pt x="878" y="882"/>
                  </a:lnTo>
                  <a:lnTo>
                    <a:pt x="882" y="864"/>
                  </a:lnTo>
                  <a:lnTo>
                    <a:pt x="880" y="846"/>
                  </a:lnTo>
                  <a:lnTo>
                    <a:pt x="878" y="846"/>
                  </a:lnTo>
                  <a:lnTo>
                    <a:pt x="878" y="848"/>
                  </a:lnTo>
                  <a:lnTo>
                    <a:pt x="876" y="848"/>
                  </a:lnTo>
                  <a:lnTo>
                    <a:pt x="878" y="864"/>
                  </a:lnTo>
                  <a:lnTo>
                    <a:pt x="874" y="880"/>
                  </a:lnTo>
                  <a:lnTo>
                    <a:pt x="874" y="882"/>
                  </a:lnTo>
                  <a:lnTo>
                    <a:pt x="874" y="896"/>
                  </a:lnTo>
                  <a:lnTo>
                    <a:pt x="876" y="896"/>
                  </a:lnTo>
                  <a:lnTo>
                    <a:pt x="874" y="896"/>
                  </a:lnTo>
                  <a:lnTo>
                    <a:pt x="872" y="916"/>
                  </a:lnTo>
                  <a:lnTo>
                    <a:pt x="874" y="916"/>
                  </a:lnTo>
                  <a:lnTo>
                    <a:pt x="872" y="916"/>
                  </a:lnTo>
                  <a:lnTo>
                    <a:pt x="870" y="918"/>
                  </a:lnTo>
                  <a:lnTo>
                    <a:pt x="866" y="922"/>
                  </a:lnTo>
                  <a:lnTo>
                    <a:pt x="860" y="924"/>
                  </a:lnTo>
                  <a:lnTo>
                    <a:pt x="854" y="926"/>
                  </a:lnTo>
                  <a:lnTo>
                    <a:pt x="846" y="926"/>
                  </a:lnTo>
                  <a:lnTo>
                    <a:pt x="842" y="930"/>
                  </a:lnTo>
                  <a:lnTo>
                    <a:pt x="840" y="932"/>
                  </a:lnTo>
                  <a:lnTo>
                    <a:pt x="840" y="936"/>
                  </a:lnTo>
                  <a:lnTo>
                    <a:pt x="840" y="944"/>
                  </a:lnTo>
                  <a:lnTo>
                    <a:pt x="842" y="948"/>
                  </a:lnTo>
                  <a:lnTo>
                    <a:pt x="836" y="948"/>
                  </a:lnTo>
                  <a:lnTo>
                    <a:pt x="832" y="948"/>
                  </a:lnTo>
                  <a:lnTo>
                    <a:pt x="828" y="954"/>
                  </a:lnTo>
                  <a:lnTo>
                    <a:pt x="822" y="966"/>
                  </a:lnTo>
                  <a:lnTo>
                    <a:pt x="818" y="974"/>
                  </a:lnTo>
                  <a:lnTo>
                    <a:pt x="820" y="974"/>
                  </a:lnTo>
                  <a:lnTo>
                    <a:pt x="818" y="972"/>
                  </a:lnTo>
                  <a:lnTo>
                    <a:pt x="812" y="976"/>
                  </a:lnTo>
                  <a:lnTo>
                    <a:pt x="808" y="986"/>
                  </a:lnTo>
                  <a:lnTo>
                    <a:pt x="808" y="988"/>
                  </a:lnTo>
                  <a:lnTo>
                    <a:pt x="808" y="996"/>
                  </a:lnTo>
                  <a:lnTo>
                    <a:pt x="808" y="1010"/>
                  </a:lnTo>
                  <a:lnTo>
                    <a:pt x="808" y="1014"/>
                  </a:lnTo>
                  <a:lnTo>
                    <a:pt x="810" y="1014"/>
                  </a:lnTo>
                  <a:lnTo>
                    <a:pt x="808" y="1012"/>
                  </a:lnTo>
                  <a:lnTo>
                    <a:pt x="800" y="1014"/>
                  </a:lnTo>
                  <a:lnTo>
                    <a:pt x="798" y="1014"/>
                  </a:lnTo>
                  <a:lnTo>
                    <a:pt x="794" y="1010"/>
                  </a:lnTo>
                  <a:lnTo>
                    <a:pt x="792" y="1008"/>
                  </a:lnTo>
                  <a:lnTo>
                    <a:pt x="790" y="1008"/>
                  </a:lnTo>
                  <a:lnTo>
                    <a:pt x="792" y="1008"/>
                  </a:lnTo>
                  <a:lnTo>
                    <a:pt x="784" y="990"/>
                  </a:lnTo>
                  <a:lnTo>
                    <a:pt x="776" y="982"/>
                  </a:lnTo>
                  <a:lnTo>
                    <a:pt x="768" y="968"/>
                  </a:lnTo>
                  <a:lnTo>
                    <a:pt x="758" y="968"/>
                  </a:lnTo>
                  <a:lnTo>
                    <a:pt x="754" y="976"/>
                  </a:lnTo>
                  <a:lnTo>
                    <a:pt x="750" y="982"/>
                  </a:lnTo>
                  <a:lnTo>
                    <a:pt x="752" y="984"/>
                  </a:lnTo>
                  <a:lnTo>
                    <a:pt x="750" y="982"/>
                  </a:lnTo>
                  <a:lnTo>
                    <a:pt x="746" y="986"/>
                  </a:lnTo>
                  <a:lnTo>
                    <a:pt x="740" y="988"/>
                  </a:lnTo>
                  <a:lnTo>
                    <a:pt x="738" y="988"/>
                  </a:lnTo>
                  <a:lnTo>
                    <a:pt x="738" y="990"/>
                  </a:lnTo>
                  <a:lnTo>
                    <a:pt x="738" y="988"/>
                  </a:lnTo>
                  <a:lnTo>
                    <a:pt x="728" y="986"/>
                  </a:lnTo>
                  <a:lnTo>
                    <a:pt x="712" y="984"/>
                  </a:lnTo>
                  <a:lnTo>
                    <a:pt x="706" y="988"/>
                  </a:lnTo>
                  <a:lnTo>
                    <a:pt x="708" y="988"/>
                  </a:lnTo>
                  <a:lnTo>
                    <a:pt x="708" y="986"/>
                  </a:lnTo>
                  <a:lnTo>
                    <a:pt x="706" y="986"/>
                  </a:lnTo>
                  <a:lnTo>
                    <a:pt x="704" y="988"/>
                  </a:lnTo>
                  <a:lnTo>
                    <a:pt x="702" y="992"/>
                  </a:lnTo>
                  <a:lnTo>
                    <a:pt x="700" y="994"/>
                  </a:lnTo>
                  <a:lnTo>
                    <a:pt x="694" y="994"/>
                  </a:lnTo>
                  <a:lnTo>
                    <a:pt x="682" y="994"/>
                  </a:lnTo>
                  <a:lnTo>
                    <a:pt x="680" y="994"/>
                  </a:lnTo>
                  <a:lnTo>
                    <a:pt x="672" y="998"/>
                  </a:lnTo>
                  <a:lnTo>
                    <a:pt x="670" y="1012"/>
                  </a:lnTo>
                  <a:lnTo>
                    <a:pt x="672" y="1012"/>
                  </a:lnTo>
                  <a:lnTo>
                    <a:pt x="670" y="1012"/>
                  </a:lnTo>
                  <a:lnTo>
                    <a:pt x="668" y="1028"/>
                  </a:lnTo>
                  <a:lnTo>
                    <a:pt x="668" y="1036"/>
                  </a:lnTo>
                  <a:lnTo>
                    <a:pt x="670" y="1036"/>
                  </a:lnTo>
                  <a:lnTo>
                    <a:pt x="668" y="1034"/>
                  </a:lnTo>
                  <a:lnTo>
                    <a:pt x="664" y="1042"/>
                  </a:lnTo>
                  <a:lnTo>
                    <a:pt x="664" y="1050"/>
                  </a:lnTo>
                  <a:lnTo>
                    <a:pt x="664" y="1056"/>
                  </a:lnTo>
                  <a:lnTo>
                    <a:pt x="684" y="1078"/>
                  </a:lnTo>
                  <a:lnTo>
                    <a:pt x="686" y="1076"/>
                  </a:lnTo>
                  <a:lnTo>
                    <a:pt x="684" y="1076"/>
                  </a:lnTo>
                  <a:lnTo>
                    <a:pt x="684" y="1078"/>
                  </a:lnTo>
                  <a:lnTo>
                    <a:pt x="686" y="1076"/>
                  </a:lnTo>
                  <a:lnTo>
                    <a:pt x="684" y="1076"/>
                  </a:lnTo>
                  <a:lnTo>
                    <a:pt x="684" y="1078"/>
                  </a:lnTo>
                  <a:lnTo>
                    <a:pt x="684" y="1076"/>
                  </a:lnTo>
                  <a:lnTo>
                    <a:pt x="684" y="1078"/>
                  </a:lnTo>
                  <a:lnTo>
                    <a:pt x="684" y="1076"/>
                  </a:lnTo>
                  <a:lnTo>
                    <a:pt x="684" y="1078"/>
                  </a:lnTo>
                  <a:lnTo>
                    <a:pt x="684" y="1076"/>
                  </a:lnTo>
                  <a:lnTo>
                    <a:pt x="682" y="1076"/>
                  </a:lnTo>
                  <a:lnTo>
                    <a:pt x="684" y="1078"/>
                  </a:lnTo>
                  <a:lnTo>
                    <a:pt x="684" y="1076"/>
                  </a:lnTo>
                  <a:lnTo>
                    <a:pt x="682" y="1076"/>
                  </a:lnTo>
                  <a:lnTo>
                    <a:pt x="682" y="1082"/>
                  </a:lnTo>
                  <a:lnTo>
                    <a:pt x="680" y="1092"/>
                  </a:lnTo>
                  <a:lnTo>
                    <a:pt x="678" y="1096"/>
                  </a:lnTo>
                  <a:lnTo>
                    <a:pt x="678" y="1098"/>
                  </a:lnTo>
                  <a:lnTo>
                    <a:pt x="678" y="1102"/>
                  </a:lnTo>
                  <a:lnTo>
                    <a:pt x="678" y="1108"/>
                  </a:lnTo>
                  <a:lnTo>
                    <a:pt x="676" y="1118"/>
                  </a:lnTo>
                  <a:lnTo>
                    <a:pt x="676" y="1120"/>
                  </a:lnTo>
                  <a:lnTo>
                    <a:pt x="672" y="1120"/>
                  </a:lnTo>
                  <a:lnTo>
                    <a:pt x="670" y="1120"/>
                  </a:lnTo>
                  <a:lnTo>
                    <a:pt x="668" y="1120"/>
                  </a:lnTo>
                  <a:lnTo>
                    <a:pt x="666" y="1120"/>
                  </a:lnTo>
                  <a:lnTo>
                    <a:pt x="662" y="1122"/>
                  </a:lnTo>
                  <a:lnTo>
                    <a:pt x="656" y="1126"/>
                  </a:lnTo>
                  <a:lnTo>
                    <a:pt x="652" y="1126"/>
                  </a:lnTo>
                  <a:lnTo>
                    <a:pt x="650" y="1126"/>
                  </a:lnTo>
                  <a:lnTo>
                    <a:pt x="646" y="1128"/>
                  </a:lnTo>
                  <a:lnTo>
                    <a:pt x="644" y="1132"/>
                  </a:lnTo>
                  <a:lnTo>
                    <a:pt x="640" y="1142"/>
                  </a:lnTo>
                  <a:lnTo>
                    <a:pt x="640" y="1148"/>
                  </a:lnTo>
                  <a:lnTo>
                    <a:pt x="640" y="1164"/>
                  </a:lnTo>
                  <a:lnTo>
                    <a:pt x="642" y="1164"/>
                  </a:lnTo>
                  <a:lnTo>
                    <a:pt x="640" y="1164"/>
                  </a:lnTo>
                  <a:lnTo>
                    <a:pt x="634" y="1178"/>
                  </a:lnTo>
                  <a:lnTo>
                    <a:pt x="630" y="1186"/>
                  </a:lnTo>
                  <a:lnTo>
                    <a:pt x="630" y="1188"/>
                  </a:lnTo>
                  <a:lnTo>
                    <a:pt x="630" y="1192"/>
                  </a:lnTo>
                  <a:lnTo>
                    <a:pt x="630" y="1194"/>
                  </a:lnTo>
                  <a:lnTo>
                    <a:pt x="632" y="1196"/>
                  </a:lnTo>
                  <a:lnTo>
                    <a:pt x="636" y="1202"/>
                  </a:lnTo>
                  <a:lnTo>
                    <a:pt x="638" y="1212"/>
                  </a:lnTo>
                  <a:lnTo>
                    <a:pt x="636" y="1218"/>
                  </a:lnTo>
                  <a:lnTo>
                    <a:pt x="634" y="1224"/>
                  </a:lnTo>
                  <a:lnTo>
                    <a:pt x="630" y="1228"/>
                  </a:lnTo>
                  <a:lnTo>
                    <a:pt x="630" y="1230"/>
                  </a:lnTo>
                  <a:lnTo>
                    <a:pt x="630" y="1232"/>
                  </a:lnTo>
                  <a:lnTo>
                    <a:pt x="630" y="1230"/>
                  </a:lnTo>
                  <a:lnTo>
                    <a:pt x="622" y="1234"/>
                  </a:lnTo>
                  <a:lnTo>
                    <a:pt x="614" y="1242"/>
                  </a:lnTo>
                  <a:lnTo>
                    <a:pt x="610" y="1246"/>
                  </a:lnTo>
                  <a:lnTo>
                    <a:pt x="612" y="1246"/>
                  </a:lnTo>
                  <a:lnTo>
                    <a:pt x="614" y="1246"/>
                  </a:lnTo>
                  <a:lnTo>
                    <a:pt x="612" y="1244"/>
                  </a:lnTo>
                  <a:lnTo>
                    <a:pt x="610" y="1242"/>
                  </a:lnTo>
                  <a:lnTo>
                    <a:pt x="608" y="1242"/>
                  </a:lnTo>
                  <a:lnTo>
                    <a:pt x="600" y="1244"/>
                  </a:lnTo>
                  <a:lnTo>
                    <a:pt x="592" y="1250"/>
                  </a:lnTo>
                  <a:lnTo>
                    <a:pt x="590" y="1250"/>
                  </a:lnTo>
                  <a:lnTo>
                    <a:pt x="588" y="1254"/>
                  </a:lnTo>
                  <a:lnTo>
                    <a:pt x="588" y="1260"/>
                  </a:lnTo>
                  <a:lnTo>
                    <a:pt x="588" y="1264"/>
                  </a:lnTo>
                  <a:lnTo>
                    <a:pt x="592" y="1266"/>
                  </a:lnTo>
                  <a:lnTo>
                    <a:pt x="598" y="1270"/>
                  </a:lnTo>
                  <a:lnTo>
                    <a:pt x="600" y="1272"/>
                  </a:lnTo>
                  <a:lnTo>
                    <a:pt x="602" y="1272"/>
                  </a:lnTo>
                  <a:lnTo>
                    <a:pt x="602" y="1270"/>
                  </a:lnTo>
                  <a:lnTo>
                    <a:pt x="600" y="1270"/>
                  </a:lnTo>
                  <a:lnTo>
                    <a:pt x="600" y="1274"/>
                  </a:lnTo>
                  <a:lnTo>
                    <a:pt x="602" y="1278"/>
                  </a:lnTo>
                  <a:lnTo>
                    <a:pt x="606" y="1284"/>
                  </a:lnTo>
                  <a:lnTo>
                    <a:pt x="606" y="1286"/>
                  </a:lnTo>
                  <a:lnTo>
                    <a:pt x="606" y="1288"/>
                  </a:lnTo>
                  <a:lnTo>
                    <a:pt x="612" y="1296"/>
                  </a:lnTo>
                  <a:lnTo>
                    <a:pt x="614" y="1304"/>
                  </a:lnTo>
                  <a:lnTo>
                    <a:pt x="612" y="1304"/>
                  </a:lnTo>
                  <a:lnTo>
                    <a:pt x="594" y="1306"/>
                  </a:lnTo>
                  <a:lnTo>
                    <a:pt x="572" y="1306"/>
                  </a:lnTo>
                  <a:lnTo>
                    <a:pt x="566" y="1308"/>
                  </a:lnTo>
                  <a:lnTo>
                    <a:pt x="562" y="1310"/>
                  </a:lnTo>
                  <a:lnTo>
                    <a:pt x="550" y="1310"/>
                  </a:lnTo>
                  <a:lnTo>
                    <a:pt x="542" y="1322"/>
                  </a:lnTo>
                  <a:lnTo>
                    <a:pt x="542" y="1324"/>
                  </a:lnTo>
                  <a:lnTo>
                    <a:pt x="542" y="1328"/>
                  </a:lnTo>
                  <a:lnTo>
                    <a:pt x="542" y="1336"/>
                  </a:lnTo>
                  <a:lnTo>
                    <a:pt x="542" y="1346"/>
                  </a:lnTo>
                  <a:lnTo>
                    <a:pt x="544" y="1346"/>
                  </a:lnTo>
                  <a:lnTo>
                    <a:pt x="542" y="1344"/>
                  </a:lnTo>
                  <a:lnTo>
                    <a:pt x="530" y="1356"/>
                  </a:lnTo>
                  <a:lnTo>
                    <a:pt x="528" y="1360"/>
                  </a:lnTo>
                  <a:lnTo>
                    <a:pt x="528" y="1366"/>
                  </a:lnTo>
                  <a:lnTo>
                    <a:pt x="526" y="1370"/>
                  </a:lnTo>
                  <a:lnTo>
                    <a:pt x="524" y="1376"/>
                  </a:lnTo>
                  <a:lnTo>
                    <a:pt x="524" y="1378"/>
                  </a:lnTo>
                  <a:lnTo>
                    <a:pt x="520" y="1380"/>
                  </a:lnTo>
                  <a:lnTo>
                    <a:pt x="518" y="1382"/>
                  </a:lnTo>
                  <a:lnTo>
                    <a:pt x="518" y="1384"/>
                  </a:lnTo>
                  <a:lnTo>
                    <a:pt x="518" y="1382"/>
                  </a:lnTo>
                  <a:lnTo>
                    <a:pt x="506" y="1386"/>
                  </a:lnTo>
                  <a:lnTo>
                    <a:pt x="502" y="1396"/>
                  </a:lnTo>
                  <a:lnTo>
                    <a:pt x="496" y="1398"/>
                  </a:lnTo>
                  <a:lnTo>
                    <a:pt x="494" y="1400"/>
                  </a:lnTo>
                  <a:lnTo>
                    <a:pt x="490" y="1404"/>
                  </a:lnTo>
                  <a:lnTo>
                    <a:pt x="482" y="1412"/>
                  </a:lnTo>
                  <a:lnTo>
                    <a:pt x="476" y="1416"/>
                  </a:lnTo>
                  <a:lnTo>
                    <a:pt x="472" y="1416"/>
                  </a:lnTo>
                  <a:lnTo>
                    <a:pt x="470" y="1416"/>
                  </a:lnTo>
                  <a:lnTo>
                    <a:pt x="470" y="1418"/>
                  </a:lnTo>
                  <a:lnTo>
                    <a:pt x="462" y="1422"/>
                  </a:lnTo>
                  <a:lnTo>
                    <a:pt x="456" y="1424"/>
                  </a:lnTo>
                  <a:lnTo>
                    <a:pt x="440" y="1424"/>
                  </a:lnTo>
                  <a:lnTo>
                    <a:pt x="426" y="1424"/>
                  </a:lnTo>
                  <a:lnTo>
                    <a:pt x="406" y="1422"/>
                  </a:lnTo>
                  <a:lnTo>
                    <a:pt x="396" y="1420"/>
                  </a:lnTo>
                  <a:lnTo>
                    <a:pt x="396" y="1422"/>
                  </a:lnTo>
                  <a:lnTo>
                    <a:pt x="398" y="1422"/>
                  </a:lnTo>
                  <a:lnTo>
                    <a:pt x="396" y="1420"/>
                  </a:lnTo>
                  <a:lnTo>
                    <a:pt x="392" y="1416"/>
                  </a:lnTo>
                  <a:lnTo>
                    <a:pt x="390" y="1414"/>
                  </a:lnTo>
                  <a:lnTo>
                    <a:pt x="380" y="1410"/>
                  </a:lnTo>
                  <a:lnTo>
                    <a:pt x="380" y="1412"/>
                  </a:lnTo>
                  <a:lnTo>
                    <a:pt x="382" y="1412"/>
                  </a:lnTo>
                  <a:lnTo>
                    <a:pt x="390" y="1394"/>
                  </a:lnTo>
                  <a:lnTo>
                    <a:pt x="398" y="1382"/>
                  </a:lnTo>
                  <a:lnTo>
                    <a:pt x="410" y="1378"/>
                  </a:lnTo>
                  <a:lnTo>
                    <a:pt x="422" y="1356"/>
                  </a:lnTo>
                  <a:lnTo>
                    <a:pt x="428" y="1338"/>
                  </a:lnTo>
                  <a:lnTo>
                    <a:pt x="424" y="1318"/>
                  </a:lnTo>
                  <a:lnTo>
                    <a:pt x="422" y="1282"/>
                  </a:lnTo>
                  <a:lnTo>
                    <a:pt x="414" y="1274"/>
                  </a:lnTo>
                  <a:lnTo>
                    <a:pt x="410" y="1268"/>
                  </a:lnTo>
                  <a:lnTo>
                    <a:pt x="406" y="1262"/>
                  </a:lnTo>
                  <a:lnTo>
                    <a:pt x="406" y="1256"/>
                  </a:lnTo>
                  <a:lnTo>
                    <a:pt x="406" y="1254"/>
                  </a:lnTo>
                  <a:lnTo>
                    <a:pt x="384" y="1236"/>
                  </a:lnTo>
                  <a:lnTo>
                    <a:pt x="382" y="1238"/>
                  </a:lnTo>
                  <a:lnTo>
                    <a:pt x="384" y="1238"/>
                  </a:lnTo>
                  <a:lnTo>
                    <a:pt x="382" y="1230"/>
                  </a:lnTo>
                  <a:lnTo>
                    <a:pt x="378" y="1218"/>
                  </a:lnTo>
                  <a:lnTo>
                    <a:pt x="372" y="1202"/>
                  </a:lnTo>
                  <a:lnTo>
                    <a:pt x="370" y="1202"/>
                  </a:lnTo>
                  <a:lnTo>
                    <a:pt x="340" y="1194"/>
                  </a:lnTo>
                  <a:lnTo>
                    <a:pt x="326" y="1180"/>
                  </a:lnTo>
                  <a:lnTo>
                    <a:pt x="312" y="1176"/>
                  </a:lnTo>
                  <a:lnTo>
                    <a:pt x="310" y="1160"/>
                  </a:lnTo>
                  <a:lnTo>
                    <a:pt x="308" y="1160"/>
                  </a:lnTo>
                  <a:lnTo>
                    <a:pt x="310" y="1162"/>
                  </a:lnTo>
                  <a:lnTo>
                    <a:pt x="316" y="1156"/>
                  </a:lnTo>
                  <a:lnTo>
                    <a:pt x="324" y="1152"/>
                  </a:lnTo>
                  <a:lnTo>
                    <a:pt x="328" y="1150"/>
                  </a:lnTo>
                  <a:lnTo>
                    <a:pt x="330" y="1146"/>
                  </a:lnTo>
                  <a:lnTo>
                    <a:pt x="328" y="1140"/>
                  </a:lnTo>
                  <a:lnTo>
                    <a:pt x="326" y="1138"/>
                  </a:lnTo>
                  <a:lnTo>
                    <a:pt x="324" y="1140"/>
                  </a:lnTo>
                  <a:lnTo>
                    <a:pt x="326" y="1140"/>
                  </a:lnTo>
                  <a:lnTo>
                    <a:pt x="324" y="1126"/>
                  </a:lnTo>
                  <a:lnTo>
                    <a:pt x="322" y="1122"/>
                  </a:lnTo>
                  <a:lnTo>
                    <a:pt x="318" y="1112"/>
                  </a:lnTo>
                  <a:lnTo>
                    <a:pt x="312" y="1102"/>
                  </a:lnTo>
                  <a:lnTo>
                    <a:pt x="308" y="1098"/>
                  </a:lnTo>
                  <a:lnTo>
                    <a:pt x="302" y="1098"/>
                  </a:lnTo>
                  <a:lnTo>
                    <a:pt x="300" y="1096"/>
                  </a:lnTo>
                  <a:lnTo>
                    <a:pt x="298" y="1094"/>
                  </a:lnTo>
                  <a:lnTo>
                    <a:pt x="296" y="1086"/>
                  </a:lnTo>
                  <a:lnTo>
                    <a:pt x="298" y="1070"/>
                  </a:lnTo>
                  <a:lnTo>
                    <a:pt x="300" y="1068"/>
                  </a:lnTo>
                  <a:lnTo>
                    <a:pt x="298" y="1068"/>
                  </a:lnTo>
                  <a:lnTo>
                    <a:pt x="300" y="1068"/>
                  </a:lnTo>
                  <a:lnTo>
                    <a:pt x="304" y="1054"/>
                  </a:lnTo>
                  <a:lnTo>
                    <a:pt x="304" y="1052"/>
                  </a:lnTo>
                  <a:lnTo>
                    <a:pt x="306" y="1042"/>
                  </a:lnTo>
                  <a:lnTo>
                    <a:pt x="308" y="1036"/>
                  </a:lnTo>
                  <a:lnTo>
                    <a:pt x="312" y="1032"/>
                  </a:lnTo>
                  <a:lnTo>
                    <a:pt x="316" y="1026"/>
                  </a:lnTo>
                  <a:lnTo>
                    <a:pt x="318" y="1018"/>
                  </a:lnTo>
                  <a:lnTo>
                    <a:pt x="318" y="1012"/>
                  </a:lnTo>
                  <a:lnTo>
                    <a:pt x="320" y="1002"/>
                  </a:lnTo>
                  <a:lnTo>
                    <a:pt x="324" y="994"/>
                  </a:lnTo>
                  <a:lnTo>
                    <a:pt x="322" y="992"/>
                  </a:lnTo>
                  <a:lnTo>
                    <a:pt x="320" y="992"/>
                  </a:lnTo>
                  <a:lnTo>
                    <a:pt x="324" y="994"/>
                  </a:lnTo>
                  <a:lnTo>
                    <a:pt x="324" y="992"/>
                  </a:lnTo>
                  <a:lnTo>
                    <a:pt x="324" y="990"/>
                  </a:lnTo>
                  <a:lnTo>
                    <a:pt x="322" y="988"/>
                  </a:lnTo>
                  <a:lnTo>
                    <a:pt x="320" y="990"/>
                  </a:lnTo>
                  <a:lnTo>
                    <a:pt x="320" y="992"/>
                  </a:lnTo>
                  <a:lnTo>
                    <a:pt x="320" y="990"/>
                  </a:lnTo>
                  <a:lnTo>
                    <a:pt x="322" y="988"/>
                  </a:lnTo>
                  <a:lnTo>
                    <a:pt x="320" y="990"/>
                  </a:lnTo>
                  <a:lnTo>
                    <a:pt x="320" y="992"/>
                  </a:lnTo>
                  <a:lnTo>
                    <a:pt x="322" y="992"/>
                  </a:lnTo>
                  <a:lnTo>
                    <a:pt x="324" y="992"/>
                  </a:lnTo>
                  <a:lnTo>
                    <a:pt x="320" y="972"/>
                  </a:lnTo>
                  <a:lnTo>
                    <a:pt x="312" y="970"/>
                  </a:lnTo>
                  <a:lnTo>
                    <a:pt x="292" y="966"/>
                  </a:lnTo>
                  <a:lnTo>
                    <a:pt x="292" y="968"/>
                  </a:lnTo>
                  <a:lnTo>
                    <a:pt x="292" y="966"/>
                  </a:lnTo>
                  <a:lnTo>
                    <a:pt x="284" y="964"/>
                  </a:lnTo>
                  <a:lnTo>
                    <a:pt x="280" y="962"/>
                  </a:lnTo>
                  <a:lnTo>
                    <a:pt x="278" y="958"/>
                  </a:lnTo>
                  <a:lnTo>
                    <a:pt x="278" y="954"/>
                  </a:lnTo>
                  <a:lnTo>
                    <a:pt x="278" y="950"/>
                  </a:lnTo>
                  <a:lnTo>
                    <a:pt x="280" y="950"/>
                  </a:lnTo>
                  <a:lnTo>
                    <a:pt x="280" y="948"/>
                  </a:lnTo>
                  <a:lnTo>
                    <a:pt x="280" y="934"/>
                  </a:lnTo>
                  <a:lnTo>
                    <a:pt x="278" y="934"/>
                  </a:lnTo>
                  <a:lnTo>
                    <a:pt x="280" y="934"/>
                  </a:lnTo>
                  <a:lnTo>
                    <a:pt x="284" y="928"/>
                  </a:lnTo>
                  <a:lnTo>
                    <a:pt x="286" y="922"/>
                  </a:lnTo>
                  <a:lnTo>
                    <a:pt x="290" y="916"/>
                  </a:lnTo>
                  <a:lnTo>
                    <a:pt x="298" y="908"/>
                  </a:lnTo>
                  <a:lnTo>
                    <a:pt x="300" y="904"/>
                  </a:lnTo>
                  <a:lnTo>
                    <a:pt x="298" y="904"/>
                  </a:lnTo>
                  <a:lnTo>
                    <a:pt x="298" y="906"/>
                  </a:lnTo>
                  <a:lnTo>
                    <a:pt x="300" y="906"/>
                  </a:lnTo>
                  <a:lnTo>
                    <a:pt x="300" y="884"/>
                  </a:lnTo>
                  <a:lnTo>
                    <a:pt x="296" y="874"/>
                  </a:lnTo>
                  <a:lnTo>
                    <a:pt x="280" y="876"/>
                  </a:lnTo>
                  <a:lnTo>
                    <a:pt x="282" y="878"/>
                  </a:lnTo>
                  <a:lnTo>
                    <a:pt x="282" y="876"/>
                  </a:lnTo>
                  <a:lnTo>
                    <a:pt x="276" y="874"/>
                  </a:lnTo>
                  <a:lnTo>
                    <a:pt x="268" y="870"/>
                  </a:lnTo>
                  <a:lnTo>
                    <a:pt x="256" y="860"/>
                  </a:lnTo>
                  <a:lnTo>
                    <a:pt x="240" y="846"/>
                  </a:lnTo>
                  <a:lnTo>
                    <a:pt x="238" y="840"/>
                  </a:lnTo>
                  <a:lnTo>
                    <a:pt x="236" y="832"/>
                  </a:lnTo>
                  <a:lnTo>
                    <a:pt x="234" y="826"/>
                  </a:lnTo>
                  <a:lnTo>
                    <a:pt x="232" y="822"/>
                  </a:lnTo>
                  <a:lnTo>
                    <a:pt x="228" y="820"/>
                  </a:lnTo>
                  <a:lnTo>
                    <a:pt x="226" y="820"/>
                  </a:lnTo>
                  <a:lnTo>
                    <a:pt x="224" y="820"/>
                  </a:lnTo>
                  <a:lnTo>
                    <a:pt x="226" y="822"/>
                  </a:lnTo>
                  <a:lnTo>
                    <a:pt x="226" y="820"/>
                  </a:lnTo>
                  <a:lnTo>
                    <a:pt x="176" y="822"/>
                  </a:lnTo>
                  <a:lnTo>
                    <a:pt x="170" y="830"/>
                  </a:lnTo>
                  <a:lnTo>
                    <a:pt x="150" y="830"/>
                  </a:lnTo>
                  <a:lnTo>
                    <a:pt x="144" y="830"/>
                  </a:lnTo>
                  <a:lnTo>
                    <a:pt x="138" y="828"/>
                  </a:lnTo>
                  <a:lnTo>
                    <a:pt x="130" y="824"/>
                  </a:lnTo>
                  <a:lnTo>
                    <a:pt x="126" y="820"/>
                  </a:lnTo>
                  <a:lnTo>
                    <a:pt x="124" y="820"/>
                  </a:lnTo>
                  <a:lnTo>
                    <a:pt x="126" y="820"/>
                  </a:lnTo>
                  <a:lnTo>
                    <a:pt x="124" y="820"/>
                  </a:lnTo>
                  <a:lnTo>
                    <a:pt x="126" y="820"/>
                  </a:lnTo>
                  <a:lnTo>
                    <a:pt x="124" y="820"/>
                  </a:lnTo>
                  <a:lnTo>
                    <a:pt x="126" y="822"/>
                  </a:lnTo>
                  <a:lnTo>
                    <a:pt x="126" y="820"/>
                  </a:lnTo>
                  <a:lnTo>
                    <a:pt x="124" y="820"/>
                  </a:lnTo>
                  <a:lnTo>
                    <a:pt x="126" y="822"/>
                  </a:lnTo>
                  <a:lnTo>
                    <a:pt x="124" y="822"/>
                  </a:lnTo>
                  <a:lnTo>
                    <a:pt x="126" y="822"/>
                  </a:lnTo>
                  <a:lnTo>
                    <a:pt x="124" y="822"/>
                  </a:lnTo>
                  <a:lnTo>
                    <a:pt x="126" y="822"/>
                  </a:lnTo>
                  <a:lnTo>
                    <a:pt x="128" y="820"/>
                  </a:lnTo>
                  <a:lnTo>
                    <a:pt x="130" y="818"/>
                  </a:lnTo>
                  <a:lnTo>
                    <a:pt x="132" y="814"/>
                  </a:lnTo>
                  <a:lnTo>
                    <a:pt x="130" y="798"/>
                  </a:lnTo>
                  <a:lnTo>
                    <a:pt x="128" y="782"/>
                  </a:lnTo>
                  <a:lnTo>
                    <a:pt x="128" y="776"/>
                  </a:lnTo>
                  <a:lnTo>
                    <a:pt x="130" y="768"/>
                  </a:lnTo>
                  <a:lnTo>
                    <a:pt x="130" y="766"/>
                  </a:lnTo>
                  <a:lnTo>
                    <a:pt x="130" y="764"/>
                  </a:lnTo>
                  <a:lnTo>
                    <a:pt x="132" y="764"/>
                  </a:lnTo>
                  <a:lnTo>
                    <a:pt x="136" y="732"/>
                  </a:lnTo>
                  <a:lnTo>
                    <a:pt x="144" y="728"/>
                  </a:lnTo>
                  <a:lnTo>
                    <a:pt x="162" y="720"/>
                  </a:lnTo>
                  <a:lnTo>
                    <a:pt x="184" y="706"/>
                  </a:lnTo>
                  <a:lnTo>
                    <a:pt x="186" y="704"/>
                  </a:lnTo>
                  <a:lnTo>
                    <a:pt x="186" y="702"/>
                  </a:lnTo>
                  <a:lnTo>
                    <a:pt x="184" y="696"/>
                  </a:lnTo>
                  <a:lnTo>
                    <a:pt x="178" y="692"/>
                  </a:lnTo>
                  <a:lnTo>
                    <a:pt x="176" y="690"/>
                  </a:lnTo>
                  <a:lnTo>
                    <a:pt x="174" y="692"/>
                  </a:lnTo>
                  <a:lnTo>
                    <a:pt x="176" y="692"/>
                  </a:lnTo>
                  <a:lnTo>
                    <a:pt x="176" y="684"/>
                  </a:lnTo>
                  <a:lnTo>
                    <a:pt x="176" y="682"/>
                  </a:lnTo>
                  <a:lnTo>
                    <a:pt x="170" y="678"/>
                  </a:lnTo>
                  <a:lnTo>
                    <a:pt x="152" y="664"/>
                  </a:lnTo>
                  <a:lnTo>
                    <a:pt x="140" y="654"/>
                  </a:lnTo>
                  <a:lnTo>
                    <a:pt x="138" y="654"/>
                  </a:lnTo>
                  <a:lnTo>
                    <a:pt x="136" y="654"/>
                  </a:lnTo>
                  <a:lnTo>
                    <a:pt x="138" y="656"/>
                  </a:lnTo>
                  <a:lnTo>
                    <a:pt x="138" y="654"/>
                  </a:lnTo>
                  <a:lnTo>
                    <a:pt x="136" y="654"/>
                  </a:lnTo>
                  <a:lnTo>
                    <a:pt x="138" y="656"/>
                  </a:lnTo>
                  <a:lnTo>
                    <a:pt x="136" y="654"/>
                  </a:lnTo>
                  <a:lnTo>
                    <a:pt x="136" y="656"/>
                  </a:lnTo>
                  <a:lnTo>
                    <a:pt x="138" y="656"/>
                  </a:lnTo>
                  <a:lnTo>
                    <a:pt x="136" y="654"/>
                  </a:lnTo>
                  <a:lnTo>
                    <a:pt x="136" y="656"/>
                  </a:lnTo>
                  <a:lnTo>
                    <a:pt x="136" y="654"/>
                  </a:lnTo>
                  <a:lnTo>
                    <a:pt x="136" y="656"/>
                  </a:lnTo>
                  <a:lnTo>
                    <a:pt x="136" y="654"/>
                  </a:lnTo>
                  <a:lnTo>
                    <a:pt x="136" y="656"/>
                  </a:lnTo>
                  <a:lnTo>
                    <a:pt x="144" y="660"/>
                  </a:lnTo>
                  <a:lnTo>
                    <a:pt x="134" y="646"/>
                  </a:lnTo>
                  <a:lnTo>
                    <a:pt x="132" y="646"/>
                  </a:lnTo>
                  <a:lnTo>
                    <a:pt x="134" y="646"/>
                  </a:lnTo>
                  <a:lnTo>
                    <a:pt x="134" y="638"/>
                  </a:lnTo>
                  <a:lnTo>
                    <a:pt x="134" y="632"/>
                  </a:lnTo>
                  <a:lnTo>
                    <a:pt x="136" y="628"/>
                  </a:lnTo>
                  <a:lnTo>
                    <a:pt x="138" y="624"/>
                  </a:lnTo>
                  <a:lnTo>
                    <a:pt x="140" y="624"/>
                  </a:lnTo>
                  <a:lnTo>
                    <a:pt x="148" y="602"/>
                  </a:lnTo>
                  <a:lnTo>
                    <a:pt x="146" y="600"/>
                  </a:lnTo>
                  <a:lnTo>
                    <a:pt x="146" y="602"/>
                  </a:lnTo>
                  <a:lnTo>
                    <a:pt x="150" y="596"/>
                  </a:lnTo>
                  <a:lnTo>
                    <a:pt x="152" y="590"/>
                  </a:lnTo>
                  <a:lnTo>
                    <a:pt x="152" y="582"/>
                  </a:lnTo>
                  <a:lnTo>
                    <a:pt x="152" y="574"/>
                  </a:lnTo>
                  <a:lnTo>
                    <a:pt x="150" y="568"/>
                  </a:lnTo>
                  <a:lnTo>
                    <a:pt x="146" y="562"/>
                  </a:lnTo>
                  <a:lnTo>
                    <a:pt x="146" y="564"/>
                  </a:lnTo>
                  <a:lnTo>
                    <a:pt x="146" y="566"/>
                  </a:lnTo>
                  <a:lnTo>
                    <a:pt x="160" y="560"/>
                  </a:lnTo>
                  <a:lnTo>
                    <a:pt x="168" y="556"/>
                  </a:lnTo>
                  <a:lnTo>
                    <a:pt x="166" y="554"/>
                  </a:lnTo>
                  <a:lnTo>
                    <a:pt x="168" y="558"/>
                  </a:lnTo>
                  <a:lnTo>
                    <a:pt x="168" y="556"/>
                  </a:lnTo>
                  <a:lnTo>
                    <a:pt x="170" y="556"/>
                  </a:lnTo>
                  <a:lnTo>
                    <a:pt x="170" y="554"/>
                  </a:lnTo>
                  <a:lnTo>
                    <a:pt x="168" y="552"/>
                  </a:lnTo>
                  <a:lnTo>
                    <a:pt x="166" y="554"/>
                  </a:lnTo>
                  <a:lnTo>
                    <a:pt x="168" y="556"/>
                  </a:lnTo>
                  <a:lnTo>
                    <a:pt x="170" y="554"/>
                  </a:lnTo>
                  <a:lnTo>
                    <a:pt x="170" y="550"/>
                  </a:lnTo>
                  <a:lnTo>
                    <a:pt x="168" y="540"/>
                  </a:lnTo>
                  <a:lnTo>
                    <a:pt x="160" y="528"/>
                  </a:lnTo>
                  <a:lnTo>
                    <a:pt x="152" y="516"/>
                  </a:lnTo>
                  <a:lnTo>
                    <a:pt x="150" y="508"/>
                  </a:lnTo>
                  <a:lnTo>
                    <a:pt x="152" y="504"/>
                  </a:lnTo>
                  <a:lnTo>
                    <a:pt x="156" y="492"/>
                  </a:lnTo>
                  <a:lnTo>
                    <a:pt x="166" y="476"/>
                  </a:lnTo>
                  <a:lnTo>
                    <a:pt x="176" y="466"/>
                  </a:lnTo>
                  <a:lnTo>
                    <a:pt x="176" y="464"/>
                  </a:lnTo>
                  <a:lnTo>
                    <a:pt x="176" y="458"/>
                  </a:lnTo>
                  <a:lnTo>
                    <a:pt x="180" y="438"/>
                  </a:lnTo>
                  <a:lnTo>
                    <a:pt x="182" y="428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4" y="412"/>
                  </a:lnTo>
                  <a:lnTo>
                    <a:pt x="182" y="412"/>
                  </a:lnTo>
                  <a:lnTo>
                    <a:pt x="184" y="412"/>
                  </a:lnTo>
                  <a:lnTo>
                    <a:pt x="186" y="402"/>
                  </a:lnTo>
                  <a:lnTo>
                    <a:pt x="184" y="392"/>
                  </a:lnTo>
                  <a:lnTo>
                    <a:pt x="182" y="386"/>
                  </a:lnTo>
                  <a:lnTo>
                    <a:pt x="178" y="386"/>
                  </a:lnTo>
                  <a:lnTo>
                    <a:pt x="176" y="386"/>
                  </a:lnTo>
                  <a:lnTo>
                    <a:pt x="178" y="388"/>
                  </a:lnTo>
                  <a:lnTo>
                    <a:pt x="178" y="386"/>
                  </a:lnTo>
                  <a:lnTo>
                    <a:pt x="164" y="386"/>
                  </a:lnTo>
                  <a:lnTo>
                    <a:pt x="156" y="388"/>
                  </a:lnTo>
                  <a:lnTo>
                    <a:pt x="156" y="376"/>
                  </a:lnTo>
                  <a:lnTo>
                    <a:pt x="124" y="370"/>
                  </a:lnTo>
                  <a:lnTo>
                    <a:pt x="124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18" y="358"/>
                  </a:lnTo>
                  <a:lnTo>
                    <a:pt x="118" y="348"/>
                  </a:lnTo>
                  <a:lnTo>
                    <a:pt x="118" y="340"/>
                  </a:lnTo>
                  <a:lnTo>
                    <a:pt x="118" y="330"/>
                  </a:lnTo>
                  <a:lnTo>
                    <a:pt x="120" y="328"/>
                  </a:lnTo>
                  <a:lnTo>
                    <a:pt x="120" y="326"/>
                  </a:lnTo>
                  <a:lnTo>
                    <a:pt x="118" y="326"/>
                  </a:lnTo>
                  <a:lnTo>
                    <a:pt x="116" y="326"/>
                  </a:lnTo>
                  <a:lnTo>
                    <a:pt x="116" y="328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4" y="332"/>
                  </a:lnTo>
                  <a:lnTo>
                    <a:pt x="116" y="334"/>
                  </a:lnTo>
                  <a:lnTo>
                    <a:pt x="116" y="332"/>
                  </a:lnTo>
                  <a:lnTo>
                    <a:pt x="114" y="332"/>
                  </a:lnTo>
                  <a:lnTo>
                    <a:pt x="116" y="334"/>
                  </a:lnTo>
                  <a:lnTo>
                    <a:pt x="116" y="332"/>
                  </a:lnTo>
                  <a:lnTo>
                    <a:pt x="116" y="334"/>
                  </a:lnTo>
                  <a:lnTo>
                    <a:pt x="118" y="332"/>
                  </a:lnTo>
                  <a:lnTo>
                    <a:pt x="116" y="332"/>
                  </a:lnTo>
                  <a:lnTo>
                    <a:pt x="116" y="334"/>
                  </a:lnTo>
                  <a:lnTo>
                    <a:pt x="118" y="332"/>
                  </a:lnTo>
                  <a:lnTo>
                    <a:pt x="116" y="332"/>
                  </a:lnTo>
                  <a:lnTo>
                    <a:pt x="118" y="332"/>
                  </a:lnTo>
                  <a:lnTo>
                    <a:pt x="116" y="332"/>
                  </a:lnTo>
                  <a:lnTo>
                    <a:pt x="118" y="332"/>
                  </a:lnTo>
                  <a:lnTo>
                    <a:pt x="120" y="324"/>
                  </a:lnTo>
                  <a:lnTo>
                    <a:pt x="120" y="322"/>
                  </a:lnTo>
                  <a:lnTo>
                    <a:pt x="120" y="312"/>
                  </a:lnTo>
                  <a:lnTo>
                    <a:pt x="112" y="306"/>
                  </a:lnTo>
                  <a:lnTo>
                    <a:pt x="104" y="296"/>
                  </a:lnTo>
                  <a:lnTo>
                    <a:pt x="104" y="270"/>
                  </a:lnTo>
                  <a:lnTo>
                    <a:pt x="86" y="270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2" y="262"/>
                  </a:lnTo>
                  <a:lnTo>
                    <a:pt x="60" y="256"/>
                  </a:lnTo>
                  <a:lnTo>
                    <a:pt x="62" y="252"/>
                  </a:lnTo>
                  <a:lnTo>
                    <a:pt x="62" y="250"/>
                  </a:lnTo>
                  <a:lnTo>
                    <a:pt x="60" y="248"/>
                  </a:lnTo>
                  <a:lnTo>
                    <a:pt x="62" y="250"/>
                  </a:lnTo>
                  <a:lnTo>
                    <a:pt x="70" y="238"/>
                  </a:lnTo>
                  <a:lnTo>
                    <a:pt x="64" y="230"/>
                  </a:lnTo>
                  <a:lnTo>
                    <a:pt x="62" y="204"/>
                  </a:lnTo>
                  <a:lnTo>
                    <a:pt x="64" y="182"/>
                  </a:lnTo>
                  <a:lnTo>
                    <a:pt x="52" y="170"/>
                  </a:lnTo>
                  <a:lnTo>
                    <a:pt x="44" y="170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38" y="156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14" y="122"/>
                  </a:lnTo>
                  <a:lnTo>
                    <a:pt x="6" y="116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20" y="92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4" y="62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8" y="34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8" y="10"/>
                  </a:lnTo>
                  <a:lnTo>
                    <a:pt x="52" y="14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60" y="22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68" y="54"/>
                  </a:lnTo>
                  <a:lnTo>
                    <a:pt x="80" y="66"/>
                  </a:lnTo>
                  <a:lnTo>
                    <a:pt x="82" y="70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80" y="88"/>
                  </a:lnTo>
                  <a:lnTo>
                    <a:pt x="82" y="90"/>
                  </a:lnTo>
                  <a:lnTo>
                    <a:pt x="96" y="100"/>
                  </a:lnTo>
                  <a:lnTo>
                    <a:pt x="110" y="112"/>
                  </a:lnTo>
                  <a:lnTo>
                    <a:pt x="112" y="116"/>
                  </a:lnTo>
                  <a:lnTo>
                    <a:pt x="114" y="116"/>
                  </a:lnTo>
                  <a:lnTo>
                    <a:pt x="112" y="118"/>
                  </a:lnTo>
                  <a:lnTo>
                    <a:pt x="110" y="126"/>
                  </a:lnTo>
                  <a:lnTo>
                    <a:pt x="112" y="132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6" y="136"/>
                  </a:lnTo>
                  <a:lnTo>
                    <a:pt x="130" y="134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0"/>
                  </a:lnTo>
                  <a:lnTo>
                    <a:pt x="140" y="128"/>
                  </a:lnTo>
                  <a:lnTo>
                    <a:pt x="140" y="124"/>
                  </a:lnTo>
                  <a:lnTo>
                    <a:pt x="140" y="104"/>
                  </a:lnTo>
                  <a:lnTo>
                    <a:pt x="138" y="104"/>
                  </a:lnTo>
                  <a:lnTo>
                    <a:pt x="140" y="106"/>
                  </a:lnTo>
                  <a:lnTo>
                    <a:pt x="150" y="88"/>
                  </a:lnTo>
                  <a:lnTo>
                    <a:pt x="148" y="86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8" y="74"/>
                  </a:lnTo>
                  <a:lnTo>
                    <a:pt x="160" y="68"/>
                  </a:lnTo>
                  <a:lnTo>
                    <a:pt x="160" y="48"/>
                  </a:lnTo>
                  <a:lnTo>
                    <a:pt x="158" y="48"/>
                  </a:lnTo>
                  <a:lnTo>
                    <a:pt x="160" y="50"/>
                  </a:lnTo>
                  <a:lnTo>
                    <a:pt x="162" y="48"/>
                  </a:lnTo>
                  <a:lnTo>
                    <a:pt x="170" y="42"/>
                  </a:lnTo>
                  <a:lnTo>
                    <a:pt x="180" y="38"/>
                  </a:lnTo>
                  <a:lnTo>
                    <a:pt x="182" y="38"/>
                  </a:lnTo>
                  <a:lnTo>
                    <a:pt x="188" y="38"/>
                  </a:lnTo>
                  <a:lnTo>
                    <a:pt x="194" y="42"/>
                  </a:lnTo>
                  <a:lnTo>
                    <a:pt x="198" y="46"/>
                  </a:lnTo>
                  <a:lnTo>
                    <a:pt x="200" y="48"/>
                  </a:lnTo>
                  <a:lnTo>
                    <a:pt x="202" y="46"/>
                  </a:lnTo>
                  <a:lnTo>
                    <a:pt x="200" y="46"/>
                  </a:lnTo>
                  <a:lnTo>
                    <a:pt x="200" y="50"/>
                  </a:lnTo>
                  <a:lnTo>
                    <a:pt x="204" y="58"/>
                  </a:lnTo>
                  <a:lnTo>
                    <a:pt x="204" y="68"/>
                  </a:lnTo>
                  <a:lnTo>
                    <a:pt x="206" y="74"/>
                  </a:lnTo>
                  <a:lnTo>
                    <a:pt x="212" y="82"/>
                  </a:lnTo>
                  <a:lnTo>
                    <a:pt x="222" y="96"/>
                  </a:lnTo>
                  <a:lnTo>
                    <a:pt x="226" y="108"/>
                  </a:lnTo>
                  <a:lnTo>
                    <a:pt x="228" y="114"/>
                  </a:lnTo>
                  <a:lnTo>
                    <a:pt x="228" y="116"/>
                  </a:lnTo>
                  <a:lnTo>
                    <a:pt x="230" y="118"/>
                  </a:lnTo>
                  <a:lnTo>
                    <a:pt x="254" y="110"/>
                  </a:lnTo>
                  <a:lnTo>
                    <a:pt x="264" y="118"/>
                  </a:lnTo>
                  <a:lnTo>
                    <a:pt x="266" y="118"/>
                  </a:lnTo>
                  <a:lnTo>
                    <a:pt x="308" y="120"/>
                  </a:lnTo>
                  <a:lnTo>
                    <a:pt x="314" y="120"/>
                  </a:lnTo>
                  <a:lnTo>
                    <a:pt x="320" y="118"/>
                  </a:lnTo>
                  <a:lnTo>
                    <a:pt x="328" y="112"/>
                  </a:lnTo>
                  <a:lnTo>
                    <a:pt x="332" y="110"/>
                  </a:lnTo>
                  <a:lnTo>
                    <a:pt x="336" y="108"/>
                  </a:lnTo>
                  <a:lnTo>
                    <a:pt x="338" y="110"/>
                  </a:lnTo>
                  <a:lnTo>
                    <a:pt x="340" y="110"/>
                  </a:lnTo>
                  <a:lnTo>
                    <a:pt x="340" y="108"/>
                  </a:lnTo>
                  <a:lnTo>
                    <a:pt x="340" y="110"/>
                  </a:lnTo>
                  <a:lnTo>
                    <a:pt x="340" y="108"/>
                  </a:lnTo>
                  <a:lnTo>
                    <a:pt x="340" y="110"/>
                  </a:lnTo>
                  <a:lnTo>
                    <a:pt x="348" y="110"/>
                  </a:lnTo>
                  <a:lnTo>
                    <a:pt x="364" y="110"/>
                  </a:lnTo>
                  <a:lnTo>
                    <a:pt x="380" y="110"/>
                  </a:lnTo>
                  <a:lnTo>
                    <a:pt x="402" y="104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4" y="104"/>
                  </a:lnTo>
                  <a:lnTo>
                    <a:pt x="400" y="112"/>
                  </a:lnTo>
                  <a:lnTo>
                    <a:pt x="396" y="120"/>
                  </a:lnTo>
                  <a:lnTo>
                    <a:pt x="388" y="130"/>
                  </a:lnTo>
                  <a:lnTo>
                    <a:pt x="382" y="136"/>
                  </a:lnTo>
                  <a:lnTo>
                    <a:pt x="380" y="140"/>
                  </a:lnTo>
                  <a:lnTo>
                    <a:pt x="374" y="146"/>
                  </a:lnTo>
                  <a:lnTo>
                    <a:pt x="364" y="162"/>
                  </a:lnTo>
                  <a:lnTo>
                    <a:pt x="358" y="170"/>
                  </a:lnTo>
                  <a:lnTo>
                    <a:pt x="356" y="178"/>
                  </a:lnTo>
                  <a:lnTo>
                    <a:pt x="354" y="186"/>
                  </a:lnTo>
                  <a:lnTo>
                    <a:pt x="356" y="188"/>
                  </a:lnTo>
                  <a:lnTo>
                    <a:pt x="356" y="186"/>
                  </a:lnTo>
                  <a:lnTo>
                    <a:pt x="354" y="186"/>
                  </a:lnTo>
                  <a:lnTo>
                    <a:pt x="352" y="188"/>
                  </a:lnTo>
                  <a:lnTo>
                    <a:pt x="342" y="196"/>
                  </a:lnTo>
                  <a:lnTo>
                    <a:pt x="330" y="204"/>
                  </a:lnTo>
                  <a:lnTo>
                    <a:pt x="324" y="204"/>
                  </a:lnTo>
                  <a:lnTo>
                    <a:pt x="322" y="204"/>
                  </a:lnTo>
                  <a:lnTo>
                    <a:pt x="322" y="202"/>
                  </a:lnTo>
                  <a:lnTo>
                    <a:pt x="314" y="208"/>
                  </a:lnTo>
                  <a:lnTo>
                    <a:pt x="312" y="208"/>
                  </a:lnTo>
                  <a:lnTo>
                    <a:pt x="300" y="222"/>
                  </a:lnTo>
                  <a:lnTo>
                    <a:pt x="296" y="230"/>
                  </a:lnTo>
                  <a:lnTo>
                    <a:pt x="294" y="234"/>
                  </a:lnTo>
                  <a:lnTo>
                    <a:pt x="296" y="236"/>
                  </a:lnTo>
                  <a:lnTo>
                    <a:pt x="298" y="238"/>
                  </a:lnTo>
                  <a:lnTo>
                    <a:pt x="300" y="236"/>
                  </a:lnTo>
                  <a:lnTo>
                    <a:pt x="300" y="234"/>
                  </a:lnTo>
                  <a:lnTo>
                    <a:pt x="298" y="234"/>
                  </a:lnTo>
                  <a:lnTo>
                    <a:pt x="298" y="238"/>
                  </a:lnTo>
                  <a:lnTo>
                    <a:pt x="294" y="252"/>
                  </a:lnTo>
                  <a:lnTo>
                    <a:pt x="290" y="272"/>
                  </a:lnTo>
                  <a:lnTo>
                    <a:pt x="284" y="290"/>
                  </a:lnTo>
                  <a:lnTo>
                    <a:pt x="282" y="298"/>
                  </a:lnTo>
                  <a:lnTo>
                    <a:pt x="282" y="304"/>
                  </a:lnTo>
                  <a:lnTo>
                    <a:pt x="284" y="306"/>
                  </a:lnTo>
                  <a:lnTo>
                    <a:pt x="286" y="310"/>
                  </a:lnTo>
                  <a:lnTo>
                    <a:pt x="288" y="308"/>
                  </a:lnTo>
                  <a:lnTo>
                    <a:pt x="286" y="310"/>
                  </a:lnTo>
                  <a:lnTo>
                    <a:pt x="302" y="322"/>
                  </a:lnTo>
                  <a:lnTo>
                    <a:pt x="308" y="326"/>
                  </a:lnTo>
                  <a:lnTo>
                    <a:pt x="310" y="328"/>
                  </a:lnTo>
                  <a:lnTo>
                    <a:pt x="308" y="328"/>
                  </a:lnTo>
                  <a:lnTo>
                    <a:pt x="306" y="328"/>
                  </a:lnTo>
                  <a:lnTo>
                    <a:pt x="304" y="328"/>
                  </a:lnTo>
                  <a:lnTo>
                    <a:pt x="304" y="330"/>
                  </a:lnTo>
                  <a:lnTo>
                    <a:pt x="302" y="336"/>
                  </a:lnTo>
                  <a:lnTo>
                    <a:pt x="300" y="344"/>
                  </a:lnTo>
                  <a:lnTo>
                    <a:pt x="300" y="354"/>
                  </a:lnTo>
                  <a:lnTo>
                    <a:pt x="300" y="372"/>
                  </a:lnTo>
                  <a:lnTo>
                    <a:pt x="302" y="378"/>
                  </a:lnTo>
                  <a:lnTo>
                    <a:pt x="304" y="380"/>
                  </a:lnTo>
                  <a:lnTo>
                    <a:pt x="308" y="382"/>
                  </a:lnTo>
                  <a:lnTo>
                    <a:pt x="312" y="380"/>
                  </a:lnTo>
                  <a:lnTo>
                    <a:pt x="316" y="378"/>
                  </a:lnTo>
                  <a:lnTo>
                    <a:pt x="324" y="370"/>
                  </a:lnTo>
                  <a:lnTo>
                    <a:pt x="328" y="366"/>
                  </a:lnTo>
                  <a:lnTo>
                    <a:pt x="330" y="364"/>
                  </a:lnTo>
                  <a:lnTo>
                    <a:pt x="332" y="366"/>
                  </a:lnTo>
                  <a:lnTo>
                    <a:pt x="334" y="370"/>
                  </a:lnTo>
                  <a:lnTo>
                    <a:pt x="336" y="378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50" y="394"/>
                  </a:lnTo>
                  <a:lnTo>
                    <a:pt x="370" y="408"/>
                  </a:lnTo>
                  <a:lnTo>
                    <a:pt x="378" y="414"/>
                  </a:lnTo>
                  <a:lnTo>
                    <a:pt x="380" y="416"/>
                  </a:lnTo>
                  <a:lnTo>
                    <a:pt x="382" y="414"/>
                  </a:lnTo>
                  <a:lnTo>
                    <a:pt x="382" y="412"/>
                  </a:lnTo>
                  <a:lnTo>
                    <a:pt x="380" y="412"/>
                  </a:lnTo>
                  <a:lnTo>
                    <a:pt x="378" y="416"/>
                  </a:lnTo>
                  <a:lnTo>
                    <a:pt x="380" y="416"/>
                  </a:lnTo>
                  <a:lnTo>
                    <a:pt x="382" y="418"/>
                  </a:lnTo>
                  <a:lnTo>
                    <a:pt x="384" y="416"/>
                  </a:lnTo>
                  <a:lnTo>
                    <a:pt x="384" y="414"/>
                  </a:lnTo>
                  <a:lnTo>
                    <a:pt x="382" y="414"/>
                  </a:lnTo>
                  <a:lnTo>
                    <a:pt x="382" y="416"/>
                  </a:lnTo>
                  <a:lnTo>
                    <a:pt x="396" y="422"/>
                  </a:lnTo>
                  <a:lnTo>
                    <a:pt x="412" y="424"/>
                  </a:lnTo>
                  <a:lnTo>
                    <a:pt x="414" y="426"/>
                  </a:lnTo>
                  <a:lnTo>
                    <a:pt x="414" y="428"/>
                  </a:lnTo>
                  <a:lnTo>
                    <a:pt x="414" y="436"/>
                  </a:lnTo>
                  <a:lnTo>
                    <a:pt x="414" y="440"/>
                  </a:lnTo>
                  <a:lnTo>
                    <a:pt x="412" y="440"/>
                  </a:lnTo>
                  <a:lnTo>
                    <a:pt x="412" y="442"/>
                  </a:lnTo>
                  <a:lnTo>
                    <a:pt x="414" y="442"/>
                  </a:lnTo>
                  <a:lnTo>
                    <a:pt x="414" y="444"/>
                  </a:lnTo>
                  <a:lnTo>
                    <a:pt x="420" y="450"/>
                  </a:lnTo>
                  <a:lnTo>
                    <a:pt x="426" y="458"/>
                  </a:lnTo>
                  <a:lnTo>
                    <a:pt x="428" y="464"/>
                  </a:lnTo>
                  <a:lnTo>
                    <a:pt x="428" y="470"/>
                  </a:lnTo>
                  <a:lnTo>
                    <a:pt x="428" y="472"/>
                  </a:lnTo>
                  <a:lnTo>
                    <a:pt x="428" y="474"/>
                  </a:lnTo>
                  <a:lnTo>
                    <a:pt x="430" y="474"/>
                  </a:lnTo>
                  <a:lnTo>
                    <a:pt x="428" y="474"/>
                  </a:lnTo>
                  <a:lnTo>
                    <a:pt x="426" y="476"/>
                  </a:lnTo>
                  <a:lnTo>
                    <a:pt x="424" y="484"/>
                  </a:lnTo>
                  <a:lnTo>
                    <a:pt x="418" y="492"/>
                  </a:lnTo>
                  <a:lnTo>
                    <a:pt x="414" y="496"/>
                  </a:lnTo>
                  <a:lnTo>
                    <a:pt x="414" y="502"/>
                  </a:lnTo>
                  <a:lnTo>
                    <a:pt x="414" y="506"/>
                  </a:lnTo>
                  <a:lnTo>
                    <a:pt x="414" y="508"/>
                  </a:lnTo>
                  <a:lnTo>
                    <a:pt x="416" y="508"/>
                  </a:lnTo>
                  <a:lnTo>
                    <a:pt x="416" y="506"/>
                  </a:lnTo>
                  <a:lnTo>
                    <a:pt x="410" y="514"/>
                  </a:lnTo>
                  <a:lnTo>
                    <a:pt x="408" y="522"/>
                  </a:lnTo>
                  <a:lnTo>
                    <a:pt x="406" y="528"/>
                  </a:lnTo>
                  <a:lnTo>
                    <a:pt x="404" y="538"/>
                  </a:lnTo>
                  <a:lnTo>
                    <a:pt x="404" y="542"/>
                  </a:lnTo>
                  <a:lnTo>
                    <a:pt x="402" y="542"/>
                  </a:lnTo>
                  <a:lnTo>
                    <a:pt x="404" y="544"/>
                  </a:lnTo>
                  <a:lnTo>
                    <a:pt x="402" y="542"/>
                  </a:lnTo>
                  <a:lnTo>
                    <a:pt x="398" y="548"/>
                  </a:lnTo>
                  <a:lnTo>
                    <a:pt x="396" y="556"/>
                  </a:lnTo>
                  <a:lnTo>
                    <a:pt x="394" y="564"/>
                  </a:lnTo>
                  <a:lnTo>
                    <a:pt x="394" y="570"/>
                  </a:lnTo>
                  <a:lnTo>
                    <a:pt x="394" y="578"/>
                  </a:lnTo>
                  <a:lnTo>
                    <a:pt x="396" y="578"/>
                  </a:lnTo>
                  <a:lnTo>
                    <a:pt x="392" y="578"/>
                  </a:lnTo>
                  <a:lnTo>
                    <a:pt x="386" y="584"/>
                  </a:lnTo>
                  <a:lnTo>
                    <a:pt x="380" y="592"/>
                  </a:lnTo>
                  <a:lnTo>
                    <a:pt x="378" y="598"/>
                  </a:lnTo>
                  <a:lnTo>
                    <a:pt x="376" y="606"/>
                  </a:lnTo>
                  <a:lnTo>
                    <a:pt x="372" y="622"/>
                  </a:lnTo>
                  <a:lnTo>
                    <a:pt x="370" y="624"/>
                  </a:lnTo>
                  <a:lnTo>
                    <a:pt x="372" y="624"/>
                  </a:lnTo>
                  <a:lnTo>
                    <a:pt x="372" y="622"/>
                  </a:lnTo>
                  <a:lnTo>
                    <a:pt x="370" y="624"/>
                  </a:lnTo>
                  <a:lnTo>
                    <a:pt x="372" y="624"/>
                  </a:lnTo>
                  <a:lnTo>
                    <a:pt x="372" y="622"/>
                  </a:lnTo>
                  <a:lnTo>
                    <a:pt x="372" y="624"/>
                  </a:lnTo>
                  <a:lnTo>
                    <a:pt x="372" y="622"/>
                  </a:lnTo>
                  <a:lnTo>
                    <a:pt x="372" y="624"/>
                  </a:lnTo>
                  <a:lnTo>
                    <a:pt x="368" y="620"/>
                  </a:lnTo>
                  <a:lnTo>
                    <a:pt x="372" y="650"/>
                  </a:lnTo>
                  <a:lnTo>
                    <a:pt x="372" y="652"/>
                  </a:lnTo>
                  <a:lnTo>
                    <a:pt x="374" y="654"/>
                  </a:lnTo>
                  <a:lnTo>
                    <a:pt x="380" y="662"/>
                  </a:lnTo>
                  <a:lnTo>
                    <a:pt x="384" y="668"/>
                  </a:lnTo>
                  <a:lnTo>
                    <a:pt x="382" y="684"/>
                  </a:lnTo>
                  <a:lnTo>
                    <a:pt x="380" y="692"/>
                  </a:lnTo>
                  <a:lnTo>
                    <a:pt x="382" y="696"/>
                  </a:lnTo>
                  <a:lnTo>
                    <a:pt x="384" y="698"/>
                  </a:lnTo>
                  <a:lnTo>
                    <a:pt x="384" y="696"/>
                  </a:lnTo>
                  <a:lnTo>
                    <a:pt x="382" y="696"/>
                  </a:lnTo>
                  <a:lnTo>
                    <a:pt x="382" y="708"/>
                  </a:lnTo>
                  <a:lnTo>
                    <a:pt x="382" y="712"/>
                  </a:lnTo>
                  <a:lnTo>
                    <a:pt x="384" y="714"/>
                  </a:lnTo>
                  <a:lnTo>
                    <a:pt x="394" y="720"/>
                  </a:lnTo>
                  <a:lnTo>
                    <a:pt x="402" y="728"/>
                  </a:lnTo>
                  <a:lnTo>
                    <a:pt x="406" y="732"/>
                  </a:lnTo>
                  <a:lnTo>
                    <a:pt x="406" y="736"/>
                  </a:lnTo>
                  <a:lnTo>
                    <a:pt x="406" y="738"/>
                  </a:lnTo>
                  <a:lnTo>
                    <a:pt x="406" y="744"/>
                  </a:lnTo>
                  <a:lnTo>
                    <a:pt x="408" y="748"/>
                  </a:lnTo>
                  <a:lnTo>
                    <a:pt x="412" y="750"/>
                  </a:lnTo>
                  <a:lnTo>
                    <a:pt x="420" y="752"/>
                  </a:lnTo>
                  <a:lnTo>
                    <a:pt x="424" y="752"/>
                  </a:lnTo>
                  <a:lnTo>
                    <a:pt x="436" y="750"/>
                  </a:lnTo>
                  <a:lnTo>
                    <a:pt x="438" y="738"/>
                  </a:lnTo>
                  <a:lnTo>
                    <a:pt x="436" y="738"/>
                  </a:lnTo>
                  <a:lnTo>
                    <a:pt x="436" y="740"/>
                  </a:lnTo>
                  <a:lnTo>
                    <a:pt x="438" y="738"/>
                  </a:lnTo>
                  <a:lnTo>
                    <a:pt x="458" y="726"/>
                  </a:lnTo>
                  <a:lnTo>
                    <a:pt x="462" y="724"/>
                  </a:lnTo>
                  <a:lnTo>
                    <a:pt x="464" y="724"/>
                  </a:lnTo>
                  <a:lnTo>
                    <a:pt x="464" y="722"/>
                  </a:lnTo>
                  <a:lnTo>
                    <a:pt x="464" y="720"/>
                  </a:lnTo>
                  <a:lnTo>
                    <a:pt x="462" y="720"/>
                  </a:lnTo>
                  <a:lnTo>
                    <a:pt x="460" y="718"/>
                  </a:lnTo>
                  <a:lnTo>
                    <a:pt x="458" y="716"/>
                  </a:lnTo>
                  <a:lnTo>
                    <a:pt x="460" y="708"/>
                  </a:lnTo>
                  <a:lnTo>
                    <a:pt x="460" y="706"/>
                  </a:lnTo>
                  <a:lnTo>
                    <a:pt x="460" y="708"/>
                  </a:lnTo>
                  <a:lnTo>
                    <a:pt x="460" y="706"/>
                  </a:lnTo>
                  <a:lnTo>
                    <a:pt x="460" y="708"/>
                  </a:lnTo>
                  <a:lnTo>
                    <a:pt x="468" y="700"/>
                  </a:lnTo>
                  <a:lnTo>
                    <a:pt x="466" y="698"/>
                  </a:lnTo>
                  <a:lnTo>
                    <a:pt x="466" y="700"/>
                  </a:lnTo>
                  <a:lnTo>
                    <a:pt x="468" y="700"/>
                  </a:lnTo>
                  <a:lnTo>
                    <a:pt x="472" y="702"/>
                  </a:lnTo>
                  <a:lnTo>
                    <a:pt x="478" y="708"/>
                  </a:lnTo>
                  <a:lnTo>
                    <a:pt x="486" y="720"/>
                  </a:lnTo>
                  <a:lnTo>
                    <a:pt x="492" y="730"/>
                  </a:lnTo>
                  <a:lnTo>
                    <a:pt x="494" y="732"/>
                  </a:lnTo>
                  <a:lnTo>
                    <a:pt x="496" y="734"/>
                  </a:lnTo>
                  <a:lnTo>
                    <a:pt x="498" y="734"/>
                  </a:lnTo>
                  <a:lnTo>
                    <a:pt x="498" y="732"/>
                  </a:lnTo>
                  <a:lnTo>
                    <a:pt x="498" y="730"/>
                  </a:lnTo>
                  <a:lnTo>
                    <a:pt x="498" y="728"/>
                  </a:lnTo>
                  <a:lnTo>
                    <a:pt x="496" y="730"/>
                  </a:lnTo>
                  <a:lnTo>
                    <a:pt x="496" y="732"/>
                  </a:lnTo>
                  <a:lnTo>
                    <a:pt x="522" y="734"/>
                  </a:lnTo>
                  <a:lnTo>
                    <a:pt x="530" y="724"/>
                  </a:lnTo>
                  <a:lnTo>
                    <a:pt x="546" y="720"/>
                  </a:lnTo>
                  <a:lnTo>
                    <a:pt x="546" y="718"/>
                  </a:lnTo>
                  <a:lnTo>
                    <a:pt x="546" y="720"/>
                  </a:lnTo>
                  <a:lnTo>
                    <a:pt x="552" y="722"/>
                  </a:lnTo>
                  <a:lnTo>
                    <a:pt x="564" y="724"/>
                  </a:lnTo>
                  <a:lnTo>
                    <a:pt x="568" y="728"/>
                  </a:lnTo>
                  <a:lnTo>
                    <a:pt x="570" y="732"/>
                  </a:lnTo>
                  <a:lnTo>
                    <a:pt x="570" y="736"/>
                  </a:lnTo>
                  <a:lnTo>
                    <a:pt x="572" y="738"/>
                  </a:lnTo>
                  <a:lnTo>
                    <a:pt x="582" y="754"/>
                  </a:lnTo>
                  <a:lnTo>
                    <a:pt x="584" y="758"/>
                  </a:lnTo>
                  <a:lnTo>
                    <a:pt x="582" y="762"/>
                  </a:lnTo>
                  <a:lnTo>
                    <a:pt x="580" y="770"/>
                  </a:lnTo>
                  <a:lnTo>
                    <a:pt x="578" y="774"/>
                  </a:lnTo>
                  <a:lnTo>
                    <a:pt x="578" y="776"/>
                  </a:lnTo>
                  <a:lnTo>
                    <a:pt x="572" y="780"/>
                  </a:lnTo>
                  <a:lnTo>
                    <a:pt x="564" y="786"/>
                  </a:lnTo>
                  <a:lnTo>
                    <a:pt x="562" y="790"/>
                  </a:lnTo>
                  <a:lnTo>
                    <a:pt x="564" y="790"/>
                  </a:lnTo>
                  <a:lnTo>
                    <a:pt x="562" y="790"/>
                  </a:lnTo>
                  <a:lnTo>
                    <a:pt x="560" y="800"/>
                  </a:lnTo>
                  <a:lnTo>
                    <a:pt x="562" y="802"/>
                  </a:lnTo>
                  <a:lnTo>
                    <a:pt x="562" y="816"/>
                  </a:lnTo>
                  <a:lnTo>
                    <a:pt x="564" y="822"/>
                  </a:lnTo>
                  <a:lnTo>
                    <a:pt x="566" y="826"/>
                  </a:lnTo>
                  <a:lnTo>
                    <a:pt x="568" y="828"/>
                  </a:lnTo>
                  <a:lnTo>
                    <a:pt x="570" y="832"/>
                  </a:lnTo>
                  <a:lnTo>
                    <a:pt x="572" y="838"/>
                  </a:lnTo>
                  <a:lnTo>
                    <a:pt x="574" y="840"/>
                  </a:lnTo>
                  <a:lnTo>
                    <a:pt x="576" y="840"/>
                  </a:lnTo>
                  <a:lnTo>
                    <a:pt x="576" y="838"/>
                  </a:lnTo>
                  <a:lnTo>
                    <a:pt x="574" y="838"/>
                  </a:lnTo>
                  <a:lnTo>
                    <a:pt x="578" y="848"/>
                  </a:lnTo>
                  <a:lnTo>
                    <a:pt x="594" y="856"/>
                  </a:lnTo>
                  <a:lnTo>
                    <a:pt x="600" y="856"/>
                  </a:lnTo>
                  <a:lnTo>
                    <a:pt x="616" y="858"/>
                  </a:lnTo>
                  <a:lnTo>
                    <a:pt x="628" y="860"/>
                  </a:lnTo>
                  <a:lnTo>
                    <a:pt x="636" y="860"/>
                  </a:lnTo>
                  <a:lnTo>
                    <a:pt x="650" y="858"/>
                  </a:lnTo>
                  <a:lnTo>
                    <a:pt x="660" y="854"/>
                  </a:lnTo>
                  <a:lnTo>
                    <a:pt x="676" y="846"/>
                  </a:lnTo>
                  <a:lnTo>
                    <a:pt x="676" y="844"/>
                  </a:lnTo>
                  <a:lnTo>
                    <a:pt x="676" y="846"/>
                  </a:lnTo>
                  <a:lnTo>
                    <a:pt x="680" y="846"/>
                  </a:lnTo>
                  <a:lnTo>
                    <a:pt x="690" y="844"/>
                  </a:lnTo>
                  <a:lnTo>
                    <a:pt x="700" y="842"/>
                  </a:lnTo>
                  <a:lnTo>
                    <a:pt x="708" y="842"/>
                  </a:lnTo>
                  <a:lnTo>
                    <a:pt x="712" y="840"/>
                  </a:lnTo>
                  <a:lnTo>
                    <a:pt x="714" y="838"/>
                  </a:lnTo>
                  <a:lnTo>
                    <a:pt x="712" y="828"/>
                  </a:lnTo>
                  <a:lnTo>
                    <a:pt x="712" y="826"/>
                  </a:lnTo>
                  <a:lnTo>
                    <a:pt x="716" y="822"/>
                  </a:lnTo>
                  <a:lnTo>
                    <a:pt x="724" y="820"/>
                  </a:lnTo>
                  <a:lnTo>
                    <a:pt x="726" y="818"/>
                  </a:lnTo>
                  <a:lnTo>
                    <a:pt x="728" y="818"/>
                  </a:lnTo>
                  <a:lnTo>
                    <a:pt x="736" y="810"/>
                  </a:lnTo>
                  <a:lnTo>
                    <a:pt x="734" y="808"/>
                  </a:lnTo>
                  <a:lnTo>
                    <a:pt x="734" y="810"/>
                  </a:lnTo>
                  <a:lnTo>
                    <a:pt x="744" y="812"/>
                  </a:lnTo>
                  <a:lnTo>
                    <a:pt x="760" y="814"/>
                  </a:lnTo>
                  <a:lnTo>
                    <a:pt x="764" y="816"/>
                  </a:lnTo>
                  <a:lnTo>
                    <a:pt x="764" y="818"/>
                  </a:lnTo>
                  <a:lnTo>
                    <a:pt x="766" y="820"/>
                  </a:lnTo>
                  <a:lnTo>
                    <a:pt x="770" y="822"/>
                  </a:lnTo>
                  <a:lnTo>
                    <a:pt x="774" y="820"/>
                  </a:lnTo>
                  <a:lnTo>
                    <a:pt x="776" y="820"/>
                  </a:lnTo>
                  <a:lnTo>
                    <a:pt x="780" y="822"/>
                  </a:lnTo>
                  <a:lnTo>
                    <a:pt x="782" y="822"/>
                  </a:lnTo>
                  <a:lnTo>
                    <a:pt x="782" y="826"/>
                  </a:lnTo>
                  <a:lnTo>
                    <a:pt x="782" y="828"/>
                  </a:lnTo>
                  <a:lnTo>
                    <a:pt x="798" y="836"/>
                  </a:lnTo>
                  <a:lnTo>
                    <a:pt x="816" y="844"/>
                  </a:lnTo>
                  <a:lnTo>
                    <a:pt x="822" y="844"/>
                  </a:lnTo>
                  <a:lnTo>
                    <a:pt x="830" y="844"/>
                  </a:lnTo>
                  <a:lnTo>
                    <a:pt x="836" y="842"/>
                  </a:lnTo>
                  <a:lnTo>
                    <a:pt x="836" y="840"/>
                  </a:lnTo>
                  <a:lnTo>
                    <a:pt x="836" y="842"/>
                  </a:lnTo>
                  <a:lnTo>
                    <a:pt x="852" y="846"/>
                  </a:lnTo>
                  <a:lnTo>
                    <a:pt x="868" y="846"/>
                  </a:lnTo>
                  <a:lnTo>
                    <a:pt x="878" y="850"/>
                  </a:lnTo>
                  <a:lnTo>
                    <a:pt x="878" y="848"/>
                  </a:lnTo>
                  <a:lnTo>
                    <a:pt x="876" y="848"/>
                  </a:lnTo>
                  <a:lnTo>
                    <a:pt x="878" y="8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3" name="Freeform 273"/>
            <p:cNvSpPr>
              <a:spLocks/>
            </p:cNvSpPr>
            <p:nvPr/>
          </p:nvSpPr>
          <p:spPr bwMode="auto">
            <a:xfrm>
              <a:off x="3428" y="3938"/>
              <a:ext cx="156" cy="300"/>
            </a:xfrm>
            <a:custGeom>
              <a:avLst/>
              <a:gdLst>
                <a:gd name="T0" fmla="*/ 150 w 156"/>
                <a:gd name="T1" fmla="*/ 124 h 300"/>
                <a:gd name="T2" fmla="*/ 142 w 156"/>
                <a:gd name="T3" fmla="*/ 116 h 300"/>
                <a:gd name="T4" fmla="*/ 138 w 156"/>
                <a:gd name="T5" fmla="*/ 108 h 300"/>
                <a:gd name="T6" fmla="*/ 134 w 156"/>
                <a:gd name="T7" fmla="*/ 94 h 300"/>
                <a:gd name="T8" fmla="*/ 112 w 156"/>
                <a:gd name="T9" fmla="*/ 78 h 300"/>
                <a:gd name="T10" fmla="*/ 108 w 156"/>
                <a:gd name="T11" fmla="*/ 60 h 300"/>
                <a:gd name="T12" fmla="*/ 70 w 156"/>
                <a:gd name="T13" fmla="*/ 36 h 300"/>
                <a:gd name="T14" fmla="*/ 40 w 156"/>
                <a:gd name="T15" fmla="*/ 16 h 300"/>
                <a:gd name="T16" fmla="*/ 38 w 156"/>
                <a:gd name="T17" fmla="*/ 24 h 300"/>
                <a:gd name="T18" fmla="*/ 24 w 156"/>
                <a:gd name="T19" fmla="*/ 54 h 300"/>
                <a:gd name="T20" fmla="*/ 22 w 156"/>
                <a:gd name="T21" fmla="*/ 56 h 300"/>
                <a:gd name="T22" fmla="*/ 20 w 156"/>
                <a:gd name="T23" fmla="*/ 64 h 300"/>
                <a:gd name="T24" fmla="*/ 20 w 156"/>
                <a:gd name="T25" fmla="*/ 96 h 300"/>
                <a:gd name="T26" fmla="*/ 40 w 156"/>
                <a:gd name="T27" fmla="*/ 88 h 300"/>
                <a:gd name="T28" fmla="*/ 52 w 156"/>
                <a:gd name="T29" fmla="*/ 108 h 300"/>
                <a:gd name="T30" fmla="*/ 38 w 156"/>
                <a:gd name="T31" fmla="*/ 132 h 300"/>
                <a:gd name="T32" fmla="*/ 46 w 156"/>
                <a:gd name="T33" fmla="*/ 158 h 300"/>
                <a:gd name="T34" fmla="*/ 46 w 156"/>
                <a:gd name="T35" fmla="*/ 190 h 300"/>
                <a:gd name="T36" fmla="*/ 46 w 156"/>
                <a:gd name="T37" fmla="*/ 204 h 300"/>
                <a:gd name="T38" fmla="*/ 46 w 156"/>
                <a:gd name="T39" fmla="*/ 208 h 300"/>
                <a:gd name="T40" fmla="*/ 38 w 156"/>
                <a:gd name="T41" fmla="*/ 216 h 300"/>
                <a:gd name="T42" fmla="*/ 24 w 156"/>
                <a:gd name="T43" fmla="*/ 222 h 300"/>
                <a:gd name="T44" fmla="*/ 24 w 156"/>
                <a:gd name="T45" fmla="*/ 234 h 300"/>
                <a:gd name="T46" fmla="*/ 20 w 156"/>
                <a:gd name="T47" fmla="*/ 244 h 300"/>
                <a:gd name="T48" fmla="*/ 16 w 156"/>
                <a:gd name="T49" fmla="*/ 244 h 300"/>
                <a:gd name="T50" fmla="*/ 16 w 156"/>
                <a:gd name="T51" fmla="*/ 248 h 300"/>
                <a:gd name="T52" fmla="*/ 10 w 156"/>
                <a:gd name="T53" fmla="*/ 250 h 300"/>
                <a:gd name="T54" fmla="*/ 6 w 156"/>
                <a:gd name="T55" fmla="*/ 254 h 300"/>
                <a:gd name="T56" fmla="*/ 2 w 156"/>
                <a:gd name="T57" fmla="*/ 256 h 300"/>
                <a:gd name="T58" fmla="*/ 0 w 156"/>
                <a:gd name="T59" fmla="*/ 260 h 300"/>
                <a:gd name="T60" fmla="*/ 4 w 156"/>
                <a:gd name="T61" fmla="*/ 266 h 300"/>
                <a:gd name="T62" fmla="*/ 6 w 156"/>
                <a:gd name="T63" fmla="*/ 268 h 300"/>
                <a:gd name="T64" fmla="*/ 10 w 156"/>
                <a:gd name="T65" fmla="*/ 268 h 300"/>
                <a:gd name="T66" fmla="*/ 12 w 156"/>
                <a:gd name="T67" fmla="*/ 274 h 300"/>
                <a:gd name="T68" fmla="*/ 4 w 156"/>
                <a:gd name="T69" fmla="*/ 280 h 300"/>
                <a:gd name="T70" fmla="*/ 2 w 156"/>
                <a:gd name="T71" fmla="*/ 284 h 300"/>
                <a:gd name="T72" fmla="*/ 4 w 156"/>
                <a:gd name="T73" fmla="*/ 288 h 300"/>
                <a:gd name="T74" fmla="*/ 2 w 156"/>
                <a:gd name="T75" fmla="*/ 294 h 300"/>
                <a:gd name="T76" fmla="*/ 4 w 156"/>
                <a:gd name="T77" fmla="*/ 296 h 300"/>
                <a:gd name="T78" fmla="*/ 6 w 156"/>
                <a:gd name="T79" fmla="*/ 300 h 300"/>
                <a:gd name="T80" fmla="*/ 22 w 156"/>
                <a:gd name="T81" fmla="*/ 300 h 300"/>
                <a:gd name="T82" fmla="*/ 24 w 156"/>
                <a:gd name="T83" fmla="*/ 298 h 300"/>
                <a:gd name="T84" fmla="*/ 30 w 156"/>
                <a:gd name="T85" fmla="*/ 292 h 300"/>
                <a:gd name="T86" fmla="*/ 32 w 156"/>
                <a:gd name="T87" fmla="*/ 284 h 300"/>
                <a:gd name="T88" fmla="*/ 32 w 156"/>
                <a:gd name="T89" fmla="*/ 284 h 300"/>
                <a:gd name="T90" fmla="*/ 36 w 156"/>
                <a:gd name="T91" fmla="*/ 284 h 300"/>
                <a:gd name="T92" fmla="*/ 46 w 156"/>
                <a:gd name="T93" fmla="*/ 276 h 300"/>
                <a:gd name="T94" fmla="*/ 64 w 156"/>
                <a:gd name="T95" fmla="*/ 280 h 300"/>
                <a:gd name="T96" fmla="*/ 70 w 156"/>
                <a:gd name="T97" fmla="*/ 280 h 300"/>
                <a:gd name="T98" fmla="*/ 72 w 156"/>
                <a:gd name="T99" fmla="*/ 276 h 300"/>
                <a:gd name="T100" fmla="*/ 82 w 156"/>
                <a:gd name="T101" fmla="*/ 270 h 300"/>
                <a:gd name="T102" fmla="*/ 102 w 156"/>
                <a:gd name="T103" fmla="*/ 274 h 300"/>
                <a:gd name="T104" fmla="*/ 118 w 156"/>
                <a:gd name="T105" fmla="*/ 256 h 300"/>
                <a:gd name="T106" fmla="*/ 118 w 156"/>
                <a:gd name="T107" fmla="*/ 232 h 300"/>
                <a:gd name="T108" fmla="*/ 140 w 156"/>
                <a:gd name="T109" fmla="*/ 216 h 300"/>
                <a:gd name="T110" fmla="*/ 156 w 156"/>
                <a:gd name="T111" fmla="*/ 176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300"/>
                <a:gd name="T170" fmla="*/ 156 w 156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300">
                  <a:moveTo>
                    <a:pt x="152" y="158"/>
                  </a:moveTo>
                  <a:lnTo>
                    <a:pt x="150" y="124"/>
                  </a:lnTo>
                  <a:lnTo>
                    <a:pt x="142" y="116"/>
                  </a:lnTo>
                  <a:lnTo>
                    <a:pt x="138" y="108"/>
                  </a:lnTo>
                  <a:lnTo>
                    <a:pt x="136" y="102"/>
                  </a:lnTo>
                  <a:lnTo>
                    <a:pt x="134" y="94"/>
                  </a:lnTo>
                  <a:lnTo>
                    <a:pt x="112" y="78"/>
                  </a:lnTo>
                  <a:lnTo>
                    <a:pt x="110" y="70"/>
                  </a:lnTo>
                  <a:lnTo>
                    <a:pt x="108" y="60"/>
                  </a:lnTo>
                  <a:lnTo>
                    <a:pt x="100" y="44"/>
                  </a:lnTo>
                  <a:lnTo>
                    <a:pt x="70" y="36"/>
                  </a:lnTo>
                  <a:lnTo>
                    <a:pt x="54" y="22"/>
                  </a:lnTo>
                  <a:lnTo>
                    <a:pt x="40" y="16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2" y="38"/>
                  </a:lnTo>
                  <a:lnTo>
                    <a:pt x="24" y="54"/>
                  </a:lnTo>
                  <a:lnTo>
                    <a:pt x="22" y="56"/>
                  </a:lnTo>
                  <a:lnTo>
                    <a:pt x="20" y="60"/>
                  </a:lnTo>
                  <a:lnTo>
                    <a:pt x="20" y="64"/>
                  </a:lnTo>
                  <a:lnTo>
                    <a:pt x="20" y="96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52" y="94"/>
                  </a:lnTo>
                  <a:lnTo>
                    <a:pt x="52" y="108"/>
                  </a:lnTo>
                  <a:lnTo>
                    <a:pt x="46" y="124"/>
                  </a:lnTo>
                  <a:lnTo>
                    <a:pt x="38" y="132"/>
                  </a:lnTo>
                  <a:lnTo>
                    <a:pt x="38" y="148"/>
                  </a:lnTo>
                  <a:lnTo>
                    <a:pt x="46" y="158"/>
                  </a:lnTo>
                  <a:lnTo>
                    <a:pt x="48" y="174"/>
                  </a:lnTo>
                  <a:lnTo>
                    <a:pt x="46" y="190"/>
                  </a:lnTo>
                  <a:lnTo>
                    <a:pt x="46" y="204"/>
                  </a:lnTo>
                  <a:lnTo>
                    <a:pt x="46" y="208"/>
                  </a:lnTo>
                  <a:lnTo>
                    <a:pt x="44" y="212"/>
                  </a:lnTo>
                  <a:lnTo>
                    <a:pt x="38" y="216"/>
                  </a:lnTo>
                  <a:lnTo>
                    <a:pt x="24" y="222"/>
                  </a:lnTo>
                  <a:lnTo>
                    <a:pt x="24" y="234"/>
                  </a:lnTo>
                  <a:lnTo>
                    <a:pt x="22" y="240"/>
                  </a:lnTo>
                  <a:lnTo>
                    <a:pt x="20" y="244"/>
                  </a:lnTo>
                  <a:lnTo>
                    <a:pt x="16" y="244"/>
                  </a:lnTo>
                  <a:lnTo>
                    <a:pt x="16" y="248"/>
                  </a:lnTo>
                  <a:lnTo>
                    <a:pt x="10" y="250"/>
                  </a:lnTo>
                  <a:lnTo>
                    <a:pt x="6" y="254"/>
                  </a:lnTo>
                  <a:lnTo>
                    <a:pt x="2" y="256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4" y="266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10" y="268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4" y="280"/>
                  </a:lnTo>
                  <a:lnTo>
                    <a:pt x="2" y="282"/>
                  </a:lnTo>
                  <a:lnTo>
                    <a:pt x="2" y="284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4" y="300"/>
                  </a:lnTo>
                  <a:lnTo>
                    <a:pt x="6" y="300"/>
                  </a:lnTo>
                  <a:lnTo>
                    <a:pt x="10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30" y="292"/>
                  </a:lnTo>
                  <a:lnTo>
                    <a:pt x="32" y="288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42" y="286"/>
                  </a:lnTo>
                  <a:lnTo>
                    <a:pt x="46" y="276"/>
                  </a:lnTo>
                  <a:lnTo>
                    <a:pt x="64" y="280"/>
                  </a:lnTo>
                  <a:lnTo>
                    <a:pt x="70" y="280"/>
                  </a:lnTo>
                  <a:lnTo>
                    <a:pt x="72" y="278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2" y="270"/>
                  </a:lnTo>
                  <a:lnTo>
                    <a:pt x="102" y="276"/>
                  </a:lnTo>
                  <a:lnTo>
                    <a:pt x="102" y="274"/>
                  </a:lnTo>
                  <a:lnTo>
                    <a:pt x="118" y="256"/>
                  </a:lnTo>
                  <a:lnTo>
                    <a:pt x="110" y="252"/>
                  </a:lnTo>
                  <a:lnTo>
                    <a:pt x="118" y="232"/>
                  </a:lnTo>
                  <a:lnTo>
                    <a:pt x="126" y="220"/>
                  </a:lnTo>
                  <a:lnTo>
                    <a:pt x="140" y="216"/>
                  </a:lnTo>
                  <a:lnTo>
                    <a:pt x="150" y="196"/>
                  </a:lnTo>
                  <a:lnTo>
                    <a:pt x="156" y="176"/>
                  </a:lnTo>
                  <a:lnTo>
                    <a:pt x="152" y="15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4" name="Freeform 274"/>
            <p:cNvSpPr>
              <a:spLocks/>
            </p:cNvSpPr>
            <p:nvPr/>
          </p:nvSpPr>
          <p:spPr bwMode="auto">
            <a:xfrm>
              <a:off x="3426" y="3938"/>
              <a:ext cx="160" cy="302"/>
            </a:xfrm>
            <a:custGeom>
              <a:avLst/>
              <a:gdLst>
                <a:gd name="T0" fmla="*/ 142 w 160"/>
                <a:gd name="T1" fmla="*/ 108 h 302"/>
                <a:gd name="T2" fmla="*/ 114 w 160"/>
                <a:gd name="T3" fmla="*/ 78 h 302"/>
                <a:gd name="T4" fmla="*/ 58 w 160"/>
                <a:gd name="T5" fmla="*/ 20 h 302"/>
                <a:gd name="T6" fmla="*/ 26 w 160"/>
                <a:gd name="T7" fmla="*/ 52 h 302"/>
                <a:gd name="T8" fmla="*/ 20 w 160"/>
                <a:gd name="T9" fmla="*/ 100 h 302"/>
                <a:gd name="T10" fmla="*/ 46 w 160"/>
                <a:gd name="T11" fmla="*/ 160 h 302"/>
                <a:gd name="T12" fmla="*/ 46 w 160"/>
                <a:gd name="T13" fmla="*/ 204 h 302"/>
                <a:gd name="T14" fmla="*/ 40 w 160"/>
                <a:gd name="T15" fmla="*/ 216 h 302"/>
                <a:gd name="T16" fmla="*/ 22 w 160"/>
                <a:gd name="T17" fmla="*/ 236 h 302"/>
                <a:gd name="T18" fmla="*/ 18 w 160"/>
                <a:gd name="T19" fmla="*/ 246 h 302"/>
                <a:gd name="T20" fmla="*/ 18 w 160"/>
                <a:gd name="T21" fmla="*/ 248 h 302"/>
                <a:gd name="T22" fmla="*/ 18 w 160"/>
                <a:gd name="T23" fmla="*/ 246 h 302"/>
                <a:gd name="T24" fmla="*/ 6 w 160"/>
                <a:gd name="T25" fmla="*/ 254 h 302"/>
                <a:gd name="T26" fmla="*/ 2 w 160"/>
                <a:gd name="T27" fmla="*/ 264 h 302"/>
                <a:gd name="T28" fmla="*/ 8 w 160"/>
                <a:gd name="T29" fmla="*/ 270 h 302"/>
                <a:gd name="T30" fmla="*/ 12 w 160"/>
                <a:gd name="T31" fmla="*/ 272 h 302"/>
                <a:gd name="T32" fmla="*/ 10 w 160"/>
                <a:gd name="T33" fmla="*/ 274 h 302"/>
                <a:gd name="T34" fmla="*/ 4 w 160"/>
                <a:gd name="T35" fmla="*/ 284 h 302"/>
                <a:gd name="T36" fmla="*/ 4 w 160"/>
                <a:gd name="T37" fmla="*/ 296 h 302"/>
                <a:gd name="T38" fmla="*/ 12 w 160"/>
                <a:gd name="T39" fmla="*/ 302 h 302"/>
                <a:gd name="T40" fmla="*/ 36 w 160"/>
                <a:gd name="T41" fmla="*/ 288 h 302"/>
                <a:gd name="T42" fmla="*/ 34 w 160"/>
                <a:gd name="T43" fmla="*/ 284 h 302"/>
                <a:gd name="T44" fmla="*/ 38 w 160"/>
                <a:gd name="T45" fmla="*/ 286 h 302"/>
                <a:gd name="T46" fmla="*/ 66 w 160"/>
                <a:gd name="T47" fmla="*/ 282 h 302"/>
                <a:gd name="T48" fmla="*/ 76 w 160"/>
                <a:gd name="T49" fmla="*/ 278 h 302"/>
                <a:gd name="T50" fmla="*/ 122 w 160"/>
                <a:gd name="T51" fmla="*/ 254 h 302"/>
                <a:gd name="T52" fmla="*/ 160 w 160"/>
                <a:gd name="T53" fmla="*/ 178 h 302"/>
                <a:gd name="T54" fmla="*/ 140 w 160"/>
                <a:gd name="T55" fmla="*/ 216 h 302"/>
                <a:gd name="T56" fmla="*/ 120 w 160"/>
                <a:gd name="T57" fmla="*/ 254 h 302"/>
                <a:gd name="T58" fmla="*/ 74 w 160"/>
                <a:gd name="T59" fmla="*/ 278 h 302"/>
                <a:gd name="T60" fmla="*/ 72 w 160"/>
                <a:gd name="T61" fmla="*/ 278 h 302"/>
                <a:gd name="T62" fmla="*/ 70 w 160"/>
                <a:gd name="T63" fmla="*/ 278 h 302"/>
                <a:gd name="T64" fmla="*/ 42 w 160"/>
                <a:gd name="T65" fmla="*/ 284 h 302"/>
                <a:gd name="T66" fmla="*/ 34 w 160"/>
                <a:gd name="T67" fmla="*/ 282 h 302"/>
                <a:gd name="T68" fmla="*/ 30 w 160"/>
                <a:gd name="T69" fmla="*/ 292 h 302"/>
                <a:gd name="T70" fmla="*/ 12 w 160"/>
                <a:gd name="T71" fmla="*/ 298 h 302"/>
                <a:gd name="T72" fmla="*/ 6 w 160"/>
                <a:gd name="T73" fmla="*/ 294 h 302"/>
                <a:gd name="T74" fmla="*/ 6 w 160"/>
                <a:gd name="T75" fmla="*/ 282 h 302"/>
                <a:gd name="T76" fmla="*/ 6 w 160"/>
                <a:gd name="T77" fmla="*/ 282 h 302"/>
                <a:gd name="T78" fmla="*/ 16 w 160"/>
                <a:gd name="T79" fmla="*/ 274 h 302"/>
                <a:gd name="T80" fmla="*/ 8 w 160"/>
                <a:gd name="T81" fmla="*/ 266 h 302"/>
                <a:gd name="T82" fmla="*/ 6 w 160"/>
                <a:gd name="T83" fmla="*/ 266 h 302"/>
                <a:gd name="T84" fmla="*/ 8 w 160"/>
                <a:gd name="T85" fmla="*/ 268 h 302"/>
                <a:gd name="T86" fmla="*/ 4 w 160"/>
                <a:gd name="T87" fmla="*/ 260 h 302"/>
                <a:gd name="T88" fmla="*/ 4 w 160"/>
                <a:gd name="T89" fmla="*/ 260 h 302"/>
                <a:gd name="T90" fmla="*/ 4 w 160"/>
                <a:gd name="T91" fmla="*/ 260 h 302"/>
                <a:gd name="T92" fmla="*/ 14 w 160"/>
                <a:gd name="T93" fmla="*/ 252 h 302"/>
                <a:gd name="T94" fmla="*/ 20 w 160"/>
                <a:gd name="T95" fmla="*/ 246 h 302"/>
                <a:gd name="T96" fmla="*/ 28 w 160"/>
                <a:gd name="T97" fmla="*/ 236 h 302"/>
                <a:gd name="T98" fmla="*/ 40 w 160"/>
                <a:gd name="T99" fmla="*/ 218 h 302"/>
                <a:gd name="T100" fmla="*/ 48 w 160"/>
                <a:gd name="T101" fmla="*/ 204 h 302"/>
                <a:gd name="T102" fmla="*/ 56 w 160"/>
                <a:gd name="T103" fmla="*/ 108 h 302"/>
                <a:gd name="T104" fmla="*/ 24 w 160"/>
                <a:gd name="T105" fmla="*/ 96 h 302"/>
                <a:gd name="T106" fmla="*/ 28 w 160"/>
                <a:gd name="T107" fmla="*/ 56 h 302"/>
                <a:gd name="T108" fmla="*/ 42 w 160"/>
                <a:gd name="T109" fmla="*/ 0 h 302"/>
                <a:gd name="T110" fmla="*/ 100 w 160"/>
                <a:gd name="T111" fmla="*/ 44 h 302"/>
                <a:gd name="T112" fmla="*/ 112 w 160"/>
                <a:gd name="T113" fmla="*/ 78 h 302"/>
                <a:gd name="T114" fmla="*/ 142 w 160"/>
                <a:gd name="T115" fmla="*/ 116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302"/>
                <a:gd name="T176" fmla="*/ 160 w 160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302">
                  <a:moveTo>
                    <a:pt x="154" y="158"/>
                  </a:moveTo>
                  <a:lnTo>
                    <a:pt x="156" y="158"/>
                  </a:lnTo>
                  <a:lnTo>
                    <a:pt x="154" y="122"/>
                  </a:lnTo>
                  <a:lnTo>
                    <a:pt x="146" y="114"/>
                  </a:lnTo>
                  <a:lnTo>
                    <a:pt x="142" y="108"/>
                  </a:lnTo>
                  <a:lnTo>
                    <a:pt x="138" y="102"/>
                  </a:lnTo>
                  <a:lnTo>
                    <a:pt x="138" y="96"/>
                  </a:lnTo>
                  <a:lnTo>
                    <a:pt x="138" y="94"/>
                  </a:lnTo>
                  <a:lnTo>
                    <a:pt x="116" y="76"/>
                  </a:lnTo>
                  <a:lnTo>
                    <a:pt x="114" y="78"/>
                  </a:lnTo>
                  <a:lnTo>
                    <a:pt x="116" y="78"/>
                  </a:lnTo>
                  <a:lnTo>
                    <a:pt x="114" y="70"/>
                  </a:lnTo>
                  <a:lnTo>
                    <a:pt x="110" y="58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72" y="34"/>
                  </a:lnTo>
                  <a:lnTo>
                    <a:pt x="58" y="20"/>
                  </a:lnTo>
                  <a:lnTo>
                    <a:pt x="44" y="16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2" y="38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20" y="60"/>
                  </a:lnTo>
                  <a:lnTo>
                    <a:pt x="20" y="64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52" y="96"/>
                  </a:lnTo>
                  <a:lnTo>
                    <a:pt x="52" y="108"/>
                  </a:lnTo>
                  <a:lnTo>
                    <a:pt x="46" y="122"/>
                  </a:lnTo>
                  <a:lnTo>
                    <a:pt x="38" y="130"/>
                  </a:lnTo>
                  <a:lnTo>
                    <a:pt x="38" y="148"/>
                  </a:lnTo>
                  <a:lnTo>
                    <a:pt x="46" y="160"/>
                  </a:lnTo>
                  <a:lnTo>
                    <a:pt x="48" y="174"/>
                  </a:lnTo>
                  <a:lnTo>
                    <a:pt x="46" y="190"/>
                  </a:lnTo>
                  <a:lnTo>
                    <a:pt x="46" y="204"/>
                  </a:lnTo>
                  <a:lnTo>
                    <a:pt x="48" y="208"/>
                  </a:lnTo>
                  <a:lnTo>
                    <a:pt x="46" y="210"/>
                  </a:lnTo>
                  <a:lnTo>
                    <a:pt x="40" y="216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4" y="222"/>
                  </a:lnTo>
                  <a:lnTo>
                    <a:pt x="24" y="226"/>
                  </a:lnTo>
                  <a:lnTo>
                    <a:pt x="22" y="236"/>
                  </a:lnTo>
                  <a:lnTo>
                    <a:pt x="20" y="242"/>
                  </a:lnTo>
                  <a:lnTo>
                    <a:pt x="18" y="242"/>
                  </a:lnTo>
                  <a:lnTo>
                    <a:pt x="16" y="244"/>
                  </a:lnTo>
                  <a:lnTo>
                    <a:pt x="16" y="246"/>
                  </a:lnTo>
                  <a:lnTo>
                    <a:pt x="18" y="246"/>
                  </a:lnTo>
                  <a:lnTo>
                    <a:pt x="16" y="246"/>
                  </a:lnTo>
                  <a:lnTo>
                    <a:pt x="18" y="246"/>
                  </a:lnTo>
                  <a:lnTo>
                    <a:pt x="16" y="246"/>
                  </a:lnTo>
                  <a:lnTo>
                    <a:pt x="18" y="248"/>
                  </a:lnTo>
                  <a:lnTo>
                    <a:pt x="18" y="246"/>
                  </a:lnTo>
                  <a:lnTo>
                    <a:pt x="16" y="246"/>
                  </a:lnTo>
                  <a:lnTo>
                    <a:pt x="18" y="248"/>
                  </a:lnTo>
                  <a:lnTo>
                    <a:pt x="18" y="246"/>
                  </a:lnTo>
                  <a:lnTo>
                    <a:pt x="16" y="246"/>
                  </a:lnTo>
                  <a:lnTo>
                    <a:pt x="10" y="248"/>
                  </a:lnTo>
                  <a:lnTo>
                    <a:pt x="8" y="252"/>
                  </a:lnTo>
                  <a:lnTo>
                    <a:pt x="6" y="254"/>
                  </a:lnTo>
                  <a:lnTo>
                    <a:pt x="4" y="256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4"/>
                  </a:lnTo>
                  <a:lnTo>
                    <a:pt x="4" y="266"/>
                  </a:lnTo>
                  <a:lnTo>
                    <a:pt x="4" y="268"/>
                  </a:lnTo>
                  <a:lnTo>
                    <a:pt x="4" y="270"/>
                  </a:lnTo>
                  <a:lnTo>
                    <a:pt x="6" y="270"/>
                  </a:lnTo>
                  <a:lnTo>
                    <a:pt x="8" y="270"/>
                  </a:lnTo>
                  <a:lnTo>
                    <a:pt x="12" y="270"/>
                  </a:lnTo>
                  <a:lnTo>
                    <a:pt x="12" y="272"/>
                  </a:lnTo>
                  <a:lnTo>
                    <a:pt x="10" y="274"/>
                  </a:lnTo>
                  <a:lnTo>
                    <a:pt x="6" y="278"/>
                  </a:lnTo>
                  <a:lnTo>
                    <a:pt x="4" y="280"/>
                  </a:lnTo>
                  <a:lnTo>
                    <a:pt x="2" y="282"/>
                  </a:lnTo>
                  <a:lnTo>
                    <a:pt x="4" y="284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300"/>
                  </a:lnTo>
                  <a:lnTo>
                    <a:pt x="10" y="302"/>
                  </a:lnTo>
                  <a:lnTo>
                    <a:pt x="12" y="302"/>
                  </a:lnTo>
                  <a:lnTo>
                    <a:pt x="24" y="302"/>
                  </a:lnTo>
                  <a:lnTo>
                    <a:pt x="26" y="302"/>
                  </a:lnTo>
                  <a:lnTo>
                    <a:pt x="28" y="300"/>
                  </a:lnTo>
                  <a:lnTo>
                    <a:pt x="34" y="294"/>
                  </a:lnTo>
                  <a:lnTo>
                    <a:pt x="36" y="288"/>
                  </a:lnTo>
                  <a:lnTo>
                    <a:pt x="36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4" y="284"/>
                  </a:lnTo>
                  <a:lnTo>
                    <a:pt x="34" y="286"/>
                  </a:lnTo>
                  <a:lnTo>
                    <a:pt x="36" y="284"/>
                  </a:lnTo>
                  <a:lnTo>
                    <a:pt x="34" y="284"/>
                  </a:lnTo>
                  <a:lnTo>
                    <a:pt x="34" y="286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42" y="288"/>
                  </a:lnTo>
                  <a:lnTo>
                    <a:pt x="44" y="290"/>
                  </a:lnTo>
                  <a:lnTo>
                    <a:pt x="50" y="276"/>
                  </a:lnTo>
                  <a:lnTo>
                    <a:pt x="48" y="276"/>
                  </a:lnTo>
                  <a:lnTo>
                    <a:pt x="48" y="278"/>
                  </a:lnTo>
                  <a:lnTo>
                    <a:pt x="66" y="282"/>
                  </a:lnTo>
                  <a:lnTo>
                    <a:pt x="70" y="282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6" y="276"/>
                  </a:lnTo>
                  <a:lnTo>
                    <a:pt x="74" y="276"/>
                  </a:lnTo>
                  <a:lnTo>
                    <a:pt x="76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6" y="272"/>
                  </a:lnTo>
                  <a:lnTo>
                    <a:pt x="104" y="278"/>
                  </a:lnTo>
                  <a:lnTo>
                    <a:pt x="106" y="276"/>
                  </a:lnTo>
                  <a:lnTo>
                    <a:pt x="124" y="256"/>
                  </a:lnTo>
                  <a:lnTo>
                    <a:pt x="122" y="254"/>
                  </a:lnTo>
                  <a:lnTo>
                    <a:pt x="112" y="250"/>
                  </a:lnTo>
                  <a:lnTo>
                    <a:pt x="112" y="252"/>
                  </a:lnTo>
                  <a:lnTo>
                    <a:pt x="114" y="252"/>
                  </a:lnTo>
                  <a:lnTo>
                    <a:pt x="122" y="234"/>
                  </a:lnTo>
                  <a:lnTo>
                    <a:pt x="130" y="222"/>
                  </a:lnTo>
                  <a:lnTo>
                    <a:pt x="142" y="218"/>
                  </a:lnTo>
                  <a:lnTo>
                    <a:pt x="154" y="196"/>
                  </a:lnTo>
                  <a:lnTo>
                    <a:pt x="160" y="178"/>
                  </a:lnTo>
                  <a:lnTo>
                    <a:pt x="156" y="158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54" y="158"/>
                  </a:lnTo>
                  <a:lnTo>
                    <a:pt x="152" y="158"/>
                  </a:lnTo>
                  <a:lnTo>
                    <a:pt x="156" y="176"/>
                  </a:lnTo>
                  <a:lnTo>
                    <a:pt x="150" y="194"/>
                  </a:lnTo>
                  <a:lnTo>
                    <a:pt x="140" y="216"/>
                  </a:lnTo>
                  <a:lnTo>
                    <a:pt x="126" y="218"/>
                  </a:lnTo>
                  <a:lnTo>
                    <a:pt x="118" y="232"/>
                  </a:lnTo>
                  <a:lnTo>
                    <a:pt x="108" y="252"/>
                  </a:lnTo>
                  <a:lnTo>
                    <a:pt x="110" y="254"/>
                  </a:lnTo>
                  <a:lnTo>
                    <a:pt x="120" y="258"/>
                  </a:lnTo>
                  <a:lnTo>
                    <a:pt x="120" y="256"/>
                  </a:lnTo>
                  <a:lnTo>
                    <a:pt x="120" y="254"/>
                  </a:lnTo>
                  <a:lnTo>
                    <a:pt x="104" y="274"/>
                  </a:lnTo>
                  <a:lnTo>
                    <a:pt x="84" y="266"/>
                  </a:lnTo>
                  <a:lnTo>
                    <a:pt x="78" y="274"/>
                  </a:lnTo>
                  <a:lnTo>
                    <a:pt x="74" y="274"/>
                  </a:lnTo>
                  <a:lnTo>
                    <a:pt x="72" y="276"/>
                  </a:lnTo>
                  <a:lnTo>
                    <a:pt x="72" y="278"/>
                  </a:lnTo>
                  <a:lnTo>
                    <a:pt x="74" y="278"/>
                  </a:lnTo>
                  <a:lnTo>
                    <a:pt x="72" y="278"/>
                  </a:lnTo>
                  <a:lnTo>
                    <a:pt x="74" y="278"/>
                  </a:lnTo>
                  <a:lnTo>
                    <a:pt x="72" y="278"/>
                  </a:lnTo>
                  <a:lnTo>
                    <a:pt x="70" y="278"/>
                  </a:lnTo>
                  <a:lnTo>
                    <a:pt x="66" y="278"/>
                  </a:lnTo>
                  <a:lnTo>
                    <a:pt x="54" y="276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2" y="284"/>
                  </a:lnTo>
                  <a:lnTo>
                    <a:pt x="40" y="284"/>
                  </a:lnTo>
                  <a:lnTo>
                    <a:pt x="38" y="284"/>
                  </a:lnTo>
                  <a:lnTo>
                    <a:pt x="40" y="284"/>
                  </a:lnTo>
                  <a:lnTo>
                    <a:pt x="38" y="282"/>
                  </a:lnTo>
                  <a:lnTo>
                    <a:pt x="34" y="282"/>
                  </a:lnTo>
                  <a:lnTo>
                    <a:pt x="32" y="282"/>
                  </a:lnTo>
                  <a:lnTo>
                    <a:pt x="32" y="284"/>
                  </a:lnTo>
                  <a:lnTo>
                    <a:pt x="32" y="288"/>
                  </a:lnTo>
                  <a:lnTo>
                    <a:pt x="30" y="292"/>
                  </a:lnTo>
                  <a:lnTo>
                    <a:pt x="26" y="296"/>
                  </a:lnTo>
                  <a:lnTo>
                    <a:pt x="24" y="298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4" y="298"/>
                  </a:lnTo>
                  <a:lnTo>
                    <a:pt x="12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6" y="294"/>
                  </a:lnTo>
                  <a:lnTo>
                    <a:pt x="8" y="290"/>
                  </a:lnTo>
                  <a:lnTo>
                    <a:pt x="8" y="286"/>
                  </a:lnTo>
                  <a:lnTo>
                    <a:pt x="8" y="284"/>
                  </a:lnTo>
                  <a:lnTo>
                    <a:pt x="6" y="282"/>
                  </a:lnTo>
                  <a:lnTo>
                    <a:pt x="8" y="280"/>
                  </a:lnTo>
                  <a:lnTo>
                    <a:pt x="14" y="276"/>
                  </a:lnTo>
                  <a:lnTo>
                    <a:pt x="16" y="274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2" y="268"/>
                  </a:lnTo>
                  <a:lnTo>
                    <a:pt x="8" y="266"/>
                  </a:lnTo>
                  <a:lnTo>
                    <a:pt x="6" y="266"/>
                  </a:lnTo>
                  <a:lnTo>
                    <a:pt x="6" y="268"/>
                  </a:lnTo>
                  <a:lnTo>
                    <a:pt x="6" y="266"/>
                  </a:lnTo>
                  <a:lnTo>
                    <a:pt x="6" y="268"/>
                  </a:lnTo>
                  <a:lnTo>
                    <a:pt x="6" y="266"/>
                  </a:lnTo>
                  <a:lnTo>
                    <a:pt x="6" y="268"/>
                  </a:lnTo>
                  <a:lnTo>
                    <a:pt x="8" y="268"/>
                  </a:lnTo>
                  <a:lnTo>
                    <a:pt x="6" y="266"/>
                  </a:lnTo>
                  <a:lnTo>
                    <a:pt x="6" y="268"/>
                  </a:lnTo>
                  <a:lnTo>
                    <a:pt x="8" y="268"/>
                  </a:lnTo>
                  <a:lnTo>
                    <a:pt x="6" y="268"/>
                  </a:lnTo>
                  <a:lnTo>
                    <a:pt x="8" y="268"/>
                  </a:lnTo>
                  <a:lnTo>
                    <a:pt x="6" y="268"/>
                  </a:lnTo>
                  <a:lnTo>
                    <a:pt x="8" y="268"/>
                  </a:lnTo>
                  <a:lnTo>
                    <a:pt x="8" y="266"/>
                  </a:lnTo>
                  <a:lnTo>
                    <a:pt x="4" y="260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4"/>
                  </a:lnTo>
                  <a:lnTo>
                    <a:pt x="14" y="252"/>
                  </a:lnTo>
                  <a:lnTo>
                    <a:pt x="18" y="250"/>
                  </a:lnTo>
                  <a:lnTo>
                    <a:pt x="20" y="250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20" y="244"/>
                  </a:lnTo>
                  <a:lnTo>
                    <a:pt x="18" y="244"/>
                  </a:lnTo>
                  <a:lnTo>
                    <a:pt x="18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28" y="236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6" y="222"/>
                  </a:lnTo>
                  <a:lnTo>
                    <a:pt x="28" y="224"/>
                  </a:lnTo>
                  <a:lnTo>
                    <a:pt x="40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50" y="210"/>
                  </a:lnTo>
                  <a:lnTo>
                    <a:pt x="52" y="208"/>
                  </a:lnTo>
                  <a:lnTo>
                    <a:pt x="50" y="202"/>
                  </a:lnTo>
                  <a:lnTo>
                    <a:pt x="48" y="204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2" y="174"/>
                  </a:lnTo>
                  <a:lnTo>
                    <a:pt x="50" y="158"/>
                  </a:lnTo>
                  <a:lnTo>
                    <a:pt x="42" y="146"/>
                  </a:lnTo>
                  <a:lnTo>
                    <a:pt x="42" y="132"/>
                  </a:lnTo>
                  <a:lnTo>
                    <a:pt x="50" y="124"/>
                  </a:lnTo>
                  <a:lnTo>
                    <a:pt x="56" y="108"/>
                  </a:lnTo>
                  <a:lnTo>
                    <a:pt x="56" y="92"/>
                  </a:lnTo>
                  <a:lnTo>
                    <a:pt x="44" y="86"/>
                  </a:lnTo>
                  <a:lnTo>
                    <a:pt x="34" y="86"/>
                  </a:lnTo>
                  <a:lnTo>
                    <a:pt x="20" y="96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6" y="40"/>
                  </a:lnTo>
                  <a:lnTo>
                    <a:pt x="42" y="26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40" y="18"/>
                  </a:lnTo>
                  <a:lnTo>
                    <a:pt x="54" y="24"/>
                  </a:lnTo>
                  <a:lnTo>
                    <a:pt x="72" y="38"/>
                  </a:lnTo>
                  <a:lnTo>
                    <a:pt x="100" y="46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8" y="60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78"/>
                  </a:lnTo>
                  <a:lnTo>
                    <a:pt x="112" y="80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6" y="102"/>
                  </a:lnTo>
                  <a:lnTo>
                    <a:pt x="138" y="110"/>
                  </a:lnTo>
                  <a:lnTo>
                    <a:pt x="142" y="116"/>
                  </a:lnTo>
                  <a:lnTo>
                    <a:pt x="150" y="124"/>
                  </a:lnTo>
                  <a:lnTo>
                    <a:pt x="152" y="124"/>
                  </a:lnTo>
                  <a:lnTo>
                    <a:pt x="150" y="124"/>
                  </a:lnTo>
                  <a:lnTo>
                    <a:pt x="152" y="158"/>
                  </a:lnTo>
                  <a:lnTo>
                    <a:pt x="154" y="15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5" name="Freeform 275"/>
            <p:cNvSpPr>
              <a:spLocks/>
            </p:cNvSpPr>
            <p:nvPr/>
          </p:nvSpPr>
          <p:spPr bwMode="auto">
            <a:xfrm>
              <a:off x="3290" y="3412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4 h 8"/>
                <a:gd name="T6" fmla="*/ 0 w 16"/>
                <a:gd name="T7" fmla="*/ 4 h 8"/>
                <a:gd name="T8" fmla="*/ 0 w 16"/>
                <a:gd name="T9" fmla="*/ 8 h 8"/>
                <a:gd name="T10" fmla="*/ 16 w 16"/>
                <a:gd name="T11" fmla="*/ 6 h 8"/>
                <a:gd name="T12" fmla="*/ 6 w 16"/>
                <a:gd name="T13" fmla="*/ 0 h 8"/>
                <a:gd name="T14" fmla="*/ 6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8"/>
                <a:gd name="T32" fmla="*/ 16 w 1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6" name="Freeform 276"/>
            <p:cNvSpPr>
              <a:spLocks/>
            </p:cNvSpPr>
            <p:nvPr/>
          </p:nvSpPr>
          <p:spPr bwMode="auto">
            <a:xfrm>
              <a:off x="3288" y="3410"/>
              <a:ext cx="26" cy="12"/>
            </a:xfrm>
            <a:custGeom>
              <a:avLst/>
              <a:gdLst>
                <a:gd name="T0" fmla="*/ 2 w 26"/>
                <a:gd name="T1" fmla="*/ 2 h 12"/>
                <a:gd name="T2" fmla="*/ 0 w 26"/>
                <a:gd name="T3" fmla="*/ 2 h 12"/>
                <a:gd name="T4" fmla="*/ 0 w 26"/>
                <a:gd name="T5" fmla="*/ 2 h 12"/>
                <a:gd name="T6" fmla="*/ 0 w 26"/>
                <a:gd name="T7" fmla="*/ 6 h 12"/>
                <a:gd name="T8" fmla="*/ 0 w 26"/>
                <a:gd name="T9" fmla="*/ 6 h 12"/>
                <a:gd name="T10" fmla="*/ 0 w 26"/>
                <a:gd name="T11" fmla="*/ 10 h 12"/>
                <a:gd name="T12" fmla="*/ 0 w 26"/>
                <a:gd name="T13" fmla="*/ 12 h 12"/>
                <a:gd name="T14" fmla="*/ 26 w 26"/>
                <a:gd name="T15" fmla="*/ 10 h 12"/>
                <a:gd name="T16" fmla="*/ 8 w 26"/>
                <a:gd name="T17" fmla="*/ 0 h 12"/>
                <a:gd name="T18" fmla="*/ 8 w 26"/>
                <a:gd name="T19" fmla="*/ 0 h 12"/>
                <a:gd name="T20" fmla="*/ 8 w 26"/>
                <a:gd name="T21" fmla="*/ 0 h 12"/>
                <a:gd name="T22" fmla="*/ 6 w 26"/>
                <a:gd name="T23" fmla="*/ 0 h 12"/>
                <a:gd name="T24" fmla="*/ 6 w 26"/>
                <a:gd name="T25" fmla="*/ 0 h 12"/>
                <a:gd name="T26" fmla="*/ 2 w 26"/>
                <a:gd name="T27" fmla="*/ 0 h 12"/>
                <a:gd name="T28" fmla="*/ 0 w 26"/>
                <a:gd name="T29" fmla="*/ 0 h 12"/>
                <a:gd name="T30" fmla="*/ 0 w 26"/>
                <a:gd name="T31" fmla="*/ 2 h 12"/>
                <a:gd name="T32" fmla="*/ 2 w 26"/>
                <a:gd name="T33" fmla="*/ 2 h 12"/>
                <a:gd name="T34" fmla="*/ 2 w 26"/>
                <a:gd name="T35" fmla="*/ 4 h 12"/>
                <a:gd name="T36" fmla="*/ 2 w 26"/>
                <a:gd name="T37" fmla="*/ 4 h 12"/>
                <a:gd name="T38" fmla="*/ 8 w 26"/>
                <a:gd name="T39" fmla="*/ 4 h 12"/>
                <a:gd name="T40" fmla="*/ 8 w 26"/>
                <a:gd name="T41" fmla="*/ 2 h 12"/>
                <a:gd name="T42" fmla="*/ 8 w 26"/>
                <a:gd name="T43" fmla="*/ 4 h 12"/>
                <a:gd name="T44" fmla="*/ 12 w 26"/>
                <a:gd name="T45" fmla="*/ 8 h 12"/>
                <a:gd name="T46" fmla="*/ 2 w 26"/>
                <a:gd name="T47" fmla="*/ 8 h 12"/>
                <a:gd name="T48" fmla="*/ 2 w 26"/>
                <a:gd name="T49" fmla="*/ 10 h 12"/>
                <a:gd name="T50" fmla="*/ 4 w 26"/>
                <a:gd name="T51" fmla="*/ 10 h 12"/>
                <a:gd name="T52" fmla="*/ 4 w 26"/>
                <a:gd name="T53" fmla="*/ 10 h 12"/>
                <a:gd name="T54" fmla="*/ 4 w 26"/>
                <a:gd name="T55" fmla="*/ 6 h 12"/>
                <a:gd name="T56" fmla="*/ 4 w 26"/>
                <a:gd name="T57" fmla="*/ 6 h 12"/>
                <a:gd name="T58" fmla="*/ 4 w 26"/>
                <a:gd name="T59" fmla="*/ 2 h 12"/>
                <a:gd name="T60" fmla="*/ 2 w 26"/>
                <a:gd name="T61" fmla="*/ 2 h 12"/>
                <a:gd name="T62" fmla="*/ 2 w 26"/>
                <a:gd name="T63" fmla="*/ 4 h 12"/>
                <a:gd name="T64" fmla="*/ 2 w 26"/>
                <a:gd name="T65" fmla="*/ 2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12"/>
                <a:gd name="T101" fmla="*/ 26 w 26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12">
                  <a:moveTo>
                    <a:pt x="2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6" y="1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4"/>
                  </a:lnTo>
                  <a:lnTo>
                    <a:pt x="1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7" name="Freeform 277"/>
            <p:cNvSpPr>
              <a:spLocks/>
            </p:cNvSpPr>
            <p:nvPr/>
          </p:nvSpPr>
          <p:spPr bwMode="auto">
            <a:xfrm>
              <a:off x="1030" y="3452"/>
              <a:ext cx="116" cy="146"/>
            </a:xfrm>
            <a:custGeom>
              <a:avLst/>
              <a:gdLst>
                <a:gd name="T0" fmla="*/ 110 w 116"/>
                <a:gd name="T1" fmla="*/ 58 h 146"/>
                <a:gd name="T2" fmla="*/ 106 w 116"/>
                <a:gd name="T3" fmla="*/ 48 h 146"/>
                <a:gd name="T4" fmla="*/ 100 w 116"/>
                <a:gd name="T5" fmla="*/ 42 h 146"/>
                <a:gd name="T6" fmla="*/ 90 w 116"/>
                <a:gd name="T7" fmla="*/ 42 h 146"/>
                <a:gd name="T8" fmla="*/ 88 w 116"/>
                <a:gd name="T9" fmla="*/ 36 h 146"/>
                <a:gd name="T10" fmla="*/ 70 w 116"/>
                <a:gd name="T11" fmla="*/ 30 h 146"/>
                <a:gd name="T12" fmla="*/ 66 w 116"/>
                <a:gd name="T13" fmla="*/ 20 h 146"/>
                <a:gd name="T14" fmla="*/ 60 w 116"/>
                <a:gd name="T15" fmla="*/ 14 h 146"/>
                <a:gd name="T16" fmla="*/ 50 w 116"/>
                <a:gd name="T17" fmla="*/ 2 h 146"/>
                <a:gd name="T18" fmla="*/ 44 w 116"/>
                <a:gd name="T19" fmla="*/ 0 h 146"/>
                <a:gd name="T20" fmla="*/ 36 w 116"/>
                <a:gd name="T21" fmla="*/ 2 h 146"/>
                <a:gd name="T22" fmla="*/ 28 w 116"/>
                <a:gd name="T23" fmla="*/ 8 h 146"/>
                <a:gd name="T24" fmla="*/ 26 w 116"/>
                <a:gd name="T25" fmla="*/ 12 h 146"/>
                <a:gd name="T26" fmla="*/ 20 w 116"/>
                <a:gd name="T27" fmla="*/ 14 h 146"/>
                <a:gd name="T28" fmla="*/ 14 w 116"/>
                <a:gd name="T29" fmla="*/ 20 h 146"/>
                <a:gd name="T30" fmla="*/ 14 w 116"/>
                <a:gd name="T31" fmla="*/ 20 h 146"/>
                <a:gd name="T32" fmla="*/ 12 w 116"/>
                <a:gd name="T33" fmla="*/ 22 h 146"/>
                <a:gd name="T34" fmla="*/ 8 w 116"/>
                <a:gd name="T35" fmla="*/ 26 h 146"/>
                <a:gd name="T36" fmla="*/ 2 w 116"/>
                <a:gd name="T37" fmla="*/ 36 h 146"/>
                <a:gd name="T38" fmla="*/ 0 w 116"/>
                <a:gd name="T39" fmla="*/ 48 h 146"/>
                <a:gd name="T40" fmla="*/ 0 w 116"/>
                <a:gd name="T41" fmla="*/ 54 h 146"/>
                <a:gd name="T42" fmla="*/ 8 w 116"/>
                <a:gd name="T43" fmla="*/ 60 h 146"/>
                <a:gd name="T44" fmla="*/ 22 w 116"/>
                <a:gd name="T45" fmla="*/ 72 h 146"/>
                <a:gd name="T46" fmla="*/ 24 w 116"/>
                <a:gd name="T47" fmla="*/ 80 h 146"/>
                <a:gd name="T48" fmla="*/ 22 w 116"/>
                <a:gd name="T49" fmla="*/ 88 h 146"/>
                <a:gd name="T50" fmla="*/ 28 w 116"/>
                <a:gd name="T51" fmla="*/ 98 h 146"/>
                <a:gd name="T52" fmla="*/ 30 w 116"/>
                <a:gd name="T53" fmla="*/ 108 h 146"/>
                <a:gd name="T54" fmla="*/ 30 w 116"/>
                <a:gd name="T55" fmla="*/ 120 h 146"/>
                <a:gd name="T56" fmla="*/ 32 w 116"/>
                <a:gd name="T57" fmla="*/ 130 h 146"/>
                <a:gd name="T58" fmla="*/ 38 w 116"/>
                <a:gd name="T59" fmla="*/ 140 h 146"/>
                <a:gd name="T60" fmla="*/ 44 w 116"/>
                <a:gd name="T61" fmla="*/ 146 h 146"/>
                <a:gd name="T62" fmla="*/ 50 w 116"/>
                <a:gd name="T63" fmla="*/ 146 h 146"/>
                <a:gd name="T64" fmla="*/ 62 w 116"/>
                <a:gd name="T65" fmla="*/ 142 h 146"/>
                <a:gd name="T66" fmla="*/ 60 w 116"/>
                <a:gd name="T67" fmla="*/ 138 h 146"/>
                <a:gd name="T68" fmla="*/ 76 w 116"/>
                <a:gd name="T69" fmla="*/ 126 h 146"/>
                <a:gd name="T70" fmla="*/ 88 w 116"/>
                <a:gd name="T71" fmla="*/ 130 h 146"/>
                <a:gd name="T72" fmla="*/ 90 w 116"/>
                <a:gd name="T73" fmla="*/ 130 h 146"/>
                <a:gd name="T74" fmla="*/ 90 w 116"/>
                <a:gd name="T75" fmla="*/ 134 h 146"/>
                <a:gd name="T76" fmla="*/ 98 w 116"/>
                <a:gd name="T77" fmla="*/ 132 h 146"/>
                <a:gd name="T78" fmla="*/ 108 w 116"/>
                <a:gd name="T79" fmla="*/ 130 h 146"/>
                <a:gd name="T80" fmla="*/ 108 w 116"/>
                <a:gd name="T81" fmla="*/ 124 h 146"/>
                <a:gd name="T82" fmla="*/ 110 w 116"/>
                <a:gd name="T83" fmla="*/ 114 h 146"/>
                <a:gd name="T84" fmla="*/ 114 w 116"/>
                <a:gd name="T85" fmla="*/ 112 h 146"/>
                <a:gd name="T86" fmla="*/ 114 w 116"/>
                <a:gd name="T87" fmla="*/ 106 h 146"/>
                <a:gd name="T88" fmla="*/ 116 w 116"/>
                <a:gd name="T89" fmla="*/ 96 h 146"/>
                <a:gd name="T90" fmla="*/ 116 w 116"/>
                <a:gd name="T91" fmla="*/ 92 h 146"/>
                <a:gd name="T92" fmla="*/ 116 w 116"/>
                <a:gd name="T93" fmla="*/ 82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46"/>
                <a:gd name="T143" fmla="*/ 116 w 116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46">
                  <a:moveTo>
                    <a:pt x="114" y="74"/>
                  </a:moveTo>
                  <a:lnTo>
                    <a:pt x="110" y="66"/>
                  </a:lnTo>
                  <a:lnTo>
                    <a:pt x="110" y="58"/>
                  </a:lnTo>
                  <a:lnTo>
                    <a:pt x="110" y="54"/>
                  </a:lnTo>
                  <a:lnTo>
                    <a:pt x="106" y="48"/>
                  </a:lnTo>
                  <a:lnTo>
                    <a:pt x="102" y="44"/>
                  </a:lnTo>
                  <a:lnTo>
                    <a:pt x="100" y="42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8" y="40"/>
                  </a:lnTo>
                  <a:lnTo>
                    <a:pt x="88" y="36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22" y="72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2" y="88"/>
                  </a:lnTo>
                  <a:lnTo>
                    <a:pt x="24" y="92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32" y="130"/>
                  </a:lnTo>
                  <a:lnTo>
                    <a:pt x="34" y="134"/>
                  </a:lnTo>
                  <a:lnTo>
                    <a:pt x="38" y="140"/>
                  </a:lnTo>
                  <a:lnTo>
                    <a:pt x="40" y="142"/>
                  </a:lnTo>
                  <a:lnTo>
                    <a:pt x="44" y="146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60" y="144"/>
                  </a:lnTo>
                  <a:lnTo>
                    <a:pt x="62" y="142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72" y="130"/>
                  </a:lnTo>
                  <a:lnTo>
                    <a:pt x="76" y="126"/>
                  </a:lnTo>
                  <a:lnTo>
                    <a:pt x="78" y="126"/>
                  </a:lnTo>
                  <a:lnTo>
                    <a:pt x="80" y="128"/>
                  </a:lnTo>
                  <a:lnTo>
                    <a:pt x="88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6" y="130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16"/>
                  </a:lnTo>
                  <a:lnTo>
                    <a:pt x="110" y="114"/>
                  </a:lnTo>
                  <a:lnTo>
                    <a:pt x="114" y="114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16" y="94"/>
                  </a:lnTo>
                  <a:lnTo>
                    <a:pt x="116" y="92"/>
                  </a:lnTo>
                  <a:lnTo>
                    <a:pt x="116" y="84"/>
                  </a:lnTo>
                  <a:lnTo>
                    <a:pt x="116" y="82"/>
                  </a:lnTo>
                  <a:lnTo>
                    <a:pt x="114" y="80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8" name="Freeform 278"/>
            <p:cNvSpPr>
              <a:spLocks/>
            </p:cNvSpPr>
            <p:nvPr/>
          </p:nvSpPr>
          <p:spPr bwMode="auto">
            <a:xfrm>
              <a:off x="1028" y="3450"/>
              <a:ext cx="122" cy="152"/>
            </a:xfrm>
            <a:custGeom>
              <a:avLst/>
              <a:gdLst>
                <a:gd name="T0" fmla="*/ 110 w 122"/>
                <a:gd name="T1" fmla="*/ 50 h 152"/>
                <a:gd name="T2" fmla="*/ 92 w 122"/>
                <a:gd name="T3" fmla="*/ 42 h 152"/>
                <a:gd name="T4" fmla="*/ 76 w 122"/>
                <a:gd name="T5" fmla="*/ 30 h 152"/>
                <a:gd name="T6" fmla="*/ 66 w 122"/>
                <a:gd name="T7" fmla="*/ 18 h 152"/>
                <a:gd name="T8" fmla="*/ 54 w 122"/>
                <a:gd name="T9" fmla="*/ 2 h 152"/>
                <a:gd name="T10" fmla="*/ 40 w 122"/>
                <a:gd name="T11" fmla="*/ 0 h 152"/>
                <a:gd name="T12" fmla="*/ 28 w 122"/>
                <a:gd name="T13" fmla="*/ 12 h 152"/>
                <a:gd name="T14" fmla="*/ 16 w 122"/>
                <a:gd name="T15" fmla="*/ 18 h 152"/>
                <a:gd name="T16" fmla="*/ 18 w 122"/>
                <a:gd name="T17" fmla="*/ 24 h 152"/>
                <a:gd name="T18" fmla="*/ 10 w 122"/>
                <a:gd name="T19" fmla="*/ 24 h 152"/>
                <a:gd name="T20" fmla="*/ 2 w 122"/>
                <a:gd name="T21" fmla="*/ 38 h 152"/>
                <a:gd name="T22" fmla="*/ 0 w 122"/>
                <a:gd name="T23" fmla="*/ 58 h 152"/>
                <a:gd name="T24" fmla="*/ 22 w 122"/>
                <a:gd name="T25" fmla="*/ 76 h 152"/>
                <a:gd name="T26" fmla="*/ 26 w 122"/>
                <a:gd name="T27" fmla="*/ 80 h 152"/>
                <a:gd name="T28" fmla="*/ 24 w 122"/>
                <a:gd name="T29" fmla="*/ 80 h 152"/>
                <a:gd name="T30" fmla="*/ 28 w 122"/>
                <a:gd name="T31" fmla="*/ 100 h 152"/>
                <a:gd name="T32" fmla="*/ 34 w 122"/>
                <a:gd name="T33" fmla="*/ 138 h 152"/>
                <a:gd name="T34" fmla="*/ 52 w 122"/>
                <a:gd name="T35" fmla="*/ 150 h 152"/>
                <a:gd name="T36" fmla="*/ 52 w 122"/>
                <a:gd name="T37" fmla="*/ 150 h 152"/>
                <a:gd name="T38" fmla="*/ 62 w 122"/>
                <a:gd name="T39" fmla="*/ 142 h 152"/>
                <a:gd name="T40" fmla="*/ 78 w 122"/>
                <a:gd name="T41" fmla="*/ 130 h 152"/>
                <a:gd name="T42" fmla="*/ 90 w 122"/>
                <a:gd name="T43" fmla="*/ 134 h 152"/>
                <a:gd name="T44" fmla="*/ 96 w 122"/>
                <a:gd name="T45" fmla="*/ 134 h 152"/>
                <a:gd name="T46" fmla="*/ 94 w 122"/>
                <a:gd name="T47" fmla="*/ 130 h 152"/>
                <a:gd name="T48" fmla="*/ 92 w 122"/>
                <a:gd name="T49" fmla="*/ 130 h 152"/>
                <a:gd name="T50" fmla="*/ 100 w 122"/>
                <a:gd name="T51" fmla="*/ 136 h 152"/>
                <a:gd name="T52" fmla="*/ 112 w 122"/>
                <a:gd name="T53" fmla="*/ 122 h 152"/>
                <a:gd name="T54" fmla="*/ 112 w 122"/>
                <a:gd name="T55" fmla="*/ 118 h 152"/>
                <a:gd name="T56" fmla="*/ 116 w 122"/>
                <a:gd name="T57" fmla="*/ 108 h 152"/>
                <a:gd name="T58" fmla="*/ 120 w 122"/>
                <a:gd name="T59" fmla="*/ 94 h 152"/>
                <a:gd name="T60" fmla="*/ 120 w 122"/>
                <a:gd name="T61" fmla="*/ 86 h 152"/>
                <a:gd name="T62" fmla="*/ 114 w 122"/>
                <a:gd name="T63" fmla="*/ 84 h 152"/>
                <a:gd name="T64" fmla="*/ 116 w 122"/>
                <a:gd name="T65" fmla="*/ 98 h 152"/>
                <a:gd name="T66" fmla="*/ 114 w 122"/>
                <a:gd name="T67" fmla="*/ 114 h 152"/>
                <a:gd name="T68" fmla="*/ 110 w 122"/>
                <a:gd name="T69" fmla="*/ 116 h 152"/>
                <a:gd name="T70" fmla="*/ 108 w 122"/>
                <a:gd name="T71" fmla="*/ 130 h 152"/>
                <a:gd name="T72" fmla="*/ 94 w 122"/>
                <a:gd name="T73" fmla="*/ 132 h 152"/>
                <a:gd name="T74" fmla="*/ 94 w 122"/>
                <a:gd name="T75" fmla="*/ 134 h 152"/>
                <a:gd name="T76" fmla="*/ 92 w 122"/>
                <a:gd name="T77" fmla="*/ 134 h 152"/>
                <a:gd name="T78" fmla="*/ 98 w 122"/>
                <a:gd name="T79" fmla="*/ 132 h 152"/>
                <a:gd name="T80" fmla="*/ 82 w 122"/>
                <a:gd name="T81" fmla="*/ 126 h 152"/>
                <a:gd name="T82" fmla="*/ 62 w 122"/>
                <a:gd name="T83" fmla="*/ 138 h 152"/>
                <a:gd name="T84" fmla="*/ 62 w 122"/>
                <a:gd name="T85" fmla="*/ 144 h 152"/>
                <a:gd name="T86" fmla="*/ 62 w 122"/>
                <a:gd name="T87" fmla="*/ 144 h 152"/>
                <a:gd name="T88" fmla="*/ 48 w 122"/>
                <a:gd name="T89" fmla="*/ 148 h 152"/>
                <a:gd name="T90" fmla="*/ 42 w 122"/>
                <a:gd name="T91" fmla="*/ 144 h 152"/>
                <a:gd name="T92" fmla="*/ 34 w 122"/>
                <a:gd name="T93" fmla="*/ 110 h 152"/>
                <a:gd name="T94" fmla="*/ 26 w 122"/>
                <a:gd name="T95" fmla="*/ 84 h 152"/>
                <a:gd name="T96" fmla="*/ 26 w 122"/>
                <a:gd name="T97" fmla="*/ 84 h 152"/>
                <a:gd name="T98" fmla="*/ 30 w 122"/>
                <a:gd name="T99" fmla="*/ 78 h 152"/>
                <a:gd name="T100" fmla="*/ 2 w 122"/>
                <a:gd name="T101" fmla="*/ 56 h 152"/>
                <a:gd name="T102" fmla="*/ 4 w 122"/>
                <a:gd name="T103" fmla="*/ 40 h 152"/>
                <a:gd name="T104" fmla="*/ 12 w 122"/>
                <a:gd name="T105" fmla="*/ 28 h 152"/>
                <a:gd name="T106" fmla="*/ 16 w 122"/>
                <a:gd name="T107" fmla="*/ 22 h 152"/>
                <a:gd name="T108" fmla="*/ 18 w 122"/>
                <a:gd name="T109" fmla="*/ 22 h 152"/>
                <a:gd name="T110" fmla="*/ 30 w 122"/>
                <a:gd name="T111" fmla="*/ 14 h 152"/>
                <a:gd name="T112" fmla="*/ 30 w 122"/>
                <a:gd name="T113" fmla="*/ 12 h 152"/>
                <a:gd name="T114" fmla="*/ 34 w 122"/>
                <a:gd name="T115" fmla="*/ 8 h 152"/>
                <a:gd name="T116" fmla="*/ 44 w 122"/>
                <a:gd name="T117" fmla="*/ 4 h 152"/>
                <a:gd name="T118" fmla="*/ 60 w 122"/>
                <a:gd name="T119" fmla="*/ 18 h 152"/>
                <a:gd name="T120" fmla="*/ 82 w 122"/>
                <a:gd name="T121" fmla="*/ 38 h 152"/>
                <a:gd name="T122" fmla="*/ 98 w 122"/>
                <a:gd name="T123" fmla="*/ 46 h 152"/>
                <a:gd name="T124" fmla="*/ 110 w 122"/>
                <a:gd name="T125" fmla="*/ 68 h 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52"/>
                <a:gd name="T191" fmla="*/ 122 w 122"/>
                <a:gd name="T192" fmla="*/ 152 h 1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52">
                  <a:moveTo>
                    <a:pt x="116" y="76"/>
                  </a:moveTo>
                  <a:lnTo>
                    <a:pt x="118" y="76"/>
                  </a:lnTo>
                  <a:lnTo>
                    <a:pt x="114" y="68"/>
                  </a:lnTo>
                  <a:lnTo>
                    <a:pt x="114" y="60"/>
                  </a:lnTo>
                  <a:lnTo>
                    <a:pt x="114" y="56"/>
                  </a:lnTo>
                  <a:lnTo>
                    <a:pt x="112" y="54"/>
                  </a:lnTo>
                  <a:lnTo>
                    <a:pt x="110" y="50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98" y="42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2" y="26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2" y="66"/>
                  </a:lnTo>
                  <a:lnTo>
                    <a:pt x="22" y="76"/>
                  </a:lnTo>
                  <a:lnTo>
                    <a:pt x="26" y="80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26" y="80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90"/>
                  </a:lnTo>
                  <a:lnTo>
                    <a:pt x="24" y="94"/>
                  </a:lnTo>
                  <a:lnTo>
                    <a:pt x="26" y="96"/>
                  </a:lnTo>
                  <a:lnTo>
                    <a:pt x="28" y="100"/>
                  </a:lnTo>
                  <a:lnTo>
                    <a:pt x="30" y="106"/>
                  </a:lnTo>
                  <a:lnTo>
                    <a:pt x="30" y="110"/>
                  </a:lnTo>
                  <a:lnTo>
                    <a:pt x="30" y="122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4" y="138"/>
                  </a:lnTo>
                  <a:lnTo>
                    <a:pt x="38" y="142"/>
                  </a:lnTo>
                  <a:lnTo>
                    <a:pt x="40" y="146"/>
                  </a:lnTo>
                  <a:lnTo>
                    <a:pt x="44" y="150"/>
                  </a:lnTo>
                  <a:lnTo>
                    <a:pt x="48" y="152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62" y="148"/>
                  </a:lnTo>
                  <a:lnTo>
                    <a:pt x="64" y="146"/>
                  </a:lnTo>
                  <a:lnTo>
                    <a:pt x="66" y="144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74" y="132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2" y="132"/>
                  </a:lnTo>
                  <a:lnTo>
                    <a:pt x="90" y="134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6" y="130"/>
                  </a:lnTo>
                  <a:lnTo>
                    <a:pt x="92" y="130"/>
                  </a:lnTo>
                  <a:lnTo>
                    <a:pt x="90" y="132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2" y="138"/>
                  </a:lnTo>
                  <a:lnTo>
                    <a:pt x="96" y="136"/>
                  </a:lnTo>
                  <a:lnTo>
                    <a:pt x="100" y="136"/>
                  </a:lnTo>
                  <a:lnTo>
                    <a:pt x="108" y="134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2" y="126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6" y="118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8" y="106"/>
                  </a:lnTo>
                  <a:lnTo>
                    <a:pt x="116" y="108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20" y="100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86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18" y="84"/>
                  </a:lnTo>
                  <a:lnTo>
                    <a:pt x="118" y="86"/>
                  </a:lnTo>
                  <a:lnTo>
                    <a:pt x="120" y="86"/>
                  </a:lnTo>
                  <a:lnTo>
                    <a:pt x="118" y="84"/>
                  </a:lnTo>
                  <a:lnTo>
                    <a:pt x="118" y="86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6" y="100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4" y="110"/>
                  </a:lnTo>
                  <a:lnTo>
                    <a:pt x="114" y="114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0" y="116"/>
                  </a:lnTo>
                  <a:lnTo>
                    <a:pt x="108" y="118"/>
                  </a:lnTo>
                  <a:lnTo>
                    <a:pt x="108" y="122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08" y="130"/>
                  </a:lnTo>
                  <a:lnTo>
                    <a:pt x="98" y="132"/>
                  </a:lnTo>
                  <a:lnTo>
                    <a:pt x="94" y="132"/>
                  </a:lnTo>
                  <a:lnTo>
                    <a:pt x="92" y="134"/>
                  </a:lnTo>
                  <a:lnTo>
                    <a:pt x="94" y="134"/>
                  </a:lnTo>
                  <a:lnTo>
                    <a:pt x="92" y="134"/>
                  </a:lnTo>
                  <a:lnTo>
                    <a:pt x="94" y="134"/>
                  </a:lnTo>
                  <a:lnTo>
                    <a:pt x="92" y="134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8" y="130"/>
                  </a:lnTo>
                  <a:lnTo>
                    <a:pt x="96" y="130"/>
                  </a:lnTo>
                  <a:lnTo>
                    <a:pt x="90" y="130"/>
                  </a:lnTo>
                  <a:lnTo>
                    <a:pt x="84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2" y="130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58" y="140"/>
                  </a:lnTo>
                  <a:lnTo>
                    <a:pt x="60" y="142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2" y="146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2" y="144"/>
                  </a:lnTo>
                  <a:lnTo>
                    <a:pt x="42" y="140"/>
                  </a:lnTo>
                  <a:lnTo>
                    <a:pt x="38" y="136"/>
                  </a:lnTo>
                  <a:lnTo>
                    <a:pt x="36" y="132"/>
                  </a:lnTo>
                  <a:lnTo>
                    <a:pt x="34" y="128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98"/>
                  </a:lnTo>
                  <a:lnTo>
                    <a:pt x="28" y="92"/>
                  </a:lnTo>
                  <a:lnTo>
                    <a:pt x="26" y="90"/>
                  </a:lnTo>
                  <a:lnTo>
                    <a:pt x="26" y="84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24" y="74"/>
                  </a:lnTo>
                  <a:lnTo>
                    <a:pt x="14" y="62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82" y="38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4" y="48"/>
                  </a:lnTo>
                  <a:lnTo>
                    <a:pt x="106" y="52"/>
                  </a:lnTo>
                  <a:lnTo>
                    <a:pt x="110" y="58"/>
                  </a:lnTo>
                  <a:lnTo>
                    <a:pt x="112" y="56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8"/>
                  </a:lnTo>
                  <a:lnTo>
                    <a:pt x="114" y="78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6" y="7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09" name="Freeform 279"/>
            <p:cNvSpPr>
              <a:spLocks/>
            </p:cNvSpPr>
            <p:nvPr/>
          </p:nvSpPr>
          <p:spPr bwMode="auto">
            <a:xfrm>
              <a:off x="1984" y="1570"/>
              <a:ext cx="644" cy="608"/>
            </a:xfrm>
            <a:custGeom>
              <a:avLst/>
              <a:gdLst>
                <a:gd name="T0" fmla="*/ 50 w 644"/>
                <a:gd name="T1" fmla="*/ 542 h 608"/>
                <a:gd name="T2" fmla="*/ 30 w 644"/>
                <a:gd name="T3" fmla="*/ 562 h 608"/>
                <a:gd name="T4" fmla="*/ 20 w 644"/>
                <a:gd name="T5" fmla="*/ 592 h 608"/>
                <a:gd name="T6" fmla="*/ 90 w 644"/>
                <a:gd name="T7" fmla="*/ 592 h 608"/>
                <a:gd name="T8" fmla="*/ 136 w 644"/>
                <a:gd name="T9" fmla="*/ 598 h 608"/>
                <a:gd name="T10" fmla="*/ 140 w 644"/>
                <a:gd name="T11" fmla="*/ 568 h 608"/>
                <a:gd name="T12" fmla="*/ 156 w 644"/>
                <a:gd name="T13" fmla="*/ 562 h 608"/>
                <a:gd name="T14" fmla="*/ 150 w 644"/>
                <a:gd name="T15" fmla="*/ 528 h 608"/>
                <a:gd name="T16" fmla="*/ 164 w 644"/>
                <a:gd name="T17" fmla="*/ 522 h 608"/>
                <a:gd name="T18" fmla="*/ 170 w 644"/>
                <a:gd name="T19" fmla="*/ 502 h 608"/>
                <a:gd name="T20" fmla="*/ 160 w 644"/>
                <a:gd name="T21" fmla="*/ 472 h 608"/>
                <a:gd name="T22" fmla="*/ 194 w 644"/>
                <a:gd name="T23" fmla="*/ 498 h 608"/>
                <a:gd name="T24" fmla="*/ 200 w 644"/>
                <a:gd name="T25" fmla="*/ 478 h 608"/>
                <a:gd name="T26" fmla="*/ 214 w 644"/>
                <a:gd name="T27" fmla="*/ 462 h 608"/>
                <a:gd name="T28" fmla="*/ 194 w 644"/>
                <a:gd name="T29" fmla="*/ 408 h 608"/>
                <a:gd name="T30" fmla="*/ 224 w 644"/>
                <a:gd name="T31" fmla="*/ 418 h 608"/>
                <a:gd name="T32" fmla="*/ 230 w 644"/>
                <a:gd name="T33" fmla="*/ 398 h 608"/>
                <a:gd name="T34" fmla="*/ 244 w 644"/>
                <a:gd name="T35" fmla="*/ 384 h 608"/>
                <a:gd name="T36" fmla="*/ 280 w 644"/>
                <a:gd name="T37" fmla="*/ 384 h 608"/>
                <a:gd name="T38" fmla="*/ 284 w 644"/>
                <a:gd name="T39" fmla="*/ 338 h 608"/>
                <a:gd name="T40" fmla="*/ 304 w 644"/>
                <a:gd name="T41" fmla="*/ 334 h 608"/>
                <a:gd name="T42" fmla="*/ 370 w 644"/>
                <a:gd name="T43" fmla="*/ 268 h 608"/>
                <a:gd name="T44" fmla="*/ 420 w 644"/>
                <a:gd name="T45" fmla="*/ 218 h 608"/>
                <a:gd name="T46" fmla="*/ 478 w 644"/>
                <a:gd name="T47" fmla="*/ 208 h 608"/>
                <a:gd name="T48" fmla="*/ 518 w 644"/>
                <a:gd name="T49" fmla="*/ 184 h 608"/>
                <a:gd name="T50" fmla="*/ 604 w 644"/>
                <a:gd name="T51" fmla="*/ 140 h 608"/>
                <a:gd name="T52" fmla="*/ 644 w 644"/>
                <a:gd name="T53" fmla="*/ 90 h 608"/>
                <a:gd name="T54" fmla="*/ 644 w 644"/>
                <a:gd name="T55" fmla="*/ 60 h 608"/>
                <a:gd name="T56" fmla="*/ 624 w 644"/>
                <a:gd name="T57" fmla="*/ 10 h 608"/>
                <a:gd name="T58" fmla="*/ 544 w 644"/>
                <a:gd name="T59" fmla="*/ 20 h 608"/>
                <a:gd name="T60" fmla="*/ 508 w 644"/>
                <a:gd name="T61" fmla="*/ 74 h 608"/>
                <a:gd name="T62" fmla="*/ 484 w 644"/>
                <a:gd name="T63" fmla="*/ 94 h 608"/>
                <a:gd name="T64" fmla="*/ 444 w 644"/>
                <a:gd name="T65" fmla="*/ 120 h 608"/>
                <a:gd name="T66" fmla="*/ 384 w 644"/>
                <a:gd name="T67" fmla="*/ 140 h 608"/>
                <a:gd name="T68" fmla="*/ 324 w 644"/>
                <a:gd name="T69" fmla="*/ 124 h 608"/>
                <a:gd name="T70" fmla="*/ 304 w 644"/>
                <a:gd name="T71" fmla="*/ 130 h 608"/>
                <a:gd name="T72" fmla="*/ 294 w 644"/>
                <a:gd name="T73" fmla="*/ 168 h 608"/>
                <a:gd name="T74" fmla="*/ 284 w 644"/>
                <a:gd name="T75" fmla="*/ 150 h 608"/>
                <a:gd name="T76" fmla="*/ 214 w 644"/>
                <a:gd name="T77" fmla="*/ 204 h 608"/>
                <a:gd name="T78" fmla="*/ 190 w 644"/>
                <a:gd name="T79" fmla="*/ 234 h 608"/>
                <a:gd name="T80" fmla="*/ 174 w 644"/>
                <a:gd name="T81" fmla="*/ 278 h 608"/>
                <a:gd name="T82" fmla="*/ 120 w 644"/>
                <a:gd name="T83" fmla="*/ 318 h 608"/>
                <a:gd name="T84" fmla="*/ 80 w 644"/>
                <a:gd name="T85" fmla="*/ 324 h 608"/>
                <a:gd name="T86" fmla="*/ 90 w 644"/>
                <a:gd name="T87" fmla="*/ 348 h 608"/>
                <a:gd name="T88" fmla="*/ 110 w 644"/>
                <a:gd name="T89" fmla="*/ 378 h 608"/>
                <a:gd name="T90" fmla="*/ 86 w 644"/>
                <a:gd name="T91" fmla="*/ 404 h 608"/>
                <a:gd name="T92" fmla="*/ 86 w 644"/>
                <a:gd name="T93" fmla="*/ 422 h 608"/>
                <a:gd name="T94" fmla="*/ 66 w 644"/>
                <a:gd name="T95" fmla="*/ 442 h 608"/>
                <a:gd name="T96" fmla="*/ 66 w 644"/>
                <a:gd name="T97" fmla="*/ 468 h 608"/>
                <a:gd name="T98" fmla="*/ 50 w 644"/>
                <a:gd name="T99" fmla="*/ 482 h 608"/>
                <a:gd name="T100" fmla="*/ 6 w 644"/>
                <a:gd name="T101" fmla="*/ 528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4"/>
                <a:gd name="T154" fmla="*/ 0 h 608"/>
                <a:gd name="T155" fmla="*/ 644 w 644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4" h="608">
                  <a:moveTo>
                    <a:pt x="16" y="542"/>
                  </a:moveTo>
                  <a:lnTo>
                    <a:pt x="16" y="552"/>
                  </a:lnTo>
                  <a:lnTo>
                    <a:pt x="36" y="552"/>
                  </a:lnTo>
                  <a:lnTo>
                    <a:pt x="40" y="542"/>
                  </a:lnTo>
                  <a:lnTo>
                    <a:pt x="50" y="542"/>
                  </a:lnTo>
                  <a:lnTo>
                    <a:pt x="56" y="538"/>
                  </a:lnTo>
                  <a:lnTo>
                    <a:pt x="60" y="542"/>
                  </a:lnTo>
                  <a:lnTo>
                    <a:pt x="50" y="552"/>
                  </a:lnTo>
                  <a:lnTo>
                    <a:pt x="46" y="552"/>
                  </a:lnTo>
                  <a:lnTo>
                    <a:pt x="30" y="562"/>
                  </a:lnTo>
                  <a:lnTo>
                    <a:pt x="30" y="568"/>
                  </a:lnTo>
                  <a:lnTo>
                    <a:pt x="26" y="578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20" y="592"/>
                  </a:lnTo>
                  <a:lnTo>
                    <a:pt x="30" y="592"/>
                  </a:lnTo>
                  <a:lnTo>
                    <a:pt x="50" y="582"/>
                  </a:lnTo>
                  <a:lnTo>
                    <a:pt x="66" y="578"/>
                  </a:lnTo>
                  <a:lnTo>
                    <a:pt x="76" y="592"/>
                  </a:lnTo>
                  <a:lnTo>
                    <a:pt x="90" y="592"/>
                  </a:lnTo>
                  <a:lnTo>
                    <a:pt x="106" y="602"/>
                  </a:lnTo>
                  <a:lnTo>
                    <a:pt x="120" y="602"/>
                  </a:lnTo>
                  <a:lnTo>
                    <a:pt x="126" y="608"/>
                  </a:lnTo>
                  <a:lnTo>
                    <a:pt x="130" y="608"/>
                  </a:lnTo>
                  <a:lnTo>
                    <a:pt x="136" y="598"/>
                  </a:lnTo>
                  <a:lnTo>
                    <a:pt x="140" y="598"/>
                  </a:lnTo>
                  <a:lnTo>
                    <a:pt x="146" y="588"/>
                  </a:lnTo>
                  <a:lnTo>
                    <a:pt x="150" y="578"/>
                  </a:lnTo>
                  <a:lnTo>
                    <a:pt x="150" y="572"/>
                  </a:lnTo>
                  <a:lnTo>
                    <a:pt x="140" y="568"/>
                  </a:lnTo>
                  <a:lnTo>
                    <a:pt x="140" y="558"/>
                  </a:lnTo>
                  <a:lnTo>
                    <a:pt x="136" y="542"/>
                  </a:lnTo>
                  <a:lnTo>
                    <a:pt x="146" y="548"/>
                  </a:lnTo>
                  <a:lnTo>
                    <a:pt x="146" y="558"/>
                  </a:lnTo>
                  <a:lnTo>
                    <a:pt x="156" y="562"/>
                  </a:lnTo>
                  <a:lnTo>
                    <a:pt x="156" y="558"/>
                  </a:lnTo>
                  <a:lnTo>
                    <a:pt x="160" y="558"/>
                  </a:lnTo>
                  <a:lnTo>
                    <a:pt x="164" y="552"/>
                  </a:lnTo>
                  <a:lnTo>
                    <a:pt x="160" y="542"/>
                  </a:lnTo>
                  <a:lnTo>
                    <a:pt x="150" y="528"/>
                  </a:lnTo>
                  <a:lnTo>
                    <a:pt x="140" y="522"/>
                  </a:lnTo>
                  <a:lnTo>
                    <a:pt x="130" y="518"/>
                  </a:lnTo>
                  <a:lnTo>
                    <a:pt x="140" y="518"/>
                  </a:lnTo>
                  <a:lnTo>
                    <a:pt x="160" y="522"/>
                  </a:lnTo>
                  <a:lnTo>
                    <a:pt x="164" y="522"/>
                  </a:lnTo>
                  <a:lnTo>
                    <a:pt x="164" y="532"/>
                  </a:lnTo>
                  <a:lnTo>
                    <a:pt x="174" y="532"/>
                  </a:lnTo>
                  <a:lnTo>
                    <a:pt x="174" y="512"/>
                  </a:lnTo>
                  <a:lnTo>
                    <a:pt x="180" y="508"/>
                  </a:lnTo>
                  <a:lnTo>
                    <a:pt x="170" y="502"/>
                  </a:lnTo>
                  <a:lnTo>
                    <a:pt x="170" y="498"/>
                  </a:lnTo>
                  <a:lnTo>
                    <a:pt x="164" y="492"/>
                  </a:lnTo>
                  <a:lnTo>
                    <a:pt x="156" y="488"/>
                  </a:lnTo>
                  <a:lnTo>
                    <a:pt x="164" y="482"/>
                  </a:lnTo>
                  <a:lnTo>
                    <a:pt x="160" y="472"/>
                  </a:lnTo>
                  <a:lnTo>
                    <a:pt x="164" y="458"/>
                  </a:lnTo>
                  <a:lnTo>
                    <a:pt x="174" y="478"/>
                  </a:lnTo>
                  <a:lnTo>
                    <a:pt x="180" y="488"/>
                  </a:lnTo>
                  <a:lnTo>
                    <a:pt x="190" y="498"/>
                  </a:lnTo>
                  <a:lnTo>
                    <a:pt x="194" y="498"/>
                  </a:lnTo>
                  <a:lnTo>
                    <a:pt x="190" y="482"/>
                  </a:lnTo>
                  <a:lnTo>
                    <a:pt x="194" y="478"/>
                  </a:lnTo>
                  <a:lnTo>
                    <a:pt x="200" y="482"/>
                  </a:lnTo>
                  <a:lnTo>
                    <a:pt x="204" y="478"/>
                  </a:lnTo>
                  <a:lnTo>
                    <a:pt x="200" y="478"/>
                  </a:lnTo>
                  <a:lnTo>
                    <a:pt x="200" y="468"/>
                  </a:lnTo>
                  <a:lnTo>
                    <a:pt x="204" y="468"/>
                  </a:lnTo>
                  <a:lnTo>
                    <a:pt x="210" y="472"/>
                  </a:lnTo>
                  <a:lnTo>
                    <a:pt x="210" y="458"/>
                  </a:lnTo>
                  <a:lnTo>
                    <a:pt x="214" y="462"/>
                  </a:lnTo>
                  <a:lnTo>
                    <a:pt x="214" y="452"/>
                  </a:lnTo>
                  <a:lnTo>
                    <a:pt x="210" y="438"/>
                  </a:lnTo>
                  <a:lnTo>
                    <a:pt x="204" y="428"/>
                  </a:lnTo>
                  <a:lnTo>
                    <a:pt x="194" y="418"/>
                  </a:lnTo>
                  <a:lnTo>
                    <a:pt x="194" y="408"/>
                  </a:lnTo>
                  <a:lnTo>
                    <a:pt x="214" y="428"/>
                  </a:lnTo>
                  <a:lnTo>
                    <a:pt x="220" y="432"/>
                  </a:lnTo>
                  <a:lnTo>
                    <a:pt x="224" y="432"/>
                  </a:lnTo>
                  <a:lnTo>
                    <a:pt x="230" y="428"/>
                  </a:lnTo>
                  <a:lnTo>
                    <a:pt x="224" y="418"/>
                  </a:lnTo>
                  <a:lnTo>
                    <a:pt x="224" y="414"/>
                  </a:lnTo>
                  <a:lnTo>
                    <a:pt x="234" y="418"/>
                  </a:lnTo>
                  <a:lnTo>
                    <a:pt x="230" y="414"/>
                  </a:lnTo>
                  <a:lnTo>
                    <a:pt x="224" y="404"/>
                  </a:lnTo>
                  <a:lnTo>
                    <a:pt x="230" y="398"/>
                  </a:lnTo>
                  <a:lnTo>
                    <a:pt x="224" y="398"/>
                  </a:lnTo>
                  <a:lnTo>
                    <a:pt x="234" y="394"/>
                  </a:lnTo>
                  <a:lnTo>
                    <a:pt x="260" y="414"/>
                  </a:lnTo>
                  <a:lnTo>
                    <a:pt x="254" y="398"/>
                  </a:lnTo>
                  <a:lnTo>
                    <a:pt x="244" y="384"/>
                  </a:lnTo>
                  <a:lnTo>
                    <a:pt x="244" y="378"/>
                  </a:lnTo>
                  <a:lnTo>
                    <a:pt x="254" y="384"/>
                  </a:lnTo>
                  <a:lnTo>
                    <a:pt x="260" y="394"/>
                  </a:lnTo>
                  <a:lnTo>
                    <a:pt x="274" y="388"/>
                  </a:lnTo>
                  <a:lnTo>
                    <a:pt x="280" y="384"/>
                  </a:lnTo>
                  <a:lnTo>
                    <a:pt x="274" y="374"/>
                  </a:lnTo>
                  <a:lnTo>
                    <a:pt x="294" y="354"/>
                  </a:lnTo>
                  <a:lnTo>
                    <a:pt x="294" y="348"/>
                  </a:lnTo>
                  <a:lnTo>
                    <a:pt x="290" y="344"/>
                  </a:lnTo>
                  <a:lnTo>
                    <a:pt x="284" y="338"/>
                  </a:lnTo>
                  <a:lnTo>
                    <a:pt x="284" y="328"/>
                  </a:lnTo>
                  <a:lnTo>
                    <a:pt x="290" y="334"/>
                  </a:lnTo>
                  <a:lnTo>
                    <a:pt x="300" y="334"/>
                  </a:lnTo>
                  <a:lnTo>
                    <a:pt x="300" y="338"/>
                  </a:lnTo>
                  <a:lnTo>
                    <a:pt x="304" y="334"/>
                  </a:lnTo>
                  <a:lnTo>
                    <a:pt x="324" y="328"/>
                  </a:lnTo>
                  <a:lnTo>
                    <a:pt x="344" y="304"/>
                  </a:lnTo>
                  <a:lnTo>
                    <a:pt x="360" y="278"/>
                  </a:lnTo>
                  <a:lnTo>
                    <a:pt x="364" y="284"/>
                  </a:lnTo>
                  <a:lnTo>
                    <a:pt x="370" y="268"/>
                  </a:lnTo>
                  <a:lnTo>
                    <a:pt x="390" y="268"/>
                  </a:lnTo>
                  <a:lnTo>
                    <a:pt x="410" y="244"/>
                  </a:lnTo>
                  <a:lnTo>
                    <a:pt x="414" y="234"/>
                  </a:lnTo>
                  <a:lnTo>
                    <a:pt x="414" y="224"/>
                  </a:lnTo>
                  <a:lnTo>
                    <a:pt x="420" y="218"/>
                  </a:lnTo>
                  <a:lnTo>
                    <a:pt x="424" y="234"/>
                  </a:lnTo>
                  <a:lnTo>
                    <a:pt x="428" y="238"/>
                  </a:lnTo>
                  <a:lnTo>
                    <a:pt x="468" y="208"/>
                  </a:lnTo>
                  <a:lnTo>
                    <a:pt x="478" y="198"/>
                  </a:lnTo>
                  <a:lnTo>
                    <a:pt x="478" y="208"/>
                  </a:lnTo>
                  <a:lnTo>
                    <a:pt x="488" y="198"/>
                  </a:lnTo>
                  <a:lnTo>
                    <a:pt x="488" y="194"/>
                  </a:lnTo>
                  <a:lnTo>
                    <a:pt x="498" y="188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38" y="174"/>
                  </a:lnTo>
                  <a:lnTo>
                    <a:pt x="544" y="174"/>
                  </a:lnTo>
                  <a:lnTo>
                    <a:pt x="558" y="168"/>
                  </a:lnTo>
                  <a:lnTo>
                    <a:pt x="588" y="140"/>
                  </a:lnTo>
                  <a:lnTo>
                    <a:pt x="604" y="140"/>
                  </a:lnTo>
                  <a:lnTo>
                    <a:pt x="618" y="144"/>
                  </a:lnTo>
                  <a:lnTo>
                    <a:pt x="614" y="134"/>
                  </a:lnTo>
                  <a:lnTo>
                    <a:pt x="628" y="110"/>
                  </a:lnTo>
                  <a:lnTo>
                    <a:pt x="634" y="100"/>
                  </a:lnTo>
                  <a:lnTo>
                    <a:pt x="644" y="90"/>
                  </a:lnTo>
                  <a:lnTo>
                    <a:pt x="644" y="84"/>
                  </a:lnTo>
                  <a:lnTo>
                    <a:pt x="634" y="84"/>
                  </a:lnTo>
                  <a:lnTo>
                    <a:pt x="638" y="70"/>
                  </a:lnTo>
                  <a:lnTo>
                    <a:pt x="644" y="70"/>
                  </a:lnTo>
                  <a:lnTo>
                    <a:pt x="644" y="60"/>
                  </a:lnTo>
                  <a:lnTo>
                    <a:pt x="638" y="34"/>
                  </a:lnTo>
                  <a:lnTo>
                    <a:pt x="638" y="30"/>
                  </a:lnTo>
                  <a:lnTo>
                    <a:pt x="628" y="24"/>
                  </a:lnTo>
                  <a:lnTo>
                    <a:pt x="628" y="14"/>
                  </a:lnTo>
                  <a:lnTo>
                    <a:pt x="624" y="10"/>
                  </a:lnTo>
                  <a:lnTo>
                    <a:pt x="598" y="0"/>
                  </a:lnTo>
                  <a:lnTo>
                    <a:pt x="574" y="0"/>
                  </a:lnTo>
                  <a:lnTo>
                    <a:pt x="554" y="14"/>
                  </a:lnTo>
                  <a:lnTo>
                    <a:pt x="544" y="10"/>
                  </a:lnTo>
                  <a:lnTo>
                    <a:pt x="544" y="20"/>
                  </a:lnTo>
                  <a:lnTo>
                    <a:pt x="534" y="30"/>
                  </a:lnTo>
                  <a:lnTo>
                    <a:pt x="528" y="30"/>
                  </a:lnTo>
                  <a:lnTo>
                    <a:pt x="518" y="40"/>
                  </a:lnTo>
                  <a:lnTo>
                    <a:pt x="508" y="44"/>
                  </a:lnTo>
                  <a:lnTo>
                    <a:pt x="508" y="74"/>
                  </a:lnTo>
                  <a:lnTo>
                    <a:pt x="504" y="80"/>
                  </a:lnTo>
                  <a:lnTo>
                    <a:pt x="498" y="84"/>
                  </a:lnTo>
                  <a:lnTo>
                    <a:pt x="494" y="80"/>
                  </a:lnTo>
                  <a:lnTo>
                    <a:pt x="488" y="90"/>
                  </a:lnTo>
                  <a:lnTo>
                    <a:pt x="484" y="94"/>
                  </a:lnTo>
                  <a:lnTo>
                    <a:pt x="468" y="94"/>
                  </a:lnTo>
                  <a:lnTo>
                    <a:pt x="458" y="110"/>
                  </a:lnTo>
                  <a:lnTo>
                    <a:pt x="448" y="114"/>
                  </a:lnTo>
                  <a:lnTo>
                    <a:pt x="448" y="120"/>
                  </a:lnTo>
                  <a:lnTo>
                    <a:pt x="444" y="120"/>
                  </a:lnTo>
                  <a:lnTo>
                    <a:pt x="438" y="124"/>
                  </a:lnTo>
                  <a:lnTo>
                    <a:pt x="428" y="124"/>
                  </a:lnTo>
                  <a:lnTo>
                    <a:pt x="428" y="114"/>
                  </a:lnTo>
                  <a:lnTo>
                    <a:pt x="420" y="114"/>
                  </a:lnTo>
                  <a:lnTo>
                    <a:pt x="384" y="140"/>
                  </a:lnTo>
                  <a:lnTo>
                    <a:pt x="374" y="134"/>
                  </a:lnTo>
                  <a:lnTo>
                    <a:pt x="370" y="144"/>
                  </a:lnTo>
                  <a:lnTo>
                    <a:pt x="360" y="144"/>
                  </a:lnTo>
                  <a:lnTo>
                    <a:pt x="360" y="124"/>
                  </a:lnTo>
                  <a:lnTo>
                    <a:pt x="324" y="124"/>
                  </a:lnTo>
                  <a:lnTo>
                    <a:pt x="324" y="114"/>
                  </a:lnTo>
                  <a:lnTo>
                    <a:pt x="310" y="120"/>
                  </a:lnTo>
                  <a:lnTo>
                    <a:pt x="314" y="124"/>
                  </a:lnTo>
                  <a:lnTo>
                    <a:pt x="310" y="130"/>
                  </a:lnTo>
                  <a:lnTo>
                    <a:pt x="304" y="130"/>
                  </a:lnTo>
                  <a:lnTo>
                    <a:pt x="304" y="140"/>
                  </a:lnTo>
                  <a:lnTo>
                    <a:pt x="310" y="150"/>
                  </a:lnTo>
                  <a:lnTo>
                    <a:pt x="314" y="154"/>
                  </a:lnTo>
                  <a:lnTo>
                    <a:pt x="310" y="164"/>
                  </a:lnTo>
                  <a:lnTo>
                    <a:pt x="294" y="168"/>
                  </a:lnTo>
                  <a:lnTo>
                    <a:pt x="294" y="178"/>
                  </a:lnTo>
                  <a:lnTo>
                    <a:pt x="284" y="174"/>
                  </a:lnTo>
                  <a:lnTo>
                    <a:pt x="290" y="164"/>
                  </a:lnTo>
                  <a:lnTo>
                    <a:pt x="294" y="154"/>
                  </a:lnTo>
                  <a:lnTo>
                    <a:pt x="284" y="150"/>
                  </a:lnTo>
                  <a:lnTo>
                    <a:pt x="270" y="160"/>
                  </a:lnTo>
                  <a:lnTo>
                    <a:pt x="264" y="168"/>
                  </a:lnTo>
                  <a:lnTo>
                    <a:pt x="260" y="178"/>
                  </a:lnTo>
                  <a:lnTo>
                    <a:pt x="254" y="184"/>
                  </a:lnTo>
                  <a:lnTo>
                    <a:pt x="214" y="204"/>
                  </a:lnTo>
                  <a:lnTo>
                    <a:pt x="210" y="214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200" y="238"/>
                  </a:lnTo>
                  <a:lnTo>
                    <a:pt x="190" y="234"/>
                  </a:lnTo>
                  <a:lnTo>
                    <a:pt x="180" y="244"/>
                  </a:lnTo>
                  <a:lnTo>
                    <a:pt x="184" y="254"/>
                  </a:lnTo>
                  <a:lnTo>
                    <a:pt x="174" y="258"/>
                  </a:lnTo>
                  <a:lnTo>
                    <a:pt x="180" y="268"/>
                  </a:lnTo>
                  <a:lnTo>
                    <a:pt x="174" y="278"/>
                  </a:lnTo>
                  <a:lnTo>
                    <a:pt x="160" y="294"/>
                  </a:lnTo>
                  <a:lnTo>
                    <a:pt x="140" y="288"/>
                  </a:lnTo>
                  <a:lnTo>
                    <a:pt x="130" y="294"/>
                  </a:lnTo>
                  <a:lnTo>
                    <a:pt x="126" y="308"/>
                  </a:lnTo>
                  <a:lnTo>
                    <a:pt x="120" y="318"/>
                  </a:lnTo>
                  <a:lnTo>
                    <a:pt x="106" y="328"/>
                  </a:lnTo>
                  <a:lnTo>
                    <a:pt x="96" y="324"/>
                  </a:lnTo>
                  <a:lnTo>
                    <a:pt x="96" y="314"/>
                  </a:lnTo>
                  <a:lnTo>
                    <a:pt x="86" y="314"/>
                  </a:lnTo>
                  <a:lnTo>
                    <a:pt x="80" y="324"/>
                  </a:lnTo>
                  <a:lnTo>
                    <a:pt x="76" y="334"/>
                  </a:lnTo>
                  <a:lnTo>
                    <a:pt x="80" y="338"/>
                  </a:lnTo>
                  <a:lnTo>
                    <a:pt x="80" y="348"/>
                  </a:lnTo>
                  <a:lnTo>
                    <a:pt x="90" y="338"/>
                  </a:lnTo>
                  <a:lnTo>
                    <a:pt x="90" y="348"/>
                  </a:lnTo>
                  <a:lnTo>
                    <a:pt x="96" y="348"/>
                  </a:lnTo>
                  <a:lnTo>
                    <a:pt x="90" y="368"/>
                  </a:lnTo>
                  <a:lnTo>
                    <a:pt x="80" y="374"/>
                  </a:lnTo>
                  <a:lnTo>
                    <a:pt x="86" y="378"/>
                  </a:lnTo>
                  <a:lnTo>
                    <a:pt x="110" y="378"/>
                  </a:lnTo>
                  <a:lnTo>
                    <a:pt x="116" y="388"/>
                  </a:lnTo>
                  <a:lnTo>
                    <a:pt x="118" y="392"/>
                  </a:lnTo>
                  <a:lnTo>
                    <a:pt x="116" y="394"/>
                  </a:lnTo>
                  <a:lnTo>
                    <a:pt x="100" y="394"/>
                  </a:lnTo>
                  <a:lnTo>
                    <a:pt x="86" y="404"/>
                  </a:lnTo>
                  <a:lnTo>
                    <a:pt x="80" y="398"/>
                  </a:lnTo>
                  <a:lnTo>
                    <a:pt x="76" y="398"/>
                  </a:lnTo>
                  <a:lnTo>
                    <a:pt x="76" y="408"/>
                  </a:lnTo>
                  <a:lnTo>
                    <a:pt x="80" y="418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00" y="432"/>
                  </a:lnTo>
                  <a:lnTo>
                    <a:pt x="96" y="432"/>
                  </a:lnTo>
                  <a:lnTo>
                    <a:pt x="66" y="438"/>
                  </a:lnTo>
                  <a:lnTo>
                    <a:pt x="66" y="442"/>
                  </a:lnTo>
                  <a:lnTo>
                    <a:pt x="86" y="452"/>
                  </a:lnTo>
                  <a:lnTo>
                    <a:pt x="80" y="458"/>
                  </a:lnTo>
                  <a:lnTo>
                    <a:pt x="66" y="462"/>
                  </a:lnTo>
                  <a:lnTo>
                    <a:pt x="60" y="458"/>
                  </a:lnTo>
                  <a:lnTo>
                    <a:pt x="66" y="468"/>
                  </a:lnTo>
                  <a:lnTo>
                    <a:pt x="96" y="482"/>
                  </a:lnTo>
                  <a:lnTo>
                    <a:pt x="106" y="492"/>
                  </a:lnTo>
                  <a:lnTo>
                    <a:pt x="90" y="488"/>
                  </a:lnTo>
                  <a:lnTo>
                    <a:pt x="60" y="472"/>
                  </a:lnTo>
                  <a:lnTo>
                    <a:pt x="50" y="482"/>
                  </a:lnTo>
                  <a:lnTo>
                    <a:pt x="46" y="498"/>
                  </a:lnTo>
                  <a:lnTo>
                    <a:pt x="50" y="502"/>
                  </a:lnTo>
                  <a:lnTo>
                    <a:pt x="26" y="508"/>
                  </a:lnTo>
                  <a:lnTo>
                    <a:pt x="16" y="522"/>
                  </a:lnTo>
                  <a:lnTo>
                    <a:pt x="6" y="528"/>
                  </a:lnTo>
                  <a:lnTo>
                    <a:pt x="0" y="522"/>
                  </a:lnTo>
                  <a:lnTo>
                    <a:pt x="0" y="528"/>
                  </a:lnTo>
                  <a:lnTo>
                    <a:pt x="6" y="538"/>
                  </a:lnTo>
                  <a:lnTo>
                    <a:pt x="16" y="5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0" name="Freeform 280"/>
            <p:cNvSpPr>
              <a:spLocks/>
            </p:cNvSpPr>
            <p:nvPr/>
          </p:nvSpPr>
          <p:spPr bwMode="auto">
            <a:xfrm>
              <a:off x="1982" y="1568"/>
              <a:ext cx="648" cy="612"/>
            </a:xfrm>
            <a:custGeom>
              <a:avLst/>
              <a:gdLst>
                <a:gd name="T0" fmla="*/ 60 w 648"/>
                <a:gd name="T1" fmla="*/ 544 h 612"/>
                <a:gd name="T2" fmla="*/ 32 w 648"/>
                <a:gd name="T3" fmla="*/ 596 h 612"/>
                <a:gd name="T4" fmla="*/ 134 w 648"/>
                <a:gd name="T5" fmla="*/ 612 h 612"/>
                <a:gd name="T6" fmla="*/ 144 w 648"/>
                <a:gd name="T7" fmla="*/ 560 h 612"/>
                <a:gd name="T8" fmla="*/ 164 w 648"/>
                <a:gd name="T9" fmla="*/ 544 h 612"/>
                <a:gd name="T10" fmla="*/ 178 w 648"/>
                <a:gd name="T11" fmla="*/ 516 h 612"/>
                <a:gd name="T12" fmla="*/ 164 w 648"/>
                <a:gd name="T13" fmla="*/ 474 h 612"/>
                <a:gd name="T14" fmla="*/ 202 w 648"/>
                <a:gd name="T15" fmla="*/ 488 h 612"/>
                <a:gd name="T16" fmla="*/ 218 w 648"/>
                <a:gd name="T17" fmla="*/ 454 h 612"/>
                <a:gd name="T18" fmla="*/ 234 w 648"/>
                <a:gd name="T19" fmla="*/ 430 h 612"/>
                <a:gd name="T20" fmla="*/ 236 w 648"/>
                <a:gd name="T21" fmla="*/ 398 h 612"/>
                <a:gd name="T22" fmla="*/ 280 w 648"/>
                <a:gd name="T23" fmla="*/ 376 h 612"/>
                <a:gd name="T24" fmla="*/ 300 w 648"/>
                <a:gd name="T25" fmla="*/ 340 h 612"/>
                <a:gd name="T26" fmla="*/ 412 w 648"/>
                <a:gd name="T27" fmla="*/ 246 h 612"/>
                <a:gd name="T28" fmla="*/ 478 w 648"/>
                <a:gd name="T29" fmla="*/ 216 h 612"/>
                <a:gd name="T30" fmla="*/ 562 w 648"/>
                <a:gd name="T31" fmla="*/ 172 h 612"/>
                <a:gd name="T32" fmla="*/ 638 w 648"/>
                <a:gd name="T33" fmla="*/ 84 h 612"/>
                <a:gd name="T34" fmla="*/ 632 w 648"/>
                <a:gd name="T35" fmla="*/ 16 h 612"/>
                <a:gd name="T36" fmla="*/ 520 w 648"/>
                <a:gd name="T37" fmla="*/ 40 h 612"/>
                <a:gd name="T38" fmla="*/ 460 w 648"/>
                <a:gd name="T39" fmla="*/ 110 h 612"/>
                <a:gd name="T40" fmla="*/ 386 w 648"/>
                <a:gd name="T41" fmla="*/ 138 h 612"/>
                <a:gd name="T42" fmla="*/ 310 w 648"/>
                <a:gd name="T43" fmla="*/ 130 h 612"/>
                <a:gd name="T44" fmla="*/ 294 w 648"/>
                <a:gd name="T45" fmla="*/ 166 h 612"/>
                <a:gd name="T46" fmla="*/ 204 w 648"/>
                <a:gd name="T47" fmla="*/ 234 h 612"/>
                <a:gd name="T48" fmla="*/ 130 w 648"/>
                <a:gd name="T49" fmla="*/ 294 h 612"/>
                <a:gd name="T50" fmla="*/ 80 w 648"/>
                <a:gd name="T51" fmla="*/ 342 h 612"/>
                <a:gd name="T52" fmla="*/ 110 w 648"/>
                <a:gd name="T53" fmla="*/ 382 h 612"/>
                <a:gd name="T54" fmla="*/ 76 w 648"/>
                <a:gd name="T55" fmla="*/ 410 h 612"/>
                <a:gd name="T56" fmla="*/ 66 w 648"/>
                <a:gd name="T57" fmla="*/ 446 h 612"/>
                <a:gd name="T58" fmla="*/ 62 w 648"/>
                <a:gd name="T59" fmla="*/ 472 h 612"/>
                <a:gd name="T60" fmla="*/ 0 w 648"/>
                <a:gd name="T61" fmla="*/ 530 h 612"/>
                <a:gd name="T62" fmla="*/ 2 w 648"/>
                <a:gd name="T63" fmla="*/ 524 h 612"/>
                <a:gd name="T64" fmla="*/ 92 w 648"/>
                <a:gd name="T65" fmla="*/ 492 h 612"/>
                <a:gd name="T66" fmla="*/ 84 w 648"/>
                <a:gd name="T67" fmla="*/ 462 h 612"/>
                <a:gd name="T68" fmla="*/ 84 w 648"/>
                <a:gd name="T69" fmla="*/ 418 h 612"/>
                <a:gd name="T70" fmla="*/ 118 w 648"/>
                <a:gd name="T71" fmla="*/ 388 h 612"/>
                <a:gd name="T72" fmla="*/ 84 w 648"/>
                <a:gd name="T73" fmla="*/ 340 h 612"/>
                <a:gd name="T74" fmla="*/ 130 w 648"/>
                <a:gd name="T75" fmla="*/ 312 h 612"/>
                <a:gd name="T76" fmla="*/ 202 w 648"/>
                <a:gd name="T77" fmla="*/ 244 h 612"/>
                <a:gd name="T78" fmla="*/ 286 w 648"/>
                <a:gd name="T79" fmla="*/ 154 h 612"/>
                <a:gd name="T80" fmla="*/ 308 w 648"/>
                <a:gd name="T81" fmla="*/ 134 h 612"/>
                <a:gd name="T82" fmla="*/ 372 w 648"/>
                <a:gd name="T83" fmla="*/ 148 h 612"/>
                <a:gd name="T84" fmla="*/ 452 w 648"/>
                <a:gd name="T85" fmla="*/ 124 h 612"/>
                <a:gd name="T86" fmla="*/ 512 w 648"/>
                <a:gd name="T87" fmla="*/ 78 h 612"/>
                <a:gd name="T88" fmla="*/ 556 w 648"/>
                <a:gd name="T89" fmla="*/ 18 h 612"/>
                <a:gd name="T90" fmla="*/ 644 w 648"/>
                <a:gd name="T91" fmla="*/ 62 h 612"/>
                <a:gd name="T92" fmla="*/ 616 w 648"/>
                <a:gd name="T93" fmla="*/ 142 h 612"/>
                <a:gd name="T94" fmla="*/ 500 w 648"/>
                <a:gd name="T95" fmla="*/ 190 h 612"/>
                <a:gd name="T96" fmla="*/ 414 w 648"/>
                <a:gd name="T97" fmla="*/ 224 h 612"/>
                <a:gd name="T98" fmla="*/ 306 w 648"/>
                <a:gd name="T99" fmla="*/ 334 h 612"/>
                <a:gd name="T100" fmla="*/ 294 w 648"/>
                <a:gd name="T101" fmla="*/ 354 h 612"/>
                <a:gd name="T102" fmla="*/ 258 w 648"/>
                <a:gd name="T103" fmla="*/ 410 h 612"/>
                <a:gd name="T104" fmla="*/ 238 w 648"/>
                <a:gd name="T105" fmla="*/ 418 h 612"/>
                <a:gd name="T106" fmla="*/ 206 w 648"/>
                <a:gd name="T107" fmla="*/ 432 h 612"/>
                <a:gd name="T108" fmla="*/ 200 w 648"/>
                <a:gd name="T109" fmla="*/ 468 h 612"/>
                <a:gd name="T110" fmla="*/ 178 w 648"/>
                <a:gd name="T111" fmla="*/ 478 h 612"/>
                <a:gd name="T112" fmla="*/ 176 w 648"/>
                <a:gd name="T113" fmla="*/ 514 h 612"/>
                <a:gd name="T114" fmla="*/ 142 w 648"/>
                <a:gd name="T115" fmla="*/ 526 h 612"/>
                <a:gd name="T116" fmla="*/ 150 w 648"/>
                <a:gd name="T117" fmla="*/ 548 h 612"/>
                <a:gd name="T118" fmla="*/ 136 w 648"/>
                <a:gd name="T119" fmla="*/ 598 h 612"/>
                <a:gd name="T120" fmla="*/ 32 w 648"/>
                <a:gd name="T121" fmla="*/ 592 h 612"/>
                <a:gd name="T122" fmla="*/ 52 w 648"/>
                <a:gd name="T123" fmla="*/ 556 h 612"/>
                <a:gd name="T124" fmla="*/ 20 w 648"/>
                <a:gd name="T125" fmla="*/ 544 h 6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8"/>
                <a:gd name="T190" fmla="*/ 0 h 612"/>
                <a:gd name="T191" fmla="*/ 648 w 648"/>
                <a:gd name="T192" fmla="*/ 612 h 6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8" h="612">
                  <a:moveTo>
                    <a:pt x="18" y="544"/>
                  </a:moveTo>
                  <a:lnTo>
                    <a:pt x="16" y="544"/>
                  </a:lnTo>
                  <a:lnTo>
                    <a:pt x="16" y="554"/>
                  </a:lnTo>
                  <a:lnTo>
                    <a:pt x="16" y="556"/>
                  </a:lnTo>
                  <a:lnTo>
                    <a:pt x="38" y="556"/>
                  </a:lnTo>
                  <a:lnTo>
                    <a:pt x="44" y="546"/>
                  </a:lnTo>
                  <a:lnTo>
                    <a:pt x="52" y="546"/>
                  </a:lnTo>
                  <a:lnTo>
                    <a:pt x="54" y="546"/>
                  </a:lnTo>
                  <a:lnTo>
                    <a:pt x="58" y="542"/>
                  </a:lnTo>
                  <a:lnTo>
                    <a:pt x="60" y="544"/>
                  </a:lnTo>
                  <a:lnTo>
                    <a:pt x="52" y="552"/>
                  </a:lnTo>
                  <a:lnTo>
                    <a:pt x="48" y="552"/>
                  </a:lnTo>
                  <a:lnTo>
                    <a:pt x="46" y="552"/>
                  </a:lnTo>
                  <a:lnTo>
                    <a:pt x="30" y="564"/>
                  </a:lnTo>
                  <a:lnTo>
                    <a:pt x="30" y="56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84"/>
                  </a:lnTo>
                  <a:lnTo>
                    <a:pt x="18" y="596"/>
                  </a:lnTo>
                  <a:lnTo>
                    <a:pt x="32" y="596"/>
                  </a:lnTo>
                  <a:lnTo>
                    <a:pt x="54" y="586"/>
                  </a:lnTo>
                  <a:lnTo>
                    <a:pt x="66" y="582"/>
                  </a:lnTo>
                  <a:lnTo>
                    <a:pt x="76" y="596"/>
                  </a:lnTo>
                  <a:lnTo>
                    <a:pt x="92" y="596"/>
                  </a:lnTo>
                  <a:lnTo>
                    <a:pt x="106" y="606"/>
                  </a:lnTo>
                  <a:lnTo>
                    <a:pt x="122" y="606"/>
                  </a:lnTo>
                  <a:lnTo>
                    <a:pt x="126" y="610"/>
                  </a:lnTo>
                  <a:lnTo>
                    <a:pt x="126" y="612"/>
                  </a:lnTo>
                  <a:lnTo>
                    <a:pt x="132" y="612"/>
                  </a:lnTo>
                  <a:lnTo>
                    <a:pt x="134" y="612"/>
                  </a:lnTo>
                  <a:lnTo>
                    <a:pt x="138" y="602"/>
                  </a:lnTo>
                  <a:lnTo>
                    <a:pt x="142" y="602"/>
                  </a:lnTo>
                  <a:lnTo>
                    <a:pt x="144" y="602"/>
                  </a:lnTo>
                  <a:lnTo>
                    <a:pt x="148" y="590"/>
                  </a:lnTo>
                  <a:lnTo>
                    <a:pt x="154" y="580"/>
                  </a:lnTo>
                  <a:lnTo>
                    <a:pt x="154" y="574"/>
                  </a:lnTo>
                  <a:lnTo>
                    <a:pt x="144" y="568"/>
                  </a:lnTo>
                  <a:lnTo>
                    <a:pt x="144" y="560"/>
                  </a:lnTo>
                  <a:lnTo>
                    <a:pt x="140" y="548"/>
                  </a:lnTo>
                  <a:lnTo>
                    <a:pt x="146" y="550"/>
                  </a:lnTo>
                  <a:lnTo>
                    <a:pt x="146" y="560"/>
                  </a:lnTo>
                  <a:lnTo>
                    <a:pt x="160" y="568"/>
                  </a:lnTo>
                  <a:lnTo>
                    <a:pt x="160" y="562"/>
                  </a:lnTo>
                  <a:lnTo>
                    <a:pt x="162" y="562"/>
                  </a:lnTo>
                  <a:lnTo>
                    <a:pt x="170" y="554"/>
                  </a:lnTo>
                  <a:lnTo>
                    <a:pt x="164" y="544"/>
                  </a:lnTo>
                  <a:lnTo>
                    <a:pt x="154" y="528"/>
                  </a:lnTo>
                  <a:lnTo>
                    <a:pt x="142" y="522"/>
                  </a:lnTo>
                  <a:lnTo>
                    <a:pt x="140" y="522"/>
                  </a:lnTo>
                  <a:lnTo>
                    <a:pt x="142" y="522"/>
                  </a:lnTo>
                  <a:lnTo>
                    <a:pt x="162" y="526"/>
                  </a:lnTo>
                  <a:lnTo>
                    <a:pt x="164" y="526"/>
                  </a:lnTo>
                  <a:lnTo>
                    <a:pt x="164" y="534"/>
                  </a:lnTo>
                  <a:lnTo>
                    <a:pt x="164" y="536"/>
                  </a:lnTo>
                  <a:lnTo>
                    <a:pt x="178" y="536"/>
                  </a:lnTo>
                  <a:lnTo>
                    <a:pt x="178" y="516"/>
                  </a:lnTo>
                  <a:lnTo>
                    <a:pt x="184" y="512"/>
                  </a:lnTo>
                  <a:lnTo>
                    <a:pt x="186" y="510"/>
                  </a:lnTo>
                  <a:lnTo>
                    <a:pt x="174" y="504"/>
                  </a:lnTo>
                  <a:lnTo>
                    <a:pt x="174" y="500"/>
                  </a:lnTo>
                  <a:lnTo>
                    <a:pt x="174" y="498"/>
                  </a:lnTo>
                  <a:lnTo>
                    <a:pt x="168" y="494"/>
                  </a:lnTo>
                  <a:lnTo>
                    <a:pt x="162" y="490"/>
                  </a:lnTo>
                  <a:lnTo>
                    <a:pt x="168" y="486"/>
                  </a:lnTo>
                  <a:lnTo>
                    <a:pt x="170" y="486"/>
                  </a:lnTo>
                  <a:lnTo>
                    <a:pt x="164" y="474"/>
                  </a:lnTo>
                  <a:lnTo>
                    <a:pt x="168" y="466"/>
                  </a:lnTo>
                  <a:lnTo>
                    <a:pt x="176" y="480"/>
                  </a:lnTo>
                  <a:lnTo>
                    <a:pt x="180" y="490"/>
                  </a:lnTo>
                  <a:lnTo>
                    <a:pt x="192" y="502"/>
                  </a:lnTo>
                  <a:lnTo>
                    <a:pt x="196" y="502"/>
                  </a:lnTo>
                  <a:lnTo>
                    <a:pt x="200" y="502"/>
                  </a:lnTo>
                  <a:lnTo>
                    <a:pt x="194" y="486"/>
                  </a:lnTo>
                  <a:lnTo>
                    <a:pt x="196" y="482"/>
                  </a:lnTo>
                  <a:lnTo>
                    <a:pt x="200" y="486"/>
                  </a:lnTo>
                  <a:lnTo>
                    <a:pt x="202" y="488"/>
                  </a:lnTo>
                  <a:lnTo>
                    <a:pt x="212" y="478"/>
                  </a:lnTo>
                  <a:lnTo>
                    <a:pt x="204" y="478"/>
                  </a:lnTo>
                  <a:lnTo>
                    <a:pt x="204" y="472"/>
                  </a:lnTo>
                  <a:lnTo>
                    <a:pt x="206" y="472"/>
                  </a:lnTo>
                  <a:lnTo>
                    <a:pt x="210" y="476"/>
                  </a:lnTo>
                  <a:lnTo>
                    <a:pt x="214" y="480"/>
                  </a:lnTo>
                  <a:lnTo>
                    <a:pt x="214" y="464"/>
                  </a:lnTo>
                  <a:lnTo>
                    <a:pt x="216" y="466"/>
                  </a:lnTo>
                  <a:lnTo>
                    <a:pt x="218" y="470"/>
                  </a:lnTo>
                  <a:lnTo>
                    <a:pt x="218" y="454"/>
                  </a:lnTo>
                  <a:lnTo>
                    <a:pt x="214" y="440"/>
                  </a:lnTo>
                  <a:lnTo>
                    <a:pt x="208" y="428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216" y="432"/>
                  </a:lnTo>
                  <a:lnTo>
                    <a:pt x="220" y="436"/>
                  </a:lnTo>
                  <a:lnTo>
                    <a:pt x="226" y="436"/>
                  </a:lnTo>
                  <a:lnTo>
                    <a:pt x="228" y="436"/>
                  </a:lnTo>
                  <a:lnTo>
                    <a:pt x="234" y="430"/>
                  </a:lnTo>
                  <a:lnTo>
                    <a:pt x="228" y="420"/>
                  </a:lnTo>
                  <a:lnTo>
                    <a:pt x="228" y="418"/>
                  </a:lnTo>
                  <a:lnTo>
                    <a:pt x="236" y="422"/>
                  </a:lnTo>
                  <a:lnTo>
                    <a:pt x="238" y="418"/>
                  </a:lnTo>
                  <a:lnTo>
                    <a:pt x="234" y="414"/>
                  </a:lnTo>
                  <a:lnTo>
                    <a:pt x="230" y="406"/>
                  </a:lnTo>
                  <a:lnTo>
                    <a:pt x="234" y="402"/>
                  </a:lnTo>
                  <a:lnTo>
                    <a:pt x="236" y="398"/>
                  </a:lnTo>
                  <a:lnTo>
                    <a:pt x="266" y="420"/>
                  </a:lnTo>
                  <a:lnTo>
                    <a:pt x="258" y="400"/>
                  </a:lnTo>
                  <a:lnTo>
                    <a:pt x="248" y="384"/>
                  </a:lnTo>
                  <a:lnTo>
                    <a:pt x="256" y="386"/>
                  </a:lnTo>
                  <a:lnTo>
                    <a:pt x="260" y="398"/>
                  </a:lnTo>
                  <a:lnTo>
                    <a:pt x="278" y="392"/>
                  </a:lnTo>
                  <a:lnTo>
                    <a:pt x="282" y="386"/>
                  </a:lnTo>
                  <a:lnTo>
                    <a:pt x="284" y="386"/>
                  </a:lnTo>
                  <a:lnTo>
                    <a:pt x="280" y="376"/>
                  </a:lnTo>
                  <a:lnTo>
                    <a:pt x="298" y="356"/>
                  </a:lnTo>
                  <a:lnTo>
                    <a:pt x="298" y="350"/>
                  </a:lnTo>
                  <a:lnTo>
                    <a:pt x="292" y="344"/>
                  </a:lnTo>
                  <a:lnTo>
                    <a:pt x="288" y="340"/>
                  </a:lnTo>
                  <a:lnTo>
                    <a:pt x="288" y="336"/>
                  </a:lnTo>
                  <a:lnTo>
                    <a:pt x="290" y="336"/>
                  </a:lnTo>
                  <a:lnTo>
                    <a:pt x="290" y="338"/>
                  </a:lnTo>
                  <a:lnTo>
                    <a:pt x="300" y="338"/>
                  </a:lnTo>
                  <a:lnTo>
                    <a:pt x="300" y="340"/>
                  </a:lnTo>
                  <a:lnTo>
                    <a:pt x="300" y="346"/>
                  </a:lnTo>
                  <a:lnTo>
                    <a:pt x="308" y="338"/>
                  </a:lnTo>
                  <a:lnTo>
                    <a:pt x="328" y="332"/>
                  </a:lnTo>
                  <a:lnTo>
                    <a:pt x="348" y="306"/>
                  </a:lnTo>
                  <a:lnTo>
                    <a:pt x="362" y="284"/>
                  </a:lnTo>
                  <a:lnTo>
                    <a:pt x="364" y="286"/>
                  </a:lnTo>
                  <a:lnTo>
                    <a:pt x="368" y="290"/>
                  </a:lnTo>
                  <a:lnTo>
                    <a:pt x="372" y="272"/>
                  </a:lnTo>
                  <a:lnTo>
                    <a:pt x="392" y="272"/>
                  </a:lnTo>
                  <a:lnTo>
                    <a:pt x="412" y="246"/>
                  </a:lnTo>
                  <a:lnTo>
                    <a:pt x="418" y="236"/>
                  </a:lnTo>
                  <a:lnTo>
                    <a:pt x="418" y="226"/>
                  </a:lnTo>
                  <a:lnTo>
                    <a:pt x="420" y="224"/>
                  </a:lnTo>
                  <a:lnTo>
                    <a:pt x="424" y="236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72" y="212"/>
                  </a:lnTo>
                  <a:lnTo>
                    <a:pt x="478" y="206"/>
                  </a:lnTo>
                  <a:lnTo>
                    <a:pt x="478" y="210"/>
                  </a:lnTo>
                  <a:lnTo>
                    <a:pt x="478" y="216"/>
                  </a:lnTo>
                  <a:lnTo>
                    <a:pt x="492" y="202"/>
                  </a:lnTo>
                  <a:lnTo>
                    <a:pt x="492" y="198"/>
                  </a:lnTo>
                  <a:lnTo>
                    <a:pt x="502" y="192"/>
                  </a:lnTo>
                  <a:lnTo>
                    <a:pt x="516" y="188"/>
                  </a:lnTo>
                  <a:lnTo>
                    <a:pt x="520" y="188"/>
                  </a:lnTo>
                  <a:lnTo>
                    <a:pt x="522" y="188"/>
                  </a:lnTo>
                  <a:lnTo>
                    <a:pt x="542" y="178"/>
                  </a:lnTo>
                  <a:lnTo>
                    <a:pt x="546" y="178"/>
                  </a:lnTo>
                  <a:lnTo>
                    <a:pt x="562" y="172"/>
                  </a:lnTo>
                  <a:lnTo>
                    <a:pt x="592" y="144"/>
                  </a:lnTo>
                  <a:lnTo>
                    <a:pt x="604" y="144"/>
                  </a:lnTo>
                  <a:lnTo>
                    <a:pt x="624" y="150"/>
                  </a:lnTo>
                  <a:lnTo>
                    <a:pt x="618" y="136"/>
                  </a:lnTo>
                  <a:lnTo>
                    <a:pt x="632" y="112"/>
                  </a:lnTo>
                  <a:lnTo>
                    <a:pt x="636" y="102"/>
                  </a:lnTo>
                  <a:lnTo>
                    <a:pt x="648" y="92"/>
                  </a:lnTo>
                  <a:lnTo>
                    <a:pt x="648" y="86"/>
                  </a:lnTo>
                  <a:lnTo>
                    <a:pt x="648" y="84"/>
                  </a:lnTo>
                  <a:lnTo>
                    <a:pt x="638" y="84"/>
                  </a:lnTo>
                  <a:lnTo>
                    <a:pt x="642" y="74"/>
                  </a:lnTo>
                  <a:lnTo>
                    <a:pt x="646" y="74"/>
                  </a:lnTo>
                  <a:lnTo>
                    <a:pt x="648" y="74"/>
                  </a:lnTo>
                  <a:lnTo>
                    <a:pt x="648" y="62"/>
                  </a:lnTo>
                  <a:lnTo>
                    <a:pt x="642" y="36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32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00" y="0"/>
                  </a:lnTo>
                  <a:lnTo>
                    <a:pt x="574" y="0"/>
                  </a:lnTo>
                  <a:lnTo>
                    <a:pt x="556" y="14"/>
                  </a:lnTo>
                  <a:lnTo>
                    <a:pt x="544" y="8"/>
                  </a:lnTo>
                  <a:lnTo>
                    <a:pt x="544" y="20"/>
                  </a:lnTo>
                  <a:lnTo>
                    <a:pt x="534" y="30"/>
                  </a:lnTo>
                  <a:lnTo>
                    <a:pt x="530" y="30"/>
                  </a:lnTo>
                  <a:lnTo>
                    <a:pt x="520" y="40"/>
                  </a:lnTo>
                  <a:lnTo>
                    <a:pt x="508" y="46"/>
                  </a:lnTo>
                  <a:lnTo>
                    <a:pt x="508" y="76"/>
                  </a:lnTo>
                  <a:lnTo>
                    <a:pt x="504" y="80"/>
                  </a:lnTo>
                  <a:lnTo>
                    <a:pt x="500" y="84"/>
                  </a:lnTo>
                  <a:lnTo>
                    <a:pt x="498" y="80"/>
                  </a:lnTo>
                  <a:lnTo>
                    <a:pt x="496" y="78"/>
                  </a:lnTo>
                  <a:lnTo>
                    <a:pt x="490" y="90"/>
                  </a:lnTo>
                  <a:lnTo>
                    <a:pt x="484" y="94"/>
                  </a:lnTo>
                  <a:lnTo>
                    <a:pt x="470" y="94"/>
                  </a:lnTo>
                  <a:lnTo>
                    <a:pt x="460" y="110"/>
                  </a:lnTo>
                  <a:lnTo>
                    <a:pt x="448" y="114"/>
                  </a:lnTo>
                  <a:lnTo>
                    <a:pt x="448" y="120"/>
                  </a:lnTo>
                  <a:lnTo>
                    <a:pt x="446" y="120"/>
                  </a:lnTo>
                  <a:lnTo>
                    <a:pt x="440" y="124"/>
                  </a:lnTo>
                  <a:lnTo>
                    <a:pt x="432" y="124"/>
                  </a:lnTo>
                  <a:lnTo>
                    <a:pt x="432" y="116"/>
                  </a:lnTo>
                  <a:lnTo>
                    <a:pt x="432" y="114"/>
                  </a:lnTo>
                  <a:lnTo>
                    <a:pt x="420" y="114"/>
                  </a:lnTo>
                  <a:lnTo>
                    <a:pt x="386" y="138"/>
                  </a:lnTo>
                  <a:lnTo>
                    <a:pt x="376" y="134"/>
                  </a:lnTo>
                  <a:lnTo>
                    <a:pt x="370" y="144"/>
                  </a:lnTo>
                  <a:lnTo>
                    <a:pt x="364" y="144"/>
                  </a:lnTo>
                  <a:lnTo>
                    <a:pt x="364" y="124"/>
                  </a:lnTo>
                  <a:lnTo>
                    <a:pt x="328" y="124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08" y="120"/>
                  </a:lnTo>
                  <a:lnTo>
                    <a:pt x="314" y="126"/>
                  </a:lnTo>
                  <a:lnTo>
                    <a:pt x="310" y="130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4" y="142"/>
                  </a:lnTo>
                  <a:lnTo>
                    <a:pt x="310" y="152"/>
                  </a:lnTo>
                  <a:lnTo>
                    <a:pt x="314" y="156"/>
                  </a:lnTo>
                  <a:lnTo>
                    <a:pt x="310" y="164"/>
                  </a:lnTo>
                  <a:lnTo>
                    <a:pt x="294" y="170"/>
                  </a:lnTo>
                  <a:lnTo>
                    <a:pt x="294" y="178"/>
                  </a:lnTo>
                  <a:lnTo>
                    <a:pt x="290" y="176"/>
                  </a:lnTo>
                  <a:lnTo>
                    <a:pt x="294" y="166"/>
                  </a:lnTo>
                  <a:lnTo>
                    <a:pt x="300" y="156"/>
                  </a:lnTo>
                  <a:lnTo>
                    <a:pt x="286" y="148"/>
                  </a:lnTo>
                  <a:lnTo>
                    <a:pt x="270" y="160"/>
                  </a:lnTo>
                  <a:lnTo>
                    <a:pt x="264" y="170"/>
                  </a:lnTo>
                  <a:lnTo>
                    <a:pt x="260" y="180"/>
                  </a:lnTo>
                  <a:lnTo>
                    <a:pt x="256" y="184"/>
                  </a:lnTo>
                  <a:lnTo>
                    <a:pt x="216" y="204"/>
                  </a:lnTo>
                  <a:lnTo>
                    <a:pt x="210" y="216"/>
                  </a:lnTo>
                  <a:lnTo>
                    <a:pt x="204" y="230"/>
                  </a:lnTo>
                  <a:lnTo>
                    <a:pt x="204" y="234"/>
                  </a:lnTo>
                  <a:lnTo>
                    <a:pt x="202" y="238"/>
                  </a:lnTo>
                  <a:lnTo>
                    <a:pt x="192" y="234"/>
                  </a:lnTo>
                  <a:lnTo>
                    <a:pt x="180" y="246"/>
                  </a:lnTo>
                  <a:lnTo>
                    <a:pt x="184" y="254"/>
                  </a:lnTo>
                  <a:lnTo>
                    <a:pt x="174" y="260"/>
                  </a:lnTo>
                  <a:lnTo>
                    <a:pt x="180" y="270"/>
                  </a:lnTo>
                  <a:lnTo>
                    <a:pt x="176" y="280"/>
                  </a:lnTo>
                  <a:lnTo>
                    <a:pt x="162" y="294"/>
                  </a:lnTo>
                  <a:lnTo>
                    <a:pt x="142" y="288"/>
                  </a:lnTo>
                  <a:lnTo>
                    <a:pt x="130" y="294"/>
                  </a:lnTo>
                  <a:lnTo>
                    <a:pt x="126" y="310"/>
                  </a:lnTo>
                  <a:lnTo>
                    <a:pt x="120" y="320"/>
                  </a:lnTo>
                  <a:lnTo>
                    <a:pt x="108" y="328"/>
                  </a:lnTo>
                  <a:lnTo>
                    <a:pt x="100" y="324"/>
                  </a:lnTo>
                  <a:lnTo>
                    <a:pt x="100" y="316"/>
                  </a:lnTo>
                  <a:lnTo>
                    <a:pt x="100" y="314"/>
                  </a:lnTo>
                  <a:lnTo>
                    <a:pt x="86" y="314"/>
                  </a:lnTo>
                  <a:lnTo>
                    <a:pt x="80" y="324"/>
                  </a:lnTo>
                  <a:lnTo>
                    <a:pt x="74" y="336"/>
                  </a:lnTo>
                  <a:lnTo>
                    <a:pt x="80" y="342"/>
                  </a:lnTo>
                  <a:lnTo>
                    <a:pt x="80" y="350"/>
                  </a:lnTo>
                  <a:lnTo>
                    <a:pt x="80" y="356"/>
                  </a:lnTo>
                  <a:lnTo>
                    <a:pt x="90" y="346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4" y="352"/>
                  </a:lnTo>
                  <a:lnTo>
                    <a:pt x="90" y="368"/>
                  </a:lnTo>
                  <a:lnTo>
                    <a:pt x="78" y="374"/>
                  </a:lnTo>
                  <a:lnTo>
                    <a:pt x="86" y="382"/>
                  </a:lnTo>
                  <a:lnTo>
                    <a:pt x="110" y="382"/>
                  </a:lnTo>
                  <a:lnTo>
                    <a:pt x="116" y="392"/>
                  </a:lnTo>
                  <a:lnTo>
                    <a:pt x="118" y="392"/>
                  </a:lnTo>
                  <a:lnTo>
                    <a:pt x="116" y="394"/>
                  </a:lnTo>
                  <a:lnTo>
                    <a:pt x="102" y="394"/>
                  </a:lnTo>
                  <a:lnTo>
                    <a:pt x="88" y="402"/>
                  </a:lnTo>
                  <a:lnTo>
                    <a:pt x="84" y="398"/>
                  </a:lnTo>
                  <a:lnTo>
                    <a:pt x="78" y="398"/>
                  </a:lnTo>
                  <a:lnTo>
                    <a:pt x="76" y="398"/>
                  </a:lnTo>
                  <a:lnTo>
                    <a:pt x="76" y="410"/>
                  </a:lnTo>
                  <a:lnTo>
                    <a:pt x="80" y="422"/>
                  </a:lnTo>
                  <a:lnTo>
                    <a:pt x="86" y="426"/>
                  </a:lnTo>
                  <a:lnTo>
                    <a:pt x="96" y="426"/>
                  </a:lnTo>
                  <a:lnTo>
                    <a:pt x="100" y="432"/>
                  </a:lnTo>
                  <a:lnTo>
                    <a:pt x="98" y="432"/>
                  </a:lnTo>
                  <a:lnTo>
                    <a:pt x="66" y="438"/>
                  </a:lnTo>
                  <a:lnTo>
                    <a:pt x="66" y="444"/>
                  </a:lnTo>
                  <a:lnTo>
                    <a:pt x="66" y="446"/>
                  </a:lnTo>
                  <a:lnTo>
                    <a:pt x="84" y="456"/>
                  </a:lnTo>
                  <a:lnTo>
                    <a:pt x="82" y="458"/>
                  </a:lnTo>
                  <a:lnTo>
                    <a:pt x="68" y="462"/>
                  </a:lnTo>
                  <a:lnTo>
                    <a:pt x="64" y="458"/>
                  </a:lnTo>
                  <a:lnTo>
                    <a:pt x="60" y="460"/>
                  </a:lnTo>
                  <a:lnTo>
                    <a:pt x="66" y="472"/>
                  </a:lnTo>
                  <a:lnTo>
                    <a:pt x="96" y="486"/>
                  </a:lnTo>
                  <a:lnTo>
                    <a:pt x="100" y="490"/>
                  </a:lnTo>
                  <a:lnTo>
                    <a:pt x="94" y="488"/>
                  </a:lnTo>
                  <a:lnTo>
                    <a:pt x="62" y="472"/>
                  </a:lnTo>
                  <a:lnTo>
                    <a:pt x="50" y="484"/>
                  </a:lnTo>
                  <a:lnTo>
                    <a:pt x="46" y="500"/>
                  </a:lnTo>
                  <a:lnTo>
                    <a:pt x="48" y="504"/>
                  </a:lnTo>
                  <a:lnTo>
                    <a:pt x="26" y="508"/>
                  </a:lnTo>
                  <a:lnTo>
                    <a:pt x="16" y="524"/>
                  </a:lnTo>
                  <a:lnTo>
                    <a:pt x="8" y="528"/>
                  </a:lnTo>
                  <a:lnTo>
                    <a:pt x="4" y="524"/>
                  </a:lnTo>
                  <a:lnTo>
                    <a:pt x="0" y="520"/>
                  </a:lnTo>
                  <a:lnTo>
                    <a:pt x="0" y="530"/>
                  </a:lnTo>
                  <a:lnTo>
                    <a:pt x="6" y="542"/>
                  </a:lnTo>
                  <a:lnTo>
                    <a:pt x="16" y="546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0" y="538"/>
                  </a:lnTo>
                  <a:lnTo>
                    <a:pt x="4" y="530"/>
                  </a:lnTo>
                  <a:lnTo>
                    <a:pt x="4" y="524"/>
                  </a:lnTo>
                  <a:lnTo>
                    <a:pt x="2" y="524"/>
                  </a:lnTo>
                  <a:lnTo>
                    <a:pt x="2" y="526"/>
                  </a:lnTo>
                  <a:lnTo>
                    <a:pt x="6" y="530"/>
                  </a:lnTo>
                  <a:lnTo>
                    <a:pt x="8" y="532"/>
                  </a:lnTo>
                  <a:lnTo>
                    <a:pt x="18" y="526"/>
                  </a:lnTo>
                  <a:lnTo>
                    <a:pt x="28" y="512"/>
                  </a:lnTo>
                  <a:lnTo>
                    <a:pt x="56" y="506"/>
                  </a:lnTo>
                  <a:lnTo>
                    <a:pt x="50" y="500"/>
                  </a:lnTo>
                  <a:lnTo>
                    <a:pt x="54" y="486"/>
                  </a:lnTo>
                  <a:lnTo>
                    <a:pt x="62" y="478"/>
                  </a:lnTo>
                  <a:lnTo>
                    <a:pt x="92" y="492"/>
                  </a:lnTo>
                  <a:lnTo>
                    <a:pt x="106" y="496"/>
                  </a:lnTo>
                  <a:lnTo>
                    <a:pt x="108" y="494"/>
                  </a:lnTo>
                  <a:lnTo>
                    <a:pt x="98" y="484"/>
                  </a:lnTo>
                  <a:lnTo>
                    <a:pt x="68" y="468"/>
                  </a:lnTo>
                  <a:lnTo>
                    <a:pt x="64" y="458"/>
                  </a:lnTo>
                  <a:lnTo>
                    <a:pt x="62" y="460"/>
                  </a:lnTo>
                  <a:lnTo>
                    <a:pt x="60" y="462"/>
                  </a:lnTo>
                  <a:lnTo>
                    <a:pt x="66" y="466"/>
                  </a:lnTo>
                  <a:lnTo>
                    <a:pt x="66" y="468"/>
                  </a:lnTo>
                  <a:lnTo>
                    <a:pt x="84" y="462"/>
                  </a:lnTo>
                  <a:lnTo>
                    <a:pt x="88" y="456"/>
                  </a:lnTo>
                  <a:lnTo>
                    <a:pt x="90" y="45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98" y="436"/>
                  </a:lnTo>
                  <a:lnTo>
                    <a:pt x="102" y="436"/>
                  </a:lnTo>
                  <a:lnTo>
                    <a:pt x="106" y="436"/>
                  </a:lnTo>
                  <a:lnTo>
                    <a:pt x="98" y="422"/>
                  </a:lnTo>
                  <a:lnTo>
                    <a:pt x="88" y="422"/>
                  </a:lnTo>
                  <a:lnTo>
                    <a:pt x="84" y="418"/>
                  </a:lnTo>
                  <a:lnTo>
                    <a:pt x="80" y="410"/>
                  </a:lnTo>
                  <a:lnTo>
                    <a:pt x="80" y="402"/>
                  </a:lnTo>
                  <a:lnTo>
                    <a:pt x="82" y="402"/>
                  </a:lnTo>
                  <a:lnTo>
                    <a:pt x="86" y="406"/>
                  </a:lnTo>
                  <a:lnTo>
                    <a:pt x="88" y="408"/>
                  </a:lnTo>
                  <a:lnTo>
                    <a:pt x="102" y="398"/>
                  </a:lnTo>
                  <a:lnTo>
                    <a:pt x="118" y="398"/>
                  </a:lnTo>
                  <a:lnTo>
                    <a:pt x="122" y="396"/>
                  </a:lnTo>
                  <a:lnTo>
                    <a:pt x="124" y="394"/>
                  </a:lnTo>
                  <a:lnTo>
                    <a:pt x="118" y="388"/>
                  </a:lnTo>
                  <a:lnTo>
                    <a:pt x="114" y="378"/>
                  </a:lnTo>
                  <a:lnTo>
                    <a:pt x="88" y="378"/>
                  </a:lnTo>
                  <a:lnTo>
                    <a:pt x="86" y="376"/>
                  </a:lnTo>
                  <a:lnTo>
                    <a:pt x="94" y="372"/>
                  </a:lnTo>
                  <a:lnTo>
                    <a:pt x="100" y="348"/>
                  </a:lnTo>
                  <a:lnTo>
                    <a:pt x="94" y="348"/>
                  </a:lnTo>
                  <a:lnTo>
                    <a:pt x="94" y="340"/>
                  </a:lnTo>
                  <a:lnTo>
                    <a:pt x="94" y="336"/>
                  </a:lnTo>
                  <a:lnTo>
                    <a:pt x="84" y="346"/>
                  </a:lnTo>
                  <a:lnTo>
                    <a:pt x="84" y="340"/>
                  </a:lnTo>
                  <a:lnTo>
                    <a:pt x="80" y="334"/>
                  </a:lnTo>
                  <a:lnTo>
                    <a:pt x="84" y="326"/>
                  </a:lnTo>
                  <a:lnTo>
                    <a:pt x="88" y="318"/>
                  </a:lnTo>
                  <a:lnTo>
                    <a:pt x="96" y="318"/>
                  </a:lnTo>
                  <a:lnTo>
                    <a:pt x="96" y="326"/>
                  </a:lnTo>
                  <a:lnTo>
                    <a:pt x="108" y="332"/>
                  </a:lnTo>
                  <a:lnTo>
                    <a:pt x="124" y="322"/>
                  </a:lnTo>
                  <a:lnTo>
                    <a:pt x="130" y="312"/>
                  </a:lnTo>
                  <a:lnTo>
                    <a:pt x="134" y="296"/>
                  </a:lnTo>
                  <a:lnTo>
                    <a:pt x="142" y="292"/>
                  </a:lnTo>
                  <a:lnTo>
                    <a:pt x="162" y="298"/>
                  </a:lnTo>
                  <a:lnTo>
                    <a:pt x="178" y="282"/>
                  </a:lnTo>
                  <a:lnTo>
                    <a:pt x="184" y="270"/>
                  </a:lnTo>
                  <a:lnTo>
                    <a:pt x="180" y="262"/>
                  </a:lnTo>
                  <a:lnTo>
                    <a:pt x="190" y="256"/>
                  </a:lnTo>
                  <a:lnTo>
                    <a:pt x="184" y="246"/>
                  </a:lnTo>
                  <a:lnTo>
                    <a:pt x="192" y="238"/>
                  </a:lnTo>
                  <a:lnTo>
                    <a:pt x="202" y="244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14" y="216"/>
                  </a:lnTo>
                  <a:lnTo>
                    <a:pt x="218" y="208"/>
                  </a:lnTo>
                  <a:lnTo>
                    <a:pt x="258" y="188"/>
                  </a:lnTo>
                  <a:lnTo>
                    <a:pt x="264" y="182"/>
                  </a:lnTo>
                  <a:lnTo>
                    <a:pt x="268" y="172"/>
                  </a:lnTo>
                  <a:lnTo>
                    <a:pt x="274" y="162"/>
                  </a:lnTo>
                  <a:lnTo>
                    <a:pt x="286" y="154"/>
                  </a:lnTo>
                  <a:lnTo>
                    <a:pt x="294" y="156"/>
                  </a:lnTo>
                  <a:lnTo>
                    <a:pt x="290" y="166"/>
                  </a:lnTo>
                  <a:lnTo>
                    <a:pt x="284" y="176"/>
                  </a:lnTo>
                  <a:lnTo>
                    <a:pt x="298" y="184"/>
                  </a:lnTo>
                  <a:lnTo>
                    <a:pt x="298" y="172"/>
                  </a:lnTo>
                  <a:lnTo>
                    <a:pt x="312" y="168"/>
                  </a:lnTo>
                  <a:lnTo>
                    <a:pt x="318" y="156"/>
                  </a:lnTo>
                  <a:lnTo>
                    <a:pt x="314" y="150"/>
                  </a:lnTo>
                  <a:lnTo>
                    <a:pt x="308" y="140"/>
                  </a:lnTo>
                  <a:lnTo>
                    <a:pt x="308" y="134"/>
                  </a:lnTo>
                  <a:lnTo>
                    <a:pt x="312" y="134"/>
                  </a:lnTo>
                  <a:lnTo>
                    <a:pt x="320" y="126"/>
                  </a:lnTo>
                  <a:lnTo>
                    <a:pt x="316" y="122"/>
                  </a:lnTo>
                  <a:lnTo>
                    <a:pt x="324" y="118"/>
                  </a:lnTo>
                  <a:lnTo>
                    <a:pt x="324" y="126"/>
                  </a:lnTo>
                  <a:lnTo>
                    <a:pt x="324" y="128"/>
                  </a:lnTo>
                  <a:lnTo>
                    <a:pt x="360" y="128"/>
                  </a:lnTo>
                  <a:lnTo>
                    <a:pt x="360" y="148"/>
                  </a:lnTo>
                  <a:lnTo>
                    <a:pt x="372" y="148"/>
                  </a:lnTo>
                  <a:lnTo>
                    <a:pt x="378" y="138"/>
                  </a:lnTo>
                  <a:lnTo>
                    <a:pt x="386" y="144"/>
                  </a:lnTo>
                  <a:lnTo>
                    <a:pt x="422" y="118"/>
                  </a:lnTo>
                  <a:lnTo>
                    <a:pt x="428" y="118"/>
                  </a:lnTo>
                  <a:lnTo>
                    <a:pt x="428" y="126"/>
                  </a:lnTo>
                  <a:lnTo>
                    <a:pt x="428" y="128"/>
                  </a:lnTo>
                  <a:lnTo>
                    <a:pt x="442" y="128"/>
                  </a:lnTo>
                  <a:lnTo>
                    <a:pt x="446" y="124"/>
                  </a:lnTo>
                  <a:lnTo>
                    <a:pt x="450" y="124"/>
                  </a:lnTo>
                  <a:lnTo>
                    <a:pt x="452" y="124"/>
                  </a:lnTo>
                  <a:lnTo>
                    <a:pt x="452" y="118"/>
                  </a:lnTo>
                  <a:lnTo>
                    <a:pt x="462" y="112"/>
                  </a:lnTo>
                  <a:lnTo>
                    <a:pt x="472" y="98"/>
                  </a:lnTo>
                  <a:lnTo>
                    <a:pt x="486" y="98"/>
                  </a:lnTo>
                  <a:lnTo>
                    <a:pt x="492" y="92"/>
                  </a:lnTo>
                  <a:lnTo>
                    <a:pt x="496" y="84"/>
                  </a:lnTo>
                  <a:lnTo>
                    <a:pt x="500" y="88"/>
                  </a:lnTo>
                  <a:lnTo>
                    <a:pt x="500" y="90"/>
                  </a:lnTo>
                  <a:lnTo>
                    <a:pt x="508" y="82"/>
                  </a:lnTo>
                  <a:lnTo>
                    <a:pt x="512" y="78"/>
                  </a:lnTo>
                  <a:lnTo>
                    <a:pt x="512" y="48"/>
                  </a:lnTo>
                  <a:lnTo>
                    <a:pt x="522" y="44"/>
                  </a:lnTo>
                  <a:lnTo>
                    <a:pt x="532" y="34"/>
                  </a:lnTo>
                  <a:lnTo>
                    <a:pt x="536" y="34"/>
                  </a:lnTo>
                  <a:lnTo>
                    <a:pt x="548" y="22"/>
                  </a:lnTo>
                  <a:lnTo>
                    <a:pt x="548" y="14"/>
                  </a:lnTo>
                  <a:lnTo>
                    <a:pt x="554" y="18"/>
                  </a:lnTo>
                  <a:lnTo>
                    <a:pt x="556" y="18"/>
                  </a:lnTo>
                  <a:lnTo>
                    <a:pt x="576" y="4"/>
                  </a:lnTo>
                  <a:lnTo>
                    <a:pt x="600" y="4"/>
                  </a:lnTo>
                  <a:lnTo>
                    <a:pt x="624" y="14"/>
                  </a:lnTo>
                  <a:lnTo>
                    <a:pt x="628" y="18"/>
                  </a:lnTo>
                  <a:lnTo>
                    <a:pt x="628" y="26"/>
                  </a:lnTo>
                  <a:lnTo>
                    <a:pt x="628" y="28"/>
                  </a:lnTo>
                  <a:lnTo>
                    <a:pt x="638" y="32"/>
                  </a:lnTo>
                  <a:lnTo>
                    <a:pt x="638" y="36"/>
                  </a:lnTo>
                  <a:lnTo>
                    <a:pt x="644" y="62"/>
                  </a:lnTo>
                  <a:lnTo>
                    <a:pt x="644" y="70"/>
                  </a:lnTo>
                  <a:lnTo>
                    <a:pt x="640" y="70"/>
                  </a:lnTo>
                  <a:lnTo>
                    <a:pt x="638" y="70"/>
                  </a:lnTo>
                  <a:lnTo>
                    <a:pt x="632" y="88"/>
                  </a:lnTo>
                  <a:lnTo>
                    <a:pt x="644" y="88"/>
                  </a:lnTo>
                  <a:lnTo>
                    <a:pt x="644" y="90"/>
                  </a:lnTo>
                  <a:lnTo>
                    <a:pt x="634" y="100"/>
                  </a:lnTo>
                  <a:lnTo>
                    <a:pt x="628" y="110"/>
                  </a:lnTo>
                  <a:lnTo>
                    <a:pt x="612" y="136"/>
                  </a:lnTo>
                  <a:lnTo>
                    <a:pt x="616" y="142"/>
                  </a:lnTo>
                  <a:lnTo>
                    <a:pt x="606" y="140"/>
                  </a:lnTo>
                  <a:lnTo>
                    <a:pt x="590" y="140"/>
                  </a:lnTo>
                  <a:lnTo>
                    <a:pt x="560" y="170"/>
                  </a:lnTo>
                  <a:lnTo>
                    <a:pt x="546" y="174"/>
                  </a:lnTo>
                  <a:lnTo>
                    <a:pt x="540" y="174"/>
                  </a:lnTo>
                  <a:lnTo>
                    <a:pt x="520" y="184"/>
                  </a:lnTo>
                  <a:lnTo>
                    <a:pt x="516" y="184"/>
                  </a:lnTo>
                  <a:lnTo>
                    <a:pt x="500" y="190"/>
                  </a:lnTo>
                  <a:lnTo>
                    <a:pt x="488" y="194"/>
                  </a:lnTo>
                  <a:lnTo>
                    <a:pt x="488" y="200"/>
                  </a:lnTo>
                  <a:lnTo>
                    <a:pt x="482" y="206"/>
                  </a:lnTo>
                  <a:lnTo>
                    <a:pt x="482" y="200"/>
                  </a:lnTo>
                  <a:lnTo>
                    <a:pt x="482" y="196"/>
                  </a:lnTo>
                  <a:lnTo>
                    <a:pt x="470" y="210"/>
                  </a:lnTo>
                  <a:lnTo>
                    <a:pt x="432" y="238"/>
                  </a:lnTo>
                  <a:lnTo>
                    <a:pt x="428" y="234"/>
                  </a:lnTo>
                  <a:lnTo>
                    <a:pt x="422" y="218"/>
                  </a:lnTo>
                  <a:lnTo>
                    <a:pt x="414" y="224"/>
                  </a:lnTo>
                  <a:lnTo>
                    <a:pt x="414" y="236"/>
                  </a:lnTo>
                  <a:lnTo>
                    <a:pt x="410" y="244"/>
                  </a:lnTo>
                  <a:lnTo>
                    <a:pt x="390" y="268"/>
                  </a:lnTo>
                  <a:lnTo>
                    <a:pt x="370" y="268"/>
                  </a:lnTo>
                  <a:lnTo>
                    <a:pt x="366" y="282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44" y="304"/>
                  </a:lnTo>
                  <a:lnTo>
                    <a:pt x="326" y="328"/>
                  </a:lnTo>
                  <a:lnTo>
                    <a:pt x="306" y="334"/>
                  </a:lnTo>
                  <a:lnTo>
                    <a:pt x="304" y="336"/>
                  </a:lnTo>
                  <a:lnTo>
                    <a:pt x="304" y="334"/>
                  </a:lnTo>
                  <a:lnTo>
                    <a:pt x="292" y="334"/>
                  </a:lnTo>
                  <a:lnTo>
                    <a:pt x="288" y="328"/>
                  </a:lnTo>
                  <a:lnTo>
                    <a:pt x="284" y="326"/>
                  </a:lnTo>
                  <a:lnTo>
                    <a:pt x="284" y="342"/>
                  </a:lnTo>
                  <a:lnTo>
                    <a:pt x="290" y="346"/>
                  </a:lnTo>
                  <a:lnTo>
                    <a:pt x="294" y="352"/>
                  </a:lnTo>
                  <a:lnTo>
                    <a:pt x="294" y="354"/>
                  </a:lnTo>
                  <a:lnTo>
                    <a:pt x="274" y="374"/>
                  </a:lnTo>
                  <a:lnTo>
                    <a:pt x="280" y="384"/>
                  </a:lnTo>
                  <a:lnTo>
                    <a:pt x="276" y="388"/>
                  </a:lnTo>
                  <a:lnTo>
                    <a:pt x="262" y="392"/>
                  </a:lnTo>
                  <a:lnTo>
                    <a:pt x="258" y="384"/>
                  </a:lnTo>
                  <a:lnTo>
                    <a:pt x="244" y="376"/>
                  </a:lnTo>
                  <a:lnTo>
                    <a:pt x="244" y="386"/>
                  </a:lnTo>
                  <a:lnTo>
                    <a:pt x="254" y="400"/>
                  </a:lnTo>
                  <a:lnTo>
                    <a:pt x="258" y="410"/>
                  </a:lnTo>
                  <a:lnTo>
                    <a:pt x="236" y="392"/>
                  </a:lnTo>
                  <a:lnTo>
                    <a:pt x="226" y="398"/>
                  </a:lnTo>
                  <a:lnTo>
                    <a:pt x="226" y="402"/>
                  </a:lnTo>
                  <a:lnTo>
                    <a:pt x="226" y="404"/>
                  </a:lnTo>
                  <a:lnTo>
                    <a:pt x="224" y="404"/>
                  </a:lnTo>
                  <a:lnTo>
                    <a:pt x="230" y="416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8" y="418"/>
                  </a:lnTo>
                  <a:lnTo>
                    <a:pt x="224" y="412"/>
                  </a:lnTo>
                  <a:lnTo>
                    <a:pt x="224" y="420"/>
                  </a:lnTo>
                  <a:lnTo>
                    <a:pt x="230" y="430"/>
                  </a:lnTo>
                  <a:lnTo>
                    <a:pt x="226" y="432"/>
                  </a:lnTo>
                  <a:lnTo>
                    <a:pt x="222" y="432"/>
                  </a:lnTo>
                  <a:lnTo>
                    <a:pt x="218" y="428"/>
                  </a:lnTo>
                  <a:lnTo>
                    <a:pt x="194" y="406"/>
                  </a:lnTo>
                  <a:lnTo>
                    <a:pt x="194" y="420"/>
                  </a:lnTo>
                  <a:lnTo>
                    <a:pt x="206" y="432"/>
                  </a:lnTo>
                  <a:lnTo>
                    <a:pt x="210" y="440"/>
                  </a:lnTo>
                  <a:lnTo>
                    <a:pt x="214" y="456"/>
                  </a:lnTo>
                  <a:lnTo>
                    <a:pt x="214" y="460"/>
                  </a:lnTo>
                  <a:lnTo>
                    <a:pt x="214" y="458"/>
                  </a:lnTo>
                  <a:lnTo>
                    <a:pt x="210" y="456"/>
                  </a:lnTo>
                  <a:lnTo>
                    <a:pt x="210" y="470"/>
                  </a:lnTo>
                  <a:lnTo>
                    <a:pt x="208" y="468"/>
                  </a:lnTo>
                  <a:lnTo>
                    <a:pt x="202" y="468"/>
                  </a:lnTo>
                  <a:lnTo>
                    <a:pt x="200" y="468"/>
                  </a:lnTo>
                  <a:lnTo>
                    <a:pt x="200" y="482"/>
                  </a:lnTo>
                  <a:lnTo>
                    <a:pt x="202" y="482"/>
                  </a:lnTo>
                  <a:lnTo>
                    <a:pt x="198" y="478"/>
                  </a:lnTo>
                  <a:lnTo>
                    <a:pt x="196" y="476"/>
                  </a:lnTo>
                  <a:lnTo>
                    <a:pt x="190" y="484"/>
                  </a:lnTo>
                  <a:lnTo>
                    <a:pt x="194" y="498"/>
                  </a:lnTo>
                  <a:lnTo>
                    <a:pt x="192" y="498"/>
                  </a:lnTo>
                  <a:lnTo>
                    <a:pt x="184" y="488"/>
                  </a:lnTo>
                  <a:lnTo>
                    <a:pt x="178" y="478"/>
                  </a:lnTo>
                  <a:lnTo>
                    <a:pt x="166" y="454"/>
                  </a:lnTo>
                  <a:lnTo>
                    <a:pt x="160" y="474"/>
                  </a:lnTo>
                  <a:lnTo>
                    <a:pt x="164" y="484"/>
                  </a:lnTo>
                  <a:lnTo>
                    <a:pt x="152" y="490"/>
                  </a:lnTo>
                  <a:lnTo>
                    <a:pt x="166" y="496"/>
                  </a:lnTo>
                  <a:lnTo>
                    <a:pt x="170" y="500"/>
                  </a:lnTo>
                  <a:lnTo>
                    <a:pt x="170" y="504"/>
                  </a:lnTo>
                  <a:lnTo>
                    <a:pt x="170" y="506"/>
                  </a:lnTo>
                  <a:lnTo>
                    <a:pt x="178" y="510"/>
                  </a:lnTo>
                  <a:lnTo>
                    <a:pt x="176" y="514"/>
                  </a:lnTo>
                  <a:lnTo>
                    <a:pt x="174" y="514"/>
                  </a:lnTo>
                  <a:lnTo>
                    <a:pt x="174" y="532"/>
                  </a:lnTo>
                  <a:lnTo>
                    <a:pt x="168" y="532"/>
                  </a:lnTo>
                  <a:lnTo>
                    <a:pt x="168" y="524"/>
                  </a:lnTo>
                  <a:lnTo>
                    <a:pt x="168" y="522"/>
                  </a:lnTo>
                  <a:lnTo>
                    <a:pt x="162" y="522"/>
                  </a:lnTo>
                  <a:lnTo>
                    <a:pt x="142" y="518"/>
                  </a:lnTo>
                  <a:lnTo>
                    <a:pt x="132" y="518"/>
                  </a:lnTo>
                  <a:lnTo>
                    <a:pt x="132" y="522"/>
                  </a:lnTo>
                  <a:lnTo>
                    <a:pt x="142" y="526"/>
                  </a:lnTo>
                  <a:lnTo>
                    <a:pt x="150" y="532"/>
                  </a:lnTo>
                  <a:lnTo>
                    <a:pt x="160" y="546"/>
                  </a:lnTo>
                  <a:lnTo>
                    <a:pt x="164" y="554"/>
                  </a:lnTo>
                  <a:lnTo>
                    <a:pt x="162" y="558"/>
                  </a:lnTo>
                  <a:lnTo>
                    <a:pt x="158" y="558"/>
                  </a:lnTo>
                  <a:lnTo>
                    <a:pt x="156" y="558"/>
                  </a:lnTo>
                  <a:lnTo>
                    <a:pt x="156" y="562"/>
                  </a:lnTo>
                  <a:lnTo>
                    <a:pt x="150" y="558"/>
                  </a:lnTo>
                  <a:lnTo>
                    <a:pt x="150" y="550"/>
                  </a:lnTo>
                  <a:lnTo>
                    <a:pt x="150" y="548"/>
                  </a:lnTo>
                  <a:lnTo>
                    <a:pt x="134" y="540"/>
                  </a:lnTo>
                  <a:lnTo>
                    <a:pt x="140" y="560"/>
                  </a:lnTo>
                  <a:lnTo>
                    <a:pt x="140" y="570"/>
                  </a:lnTo>
                  <a:lnTo>
                    <a:pt x="150" y="576"/>
                  </a:lnTo>
                  <a:lnTo>
                    <a:pt x="150" y="578"/>
                  </a:lnTo>
                  <a:lnTo>
                    <a:pt x="146" y="588"/>
                  </a:lnTo>
                  <a:lnTo>
                    <a:pt x="140" y="598"/>
                  </a:lnTo>
                  <a:lnTo>
                    <a:pt x="138" y="598"/>
                  </a:lnTo>
                  <a:lnTo>
                    <a:pt x="136" y="598"/>
                  </a:lnTo>
                  <a:lnTo>
                    <a:pt x="130" y="608"/>
                  </a:lnTo>
                  <a:lnTo>
                    <a:pt x="128" y="608"/>
                  </a:lnTo>
                  <a:lnTo>
                    <a:pt x="124" y="602"/>
                  </a:lnTo>
                  <a:lnTo>
                    <a:pt x="122" y="602"/>
                  </a:lnTo>
                  <a:lnTo>
                    <a:pt x="108" y="602"/>
                  </a:lnTo>
                  <a:lnTo>
                    <a:pt x="92" y="592"/>
                  </a:lnTo>
                  <a:lnTo>
                    <a:pt x="78" y="592"/>
                  </a:lnTo>
                  <a:lnTo>
                    <a:pt x="68" y="578"/>
                  </a:lnTo>
                  <a:lnTo>
                    <a:pt x="52" y="582"/>
                  </a:lnTo>
                  <a:lnTo>
                    <a:pt x="32" y="592"/>
                  </a:lnTo>
                  <a:lnTo>
                    <a:pt x="28" y="592"/>
                  </a:lnTo>
                  <a:lnTo>
                    <a:pt x="34" y="586"/>
                  </a:lnTo>
                  <a:lnTo>
                    <a:pt x="34" y="580"/>
                  </a:lnTo>
                  <a:lnTo>
                    <a:pt x="34" y="578"/>
                  </a:lnTo>
                  <a:lnTo>
                    <a:pt x="30" y="578"/>
                  </a:lnTo>
                  <a:lnTo>
                    <a:pt x="34" y="570"/>
                  </a:lnTo>
                  <a:lnTo>
                    <a:pt x="34" y="566"/>
                  </a:lnTo>
                  <a:lnTo>
                    <a:pt x="48" y="556"/>
                  </a:lnTo>
                  <a:lnTo>
                    <a:pt x="52" y="556"/>
                  </a:lnTo>
                  <a:lnTo>
                    <a:pt x="54" y="556"/>
                  </a:lnTo>
                  <a:lnTo>
                    <a:pt x="66" y="544"/>
                  </a:lnTo>
                  <a:lnTo>
                    <a:pt x="58" y="536"/>
                  </a:lnTo>
                  <a:lnTo>
                    <a:pt x="52" y="542"/>
                  </a:lnTo>
                  <a:lnTo>
                    <a:pt x="42" y="542"/>
                  </a:lnTo>
                  <a:lnTo>
                    <a:pt x="36" y="552"/>
                  </a:lnTo>
                  <a:lnTo>
                    <a:pt x="20" y="552"/>
                  </a:lnTo>
                  <a:lnTo>
                    <a:pt x="20" y="544"/>
                  </a:lnTo>
                  <a:lnTo>
                    <a:pt x="18" y="542"/>
                  </a:lnTo>
                  <a:lnTo>
                    <a:pt x="18" y="5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1" name="Freeform 281"/>
            <p:cNvSpPr>
              <a:spLocks/>
            </p:cNvSpPr>
            <p:nvPr/>
          </p:nvSpPr>
          <p:spPr bwMode="auto">
            <a:xfrm>
              <a:off x="1930" y="2432"/>
              <a:ext cx="34" cy="64"/>
            </a:xfrm>
            <a:custGeom>
              <a:avLst/>
              <a:gdLst>
                <a:gd name="T0" fmla="*/ 24 w 34"/>
                <a:gd name="T1" fmla="*/ 14 h 64"/>
                <a:gd name="T2" fmla="*/ 20 w 34"/>
                <a:gd name="T3" fmla="*/ 4 h 64"/>
                <a:gd name="T4" fmla="*/ 10 w 34"/>
                <a:gd name="T5" fmla="*/ 0 h 64"/>
                <a:gd name="T6" fmla="*/ 0 w 34"/>
                <a:gd name="T7" fmla="*/ 10 h 64"/>
                <a:gd name="T8" fmla="*/ 4 w 34"/>
                <a:gd name="T9" fmla="*/ 14 h 64"/>
                <a:gd name="T10" fmla="*/ 20 w 34"/>
                <a:gd name="T11" fmla="*/ 20 h 64"/>
                <a:gd name="T12" fmla="*/ 24 w 34"/>
                <a:gd name="T13" fmla="*/ 34 h 64"/>
                <a:gd name="T14" fmla="*/ 30 w 34"/>
                <a:gd name="T15" fmla="*/ 44 h 64"/>
                <a:gd name="T16" fmla="*/ 34 w 34"/>
                <a:gd name="T17" fmla="*/ 64 h 64"/>
                <a:gd name="T18" fmla="*/ 34 w 34"/>
                <a:gd name="T19" fmla="*/ 24 h 64"/>
                <a:gd name="T20" fmla="*/ 24 w 34"/>
                <a:gd name="T21" fmla="*/ 10 h 64"/>
                <a:gd name="T22" fmla="*/ 24 w 34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4"/>
                <a:gd name="T38" fmla="*/ 34 w 3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4">
                  <a:moveTo>
                    <a:pt x="24" y="14"/>
                  </a:moveTo>
                  <a:lnTo>
                    <a:pt x="20" y="4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20" y="20"/>
                  </a:lnTo>
                  <a:lnTo>
                    <a:pt x="24" y="34"/>
                  </a:lnTo>
                  <a:lnTo>
                    <a:pt x="30" y="44"/>
                  </a:lnTo>
                  <a:lnTo>
                    <a:pt x="34" y="64"/>
                  </a:lnTo>
                  <a:lnTo>
                    <a:pt x="34" y="24"/>
                  </a:lnTo>
                  <a:lnTo>
                    <a:pt x="24" y="1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2" name="Freeform 282"/>
            <p:cNvSpPr>
              <a:spLocks/>
            </p:cNvSpPr>
            <p:nvPr/>
          </p:nvSpPr>
          <p:spPr bwMode="auto">
            <a:xfrm>
              <a:off x="1928" y="2428"/>
              <a:ext cx="38" cy="68"/>
            </a:xfrm>
            <a:custGeom>
              <a:avLst/>
              <a:gdLst>
                <a:gd name="T0" fmla="*/ 26 w 38"/>
                <a:gd name="T1" fmla="*/ 18 h 68"/>
                <a:gd name="T2" fmla="*/ 28 w 38"/>
                <a:gd name="T3" fmla="*/ 18 h 68"/>
                <a:gd name="T4" fmla="*/ 24 w 38"/>
                <a:gd name="T5" fmla="*/ 6 h 68"/>
                <a:gd name="T6" fmla="*/ 12 w 38"/>
                <a:gd name="T7" fmla="*/ 0 h 68"/>
                <a:gd name="T8" fmla="*/ 0 w 38"/>
                <a:gd name="T9" fmla="*/ 14 h 68"/>
                <a:gd name="T10" fmla="*/ 6 w 38"/>
                <a:gd name="T11" fmla="*/ 20 h 68"/>
                <a:gd name="T12" fmla="*/ 20 w 38"/>
                <a:gd name="T13" fmla="*/ 24 h 68"/>
                <a:gd name="T14" fmla="*/ 24 w 38"/>
                <a:gd name="T15" fmla="*/ 38 h 68"/>
                <a:gd name="T16" fmla="*/ 30 w 38"/>
                <a:gd name="T17" fmla="*/ 48 h 68"/>
                <a:gd name="T18" fmla="*/ 34 w 38"/>
                <a:gd name="T19" fmla="*/ 68 h 68"/>
                <a:gd name="T20" fmla="*/ 38 w 38"/>
                <a:gd name="T21" fmla="*/ 68 h 68"/>
                <a:gd name="T22" fmla="*/ 38 w 38"/>
                <a:gd name="T23" fmla="*/ 28 h 68"/>
                <a:gd name="T24" fmla="*/ 24 w 38"/>
                <a:gd name="T25" fmla="*/ 6 h 68"/>
                <a:gd name="T26" fmla="*/ 24 w 38"/>
                <a:gd name="T27" fmla="*/ 18 h 68"/>
                <a:gd name="T28" fmla="*/ 26 w 38"/>
                <a:gd name="T29" fmla="*/ 18 h 68"/>
                <a:gd name="T30" fmla="*/ 28 w 38"/>
                <a:gd name="T31" fmla="*/ 18 h 68"/>
                <a:gd name="T32" fmla="*/ 26 w 38"/>
                <a:gd name="T33" fmla="*/ 18 h 68"/>
                <a:gd name="T34" fmla="*/ 28 w 38"/>
                <a:gd name="T35" fmla="*/ 18 h 68"/>
                <a:gd name="T36" fmla="*/ 28 w 38"/>
                <a:gd name="T37" fmla="*/ 14 h 68"/>
                <a:gd name="T38" fmla="*/ 26 w 38"/>
                <a:gd name="T39" fmla="*/ 14 h 68"/>
                <a:gd name="T40" fmla="*/ 26 w 38"/>
                <a:gd name="T41" fmla="*/ 14 h 68"/>
                <a:gd name="T42" fmla="*/ 34 w 38"/>
                <a:gd name="T43" fmla="*/ 28 h 68"/>
                <a:gd name="T44" fmla="*/ 34 w 38"/>
                <a:gd name="T45" fmla="*/ 52 h 68"/>
                <a:gd name="T46" fmla="*/ 34 w 38"/>
                <a:gd name="T47" fmla="*/ 48 h 68"/>
                <a:gd name="T48" fmla="*/ 34 w 38"/>
                <a:gd name="T49" fmla="*/ 48 h 68"/>
                <a:gd name="T50" fmla="*/ 28 w 38"/>
                <a:gd name="T51" fmla="*/ 38 h 68"/>
                <a:gd name="T52" fmla="*/ 24 w 38"/>
                <a:gd name="T53" fmla="*/ 22 h 68"/>
                <a:gd name="T54" fmla="*/ 8 w 38"/>
                <a:gd name="T55" fmla="*/ 16 h 68"/>
                <a:gd name="T56" fmla="*/ 4 w 38"/>
                <a:gd name="T57" fmla="*/ 14 h 68"/>
                <a:gd name="T58" fmla="*/ 12 w 38"/>
                <a:gd name="T59" fmla="*/ 6 h 68"/>
                <a:gd name="T60" fmla="*/ 20 w 38"/>
                <a:gd name="T61" fmla="*/ 10 h 68"/>
                <a:gd name="T62" fmla="*/ 24 w 38"/>
                <a:gd name="T63" fmla="*/ 20 h 68"/>
                <a:gd name="T64" fmla="*/ 28 w 38"/>
                <a:gd name="T65" fmla="*/ 18 h 68"/>
                <a:gd name="T66" fmla="*/ 26 w 38"/>
                <a:gd name="T67" fmla="*/ 18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68"/>
                <a:gd name="T104" fmla="*/ 38 w 38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68">
                  <a:moveTo>
                    <a:pt x="26" y="18"/>
                  </a:moveTo>
                  <a:lnTo>
                    <a:pt x="28" y="18"/>
                  </a:lnTo>
                  <a:lnTo>
                    <a:pt x="24" y="6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20" y="24"/>
                  </a:lnTo>
                  <a:lnTo>
                    <a:pt x="24" y="38"/>
                  </a:lnTo>
                  <a:lnTo>
                    <a:pt x="30" y="4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28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34" y="28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28" y="38"/>
                  </a:lnTo>
                  <a:lnTo>
                    <a:pt x="24" y="22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0" y="10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3" name="Freeform 283"/>
            <p:cNvSpPr>
              <a:spLocks/>
            </p:cNvSpPr>
            <p:nvPr/>
          </p:nvSpPr>
          <p:spPr bwMode="auto">
            <a:xfrm>
              <a:off x="1760" y="2750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0 w 6"/>
                <a:gd name="T3" fmla="*/ 0 h 10"/>
                <a:gd name="T4" fmla="*/ 0 w 6"/>
                <a:gd name="T5" fmla="*/ 6 h 10"/>
                <a:gd name="T6" fmla="*/ 6 w 6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0"/>
                <a:gd name="T14" fmla="*/ 6 w 6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0">
                  <a:moveTo>
                    <a:pt x="6" y="1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4" name="Freeform 284"/>
            <p:cNvSpPr>
              <a:spLocks/>
            </p:cNvSpPr>
            <p:nvPr/>
          </p:nvSpPr>
          <p:spPr bwMode="auto">
            <a:xfrm>
              <a:off x="1758" y="2750"/>
              <a:ext cx="10" cy="12"/>
            </a:xfrm>
            <a:custGeom>
              <a:avLst/>
              <a:gdLst>
                <a:gd name="T0" fmla="*/ 8 w 10"/>
                <a:gd name="T1" fmla="*/ 10 h 12"/>
                <a:gd name="T2" fmla="*/ 10 w 10"/>
                <a:gd name="T3" fmla="*/ 10 h 12"/>
                <a:gd name="T4" fmla="*/ 4 w 10"/>
                <a:gd name="T5" fmla="*/ 0 h 12"/>
                <a:gd name="T6" fmla="*/ 0 w 10"/>
                <a:gd name="T7" fmla="*/ 0 h 12"/>
                <a:gd name="T8" fmla="*/ 0 w 10"/>
                <a:gd name="T9" fmla="*/ 6 h 12"/>
                <a:gd name="T10" fmla="*/ 0 w 10"/>
                <a:gd name="T11" fmla="*/ 6 h 12"/>
                <a:gd name="T12" fmla="*/ 6 w 10"/>
                <a:gd name="T13" fmla="*/ 12 h 12"/>
                <a:gd name="T14" fmla="*/ 10 w 10"/>
                <a:gd name="T15" fmla="*/ 10 h 12"/>
                <a:gd name="T16" fmla="*/ 8 w 10"/>
                <a:gd name="T17" fmla="*/ 10 h 12"/>
                <a:gd name="T18" fmla="*/ 8 w 10"/>
                <a:gd name="T19" fmla="*/ 8 h 12"/>
                <a:gd name="T20" fmla="*/ 4 w 10"/>
                <a:gd name="T21" fmla="*/ 4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6 w 10"/>
                <a:gd name="T29" fmla="*/ 10 h 12"/>
                <a:gd name="T30" fmla="*/ 8 w 10"/>
                <a:gd name="T31" fmla="*/ 10 h 12"/>
                <a:gd name="T32" fmla="*/ 8 w 10"/>
                <a:gd name="T33" fmla="*/ 8 h 12"/>
                <a:gd name="T34" fmla="*/ 8 w 10"/>
                <a:gd name="T35" fmla="*/ 1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2"/>
                <a:gd name="T56" fmla="*/ 10 w 10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2">
                  <a:moveTo>
                    <a:pt x="8" y="10"/>
                  </a:moveTo>
                  <a:lnTo>
                    <a:pt x="10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5" name="Freeform 285"/>
            <p:cNvSpPr>
              <a:spLocks/>
            </p:cNvSpPr>
            <p:nvPr/>
          </p:nvSpPr>
          <p:spPr bwMode="auto">
            <a:xfrm>
              <a:off x="1894" y="2158"/>
              <a:ext cx="260" cy="382"/>
            </a:xfrm>
            <a:custGeom>
              <a:avLst/>
              <a:gdLst>
                <a:gd name="T0" fmla="*/ 20 w 260"/>
                <a:gd name="T1" fmla="*/ 264 h 382"/>
                <a:gd name="T2" fmla="*/ 40 w 260"/>
                <a:gd name="T3" fmla="*/ 248 h 382"/>
                <a:gd name="T4" fmla="*/ 50 w 260"/>
                <a:gd name="T5" fmla="*/ 238 h 382"/>
                <a:gd name="T6" fmla="*/ 60 w 260"/>
                <a:gd name="T7" fmla="*/ 268 h 382"/>
                <a:gd name="T8" fmla="*/ 70 w 260"/>
                <a:gd name="T9" fmla="*/ 258 h 382"/>
                <a:gd name="T10" fmla="*/ 80 w 260"/>
                <a:gd name="T11" fmla="*/ 258 h 382"/>
                <a:gd name="T12" fmla="*/ 86 w 260"/>
                <a:gd name="T13" fmla="*/ 288 h 382"/>
                <a:gd name="T14" fmla="*/ 96 w 260"/>
                <a:gd name="T15" fmla="*/ 298 h 382"/>
                <a:gd name="T16" fmla="*/ 110 w 260"/>
                <a:gd name="T17" fmla="*/ 308 h 382"/>
                <a:gd name="T18" fmla="*/ 106 w 260"/>
                <a:gd name="T19" fmla="*/ 314 h 382"/>
                <a:gd name="T20" fmla="*/ 90 w 260"/>
                <a:gd name="T21" fmla="*/ 318 h 382"/>
                <a:gd name="T22" fmla="*/ 100 w 260"/>
                <a:gd name="T23" fmla="*/ 352 h 382"/>
                <a:gd name="T24" fmla="*/ 116 w 260"/>
                <a:gd name="T25" fmla="*/ 358 h 382"/>
                <a:gd name="T26" fmla="*/ 146 w 260"/>
                <a:gd name="T27" fmla="*/ 358 h 382"/>
                <a:gd name="T28" fmla="*/ 160 w 260"/>
                <a:gd name="T29" fmla="*/ 378 h 382"/>
                <a:gd name="T30" fmla="*/ 170 w 260"/>
                <a:gd name="T31" fmla="*/ 358 h 382"/>
                <a:gd name="T32" fmla="*/ 186 w 260"/>
                <a:gd name="T33" fmla="*/ 372 h 382"/>
                <a:gd name="T34" fmla="*/ 210 w 260"/>
                <a:gd name="T35" fmla="*/ 378 h 382"/>
                <a:gd name="T36" fmla="*/ 200 w 260"/>
                <a:gd name="T37" fmla="*/ 368 h 382"/>
                <a:gd name="T38" fmla="*/ 216 w 260"/>
                <a:gd name="T39" fmla="*/ 362 h 382"/>
                <a:gd name="T40" fmla="*/ 236 w 260"/>
                <a:gd name="T41" fmla="*/ 382 h 382"/>
                <a:gd name="T42" fmla="*/ 226 w 260"/>
                <a:gd name="T43" fmla="*/ 372 h 382"/>
                <a:gd name="T44" fmla="*/ 254 w 260"/>
                <a:gd name="T45" fmla="*/ 368 h 382"/>
                <a:gd name="T46" fmla="*/ 250 w 260"/>
                <a:gd name="T47" fmla="*/ 348 h 382"/>
                <a:gd name="T48" fmla="*/ 226 w 260"/>
                <a:gd name="T49" fmla="*/ 334 h 382"/>
                <a:gd name="T50" fmla="*/ 196 w 260"/>
                <a:gd name="T51" fmla="*/ 298 h 382"/>
                <a:gd name="T52" fmla="*/ 186 w 260"/>
                <a:gd name="T53" fmla="*/ 268 h 382"/>
                <a:gd name="T54" fmla="*/ 170 w 260"/>
                <a:gd name="T55" fmla="*/ 234 h 382"/>
                <a:gd name="T56" fmla="*/ 166 w 260"/>
                <a:gd name="T57" fmla="*/ 194 h 382"/>
                <a:gd name="T58" fmla="*/ 166 w 260"/>
                <a:gd name="T59" fmla="*/ 158 h 382"/>
                <a:gd name="T60" fmla="*/ 170 w 260"/>
                <a:gd name="T61" fmla="*/ 114 h 382"/>
                <a:gd name="T62" fmla="*/ 180 w 260"/>
                <a:gd name="T63" fmla="*/ 88 h 382"/>
                <a:gd name="T64" fmla="*/ 196 w 260"/>
                <a:gd name="T65" fmla="*/ 84 h 382"/>
                <a:gd name="T66" fmla="*/ 200 w 260"/>
                <a:gd name="T67" fmla="*/ 60 h 382"/>
                <a:gd name="T68" fmla="*/ 196 w 260"/>
                <a:gd name="T69" fmla="*/ 54 h 382"/>
                <a:gd name="T70" fmla="*/ 186 w 260"/>
                <a:gd name="T71" fmla="*/ 44 h 382"/>
                <a:gd name="T72" fmla="*/ 206 w 260"/>
                <a:gd name="T73" fmla="*/ 24 h 382"/>
                <a:gd name="T74" fmla="*/ 166 w 260"/>
                <a:gd name="T75" fmla="*/ 10 h 382"/>
                <a:gd name="T76" fmla="*/ 140 w 260"/>
                <a:gd name="T77" fmla="*/ 0 h 382"/>
                <a:gd name="T78" fmla="*/ 96 w 260"/>
                <a:gd name="T79" fmla="*/ 10 h 382"/>
                <a:gd name="T80" fmla="*/ 70 w 260"/>
                <a:gd name="T81" fmla="*/ 40 h 382"/>
                <a:gd name="T82" fmla="*/ 76 w 260"/>
                <a:gd name="T83" fmla="*/ 54 h 382"/>
                <a:gd name="T84" fmla="*/ 80 w 260"/>
                <a:gd name="T85" fmla="*/ 64 h 382"/>
                <a:gd name="T86" fmla="*/ 40 w 260"/>
                <a:gd name="T87" fmla="*/ 84 h 382"/>
                <a:gd name="T88" fmla="*/ 60 w 260"/>
                <a:gd name="T89" fmla="*/ 104 h 382"/>
                <a:gd name="T90" fmla="*/ 66 w 260"/>
                <a:gd name="T91" fmla="*/ 114 h 382"/>
                <a:gd name="T92" fmla="*/ 56 w 260"/>
                <a:gd name="T93" fmla="*/ 128 h 382"/>
                <a:gd name="T94" fmla="*/ 50 w 260"/>
                <a:gd name="T95" fmla="*/ 148 h 382"/>
                <a:gd name="T96" fmla="*/ 46 w 260"/>
                <a:gd name="T97" fmla="*/ 174 h 382"/>
                <a:gd name="T98" fmla="*/ 36 w 260"/>
                <a:gd name="T99" fmla="*/ 188 h 382"/>
                <a:gd name="T100" fmla="*/ 20 w 260"/>
                <a:gd name="T101" fmla="*/ 184 h 382"/>
                <a:gd name="T102" fmla="*/ 0 w 260"/>
                <a:gd name="T103" fmla="*/ 194 h 382"/>
                <a:gd name="T104" fmla="*/ 10 w 260"/>
                <a:gd name="T105" fmla="*/ 258 h 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382"/>
                <a:gd name="T161" fmla="*/ 260 w 260"/>
                <a:gd name="T162" fmla="*/ 382 h 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382">
                  <a:moveTo>
                    <a:pt x="10" y="258"/>
                  </a:moveTo>
                  <a:lnTo>
                    <a:pt x="16" y="258"/>
                  </a:lnTo>
                  <a:lnTo>
                    <a:pt x="20" y="264"/>
                  </a:lnTo>
                  <a:lnTo>
                    <a:pt x="36" y="264"/>
                  </a:lnTo>
                  <a:lnTo>
                    <a:pt x="36" y="254"/>
                  </a:lnTo>
                  <a:lnTo>
                    <a:pt x="40" y="248"/>
                  </a:lnTo>
                  <a:lnTo>
                    <a:pt x="40" y="264"/>
                  </a:lnTo>
                  <a:lnTo>
                    <a:pt x="46" y="254"/>
                  </a:lnTo>
                  <a:lnTo>
                    <a:pt x="50" y="238"/>
                  </a:lnTo>
                  <a:lnTo>
                    <a:pt x="56" y="244"/>
                  </a:lnTo>
                  <a:lnTo>
                    <a:pt x="56" y="258"/>
                  </a:lnTo>
                  <a:lnTo>
                    <a:pt x="60" y="268"/>
                  </a:lnTo>
                  <a:lnTo>
                    <a:pt x="60" y="264"/>
                  </a:lnTo>
                  <a:lnTo>
                    <a:pt x="66" y="268"/>
                  </a:lnTo>
                  <a:lnTo>
                    <a:pt x="70" y="258"/>
                  </a:lnTo>
                  <a:lnTo>
                    <a:pt x="76" y="264"/>
                  </a:lnTo>
                  <a:lnTo>
                    <a:pt x="86" y="254"/>
                  </a:lnTo>
                  <a:lnTo>
                    <a:pt x="80" y="258"/>
                  </a:lnTo>
                  <a:lnTo>
                    <a:pt x="80" y="268"/>
                  </a:lnTo>
                  <a:lnTo>
                    <a:pt x="86" y="274"/>
                  </a:lnTo>
                  <a:lnTo>
                    <a:pt x="86" y="288"/>
                  </a:lnTo>
                  <a:lnTo>
                    <a:pt x="90" y="284"/>
                  </a:lnTo>
                  <a:lnTo>
                    <a:pt x="90" y="294"/>
                  </a:lnTo>
                  <a:lnTo>
                    <a:pt x="96" y="298"/>
                  </a:lnTo>
                  <a:lnTo>
                    <a:pt x="110" y="304"/>
                  </a:lnTo>
                  <a:lnTo>
                    <a:pt x="116" y="304"/>
                  </a:lnTo>
                  <a:lnTo>
                    <a:pt x="110" y="308"/>
                  </a:lnTo>
                  <a:lnTo>
                    <a:pt x="120" y="314"/>
                  </a:lnTo>
                  <a:lnTo>
                    <a:pt x="110" y="318"/>
                  </a:lnTo>
                  <a:lnTo>
                    <a:pt x="106" y="314"/>
                  </a:lnTo>
                  <a:lnTo>
                    <a:pt x="106" y="324"/>
                  </a:lnTo>
                  <a:lnTo>
                    <a:pt x="96" y="318"/>
                  </a:lnTo>
                  <a:lnTo>
                    <a:pt x="90" y="318"/>
                  </a:lnTo>
                  <a:lnTo>
                    <a:pt x="96" y="328"/>
                  </a:lnTo>
                  <a:lnTo>
                    <a:pt x="96" y="348"/>
                  </a:lnTo>
                  <a:lnTo>
                    <a:pt x="100" y="352"/>
                  </a:lnTo>
                  <a:lnTo>
                    <a:pt x="106" y="348"/>
                  </a:lnTo>
                  <a:lnTo>
                    <a:pt x="110" y="358"/>
                  </a:lnTo>
                  <a:lnTo>
                    <a:pt x="116" y="358"/>
                  </a:lnTo>
                  <a:lnTo>
                    <a:pt x="130" y="352"/>
                  </a:lnTo>
                  <a:lnTo>
                    <a:pt x="146" y="352"/>
                  </a:lnTo>
                  <a:lnTo>
                    <a:pt x="146" y="358"/>
                  </a:lnTo>
                  <a:lnTo>
                    <a:pt x="136" y="358"/>
                  </a:lnTo>
                  <a:lnTo>
                    <a:pt x="156" y="378"/>
                  </a:lnTo>
                  <a:lnTo>
                    <a:pt x="160" y="378"/>
                  </a:lnTo>
                  <a:lnTo>
                    <a:pt x="160" y="368"/>
                  </a:lnTo>
                  <a:lnTo>
                    <a:pt x="166" y="368"/>
                  </a:lnTo>
                  <a:lnTo>
                    <a:pt x="170" y="358"/>
                  </a:lnTo>
                  <a:lnTo>
                    <a:pt x="176" y="362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0" y="372"/>
                  </a:lnTo>
                  <a:lnTo>
                    <a:pt x="200" y="378"/>
                  </a:lnTo>
                  <a:lnTo>
                    <a:pt x="210" y="378"/>
                  </a:lnTo>
                  <a:lnTo>
                    <a:pt x="210" y="368"/>
                  </a:lnTo>
                  <a:lnTo>
                    <a:pt x="206" y="372"/>
                  </a:lnTo>
                  <a:lnTo>
                    <a:pt x="200" y="368"/>
                  </a:lnTo>
                  <a:lnTo>
                    <a:pt x="200" y="358"/>
                  </a:lnTo>
                  <a:lnTo>
                    <a:pt x="216" y="358"/>
                  </a:lnTo>
                  <a:lnTo>
                    <a:pt x="216" y="362"/>
                  </a:lnTo>
                  <a:lnTo>
                    <a:pt x="220" y="368"/>
                  </a:lnTo>
                  <a:lnTo>
                    <a:pt x="230" y="382"/>
                  </a:lnTo>
                  <a:lnTo>
                    <a:pt x="236" y="382"/>
                  </a:lnTo>
                  <a:lnTo>
                    <a:pt x="236" y="378"/>
                  </a:lnTo>
                  <a:lnTo>
                    <a:pt x="246" y="378"/>
                  </a:lnTo>
                  <a:lnTo>
                    <a:pt x="226" y="372"/>
                  </a:lnTo>
                  <a:lnTo>
                    <a:pt x="230" y="368"/>
                  </a:lnTo>
                  <a:lnTo>
                    <a:pt x="246" y="372"/>
                  </a:lnTo>
                  <a:lnTo>
                    <a:pt x="254" y="368"/>
                  </a:lnTo>
                  <a:lnTo>
                    <a:pt x="254" y="358"/>
                  </a:lnTo>
                  <a:lnTo>
                    <a:pt x="260" y="358"/>
                  </a:lnTo>
                  <a:lnTo>
                    <a:pt x="250" y="348"/>
                  </a:lnTo>
                  <a:lnTo>
                    <a:pt x="246" y="352"/>
                  </a:lnTo>
                  <a:lnTo>
                    <a:pt x="236" y="344"/>
                  </a:lnTo>
                  <a:lnTo>
                    <a:pt x="226" y="334"/>
                  </a:lnTo>
                  <a:lnTo>
                    <a:pt x="220" y="328"/>
                  </a:lnTo>
                  <a:lnTo>
                    <a:pt x="210" y="324"/>
                  </a:lnTo>
                  <a:lnTo>
                    <a:pt x="196" y="298"/>
                  </a:lnTo>
                  <a:lnTo>
                    <a:pt x="196" y="288"/>
                  </a:lnTo>
                  <a:lnTo>
                    <a:pt x="190" y="284"/>
                  </a:lnTo>
                  <a:lnTo>
                    <a:pt x="186" y="268"/>
                  </a:lnTo>
                  <a:lnTo>
                    <a:pt x="180" y="258"/>
                  </a:lnTo>
                  <a:lnTo>
                    <a:pt x="176" y="248"/>
                  </a:lnTo>
                  <a:lnTo>
                    <a:pt x="170" y="234"/>
                  </a:lnTo>
                  <a:lnTo>
                    <a:pt x="170" y="204"/>
                  </a:lnTo>
                  <a:lnTo>
                    <a:pt x="166" y="204"/>
                  </a:lnTo>
                  <a:lnTo>
                    <a:pt x="166" y="194"/>
                  </a:lnTo>
                  <a:lnTo>
                    <a:pt x="170" y="178"/>
                  </a:lnTo>
                  <a:lnTo>
                    <a:pt x="170" y="168"/>
                  </a:lnTo>
                  <a:lnTo>
                    <a:pt x="166" y="158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14"/>
                  </a:lnTo>
                  <a:lnTo>
                    <a:pt x="176" y="118"/>
                  </a:lnTo>
                  <a:lnTo>
                    <a:pt x="186" y="98"/>
                  </a:lnTo>
                  <a:lnTo>
                    <a:pt x="180" y="88"/>
                  </a:lnTo>
                  <a:lnTo>
                    <a:pt x="170" y="88"/>
                  </a:lnTo>
                  <a:lnTo>
                    <a:pt x="170" y="84"/>
                  </a:lnTo>
                  <a:lnTo>
                    <a:pt x="196" y="84"/>
                  </a:lnTo>
                  <a:lnTo>
                    <a:pt x="200" y="74"/>
                  </a:lnTo>
                  <a:lnTo>
                    <a:pt x="206" y="70"/>
                  </a:lnTo>
                  <a:lnTo>
                    <a:pt x="200" y="60"/>
                  </a:lnTo>
                  <a:lnTo>
                    <a:pt x="186" y="64"/>
                  </a:lnTo>
                  <a:lnTo>
                    <a:pt x="180" y="64"/>
                  </a:lnTo>
                  <a:lnTo>
                    <a:pt x="196" y="54"/>
                  </a:lnTo>
                  <a:lnTo>
                    <a:pt x="206" y="54"/>
                  </a:lnTo>
                  <a:lnTo>
                    <a:pt x="206" y="50"/>
                  </a:lnTo>
                  <a:lnTo>
                    <a:pt x="186" y="44"/>
                  </a:lnTo>
                  <a:lnTo>
                    <a:pt x="216" y="40"/>
                  </a:lnTo>
                  <a:lnTo>
                    <a:pt x="210" y="34"/>
                  </a:lnTo>
                  <a:lnTo>
                    <a:pt x="206" y="24"/>
                  </a:lnTo>
                  <a:lnTo>
                    <a:pt x="196" y="24"/>
                  </a:lnTo>
                  <a:lnTo>
                    <a:pt x="180" y="10"/>
                  </a:lnTo>
                  <a:lnTo>
                    <a:pt x="166" y="10"/>
                  </a:lnTo>
                  <a:lnTo>
                    <a:pt x="160" y="4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26" y="10"/>
                  </a:lnTo>
                  <a:lnTo>
                    <a:pt x="116" y="14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86" y="20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6" y="50"/>
                  </a:lnTo>
                  <a:lnTo>
                    <a:pt x="76" y="54"/>
                  </a:lnTo>
                  <a:lnTo>
                    <a:pt x="70" y="54"/>
                  </a:lnTo>
                  <a:lnTo>
                    <a:pt x="70" y="64"/>
                  </a:lnTo>
                  <a:lnTo>
                    <a:pt x="80" y="64"/>
                  </a:lnTo>
                  <a:lnTo>
                    <a:pt x="70" y="70"/>
                  </a:lnTo>
                  <a:lnTo>
                    <a:pt x="56" y="70"/>
                  </a:lnTo>
                  <a:lnTo>
                    <a:pt x="40" y="8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60" y="10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66" y="114"/>
                  </a:lnTo>
                  <a:lnTo>
                    <a:pt x="66" y="118"/>
                  </a:lnTo>
                  <a:lnTo>
                    <a:pt x="60" y="118"/>
                  </a:lnTo>
                  <a:lnTo>
                    <a:pt x="56" y="128"/>
                  </a:lnTo>
                  <a:lnTo>
                    <a:pt x="56" y="138"/>
                  </a:lnTo>
                  <a:lnTo>
                    <a:pt x="46" y="144"/>
                  </a:lnTo>
                  <a:lnTo>
                    <a:pt x="50" y="148"/>
                  </a:lnTo>
                  <a:lnTo>
                    <a:pt x="50" y="154"/>
                  </a:lnTo>
                  <a:lnTo>
                    <a:pt x="46" y="154"/>
                  </a:lnTo>
                  <a:lnTo>
                    <a:pt x="46" y="174"/>
                  </a:lnTo>
                  <a:lnTo>
                    <a:pt x="40" y="174"/>
                  </a:lnTo>
                  <a:lnTo>
                    <a:pt x="40" y="184"/>
                  </a:lnTo>
                  <a:lnTo>
                    <a:pt x="36" y="188"/>
                  </a:lnTo>
                  <a:lnTo>
                    <a:pt x="30" y="184"/>
                  </a:lnTo>
                  <a:lnTo>
                    <a:pt x="30" y="174"/>
                  </a:lnTo>
                  <a:lnTo>
                    <a:pt x="20" y="184"/>
                  </a:lnTo>
                  <a:lnTo>
                    <a:pt x="16" y="174"/>
                  </a:lnTo>
                  <a:lnTo>
                    <a:pt x="6" y="184"/>
                  </a:lnTo>
                  <a:lnTo>
                    <a:pt x="0" y="194"/>
                  </a:lnTo>
                  <a:lnTo>
                    <a:pt x="0" y="234"/>
                  </a:lnTo>
                  <a:lnTo>
                    <a:pt x="10" y="248"/>
                  </a:lnTo>
                  <a:lnTo>
                    <a:pt x="10" y="25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6" name="Freeform 286"/>
            <p:cNvSpPr>
              <a:spLocks/>
            </p:cNvSpPr>
            <p:nvPr/>
          </p:nvSpPr>
          <p:spPr bwMode="auto">
            <a:xfrm>
              <a:off x="1892" y="2156"/>
              <a:ext cx="266" cy="386"/>
            </a:xfrm>
            <a:custGeom>
              <a:avLst/>
              <a:gdLst>
                <a:gd name="T0" fmla="*/ 40 w 266"/>
                <a:gd name="T1" fmla="*/ 256 h 386"/>
                <a:gd name="T2" fmla="*/ 56 w 266"/>
                <a:gd name="T3" fmla="*/ 260 h 386"/>
                <a:gd name="T4" fmla="*/ 76 w 266"/>
                <a:gd name="T5" fmla="*/ 266 h 386"/>
                <a:gd name="T6" fmla="*/ 86 w 266"/>
                <a:gd name="T7" fmla="*/ 276 h 386"/>
                <a:gd name="T8" fmla="*/ 112 w 266"/>
                <a:gd name="T9" fmla="*/ 308 h 386"/>
                <a:gd name="T10" fmla="*/ 106 w 266"/>
                <a:gd name="T11" fmla="*/ 322 h 386"/>
                <a:gd name="T12" fmla="*/ 102 w 266"/>
                <a:gd name="T13" fmla="*/ 358 h 386"/>
                <a:gd name="T14" fmla="*/ 146 w 266"/>
                <a:gd name="T15" fmla="*/ 358 h 386"/>
                <a:gd name="T16" fmla="*/ 168 w 266"/>
                <a:gd name="T17" fmla="*/ 372 h 386"/>
                <a:gd name="T18" fmla="*/ 192 w 266"/>
                <a:gd name="T19" fmla="*/ 376 h 386"/>
                <a:gd name="T20" fmla="*/ 204 w 266"/>
                <a:gd name="T21" fmla="*/ 362 h 386"/>
                <a:gd name="T22" fmla="*/ 240 w 266"/>
                <a:gd name="T23" fmla="*/ 386 h 386"/>
                <a:gd name="T24" fmla="*/ 258 w 266"/>
                <a:gd name="T25" fmla="*/ 372 h 386"/>
                <a:gd name="T26" fmla="*/ 228 w 266"/>
                <a:gd name="T27" fmla="*/ 334 h 386"/>
                <a:gd name="T28" fmla="*/ 194 w 266"/>
                <a:gd name="T29" fmla="*/ 284 h 386"/>
                <a:gd name="T30" fmla="*/ 170 w 266"/>
                <a:gd name="T31" fmla="*/ 196 h 386"/>
                <a:gd name="T32" fmla="*/ 174 w 266"/>
                <a:gd name="T33" fmla="*/ 138 h 386"/>
                <a:gd name="T34" fmla="*/ 174 w 266"/>
                <a:gd name="T35" fmla="*/ 88 h 386"/>
                <a:gd name="T36" fmla="*/ 182 w 266"/>
                <a:gd name="T37" fmla="*/ 64 h 386"/>
                <a:gd name="T38" fmla="*/ 210 w 266"/>
                <a:gd name="T39" fmla="*/ 50 h 386"/>
                <a:gd name="T40" fmla="*/ 168 w 266"/>
                <a:gd name="T41" fmla="*/ 10 h 386"/>
                <a:gd name="T42" fmla="*/ 118 w 266"/>
                <a:gd name="T43" fmla="*/ 14 h 386"/>
                <a:gd name="T44" fmla="*/ 76 w 266"/>
                <a:gd name="T45" fmla="*/ 52 h 386"/>
                <a:gd name="T46" fmla="*/ 56 w 266"/>
                <a:gd name="T47" fmla="*/ 70 h 386"/>
                <a:gd name="T48" fmla="*/ 56 w 266"/>
                <a:gd name="T49" fmla="*/ 120 h 386"/>
                <a:gd name="T50" fmla="*/ 62 w 266"/>
                <a:gd name="T51" fmla="*/ 118 h 386"/>
                <a:gd name="T52" fmla="*/ 46 w 266"/>
                <a:gd name="T53" fmla="*/ 154 h 386"/>
                <a:gd name="T54" fmla="*/ 34 w 266"/>
                <a:gd name="T55" fmla="*/ 176 h 386"/>
                <a:gd name="T56" fmla="*/ 10 w 266"/>
                <a:gd name="T57" fmla="*/ 250 h 386"/>
                <a:gd name="T58" fmla="*/ 14 w 266"/>
                <a:gd name="T59" fmla="*/ 250 h 386"/>
                <a:gd name="T60" fmla="*/ 30 w 266"/>
                <a:gd name="T61" fmla="*/ 186 h 386"/>
                <a:gd name="T62" fmla="*/ 50 w 266"/>
                <a:gd name="T63" fmla="*/ 158 h 386"/>
                <a:gd name="T64" fmla="*/ 60 w 266"/>
                <a:gd name="T65" fmla="*/ 132 h 386"/>
                <a:gd name="T66" fmla="*/ 60 w 266"/>
                <a:gd name="T67" fmla="*/ 116 h 386"/>
                <a:gd name="T68" fmla="*/ 84 w 266"/>
                <a:gd name="T69" fmla="*/ 68 h 386"/>
                <a:gd name="T70" fmla="*/ 80 w 266"/>
                <a:gd name="T71" fmla="*/ 50 h 386"/>
                <a:gd name="T72" fmla="*/ 128 w 266"/>
                <a:gd name="T73" fmla="*/ 14 h 386"/>
                <a:gd name="T74" fmla="*/ 196 w 266"/>
                <a:gd name="T75" fmla="*/ 28 h 386"/>
                <a:gd name="T76" fmla="*/ 206 w 266"/>
                <a:gd name="T77" fmla="*/ 54 h 386"/>
                <a:gd name="T78" fmla="*/ 200 w 266"/>
                <a:gd name="T79" fmla="*/ 74 h 386"/>
                <a:gd name="T80" fmla="*/ 186 w 266"/>
                <a:gd name="T81" fmla="*/ 100 h 386"/>
                <a:gd name="T82" fmla="*/ 166 w 266"/>
                <a:gd name="T83" fmla="*/ 162 h 386"/>
                <a:gd name="T84" fmla="*/ 170 w 266"/>
                <a:gd name="T85" fmla="*/ 236 h 386"/>
                <a:gd name="T86" fmla="*/ 196 w 266"/>
                <a:gd name="T87" fmla="*/ 300 h 386"/>
                <a:gd name="T88" fmla="*/ 258 w 266"/>
                <a:gd name="T89" fmla="*/ 358 h 386"/>
                <a:gd name="T90" fmla="*/ 246 w 266"/>
                <a:gd name="T91" fmla="*/ 382 h 386"/>
                <a:gd name="T92" fmla="*/ 224 w 266"/>
                <a:gd name="T93" fmla="*/ 368 h 386"/>
                <a:gd name="T94" fmla="*/ 210 w 266"/>
                <a:gd name="T95" fmla="*/ 374 h 386"/>
                <a:gd name="T96" fmla="*/ 174 w 266"/>
                <a:gd name="T97" fmla="*/ 358 h 386"/>
                <a:gd name="T98" fmla="*/ 142 w 266"/>
                <a:gd name="T99" fmla="*/ 362 h 386"/>
                <a:gd name="T100" fmla="*/ 114 w 266"/>
                <a:gd name="T101" fmla="*/ 358 h 386"/>
                <a:gd name="T102" fmla="*/ 110 w 266"/>
                <a:gd name="T103" fmla="*/ 328 h 386"/>
                <a:gd name="T104" fmla="*/ 122 w 266"/>
                <a:gd name="T105" fmla="*/ 304 h 386"/>
                <a:gd name="T106" fmla="*/ 90 w 266"/>
                <a:gd name="T107" fmla="*/ 276 h 386"/>
                <a:gd name="T108" fmla="*/ 74 w 266"/>
                <a:gd name="T109" fmla="*/ 258 h 386"/>
                <a:gd name="T110" fmla="*/ 60 w 266"/>
                <a:gd name="T111" fmla="*/ 244 h 386"/>
                <a:gd name="T112" fmla="*/ 36 w 266"/>
                <a:gd name="T113" fmla="*/ 264 h 386"/>
                <a:gd name="T114" fmla="*/ 12 w 266"/>
                <a:gd name="T115" fmla="*/ 26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"/>
                <a:gd name="T175" fmla="*/ 0 h 386"/>
                <a:gd name="T176" fmla="*/ 266 w 266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" h="386">
                  <a:moveTo>
                    <a:pt x="12" y="260"/>
                  </a:moveTo>
                  <a:lnTo>
                    <a:pt x="12" y="262"/>
                  </a:lnTo>
                  <a:lnTo>
                    <a:pt x="18" y="262"/>
                  </a:lnTo>
                  <a:lnTo>
                    <a:pt x="22" y="266"/>
                  </a:lnTo>
                  <a:lnTo>
                    <a:pt x="22" y="268"/>
                  </a:lnTo>
                  <a:lnTo>
                    <a:pt x="40" y="268"/>
                  </a:lnTo>
                  <a:lnTo>
                    <a:pt x="40" y="256"/>
                  </a:lnTo>
                  <a:lnTo>
                    <a:pt x="40" y="266"/>
                  </a:lnTo>
                  <a:lnTo>
                    <a:pt x="44" y="266"/>
                  </a:lnTo>
                  <a:lnTo>
                    <a:pt x="50" y="256"/>
                  </a:lnTo>
                  <a:lnTo>
                    <a:pt x="54" y="244"/>
                  </a:lnTo>
                  <a:lnTo>
                    <a:pt x="56" y="246"/>
                  </a:lnTo>
                  <a:lnTo>
                    <a:pt x="56" y="260"/>
                  </a:lnTo>
                  <a:lnTo>
                    <a:pt x="60" y="272"/>
                  </a:lnTo>
                  <a:lnTo>
                    <a:pt x="64" y="270"/>
                  </a:lnTo>
                  <a:lnTo>
                    <a:pt x="66" y="272"/>
                  </a:lnTo>
                  <a:lnTo>
                    <a:pt x="68" y="274"/>
                  </a:lnTo>
                  <a:lnTo>
                    <a:pt x="74" y="264"/>
                  </a:lnTo>
                  <a:lnTo>
                    <a:pt x="76" y="266"/>
                  </a:lnTo>
                  <a:lnTo>
                    <a:pt x="78" y="268"/>
                  </a:lnTo>
                  <a:lnTo>
                    <a:pt x="90" y="256"/>
                  </a:lnTo>
                  <a:lnTo>
                    <a:pt x="86" y="254"/>
                  </a:lnTo>
                  <a:lnTo>
                    <a:pt x="82" y="258"/>
                  </a:lnTo>
                  <a:lnTo>
                    <a:pt x="80" y="260"/>
                  </a:lnTo>
                  <a:lnTo>
                    <a:pt x="80" y="272"/>
                  </a:lnTo>
                  <a:lnTo>
                    <a:pt x="86" y="276"/>
                  </a:lnTo>
                  <a:lnTo>
                    <a:pt x="86" y="296"/>
                  </a:lnTo>
                  <a:lnTo>
                    <a:pt x="90" y="290"/>
                  </a:lnTo>
                  <a:lnTo>
                    <a:pt x="90" y="296"/>
                  </a:lnTo>
                  <a:lnTo>
                    <a:pt x="96" y="302"/>
                  </a:lnTo>
                  <a:lnTo>
                    <a:pt x="112" y="308"/>
                  </a:lnTo>
                  <a:lnTo>
                    <a:pt x="110" y="310"/>
                  </a:lnTo>
                  <a:lnTo>
                    <a:pt x="118" y="316"/>
                  </a:lnTo>
                  <a:lnTo>
                    <a:pt x="112" y="318"/>
                  </a:lnTo>
                  <a:lnTo>
                    <a:pt x="108" y="314"/>
                  </a:lnTo>
                  <a:lnTo>
                    <a:pt x="106" y="310"/>
                  </a:lnTo>
                  <a:lnTo>
                    <a:pt x="106" y="322"/>
                  </a:lnTo>
                  <a:lnTo>
                    <a:pt x="98" y="318"/>
                  </a:lnTo>
                  <a:lnTo>
                    <a:pt x="92" y="318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50"/>
                  </a:lnTo>
                  <a:lnTo>
                    <a:pt x="102" y="358"/>
                  </a:lnTo>
                  <a:lnTo>
                    <a:pt x="108" y="354"/>
                  </a:lnTo>
                  <a:lnTo>
                    <a:pt x="112" y="362"/>
                  </a:lnTo>
                  <a:lnTo>
                    <a:pt x="118" y="362"/>
                  </a:lnTo>
                  <a:lnTo>
                    <a:pt x="132" y="356"/>
                  </a:lnTo>
                  <a:lnTo>
                    <a:pt x="146" y="356"/>
                  </a:lnTo>
                  <a:lnTo>
                    <a:pt x="146" y="358"/>
                  </a:lnTo>
                  <a:lnTo>
                    <a:pt x="138" y="358"/>
                  </a:lnTo>
                  <a:lnTo>
                    <a:pt x="132" y="358"/>
                  </a:lnTo>
                  <a:lnTo>
                    <a:pt x="156" y="382"/>
                  </a:lnTo>
                  <a:lnTo>
                    <a:pt x="162" y="382"/>
                  </a:lnTo>
                  <a:lnTo>
                    <a:pt x="164" y="382"/>
                  </a:lnTo>
                  <a:lnTo>
                    <a:pt x="164" y="372"/>
                  </a:lnTo>
                  <a:lnTo>
                    <a:pt x="168" y="372"/>
                  </a:lnTo>
                  <a:lnTo>
                    <a:pt x="172" y="364"/>
                  </a:lnTo>
                  <a:lnTo>
                    <a:pt x="176" y="366"/>
                  </a:lnTo>
                  <a:lnTo>
                    <a:pt x="182" y="366"/>
                  </a:lnTo>
                  <a:lnTo>
                    <a:pt x="186" y="376"/>
                  </a:lnTo>
                  <a:lnTo>
                    <a:pt x="192" y="376"/>
                  </a:lnTo>
                  <a:lnTo>
                    <a:pt x="202" y="382"/>
                  </a:lnTo>
                  <a:lnTo>
                    <a:pt x="212" y="382"/>
                  </a:lnTo>
                  <a:lnTo>
                    <a:pt x="214" y="382"/>
                  </a:lnTo>
                  <a:lnTo>
                    <a:pt x="214" y="366"/>
                  </a:lnTo>
                  <a:lnTo>
                    <a:pt x="208" y="372"/>
                  </a:lnTo>
                  <a:lnTo>
                    <a:pt x="204" y="370"/>
                  </a:lnTo>
                  <a:lnTo>
                    <a:pt x="204" y="362"/>
                  </a:lnTo>
                  <a:lnTo>
                    <a:pt x="216" y="362"/>
                  </a:lnTo>
                  <a:lnTo>
                    <a:pt x="216" y="364"/>
                  </a:lnTo>
                  <a:lnTo>
                    <a:pt x="216" y="366"/>
                  </a:lnTo>
                  <a:lnTo>
                    <a:pt x="220" y="372"/>
                  </a:lnTo>
                  <a:lnTo>
                    <a:pt x="232" y="386"/>
                  </a:lnTo>
                  <a:lnTo>
                    <a:pt x="238" y="386"/>
                  </a:lnTo>
                  <a:lnTo>
                    <a:pt x="240" y="386"/>
                  </a:lnTo>
                  <a:lnTo>
                    <a:pt x="240" y="382"/>
                  </a:lnTo>
                  <a:lnTo>
                    <a:pt x="248" y="382"/>
                  </a:lnTo>
                  <a:lnTo>
                    <a:pt x="248" y="378"/>
                  </a:lnTo>
                  <a:lnTo>
                    <a:pt x="232" y="374"/>
                  </a:lnTo>
                  <a:lnTo>
                    <a:pt x="232" y="372"/>
                  </a:lnTo>
                  <a:lnTo>
                    <a:pt x="248" y="378"/>
                  </a:lnTo>
                  <a:lnTo>
                    <a:pt x="258" y="372"/>
                  </a:lnTo>
                  <a:lnTo>
                    <a:pt x="258" y="362"/>
                  </a:lnTo>
                  <a:lnTo>
                    <a:pt x="262" y="362"/>
                  </a:lnTo>
                  <a:lnTo>
                    <a:pt x="266" y="362"/>
                  </a:lnTo>
                  <a:lnTo>
                    <a:pt x="252" y="348"/>
                  </a:lnTo>
                  <a:lnTo>
                    <a:pt x="248" y="352"/>
                  </a:lnTo>
                  <a:lnTo>
                    <a:pt x="238" y="344"/>
                  </a:lnTo>
                  <a:lnTo>
                    <a:pt x="228" y="334"/>
                  </a:lnTo>
                  <a:lnTo>
                    <a:pt x="224" y="328"/>
                  </a:lnTo>
                  <a:lnTo>
                    <a:pt x="214" y="324"/>
                  </a:lnTo>
                  <a:lnTo>
                    <a:pt x="200" y="300"/>
                  </a:lnTo>
                  <a:lnTo>
                    <a:pt x="200" y="290"/>
                  </a:lnTo>
                  <a:lnTo>
                    <a:pt x="194" y="284"/>
                  </a:lnTo>
                  <a:lnTo>
                    <a:pt x="190" y="270"/>
                  </a:lnTo>
                  <a:lnTo>
                    <a:pt x="184" y="260"/>
                  </a:lnTo>
                  <a:lnTo>
                    <a:pt x="180" y="250"/>
                  </a:lnTo>
                  <a:lnTo>
                    <a:pt x="174" y="236"/>
                  </a:lnTo>
                  <a:lnTo>
                    <a:pt x="174" y="204"/>
                  </a:lnTo>
                  <a:lnTo>
                    <a:pt x="170" y="204"/>
                  </a:lnTo>
                  <a:lnTo>
                    <a:pt x="170" y="196"/>
                  </a:lnTo>
                  <a:lnTo>
                    <a:pt x="174" y="180"/>
                  </a:lnTo>
                  <a:lnTo>
                    <a:pt x="174" y="170"/>
                  </a:lnTo>
                  <a:lnTo>
                    <a:pt x="170" y="160"/>
                  </a:lnTo>
                  <a:lnTo>
                    <a:pt x="170" y="138"/>
                  </a:lnTo>
                  <a:lnTo>
                    <a:pt x="172" y="138"/>
                  </a:lnTo>
                  <a:lnTo>
                    <a:pt x="174" y="138"/>
                  </a:lnTo>
                  <a:lnTo>
                    <a:pt x="174" y="120"/>
                  </a:lnTo>
                  <a:lnTo>
                    <a:pt x="176" y="122"/>
                  </a:lnTo>
                  <a:lnTo>
                    <a:pt x="178" y="124"/>
                  </a:lnTo>
                  <a:lnTo>
                    <a:pt x="190" y="100"/>
                  </a:lnTo>
                  <a:lnTo>
                    <a:pt x="184" y="88"/>
                  </a:lnTo>
                  <a:lnTo>
                    <a:pt x="174" y="88"/>
                  </a:lnTo>
                  <a:lnTo>
                    <a:pt x="198" y="88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04" y="58"/>
                  </a:lnTo>
                  <a:lnTo>
                    <a:pt x="186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4" y="68"/>
                  </a:lnTo>
                  <a:lnTo>
                    <a:pt x="198" y="58"/>
                  </a:lnTo>
                  <a:lnTo>
                    <a:pt x="208" y="58"/>
                  </a:lnTo>
                  <a:lnTo>
                    <a:pt x="210" y="58"/>
                  </a:lnTo>
                  <a:lnTo>
                    <a:pt x="210" y="52"/>
                  </a:lnTo>
                  <a:lnTo>
                    <a:pt x="210" y="50"/>
                  </a:lnTo>
                  <a:lnTo>
                    <a:pt x="198" y="46"/>
                  </a:lnTo>
                  <a:lnTo>
                    <a:pt x="222" y="42"/>
                  </a:lnTo>
                  <a:lnTo>
                    <a:pt x="214" y="36"/>
                  </a:lnTo>
                  <a:lnTo>
                    <a:pt x="208" y="24"/>
                  </a:lnTo>
                  <a:lnTo>
                    <a:pt x="198" y="24"/>
                  </a:lnTo>
                  <a:lnTo>
                    <a:pt x="184" y="10"/>
                  </a:lnTo>
                  <a:lnTo>
                    <a:pt x="168" y="10"/>
                  </a:lnTo>
                  <a:lnTo>
                    <a:pt x="164" y="4"/>
                  </a:lnTo>
                  <a:lnTo>
                    <a:pt x="152" y="0"/>
                  </a:lnTo>
                  <a:lnTo>
                    <a:pt x="142" y="0"/>
                  </a:lnTo>
                  <a:lnTo>
                    <a:pt x="126" y="10"/>
                  </a:lnTo>
                  <a:lnTo>
                    <a:pt x="118" y="14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6" y="20"/>
                  </a:lnTo>
                  <a:lnTo>
                    <a:pt x="70" y="40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2" y="54"/>
                  </a:lnTo>
                  <a:lnTo>
                    <a:pt x="70" y="54"/>
                  </a:lnTo>
                  <a:lnTo>
                    <a:pt x="70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56" y="70"/>
                  </a:lnTo>
                  <a:lnTo>
                    <a:pt x="40" y="86"/>
                  </a:lnTo>
                  <a:lnTo>
                    <a:pt x="40" y="96"/>
                  </a:lnTo>
                  <a:lnTo>
                    <a:pt x="52" y="108"/>
                  </a:lnTo>
                  <a:lnTo>
                    <a:pt x="60" y="108"/>
                  </a:lnTo>
                  <a:lnTo>
                    <a:pt x="56" y="116"/>
                  </a:lnTo>
                  <a:lnTo>
                    <a:pt x="56" y="120"/>
                  </a:lnTo>
                  <a:lnTo>
                    <a:pt x="56" y="124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2" y="118"/>
                  </a:lnTo>
                  <a:lnTo>
                    <a:pt x="56" y="130"/>
                  </a:lnTo>
                  <a:lnTo>
                    <a:pt x="56" y="140"/>
                  </a:lnTo>
                  <a:lnTo>
                    <a:pt x="44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6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40" y="184"/>
                  </a:lnTo>
                  <a:lnTo>
                    <a:pt x="38" y="188"/>
                  </a:lnTo>
                  <a:lnTo>
                    <a:pt x="34" y="184"/>
                  </a:lnTo>
                  <a:lnTo>
                    <a:pt x="34" y="176"/>
                  </a:lnTo>
                  <a:lnTo>
                    <a:pt x="34" y="170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6" y="184"/>
                  </a:lnTo>
                  <a:lnTo>
                    <a:pt x="0" y="196"/>
                  </a:lnTo>
                  <a:lnTo>
                    <a:pt x="0" y="236"/>
                  </a:lnTo>
                  <a:lnTo>
                    <a:pt x="10" y="250"/>
                  </a:lnTo>
                  <a:lnTo>
                    <a:pt x="10" y="260"/>
                  </a:lnTo>
                  <a:lnTo>
                    <a:pt x="10" y="262"/>
                  </a:lnTo>
                  <a:lnTo>
                    <a:pt x="12" y="262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4" y="250"/>
                  </a:lnTo>
                  <a:lnTo>
                    <a:pt x="4" y="234"/>
                  </a:lnTo>
                  <a:lnTo>
                    <a:pt x="4" y="196"/>
                  </a:lnTo>
                  <a:lnTo>
                    <a:pt x="10" y="186"/>
                  </a:lnTo>
                  <a:lnTo>
                    <a:pt x="18" y="180"/>
                  </a:lnTo>
                  <a:lnTo>
                    <a:pt x="22" y="19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8" y="194"/>
                  </a:lnTo>
                  <a:lnTo>
                    <a:pt x="44" y="186"/>
                  </a:lnTo>
                  <a:lnTo>
                    <a:pt x="44" y="178"/>
                  </a:lnTo>
                  <a:lnTo>
                    <a:pt x="48" y="178"/>
                  </a:lnTo>
                  <a:lnTo>
                    <a:pt x="50" y="17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4" y="158"/>
                  </a:lnTo>
                  <a:lnTo>
                    <a:pt x="54" y="150"/>
                  </a:lnTo>
                  <a:lnTo>
                    <a:pt x="52" y="146"/>
                  </a:lnTo>
                  <a:lnTo>
                    <a:pt x="60" y="142"/>
                  </a:lnTo>
                  <a:lnTo>
                    <a:pt x="60" y="132"/>
                  </a:lnTo>
                  <a:lnTo>
                    <a:pt x="64" y="122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6" y="104"/>
                  </a:lnTo>
                  <a:lnTo>
                    <a:pt x="54" y="104"/>
                  </a:lnTo>
                  <a:lnTo>
                    <a:pt x="44" y="96"/>
                  </a:lnTo>
                  <a:lnTo>
                    <a:pt x="44" y="86"/>
                  </a:lnTo>
                  <a:lnTo>
                    <a:pt x="58" y="74"/>
                  </a:lnTo>
                  <a:lnTo>
                    <a:pt x="74" y="74"/>
                  </a:lnTo>
                  <a:lnTo>
                    <a:pt x="84" y="68"/>
                  </a:lnTo>
                  <a:lnTo>
                    <a:pt x="82" y="64"/>
                  </a:lnTo>
                  <a:lnTo>
                    <a:pt x="74" y="64"/>
                  </a:lnTo>
                  <a:lnTo>
                    <a:pt x="74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74" y="46"/>
                  </a:lnTo>
                  <a:lnTo>
                    <a:pt x="74" y="42"/>
                  </a:lnTo>
                  <a:lnTo>
                    <a:pt x="88" y="22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118" y="18"/>
                  </a:lnTo>
                  <a:lnTo>
                    <a:pt x="128" y="14"/>
                  </a:lnTo>
                  <a:lnTo>
                    <a:pt x="144" y="4"/>
                  </a:lnTo>
                  <a:lnTo>
                    <a:pt x="152" y="4"/>
                  </a:lnTo>
                  <a:lnTo>
                    <a:pt x="162" y="8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82" y="14"/>
                  </a:lnTo>
                  <a:lnTo>
                    <a:pt x="196" y="28"/>
                  </a:lnTo>
                  <a:lnTo>
                    <a:pt x="206" y="28"/>
                  </a:lnTo>
                  <a:lnTo>
                    <a:pt x="210" y="38"/>
                  </a:lnTo>
                  <a:lnTo>
                    <a:pt x="212" y="40"/>
                  </a:lnTo>
                  <a:lnTo>
                    <a:pt x="186" y="44"/>
                  </a:lnTo>
                  <a:lnTo>
                    <a:pt x="186" y="48"/>
                  </a:lnTo>
                  <a:lnTo>
                    <a:pt x="206" y="52"/>
                  </a:lnTo>
                  <a:lnTo>
                    <a:pt x="206" y="54"/>
                  </a:lnTo>
                  <a:lnTo>
                    <a:pt x="198" y="54"/>
                  </a:lnTo>
                  <a:lnTo>
                    <a:pt x="196" y="54"/>
                  </a:lnTo>
                  <a:lnTo>
                    <a:pt x="176" y="68"/>
                  </a:lnTo>
                  <a:lnTo>
                    <a:pt x="188" y="68"/>
                  </a:lnTo>
                  <a:lnTo>
                    <a:pt x="202" y="64"/>
                  </a:lnTo>
                  <a:lnTo>
                    <a:pt x="204" y="70"/>
                  </a:lnTo>
                  <a:lnTo>
                    <a:pt x="200" y="74"/>
                  </a:lnTo>
                  <a:lnTo>
                    <a:pt x="196" y="84"/>
                  </a:lnTo>
                  <a:lnTo>
                    <a:pt x="170" y="84"/>
                  </a:lnTo>
                  <a:lnTo>
                    <a:pt x="170" y="90"/>
                  </a:lnTo>
                  <a:lnTo>
                    <a:pt x="170" y="92"/>
                  </a:lnTo>
                  <a:lnTo>
                    <a:pt x="182" y="92"/>
                  </a:lnTo>
                  <a:lnTo>
                    <a:pt x="186" y="100"/>
                  </a:lnTo>
                  <a:lnTo>
                    <a:pt x="176" y="118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70" y="134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6" y="162"/>
                  </a:lnTo>
                  <a:lnTo>
                    <a:pt x="170" y="172"/>
                  </a:lnTo>
                  <a:lnTo>
                    <a:pt x="170" y="180"/>
                  </a:lnTo>
                  <a:lnTo>
                    <a:pt x="166" y="196"/>
                  </a:lnTo>
                  <a:lnTo>
                    <a:pt x="166" y="206"/>
                  </a:lnTo>
                  <a:lnTo>
                    <a:pt x="166" y="208"/>
                  </a:lnTo>
                  <a:lnTo>
                    <a:pt x="170" y="208"/>
                  </a:lnTo>
                  <a:lnTo>
                    <a:pt x="170" y="236"/>
                  </a:lnTo>
                  <a:lnTo>
                    <a:pt x="176" y="252"/>
                  </a:lnTo>
                  <a:lnTo>
                    <a:pt x="180" y="262"/>
                  </a:lnTo>
                  <a:lnTo>
                    <a:pt x="186" y="272"/>
                  </a:lnTo>
                  <a:lnTo>
                    <a:pt x="190" y="286"/>
                  </a:lnTo>
                  <a:lnTo>
                    <a:pt x="196" y="292"/>
                  </a:lnTo>
                  <a:lnTo>
                    <a:pt x="196" y="300"/>
                  </a:lnTo>
                  <a:lnTo>
                    <a:pt x="210" y="326"/>
                  </a:lnTo>
                  <a:lnTo>
                    <a:pt x="220" y="332"/>
                  </a:lnTo>
                  <a:lnTo>
                    <a:pt x="226" y="336"/>
                  </a:lnTo>
                  <a:lnTo>
                    <a:pt x="236" y="346"/>
                  </a:lnTo>
                  <a:lnTo>
                    <a:pt x="248" y="358"/>
                  </a:lnTo>
                  <a:lnTo>
                    <a:pt x="252" y="352"/>
                  </a:lnTo>
                  <a:lnTo>
                    <a:pt x="258" y="358"/>
                  </a:lnTo>
                  <a:lnTo>
                    <a:pt x="256" y="358"/>
                  </a:lnTo>
                  <a:lnTo>
                    <a:pt x="254" y="358"/>
                  </a:lnTo>
                  <a:lnTo>
                    <a:pt x="254" y="368"/>
                  </a:lnTo>
                  <a:lnTo>
                    <a:pt x="246" y="372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46" y="382"/>
                  </a:lnTo>
                  <a:lnTo>
                    <a:pt x="248" y="380"/>
                  </a:lnTo>
                  <a:lnTo>
                    <a:pt x="248" y="378"/>
                  </a:lnTo>
                  <a:lnTo>
                    <a:pt x="238" y="378"/>
                  </a:lnTo>
                  <a:lnTo>
                    <a:pt x="236" y="378"/>
                  </a:lnTo>
                  <a:lnTo>
                    <a:pt x="236" y="382"/>
                  </a:lnTo>
                  <a:lnTo>
                    <a:pt x="234" y="382"/>
                  </a:lnTo>
                  <a:lnTo>
                    <a:pt x="224" y="368"/>
                  </a:lnTo>
                  <a:lnTo>
                    <a:pt x="220" y="364"/>
                  </a:lnTo>
                  <a:lnTo>
                    <a:pt x="220" y="360"/>
                  </a:lnTo>
                  <a:lnTo>
                    <a:pt x="220" y="358"/>
                  </a:lnTo>
                  <a:lnTo>
                    <a:pt x="200" y="358"/>
                  </a:lnTo>
                  <a:lnTo>
                    <a:pt x="200" y="370"/>
                  </a:lnTo>
                  <a:lnTo>
                    <a:pt x="208" y="378"/>
                  </a:lnTo>
                  <a:lnTo>
                    <a:pt x="210" y="374"/>
                  </a:lnTo>
                  <a:lnTo>
                    <a:pt x="210" y="378"/>
                  </a:lnTo>
                  <a:lnTo>
                    <a:pt x="202" y="378"/>
                  </a:lnTo>
                  <a:lnTo>
                    <a:pt x="192" y="372"/>
                  </a:lnTo>
                  <a:lnTo>
                    <a:pt x="188" y="372"/>
                  </a:lnTo>
                  <a:lnTo>
                    <a:pt x="184" y="362"/>
                  </a:lnTo>
                  <a:lnTo>
                    <a:pt x="178" y="362"/>
                  </a:lnTo>
                  <a:lnTo>
                    <a:pt x="174" y="358"/>
                  </a:lnTo>
                  <a:lnTo>
                    <a:pt x="172" y="356"/>
                  </a:lnTo>
                  <a:lnTo>
                    <a:pt x="166" y="368"/>
                  </a:lnTo>
                  <a:lnTo>
                    <a:pt x="162" y="368"/>
                  </a:lnTo>
                  <a:lnTo>
                    <a:pt x="160" y="368"/>
                  </a:lnTo>
                  <a:lnTo>
                    <a:pt x="160" y="378"/>
                  </a:lnTo>
                  <a:lnTo>
                    <a:pt x="158" y="378"/>
                  </a:lnTo>
                  <a:lnTo>
                    <a:pt x="142" y="362"/>
                  </a:lnTo>
                  <a:lnTo>
                    <a:pt x="148" y="362"/>
                  </a:lnTo>
                  <a:lnTo>
                    <a:pt x="150" y="362"/>
                  </a:lnTo>
                  <a:lnTo>
                    <a:pt x="150" y="354"/>
                  </a:lnTo>
                  <a:lnTo>
                    <a:pt x="150" y="352"/>
                  </a:lnTo>
                  <a:lnTo>
                    <a:pt x="132" y="352"/>
                  </a:lnTo>
                  <a:lnTo>
                    <a:pt x="118" y="358"/>
                  </a:lnTo>
                  <a:lnTo>
                    <a:pt x="114" y="358"/>
                  </a:lnTo>
                  <a:lnTo>
                    <a:pt x="108" y="346"/>
                  </a:lnTo>
                  <a:lnTo>
                    <a:pt x="102" y="352"/>
                  </a:lnTo>
                  <a:lnTo>
                    <a:pt x="100" y="350"/>
                  </a:lnTo>
                  <a:lnTo>
                    <a:pt x="100" y="330"/>
                  </a:lnTo>
                  <a:lnTo>
                    <a:pt x="96" y="322"/>
                  </a:lnTo>
                  <a:lnTo>
                    <a:pt x="98" y="322"/>
                  </a:lnTo>
                  <a:lnTo>
                    <a:pt x="110" y="328"/>
                  </a:lnTo>
                  <a:lnTo>
                    <a:pt x="110" y="320"/>
                  </a:lnTo>
                  <a:lnTo>
                    <a:pt x="112" y="322"/>
                  </a:lnTo>
                  <a:lnTo>
                    <a:pt x="126" y="316"/>
                  </a:lnTo>
                  <a:lnTo>
                    <a:pt x="116" y="310"/>
                  </a:lnTo>
                  <a:lnTo>
                    <a:pt x="118" y="306"/>
                  </a:lnTo>
                  <a:lnTo>
                    <a:pt x="122" y="304"/>
                  </a:lnTo>
                  <a:lnTo>
                    <a:pt x="112" y="304"/>
                  </a:lnTo>
                  <a:lnTo>
                    <a:pt x="98" y="298"/>
                  </a:lnTo>
                  <a:lnTo>
                    <a:pt x="94" y="294"/>
                  </a:lnTo>
                  <a:lnTo>
                    <a:pt x="94" y="286"/>
                  </a:lnTo>
                  <a:lnTo>
                    <a:pt x="94" y="280"/>
                  </a:lnTo>
                  <a:lnTo>
                    <a:pt x="90" y="286"/>
                  </a:lnTo>
                  <a:lnTo>
                    <a:pt x="90" y="276"/>
                  </a:lnTo>
                  <a:lnTo>
                    <a:pt x="90" y="274"/>
                  </a:lnTo>
                  <a:lnTo>
                    <a:pt x="84" y="270"/>
                  </a:lnTo>
                  <a:lnTo>
                    <a:pt x="84" y="262"/>
                  </a:lnTo>
                  <a:lnTo>
                    <a:pt x="90" y="256"/>
                  </a:lnTo>
                  <a:lnTo>
                    <a:pt x="86" y="254"/>
                  </a:lnTo>
                  <a:lnTo>
                    <a:pt x="78" y="262"/>
                  </a:lnTo>
                  <a:lnTo>
                    <a:pt x="74" y="258"/>
                  </a:lnTo>
                  <a:lnTo>
                    <a:pt x="72" y="256"/>
                  </a:lnTo>
                  <a:lnTo>
                    <a:pt x="68" y="266"/>
                  </a:lnTo>
                  <a:lnTo>
                    <a:pt x="64" y="264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44"/>
                  </a:lnTo>
                  <a:lnTo>
                    <a:pt x="52" y="236"/>
                  </a:lnTo>
                  <a:lnTo>
                    <a:pt x="46" y="254"/>
                  </a:lnTo>
                  <a:lnTo>
                    <a:pt x="44" y="256"/>
                  </a:lnTo>
                  <a:lnTo>
                    <a:pt x="44" y="250"/>
                  </a:lnTo>
                  <a:lnTo>
                    <a:pt x="44" y="246"/>
                  </a:lnTo>
                  <a:lnTo>
                    <a:pt x="36" y="254"/>
                  </a:lnTo>
                  <a:lnTo>
                    <a:pt x="36" y="264"/>
                  </a:lnTo>
                  <a:lnTo>
                    <a:pt x="24" y="264"/>
                  </a:lnTo>
                  <a:lnTo>
                    <a:pt x="20" y="258"/>
                  </a:lnTo>
                  <a:lnTo>
                    <a:pt x="18" y="258"/>
                  </a:lnTo>
                  <a:lnTo>
                    <a:pt x="12" y="258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2" y="26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7" name="Freeform 287"/>
            <p:cNvSpPr>
              <a:spLocks/>
            </p:cNvSpPr>
            <p:nvPr/>
          </p:nvSpPr>
          <p:spPr bwMode="auto">
            <a:xfrm>
              <a:off x="2998" y="4030"/>
              <a:ext cx="402" cy="264"/>
            </a:xfrm>
            <a:custGeom>
              <a:avLst/>
              <a:gdLst>
                <a:gd name="T0" fmla="*/ 288 w 402"/>
                <a:gd name="T1" fmla="*/ 14 h 264"/>
                <a:gd name="T2" fmla="*/ 258 w 402"/>
                <a:gd name="T3" fmla="*/ 20 h 264"/>
                <a:gd name="T4" fmla="*/ 246 w 402"/>
                <a:gd name="T5" fmla="*/ 20 h 264"/>
                <a:gd name="T6" fmla="*/ 236 w 402"/>
                <a:gd name="T7" fmla="*/ 30 h 264"/>
                <a:gd name="T8" fmla="*/ 218 w 402"/>
                <a:gd name="T9" fmla="*/ 36 h 264"/>
                <a:gd name="T10" fmla="*/ 210 w 402"/>
                <a:gd name="T11" fmla="*/ 56 h 264"/>
                <a:gd name="T12" fmla="*/ 196 w 402"/>
                <a:gd name="T13" fmla="*/ 62 h 264"/>
                <a:gd name="T14" fmla="*/ 184 w 402"/>
                <a:gd name="T15" fmla="*/ 60 h 264"/>
                <a:gd name="T16" fmla="*/ 180 w 402"/>
                <a:gd name="T17" fmla="*/ 48 h 264"/>
                <a:gd name="T18" fmla="*/ 162 w 402"/>
                <a:gd name="T19" fmla="*/ 30 h 264"/>
                <a:gd name="T20" fmla="*/ 138 w 402"/>
                <a:gd name="T21" fmla="*/ 8 h 264"/>
                <a:gd name="T22" fmla="*/ 122 w 402"/>
                <a:gd name="T23" fmla="*/ 14 h 264"/>
                <a:gd name="T24" fmla="*/ 116 w 402"/>
                <a:gd name="T25" fmla="*/ 22 h 264"/>
                <a:gd name="T26" fmla="*/ 90 w 402"/>
                <a:gd name="T27" fmla="*/ 26 h 264"/>
                <a:gd name="T28" fmla="*/ 74 w 402"/>
                <a:gd name="T29" fmla="*/ 32 h 264"/>
                <a:gd name="T30" fmla="*/ 54 w 402"/>
                <a:gd name="T31" fmla="*/ 38 h 264"/>
                <a:gd name="T32" fmla="*/ 52 w 402"/>
                <a:gd name="T33" fmla="*/ 44 h 264"/>
                <a:gd name="T34" fmla="*/ 24 w 402"/>
                <a:gd name="T35" fmla="*/ 60 h 264"/>
                <a:gd name="T36" fmla="*/ 6 w 402"/>
                <a:gd name="T37" fmla="*/ 64 h 264"/>
                <a:gd name="T38" fmla="*/ 2 w 402"/>
                <a:gd name="T39" fmla="*/ 84 h 264"/>
                <a:gd name="T40" fmla="*/ 108 w 402"/>
                <a:gd name="T41" fmla="*/ 230 h 264"/>
                <a:gd name="T42" fmla="*/ 128 w 402"/>
                <a:gd name="T43" fmla="*/ 224 h 264"/>
                <a:gd name="T44" fmla="*/ 148 w 402"/>
                <a:gd name="T45" fmla="*/ 244 h 264"/>
                <a:gd name="T46" fmla="*/ 186 w 402"/>
                <a:gd name="T47" fmla="*/ 254 h 264"/>
                <a:gd name="T48" fmla="*/ 216 w 402"/>
                <a:gd name="T49" fmla="*/ 244 h 264"/>
                <a:gd name="T50" fmla="*/ 242 w 402"/>
                <a:gd name="T51" fmla="*/ 244 h 264"/>
                <a:gd name="T52" fmla="*/ 262 w 402"/>
                <a:gd name="T53" fmla="*/ 264 h 264"/>
                <a:gd name="T54" fmla="*/ 280 w 402"/>
                <a:gd name="T55" fmla="*/ 248 h 264"/>
                <a:gd name="T56" fmla="*/ 286 w 402"/>
                <a:gd name="T57" fmla="*/ 240 h 264"/>
                <a:gd name="T58" fmla="*/ 282 w 402"/>
                <a:gd name="T59" fmla="*/ 220 h 264"/>
                <a:gd name="T60" fmla="*/ 268 w 402"/>
                <a:gd name="T61" fmla="*/ 216 h 264"/>
                <a:gd name="T62" fmla="*/ 276 w 402"/>
                <a:gd name="T63" fmla="*/ 212 h 264"/>
                <a:gd name="T64" fmla="*/ 294 w 402"/>
                <a:gd name="T65" fmla="*/ 196 h 264"/>
                <a:gd name="T66" fmla="*/ 322 w 402"/>
                <a:gd name="T67" fmla="*/ 190 h 264"/>
                <a:gd name="T68" fmla="*/ 330 w 402"/>
                <a:gd name="T69" fmla="*/ 180 h 264"/>
                <a:gd name="T70" fmla="*/ 336 w 402"/>
                <a:gd name="T71" fmla="*/ 174 h 264"/>
                <a:gd name="T72" fmla="*/ 346 w 402"/>
                <a:gd name="T73" fmla="*/ 158 h 264"/>
                <a:gd name="T74" fmla="*/ 354 w 402"/>
                <a:gd name="T75" fmla="*/ 148 h 264"/>
                <a:gd name="T76" fmla="*/ 362 w 402"/>
                <a:gd name="T77" fmla="*/ 148 h 264"/>
                <a:gd name="T78" fmla="*/ 378 w 402"/>
                <a:gd name="T79" fmla="*/ 148 h 264"/>
                <a:gd name="T80" fmla="*/ 378 w 402"/>
                <a:gd name="T81" fmla="*/ 136 h 264"/>
                <a:gd name="T82" fmla="*/ 380 w 402"/>
                <a:gd name="T83" fmla="*/ 116 h 264"/>
                <a:gd name="T84" fmla="*/ 388 w 402"/>
                <a:gd name="T85" fmla="*/ 102 h 264"/>
                <a:gd name="T86" fmla="*/ 386 w 402"/>
                <a:gd name="T87" fmla="*/ 80 h 264"/>
                <a:gd name="T88" fmla="*/ 398 w 402"/>
                <a:gd name="T89" fmla="*/ 68 h 264"/>
                <a:gd name="T90" fmla="*/ 386 w 402"/>
                <a:gd name="T91" fmla="*/ 50 h 264"/>
                <a:gd name="T92" fmla="*/ 362 w 402"/>
                <a:gd name="T93" fmla="*/ 42 h 264"/>
                <a:gd name="T94" fmla="*/ 338 w 402"/>
                <a:gd name="T95" fmla="*/ 8 h 264"/>
                <a:gd name="T96" fmla="*/ 316 w 402"/>
                <a:gd name="T97" fmla="*/ 2 h 264"/>
                <a:gd name="T98" fmla="*/ 304 w 402"/>
                <a:gd name="T99" fmla="*/ 2 h 2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2"/>
                <a:gd name="T151" fmla="*/ 0 h 264"/>
                <a:gd name="T152" fmla="*/ 402 w 402"/>
                <a:gd name="T153" fmla="*/ 264 h 2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2" h="264">
                  <a:moveTo>
                    <a:pt x="296" y="8"/>
                  </a:moveTo>
                  <a:lnTo>
                    <a:pt x="296" y="8"/>
                  </a:lnTo>
                  <a:lnTo>
                    <a:pt x="292" y="12"/>
                  </a:lnTo>
                  <a:lnTo>
                    <a:pt x="288" y="14"/>
                  </a:lnTo>
                  <a:lnTo>
                    <a:pt x="284" y="14"/>
                  </a:lnTo>
                  <a:lnTo>
                    <a:pt x="266" y="16"/>
                  </a:lnTo>
                  <a:lnTo>
                    <a:pt x="258" y="20"/>
                  </a:lnTo>
                  <a:lnTo>
                    <a:pt x="252" y="20"/>
                  </a:lnTo>
                  <a:lnTo>
                    <a:pt x="246" y="20"/>
                  </a:lnTo>
                  <a:lnTo>
                    <a:pt x="242" y="24"/>
                  </a:lnTo>
                  <a:lnTo>
                    <a:pt x="238" y="26"/>
                  </a:lnTo>
                  <a:lnTo>
                    <a:pt x="236" y="30"/>
                  </a:lnTo>
                  <a:lnTo>
                    <a:pt x="224" y="30"/>
                  </a:lnTo>
                  <a:lnTo>
                    <a:pt x="220" y="32"/>
                  </a:lnTo>
                  <a:lnTo>
                    <a:pt x="218" y="36"/>
                  </a:lnTo>
                  <a:lnTo>
                    <a:pt x="210" y="52"/>
                  </a:lnTo>
                  <a:lnTo>
                    <a:pt x="210" y="56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6" y="62"/>
                  </a:lnTo>
                  <a:lnTo>
                    <a:pt x="190" y="64"/>
                  </a:lnTo>
                  <a:lnTo>
                    <a:pt x="186" y="64"/>
                  </a:lnTo>
                  <a:lnTo>
                    <a:pt x="184" y="60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48"/>
                  </a:lnTo>
                  <a:lnTo>
                    <a:pt x="176" y="42"/>
                  </a:lnTo>
                  <a:lnTo>
                    <a:pt x="166" y="34"/>
                  </a:lnTo>
                  <a:lnTo>
                    <a:pt x="162" y="30"/>
                  </a:lnTo>
                  <a:lnTo>
                    <a:pt x="160" y="20"/>
                  </a:lnTo>
                  <a:lnTo>
                    <a:pt x="154" y="16"/>
                  </a:lnTo>
                  <a:lnTo>
                    <a:pt x="138" y="8"/>
                  </a:lnTo>
                  <a:lnTo>
                    <a:pt x="130" y="10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2" y="22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26"/>
                  </a:lnTo>
                  <a:lnTo>
                    <a:pt x="90" y="26"/>
                  </a:lnTo>
                  <a:lnTo>
                    <a:pt x="84" y="28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68" y="32"/>
                  </a:lnTo>
                  <a:lnTo>
                    <a:pt x="60" y="34"/>
                  </a:lnTo>
                  <a:lnTo>
                    <a:pt x="54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8"/>
                  </a:lnTo>
                  <a:lnTo>
                    <a:pt x="44" y="52"/>
                  </a:lnTo>
                  <a:lnTo>
                    <a:pt x="24" y="60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6" y="64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92" y="250"/>
                  </a:lnTo>
                  <a:lnTo>
                    <a:pt x="102" y="244"/>
                  </a:lnTo>
                  <a:lnTo>
                    <a:pt x="108" y="240"/>
                  </a:lnTo>
                  <a:lnTo>
                    <a:pt x="108" y="230"/>
                  </a:lnTo>
                  <a:lnTo>
                    <a:pt x="112" y="220"/>
                  </a:lnTo>
                  <a:lnTo>
                    <a:pt x="118" y="220"/>
                  </a:lnTo>
                  <a:lnTo>
                    <a:pt x="122" y="224"/>
                  </a:lnTo>
                  <a:lnTo>
                    <a:pt x="128" y="224"/>
                  </a:lnTo>
                  <a:lnTo>
                    <a:pt x="142" y="234"/>
                  </a:lnTo>
                  <a:lnTo>
                    <a:pt x="138" y="240"/>
                  </a:lnTo>
                  <a:lnTo>
                    <a:pt x="142" y="244"/>
                  </a:lnTo>
                  <a:lnTo>
                    <a:pt x="148" y="244"/>
                  </a:lnTo>
                  <a:lnTo>
                    <a:pt x="148" y="254"/>
                  </a:lnTo>
                  <a:lnTo>
                    <a:pt x="168" y="254"/>
                  </a:lnTo>
                  <a:lnTo>
                    <a:pt x="182" y="260"/>
                  </a:lnTo>
                  <a:lnTo>
                    <a:pt x="186" y="254"/>
                  </a:lnTo>
                  <a:lnTo>
                    <a:pt x="196" y="254"/>
                  </a:lnTo>
                  <a:lnTo>
                    <a:pt x="202" y="250"/>
                  </a:lnTo>
                  <a:lnTo>
                    <a:pt x="202" y="244"/>
                  </a:lnTo>
                  <a:lnTo>
                    <a:pt x="216" y="244"/>
                  </a:lnTo>
                  <a:lnTo>
                    <a:pt x="216" y="240"/>
                  </a:lnTo>
                  <a:lnTo>
                    <a:pt x="222" y="234"/>
                  </a:lnTo>
                  <a:lnTo>
                    <a:pt x="236" y="240"/>
                  </a:lnTo>
                  <a:lnTo>
                    <a:pt x="242" y="244"/>
                  </a:lnTo>
                  <a:lnTo>
                    <a:pt x="242" y="250"/>
                  </a:lnTo>
                  <a:lnTo>
                    <a:pt x="246" y="250"/>
                  </a:lnTo>
                  <a:lnTo>
                    <a:pt x="256" y="260"/>
                  </a:lnTo>
                  <a:lnTo>
                    <a:pt x="262" y="264"/>
                  </a:lnTo>
                  <a:lnTo>
                    <a:pt x="270" y="250"/>
                  </a:lnTo>
                  <a:lnTo>
                    <a:pt x="280" y="248"/>
                  </a:lnTo>
                  <a:lnTo>
                    <a:pt x="284" y="246"/>
                  </a:lnTo>
                  <a:lnTo>
                    <a:pt x="284" y="244"/>
                  </a:lnTo>
                  <a:lnTo>
                    <a:pt x="286" y="240"/>
                  </a:lnTo>
                  <a:lnTo>
                    <a:pt x="286" y="224"/>
                  </a:lnTo>
                  <a:lnTo>
                    <a:pt x="284" y="222"/>
                  </a:lnTo>
                  <a:lnTo>
                    <a:pt x="282" y="220"/>
                  </a:lnTo>
                  <a:lnTo>
                    <a:pt x="278" y="220"/>
                  </a:lnTo>
                  <a:lnTo>
                    <a:pt x="268" y="218"/>
                  </a:lnTo>
                  <a:lnTo>
                    <a:pt x="268" y="216"/>
                  </a:lnTo>
                  <a:lnTo>
                    <a:pt x="270" y="214"/>
                  </a:lnTo>
                  <a:lnTo>
                    <a:pt x="274" y="212"/>
                  </a:lnTo>
                  <a:lnTo>
                    <a:pt x="276" y="212"/>
                  </a:lnTo>
                  <a:lnTo>
                    <a:pt x="278" y="210"/>
                  </a:lnTo>
                  <a:lnTo>
                    <a:pt x="278" y="208"/>
                  </a:lnTo>
                  <a:lnTo>
                    <a:pt x="286" y="200"/>
                  </a:lnTo>
                  <a:lnTo>
                    <a:pt x="294" y="196"/>
                  </a:lnTo>
                  <a:lnTo>
                    <a:pt x="306" y="190"/>
                  </a:lnTo>
                  <a:lnTo>
                    <a:pt x="322" y="190"/>
                  </a:lnTo>
                  <a:lnTo>
                    <a:pt x="328" y="190"/>
                  </a:lnTo>
                  <a:lnTo>
                    <a:pt x="328" y="188"/>
                  </a:lnTo>
                  <a:lnTo>
                    <a:pt x="330" y="180"/>
                  </a:lnTo>
                  <a:lnTo>
                    <a:pt x="330" y="176"/>
                  </a:lnTo>
                  <a:lnTo>
                    <a:pt x="334" y="174"/>
                  </a:lnTo>
                  <a:lnTo>
                    <a:pt x="336" y="174"/>
                  </a:lnTo>
                  <a:lnTo>
                    <a:pt x="340" y="160"/>
                  </a:lnTo>
                  <a:lnTo>
                    <a:pt x="342" y="158"/>
                  </a:lnTo>
                  <a:lnTo>
                    <a:pt x="346" y="158"/>
                  </a:lnTo>
                  <a:lnTo>
                    <a:pt x="350" y="160"/>
                  </a:lnTo>
                  <a:lnTo>
                    <a:pt x="354" y="156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60" y="146"/>
                  </a:lnTo>
                  <a:lnTo>
                    <a:pt x="362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4"/>
                  </a:lnTo>
                  <a:lnTo>
                    <a:pt x="380" y="140"/>
                  </a:lnTo>
                  <a:lnTo>
                    <a:pt x="378" y="136"/>
                  </a:lnTo>
                  <a:lnTo>
                    <a:pt x="376" y="124"/>
                  </a:lnTo>
                  <a:lnTo>
                    <a:pt x="376" y="118"/>
                  </a:lnTo>
                  <a:lnTo>
                    <a:pt x="380" y="116"/>
                  </a:lnTo>
                  <a:lnTo>
                    <a:pt x="388" y="114"/>
                  </a:lnTo>
                  <a:lnTo>
                    <a:pt x="388" y="102"/>
                  </a:lnTo>
                  <a:lnTo>
                    <a:pt x="388" y="98"/>
                  </a:lnTo>
                  <a:lnTo>
                    <a:pt x="390" y="96"/>
                  </a:lnTo>
                  <a:lnTo>
                    <a:pt x="386" y="80"/>
                  </a:lnTo>
                  <a:lnTo>
                    <a:pt x="392" y="76"/>
                  </a:lnTo>
                  <a:lnTo>
                    <a:pt x="396" y="74"/>
                  </a:lnTo>
                  <a:lnTo>
                    <a:pt x="398" y="68"/>
                  </a:lnTo>
                  <a:lnTo>
                    <a:pt x="402" y="60"/>
                  </a:lnTo>
                  <a:lnTo>
                    <a:pt x="402" y="56"/>
                  </a:lnTo>
                  <a:lnTo>
                    <a:pt x="386" y="50"/>
                  </a:lnTo>
                  <a:lnTo>
                    <a:pt x="374" y="46"/>
                  </a:lnTo>
                  <a:lnTo>
                    <a:pt x="366" y="44"/>
                  </a:lnTo>
                  <a:lnTo>
                    <a:pt x="362" y="42"/>
                  </a:lnTo>
                  <a:lnTo>
                    <a:pt x="360" y="40"/>
                  </a:lnTo>
                  <a:lnTo>
                    <a:pt x="358" y="38"/>
                  </a:lnTo>
                  <a:lnTo>
                    <a:pt x="348" y="20"/>
                  </a:lnTo>
                  <a:lnTo>
                    <a:pt x="338" y="8"/>
                  </a:lnTo>
                  <a:lnTo>
                    <a:pt x="332" y="6"/>
                  </a:lnTo>
                  <a:lnTo>
                    <a:pt x="326" y="4"/>
                  </a:lnTo>
                  <a:lnTo>
                    <a:pt x="316" y="2"/>
                  </a:lnTo>
                  <a:lnTo>
                    <a:pt x="310" y="0"/>
                  </a:lnTo>
                  <a:lnTo>
                    <a:pt x="304" y="2"/>
                  </a:lnTo>
                  <a:lnTo>
                    <a:pt x="296" y="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8" name="Freeform 288"/>
            <p:cNvSpPr>
              <a:spLocks/>
            </p:cNvSpPr>
            <p:nvPr/>
          </p:nvSpPr>
          <p:spPr bwMode="auto">
            <a:xfrm>
              <a:off x="2996" y="4028"/>
              <a:ext cx="406" cy="270"/>
            </a:xfrm>
            <a:custGeom>
              <a:avLst/>
              <a:gdLst>
                <a:gd name="T0" fmla="*/ 254 w 406"/>
                <a:gd name="T1" fmla="*/ 22 h 270"/>
                <a:gd name="T2" fmla="*/ 238 w 406"/>
                <a:gd name="T3" fmla="*/ 28 h 270"/>
                <a:gd name="T4" fmla="*/ 210 w 406"/>
                <a:gd name="T5" fmla="*/ 54 h 270"/>
                <a:gd name="T6" fmla="*/ 194 w 406"/>
                <a:gd name="T7" fmla="*/ 62 h 270"/>
                <a:gd name="T8" fmla="*/ 184 w 406"/>
                <a:gd name="T9" fmla="*/ 50 h 270"/>
                <a:gd name="T10" fmla="*/ 132 w 406"/>
                <a:gd name="T11" fmla="*/ 10 h 270"/>
                <a:gd name="T12" fmla="*/ 122 w 406"/>
                <a:gd name="T13" fmla="*/ 22 h 270"/>
                <a:gd name="T14" fmla="*/ 80 w 406"/>
                <a:gd name="T15" fmla="*/ 30 h 270"/>
                <a:gd name="T16" fmla="*/ 52 w 406"/>
                <a:gd name="T17" fmla="*/ 44 h 270"/>
                <a:gd name="T18" fmla="*/ 16 w 406"/>
                <a:gd name="T19" fmla="*/ 64 h 270"/>
                <a:gd name="T20" fmla="*/ 0 w 406"/>
                <a:gd name="T21" fmla="*/ 64 h 270"/>
                <a:gd name="T22" fmla="*/ 128 w 406"/>
                <a:gd name="T23" fmla="*/ 228 h 270"/>
                <a:gd name="T24" fmla="*/ 200 w 406"/>
                <a:gd name="T25" fmla="*/ 258 h 270"/>
                <a:gd name="T26" fmla="*/ 262 w 406"/>
                <a:gd name="T27" fmla="*/ 268 h 270"/>
                <a:gd name="T28" fmla="*/ 288 w 406"/>
                <a:gd name="T29" fmla="*/ 246 h 270"/>
                <a:gd name="T30" fmla="*/ 270 w 406"/>
                <a:gd name="T31" fmla="*/ 218 h 270"/>
                <a:gd name="T32" fmla="*/ 280 w 406"/>
                <a:gd name="T33" fmla="*/ 210 h 270"/>
                <a:gd name="T34" fmla="*/ 332 w 406"/>
                <a:gd name="T35" fmla="*/ 192 h 270"/>
                <a:gd name="T36" fmla="*/ 338 w 406"/>
                <a:gd name="T37" fmla="*/ 178 h 270"/>
                <a:gd name="T38" fmla="*/ 346 w 406"/>
                <a:gd name="T39" fmla="*/ 162 h 270"/>
                <a:gd name="T40" fmla="*/ 360 w 406"/>
                <a:gd name="T41" fmla="*/ 150 h 270"/>
                <a:gd name="T42" fmla="*/ 378 w 406"/>
                <a:gd name="T43" fmla="*/ 152 h 270"/>
                <a:gd name="T44" fmla="*/ 382 w 406"/>
                <a:gd name="T45" fmla="*/ 134 h 270"/>
                <a:gd name="T46" fmla="*/ 392 w 406"/>
                <a:gd name="T47" fmla="*/ 104 h 270"/>
                <a:gd name="T48" fmla="*/ 392 w 406"/>
                <a:gd name="T49" fmla="*/ 100 h 270"/>
                <a:gd name="T50" fmla="*/ 390 w 406"/>
                <a:gd name="T51" fmla="*/ 84 h 270"/>
                <a:gd name="T52" fmla="*/ 378 w 406"/>
                <a:gd name="T53" fmla="*/ 46 h 270"/>
                <a:gd name="T54" fmla="*/ 340 w 406"/>
                <a:gd name="T55" fmla="*/ 10 h 270"/>
                <a:gd name="T56" fmla="*/ 306 w 406"/>
                <a:gd name="T57" fmla="*/ 2 h 270"/>
                <a:gd name="T58" fmla="*/ 308 w 406"/>
                <a:gd name="T59" fmla="*/ 6 h 270"/>
                <a:gd name="T60" fmla="*/ 338 w 406"/>
                <a:gd name="T61" fmla="*/ 12 h 270"/>
                <a:gd name="T62" fmla="*/ 368 w 406"/>
                <a:gd name="T63" fmla="*/ 48 h 270"/>
                <a:gd name="T64" fmla="*/ 398 w 406"/>
                <a:gd name="T65" fmla="*/ 70 h 270"/>
                <a:gd name="T66" fmla="*/ 390 w 406"/>
                <a:gd name="T67" fmla="*/ 98 h 270"/>
                <a:gd name="T68" fmla="*/ 376 w 406"/>
                <a:gd name="T69" fmla="*/ 120 h 270"/>
                <a:gd name="T70" fmla="*/ 378 w 406"/>
                <a:gd name="T71" fmla="*/ 148 h 270"/>
                <a:gd name="T72" fmla="*/ 354 w 406"/>
                <a:gd name="T73" fmla="*/ 150 h 270"/>
                <a:gd name="T74" fmla="*/ 342 w 406"/>
                <a:gd name="T75" fmla="*/ 158 h 270"/>
                <a:gd name="T76" fmla="*/ 330 w 406"/>
                <a:gd name="T77" fmla="*/ 178 h 270"/>
                <a:gd name="T78" fmla="*/ 330 w 406"/>
                <a:gd name="T79" fmla="*/ 190 h 270"/>
                <a:gd name="T80" fmla="*/ 278 w 406"/>
                <a:gd name="T81" fmla="*/ 212 h 270"/>
                <a:gd name="T82" fmla="*/ 280 w 406"/>
                <a:gd name="T83" fmla="*/ 224 h 270"/>
                <a:gd name="T84" fmla="*/ 282 w 406"/>
                <a:gd name="T85" fmla="*/ 248 h 270"/>
                <a:gd name="T86" fmla="*/ 216 w 406"/>
                <a:gd name="T87" fmla="*/ 244 h 270"/>
                <a:gd name="T88" fmla="*/ 142 w 406"/>
                <a:gd name="T89" fmla="*/ 242 h 270"/>
                <a:gd name="T90" fmla="*/ 96 w 406"/>
                <a:gd name="T91" fmla="*/ 248 h 270"/>
                <a:gd name="T92" fmla="*/ 18 w 406"/>
                <a:gd name="T93" fmla="*/ 66 h 270"/>
                <a:gd name="T94" fmla="*/ 54 w 406"/>
                <a:gd name="T95" fmla="*/ 44 h 270"/>
                <a:gd name="T96" fmla="*/ 100 w 406"/>
                <a:gd name="T97" fmla="*/ 30 h 270"/>
                <a:gd name="T98" fmla="*/ 126 w 406"/>
                <a:gd name="T99" fmla="*/ 16 h 270"/>
                <a:gd name="T100" fmla="*/ 162 w 406"/>
                <a:gd name="T101" fmla="*/ 34 h 270"/>
                <a:gd name="T102" fmla="*/ 182 w 406"/>
                <a:gd name="T103" fmla="*/ 56 h 270"/>
                <a:gd name="T104" fmla="*/ 190 w 406"/>
                <a:gd name="T105" fmla="*/ 68 h 270"/>
                <a:gd name="T106" fmla="*/ 214 w 406"/>
                <a:gd name="T107" fmla="*/ 54 h 270"/>
                <a:gd name="T108" fmla="*/ 240 w 406"/>
                <a:gd name="T109" fmla="*/ 34 h 270"/>
                <a:gd name="T110" fmla="*/ 254 w 406"/>
                <a:gd name="T111" fmla="*/ 24 h 270"/>
                <a:gd name="T112" fmla="*/ 252 w 406"/>
                <a:gd name="T113" fmla="*/ 22 h 270"/>
                <a:gd name="T114" fmla="*/ 276 w 406"/>
                <a:gd name="T115" fmla="*/ 20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270"/>
                <a:gd name="T176" fmla="*/ 406 w 406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270">
                  <a:moveTo>
                    <a:pt x="298" y="10"/>
                  </a:moveTo>
                  <a:lnTo>
                    <a:pt x="296" y="10"/>
                  </a:lnTo>
                  <a:lnTo>
                    <a:pt x="292" y="12"/>
                  </a:lnTo>
                  <a:lnTo>
                    <a:pt x="286" y="14"/>
                  </a:lnTo>
                  <a:lnTo>
                    <a:pt x="268" y="16"/>
                  </a:lnTo>
                  <a:lnTo>
                    <a:pt x="260" y="20"/>
                  </a:lnTo>
                  <a:lnTo>
                    <a:pt x="254" y="20"/>
                  </a:lnTo>
                  <a:lnTo>
                    <a:pt x="254" y="22"/>
                  </a:lnTo>
                  <a:lnTo>
                    <a:pt x="256" y="24"/>
                  </a:lnTo>
                  <a:lnTo>
                    <a:pt x="256" y="22"/>
                  </a:lnTo>
                  <a:lnTo>
                    <a:pt x="254" y="20"/>
                  </a:lnTo>
                  <a:lnTo>
                    <a:pt x="248" y="20"/>
                  </a:lnTo>
                  <a:lnTo>
                    <a:pt x="242" y="24"/>
                  </a:lnTo>
                  <a:lnTo>
                    <a:pt x="238" y="28"/>
                  </a:lnTo>
                  <a:lnTo>
                    <a:pt x="236" y="32"/>
                  </a:lnTo>
                  <a:lnTo>
                    <a:pt x="238" y="32"/>
                  </a:lnTo>
                  <a:lnTo>
                    <a:pt x="238" y="30"/>
                  </a:lnTo>
                  <a:lnTo>
                    <a:pt x="228" y="30"/>
                  </a:lnTo>
                  <a:lnTo>
                    <a:pt x="222" y="32"/>
                  </a:lnTo>
                  <a:lnTo>
                    <a:pt x="218" y="38"/>
                  </a:lnTo>
                  <a:lnTo>
                    <a:pt x="210" y="54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08" y="60"/>
                  </a:lnTo>
                  <a:lnTo>
                    <a:pt x="204" y="60"/>
                  </a:lnTo>
                  <a:lnTo>
                    <a:pt x="194" y="62"/>
                  </a:lnTo>
                  <a:lnTo>
                    <a:pt x="190" y="64"/>
                  </a:lnTo>
                  <a:lnTo>
                    <a:pt x="188" y="64"/>
                  </a:lnTo>
                  <a:lnTo>
                    <a:pt x="188" y="62"/>
                  </a:lnTo>
                  <a:lnTo>
                    <a:pt x="186" y="56"/>
                  </a:lnTo>
                  <a:lnTo>
                    <a:pt x="184" y="56"/>
                  </a:lnTo>
                  <a:lnTo>
                    <a:pt x="186" y="58"/>
                  </a:lnTo>
                  <a:lnTo>
                    <a:pt x="186" y="56"/>
                  </a:lnTo>
                  <a:lnTo>
                    <a:pt x="184" y="50"/>
                  </a:lnTo>
                  <a:lnTo>
                    <a:pt x="180" y="44"/>
                  </a:lnTo>
                  <a:lnTo>
                    <a:pt x="170" y="34"/>
                  </a:lnTo>
                  <a:lnTo>
                    <a:pt x="166" y="32"/>
                  </a:lnTo>
                  <a:lnTo>
                    <a:pt x="164" y="32"/>
                  </a:lnTo>
                  <a:lnTo>
                    <a:pt x="166" y="32"/>
                  </a:lnTo>
                  <a:lnTo>
                    <a:pt x="164" y="22"/>
                  </a:lnTo>
                  <a:lnTo>
                    <a:pt x="158" y="18"/>
                  </a:lnTo>
                  <a:lnTo>
                    <a:pt x="140" y="8"/>
                  </a:lnTo>
                  <a:lnTo>
                    <a:pt x="132" y="10"/>
                  </a:lnTo>
                  <a:lnTo>
                    <a:pt x="126" y="12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22"/>
                  </a:lnTo>
                  <a:lnTo>
                    <a:pt x="118" y="22"/>
                  </a:lnTo>
                  <a:lnTo>
                    <a:pt x="106" y="24"/>
                  </a:lnTo>
                  <a:lnTo>
                    <a:pt x="92" y="26"/>
                  </a:lnTo>
                  <a:lnTo>
                    <a:pt x="84" y="28"/>
                  </a:lnTo>
                  <a:lnTo>
                    <a:pt x="80" y="30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2" y="36"/>
                  </a:lnTo>
                  <a:lnTo>
                    <a:pt x="56" y="38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46" y="54"/>
                  </a:lnTo>
                  <a:lnTo>
                    <a:pt x="26" y="60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8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94" y="254"/>
                  </a:lnTo>
                  <a:lnTo>
                    <a:pt x="106" y="248"/>
                  </a:lnTo>
                  <a:lnTo>
                    <a:pt x="110" y="242"/>
                  </a:lnTo>
                  <a:lnTo>
                    <a:pt x="112" y="242"/>
                  </a:lnTo>
                  <a:lnTo>
                    <a:pt x="112" y="232"/>
                  </a:lnTo>
                  <a:lnTo>
                    <a:pt x="116" y="224"/>
                  </a:lnTo>
                  <a:lnTo>
                    <a:pt x="118" y="224"/>
                  </a:lnTo>
                  <a:lnTo>
                    <a:pt x="122" y="228"/>
                  </a:lnTo>
                  <a:lnTo>
                    <a:pt x="124" y="228"/>
                  </a:lnTo>
                  <a:lnTo>
                    <a:pt x="128" y="228"/>
                  </a:lnTo>
                  <a:lnTo>
                    <a:pt x="142" y="236"/>
                  </a:lnTo>
                  <a:lnTo>
                    <a:pt x="138" y="240"/>
                  </a:lnTo>
                  <a:lnTo>
                    <a:pt x="136" y="242"/>
                  </a:lnTo>
                  <a:lnTo>
                    <a:pt x="144" y="248"/>
                  </a:lnTo>
                  <a:lnTo>
                    <a:pt x="148" y="248"/>
                  </a:lnTo>
                  <a:lnTo>
                    <a:pt x="148" y="256"/>
                  </a:lnTo>
                  <a:lnTo>
                    <a:pt x="148" y="258"/>
                  </a:lnTo>
                  <a:lnTo>
                    <a:pt x="168" y="258"/>
                  </a:lnTo>
                  <a:lnTo>
                    <a:pt x="184" y="264"/>
                  </a:lnTo>
                  <a:lnTo>
                    <a:pt x="190" y="258"/>
                  </a:lnTo>
                  <a:lnTo>
                    <a:pt x="198" y="258"/>
                  </a:lnTo>
                  <a:lnTo>
                    <a:pt x="200" y="258"/>
                  </a:lnTo>
                  <a:lnTo>
                    <a:pt x="206" y="252"/>
                  </a:lnTo>
                  <a:lnTo>
                    <a:pt x="206" y="248"/>
                  </a:lnTo>
                  <a:lnTo>
                    <a:pt x="220" y="248"/>
                  </a:lnTo>
                  <a:lnTo>
                    <a:pt x="220" y="242"/>
                  </a:lnTo>
                  <a:lnTo>
                    <a:pt x="224" y="238"/>
                  </a:lnTo>
                  <a:lnTo>
                    <a:pt x="238" y="242"/>
                  </a:lnTo>
                  <a:lnTo>
                    <a:pt x="242" y="246"/>
                  </a:lnTo>
                  <a:lnTo>
                    <a:pt x="242" y="252"/>
                  </a:lnTo>
                  <a:lnTo>
                    <a:pt x="242" y="254"/>
                  </a:lnTo>
                  <a:lnTo>
                    <a:pt x="248" y="254"/>
                  </a:lnTo>
                  <a:lnTo>
                    <a:pt x="258" y="262"/>
                  </a:lnTo>
                  <a:lnTo>
                    <a:pt x="262" y="268"/>
                  </a:lnTo>
                  <a:lnTo>
                    <a:pt x="264" y="270"/>
                  </a:lnTo>
                  <a:lnTo>
                    <a:pt x="274" y="254"/>
                  </a:lnTo>
                  <a:lnTo>
                    <a:pt x="272" y="252"/>
                  </a:lnTo>
                  <a:lnTo>
                    <a:pt x="274" y="254"/>
                  </a:lnTo>
                  <a:lnTo>
                    <a:pt x="276" y="254"/>
                  </a:lnTo>
                  <a:lnTo>
                    <a:pt x="282" y="252"/>
                  </a:lnTo>
                  <a:lnTo>
                    <a:pt x="286" y="250"/>
                  </a:lnTo>
                  <a:lnTo>
                    <a:pt x="288" y="246"/>
                  </a:lnTo>
                  <a:lnTo>
                    <a:pt x="290" y="242"/>
                  </a:lnTo>
                  <a:lnTo>
                    <a:pt x="290" y="226"/>
                  </a:lnTo>
                  <a:lnTo>
                    <a:pt x="288" y="222"/>
                  </a:lnTo>
                  <a:lnTo>
                    <a:pt x="282" y="220"/>
                  </a:lnTo>
                  <a:lnTo>
                    <a:pt x="280" y="220"/>
                  </a:lnTo>
                  <a:lnTo>
                    <a:pt x="280" y="222"/>
                  </a:lnTo>
                  <a:lnTo>
                    <a:pt x="280" y="220"/>
                  </a:lnTo>
                  <a:lnTo>
                    <a:pt x="270" y="218"/>
                  </a:lnTo>
                  <a:lnTo>
                    <a:pt x="270" y="220"/>
                  </a:lnTo>
                  <a:lnTo>
                    <a:pt x="272" y="220"/>
                  </a:lnTo>
                  <a:lnTo>
                    <a:pt x="272" y="218"/>
                  </a:lnTo>
                  <a:lnTo>
                    <a:pt x="276" y="216"/>
                  </a:lnTo>
                  <a:lnTo>
                    <a:pt x="280" y="216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0" y="210"/>
                  </a:lnTo>
                  <a:lnTo>
                    <a:pt x="282" y="212"/>
                  </a:lnTo>
                  <a:lnTo>
                    <a:pt x="290" y="204"/>
                  </a:lnTo>
                  <a:lnTo>
                    <a:pt x="298" y="200"/>
                  </a:lnTo>
                  <a:lnTo>
                    <a:pt x="310" y="194"/>
                  </a:lnTo>
                  <a:lnTo>
                    <a:pt x="308" y="192"/>
                  </a:lnTo>
                  <a:lnTo>
                    <a:pt x="308" y="194"/>
                  </a:lnTo>
                  <a:lnTo>
                    <a:pt x="324" y="194"/>
                  </a:lnTo>
                  <a:lnTo>
                    <a:pt x="330" y="194"/>
                  </a:lnTo>
                  <a:lnTo>
                    <a:pt x="332" y="192"/>
                  </a:lnTo>
                  <a:lnTo>
                    <a:pt x="334" y="190"/>
                  </a:lnTo>
                  <a:lnTo>
                    <a:pt x="334" y="186"/>
                  </a:lnTo>
                  <a:lnTo>
                    <a:pt x="334" y="184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40" y="178"/>
                  </a:lnTo>
                  <a:lnTo>
                    <a:pt x="340" y="176"/>
                  </a:lnTo>
                  <a:lnTo>
                    <a:pt x="342" y="170"/>
                  </a:lnTo>
                  <a:lnTo>
                    <a:pt x="344" y="162"/>
                  </a:lnTo>
                  <a:lnTo>
                    <a:pt x="346" y="162"/>
                  </a:lnTo>
                  <a:lnTo>
                    <a:pt x="350" y="162"/>
                  </a:lnTo>
                  <a:lnTo>
                    <a:pt x="352" y="164"/>
                  </a:lnTo>
                  <a:lnTo>
                    <a:pt x="354" y="164"/>
                  </a:lnTo>
                  <a:lnTo>
                    <a:pt x="356" y="158"/>
                  </a:lnTo>
                  <a:lnTo>
                    <a:pt x="358" y="158"/>
                  </a:lnTo>
                  <a:lnTo>
                    <a:pt x="358" y="152"/>
                  </a:lnTo>
                  <a:lnTo>
                    <a:pt x="360" y="150"/>
                  </a:lnTo>
                  <a:lnTo>
                    <a:pt x="362" y="152"/>
                  </a:lnTo>
                  <a:lnTo>
                    <a:pt x="364" y="152"/>
                  </a:lnTo>
                  <a:lnTo>
                    <a:pt x="370" y="152"/>
                  </a:lnTo>
                  <a:lnTo>
                    <a:pt x="378" y="152"/>
                  </a:lnTo>
                  <a:lnTo>
                    <a:pt x="382" y="152"/>
                  </a:lnTo>
                  <a:lnTo>
                    <a:pt x="384" y="150"/>
                  </a:lnTo>
                  <a:lnTo>
                    <a:pt x="384" y="144"/>
                  </a:lnTo>
                  <a:lnTo>
                    <a:pt x="384" y="142"/>
                  </a:lnTo>
                  <a:lnTo>
                    <a:pt x="384" y="140"/>
                  </a:lnTo>
                  <a:lnTo>
                    <a:pt x="382" y="134"/>
                  </a:lnTo>
                  <a:lnTo>
                    <a:pt x="380" y="126"/>
                  </a:lnTo>
                  <a:lnTo>
                    <a:pt x="380" y="120"/>
                  </a:lnTo>
                  <a:lnTo>
                    <a:pt x="378" y="120"/>
                  </a:lnTo>
                  <a:lnTo>
                    <a:pt x="380" y="122"/>
                  </a:lnTo>
                  <a:lnTo>
                    <a:pt x="384" y="118"/>
                  </a:lnTo>
                  <a:lnTo>
                    <a:pt x="392" y="118"/>
                  </a:lnTo>
                  <a:lnTo>
                    <a:pt x="394" y="116"/>
                  </a:lnTo>
                  <a:lnTo>
                    <a:pt x="392" y="114"/>
                  </a:lnTo>
                  <a:lnTo>
                    <a:pt x="392" y="104"/>
                  </a:lnTo>
                  <a:lnTo>
                    <a:pt x="392" y="100"/>
                  </a:lnTo>
                  <a:lnTo>
                    <a:pt x="390" y="100"/>
                  </a:lnTo>
                  <a:lnTo>
                    <a:pt x="392" y="100"/>
                  </a:lnTo>
                  <a:lnTo>
                    <a:pt x="390" y="100"/>
                  </a:lnTo>
                  <a:lnTo>
                    <a:pt x="394" y="10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4" y="80"/>
                  </a:lnTo>
                  <a:lnTo>
                    <a:pt x="398" y="76"/>
                  </a:lnTo>
                  <a:lnTo>
                    <a:pt x="402" y="72"/>
                  </a:lnTo>
                  <a:lnTo>
                    <a:pt x="406" y="62"/>
                  </a:lnTo>
                  <a:lnTo>
                    <a:pt x="406" y="58"/>
                  </a:lnTo>
                  <a:lnTo>
                    <a:pt x="390" y="50"/>
                  </a:lnTo>
                  <a:lnTo>
                    <a:pt x="378" y="46"/>
                  </a:lnTo>
                  <a:lnTo>
                    <a:pt x="368" y="44"/>
                  </a:lnTo>
                  <a:lnTo>
                    <a:pt x="364" y="42"/>
                  </a:lnTo>
                  <a:lnTo>
                    <a:pt x="362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52" y="20"/>
                  </a:lnTo>
                  <a:lnTo>
                    <a:pt x="340" y="10"/>
                  </a:lnTo>
                  <a:lnTo>
                    <a:pt x="334" y="6"/>
                  </a:lnTo>
                  <a:lnTo>
                    <a:pt x="328" y="4"/>
                  </a:lnTo>
                  <a:lnTo>
                    <a:pt x="318" y="2"/>
                  </a:lnTo>
                  <a:lnTo>
                    <a:pt x="314" y="2"/>
                  </a:lnTo>
                  <a:lnTo>
                    <a:pt x="312" y="0"/>
                  </a:lnTo>
                  <a:lnTo>
                    <a:pt x="312" y="2"/>
                  </a:lnTo>
                  <a:lnTo>
                    <a:pt x="308" y="2"/>
                  </a:lnTo>
                  <a:lnTo>
                    <a:pt x="306" y="2"/>
                  </a:lnTo>
                  <a:lnTo>
                    <a:pt x="296" y="10"/>
                  </a:lnTo>
                  <a:lnTo>
                    <a:pt x="298" y="10"/>
                  </a:lnTo>
                  <a:lnTo>
                    <a:pt x="300" y="12"/>
                  </a:lnTo>
                  <a:lnTo>
                    <a:pt x="308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14" y="4"/>
                  </a:lnTo>
                  <a:lnTo>
                    <a:pt x="312" y="2"/>
                  </a:lnTo>
                  <a:lnTo>
                    <a:pt x="312" y="4"/>
                  </a:lnTo>
                  <a:lnTo>
                    <a:pt x="318" y="6"/>
                  </a:lnTo>
                  <a:lnTo>
                    <a:pt x="328" y="8"/>
                  </a:lnTo>
                  <a:lnTo>
                    <a:pt x="334" y="10"/>
                  </a:lnTo>
                  <a:lnTo>
                    <a:pt x="338" y="12"/>
                  </a:lnTo>
                  <a:lnTo>
                    <a:pt x="340" y="10"/>
                  </a:lnTo>
                  <a:lnTo>
                    <a:pt x="338" y="12"/>
                  </a:lnTo>
                  <a:lnTo>
                    <a:pt x="348" y="22"/>
                  </a:lnTo>
                  <a:lnTo>
                    <a:pt x="358" y="42"/>
                  </a:lnTo>
                  <a:lnTo>
                    <a:pt x="360" y="44"/>
                  </a:lnTo>
                  <a:lnTo>
                    <a:pt x="364" y="46"/>
                  </a:lnTo>
                  <a:lnTo>
                    <a:pt x="368" y="48"/>
                  </a:lnTo>
                  <a:lnTo>
                    <a:pt x="376" y="50"/>
                  </a:lnTo>
                  <a:lnTo>
                    <a:pt x="394" y="56"/>
                  </a:lnTo>
                  <a:lnTo>
                    <a:pt x="404" y="60"/>
                  </a:lnTo>
                  <a:lnTo>
                    <a:pt x="404" y="58"/>
                  </a:lnTo>
                  <a:lnTo>
                    <a:pt x="402" y="58"/>
                  </a:lnTo>
                  <a:lnTo>
                    <a:pt x="402" y="60"/>
                  </a:lnTo>
                  <a:lnTo>
                    <a:pt x="402" y="62"/>
                  </a:lnTo>
                  <a:lnTo>
                    <a:pt x="398" y="70"/>
                  </a:lnTo>
                  <a:lnTo>
                    <a:pt x="392" y="78"/>
                  </a:lnTo>
                  <a:lnTo>
                    <a:pt x="388" y="80"/>
                  </a:lnTo>
                  <a:lnTo>
                    <a:pt x="386" y="80"/>
                  </a:lnTo>
                  <a:lnTo>
                    <a:pt x="390" y="100"/>
                  </a:lnTo>
                  <a:lnTo>
                    <a:pt x="392" y="98"/>
                  </a:lnTo>
                  <a:lnTo>
                    <a:pt x="392" y="96"/>
                  </a:lnTo>
                  <a:lnTo>
                    <a:pt x="390" y="98"/>
                  </a:lnTo>
                  <a:lnTo>
                    <a:pt x="388" y="100"/>
                  </a:lnTo>
                  <a:lnTo>
                    <a:pt x="388" y="104"/>
                  </a:lnTo>
                  <a:lnTo>
                    <a:pt x="388" y="116"/>
                  </a:lnTo>
                  <a:lnTo>
                    <a:pt x="390" y="116"/>
                  </a:lnTo>
                  <a:lnTo>
                    <a:pt x="390" y="114"/>
                  </a:lnTo>
                  <a:lnTo>
                    <a:pt x="382" y="116"/>
                  </a:lnTo>
                  <a:lnTo>
                    <a:pt x="376" y="118"/>
                  </a:lnTo>
                  <a:lnTo>
                    <a:pt x="376" y="120"/>
                  </a:lnTo>
                  <a:lnTo>
                    <a:pt x="376" y="126"/>
                  </a:lnTo>
                  <a:lnTo>
                    <a:pt x="378" y="138"/>
                  </a:lnTo>
                  <a:lnTo>
                    <a:pt x="380" y="144"/>
                  </a:lnTo>
                  <a:lnTo>
                    <a:pt x="382" y="142"/>
                  </a:lnTo>
                  <a:lnTo>
                    <a:pt x="380" y="144"/>
                  </a:lnTo>
                  <a:lnTo>
                    <a:pt x="380" y="148"/>
                  </a:lnTo>
                  <a:lnTo>
                    <a:pt x="378" y="148"/>
                  </a:lnTo>
                  <a:lnTo>
                    <a:pt x="364" y="148"/>
                  </a:lnTo>
                  <a:lnTo>
                    <a:pt x="364" y="150"/>
                  </a:lnTo>
                  <a:lnTo>
                    <a:pt x="366" y="150"/>
                  </a:lnTo>
                  <a:lnTo>
                    <a:pt x="364" y="148"/>
                  </a:lnTo>
                  <a:lnTo>
                    <a:pt x="360" y="146"/>
                  </a:lnTo>
                  <a:lnTo>
                    <a:pt x="356" y="148"/>
                  </a:lnTo>
                  <a:lnTo>
                    <a:pt x="354" y="150"/>
                  </a:lnTo>
                  <a:lnTo>
                    <a:pt x="354" y="158"/>
                  </a:lnTo>
                  <a:lnTo>
                    <a:pt x="356" y="158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4" y="160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42" y="158"/>
                  </a:lnTo>
                  <a:lnTo>
                    <a:pt x="340" y="160"/>
                  </a:lnTo>
                  <a:lnTo>
                    <a:pt x="336" y="176"/>
                  </a:lnTo>
                  <a:lnTo>
                    <a:pt x="338" y="176"/>
                  </a:lnTo>
                  <a:lnTo>
                    <a:pt x="338" y="174"/>
                  </a:lnTo>
                  <a:lnTo>
                    <a:pt x="332" y="176"/>
                  </a:lnTo>
                  <a:lnTo>
                    <a:pt x="330" y="178"/>
                  </a:lnTo>
                  <a:lnTo>
                    <a:pt x="330" y="182"/>
                  </a:lnTo>
                  <a:lnTo>
                    <a:pt x="330" y="186"/>
                  </a:lnTo>
                  <a:lnTo>
                    <a:pt x="330" y="190"/>
                  </a:lnTo>
                  <a:lnTo>
                    <a:pt x="324" y="190"/>
                  </a:lnTo>
                  <a:lnTo>
                    <a:pt x="308" y="190"/>
                  </a:lnTo>
                  <a:lnTo>
                    <a:pt x="296" y="196"/>
                  </a:lnTo>
                  <a:lnTo>
                    <a:pt x="288" y="202"/>
                  </a:lnTo>
                  <a:lnTo>
                    <a:pt x="278" y="208"/>
                  </a:lnTo>
                  <a:lnTo>
                    <a:pt x="278" y="210"/>
                  </a:lnTo>
                  <a:lnTo>
                    <a:pt x="278" y="212"/>
                  </a:lnTo>
                  <a:lnTo>
                    <a:pt x="276" y="212"/>
                  </a:lnTo>
                  <a:lnTo>
                    <a:pt x="272" y="214"/>
                  </a:lnTo>
                  <a:lnTo>
                    <a:pt x="268" y="216"/>
                  </a:lnTo>
                  <a:lnTo>
                    <a:pt x="268" y="220"/>
                  </a:lnTo>
                  <a:lnTo>
                    <a:pt x="268" y="222"/>
                  </a:lnTo>
                  <a:lnTo>
                    <a:pt x="280" y="224"/>
                  </a:lnTo>
                  <a:lnTo>
                    <a:pt x="284" y="224"/>
                  </a:lnTo>
                  <a:lnTo>
                    <a:pt x="284" y="226"/>
                  </a:lnTo>
                  <a:lnTo>
                    <a:pt x="286" y="226"/>
                  </a:lnTo>
                  <a:lnTo>
                    <a:pt x="286" y="242"/>
                  </a:lnTo>
                  <a:lnTo>
                    <a:pt x="284" y="244"/>
                  </a:lnTo>
                  <a:lnTo>
                    <a:pt x="282" y="248"/>
                  </a:lnTo>
                  <a:lnTo>
                    <a:pt x="272" y="250"/>
                  </a:lnTo>
                  <a:lnTo>
                    <a:pt x="264" y="262"/>
                  </a:lnTo>
                  <a:lnTo>
                    <a:pt x="260" y="260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6" y="246"/>
                  </a:lnTo>
                  <a:lnTo>
                    <a:pt x="240" y="240"/>
                  </a:lnTo>
                  <a:lnTo>
                    <a:pt x="224" y="234"/>
                  </a:lnTo>
                  <a:lnTo>
                    <a:pt x="216" y="240"/>
                  </a:lnTo>
                  <a:lnTo>
                    <a:pt x="216" y="244"/>
                  </a:lnTo>
                  <a:lnTo>
                    <a:pt x="202" y="244"/>
                  </a:lnTo>
                  <a:lnTo>
                    <a:pt x="202" y="250"/>
                  </a:lnTo>
                  <a:lnTo>
                    <a:pt x="198" y="254"/>
                  </a:lnTo>
                  <a:lnTo>
                    <a:pt x="188" y="254"/>
                  </a:lnTo>
                  <a:lnTo>
                    <a:pt x="184" y="258"/>
                  </a:lnTo>
                  <a:lnTo>
                    <a:pt x="170" y="254"/>
                  </a:lnTo>
                  <a:lnTo>
                    <a:pt x="152" y="254"/>
                  </a:lnTo>
                  <a:lnTo>
                    <a:pt x="152" y="246"/>
                  </a:lnTo>
                  <a:lnTo>
                    <a:pt x="152" y="244"/>
                  </a:lnTo>
                  <a:lnTo>
                    <a:pt x="144" y="244"/>
                  </a:lnTo>
                  <a:lnTo>
                    <a:pt x="142" y="242"/>
                  </a:lnTo>
                  <a:lnTo>
                    <a:pt x="146" y="238"/>
                  </a:lnTo>
                  <a:lnTo>
                    <a:pt x="148" y="236"/>
                  </a:lnTo>
                  <a:lnTo>
                    <a:pt x="130" y="224"/>
                  </a:lnTo>
                  <a:lnTo>
                    <a:pt x="126" y="224"/>
                  </a:lnTo>
                  <a:lnTo>
                    <a:pt x="120" y="220"/>
                  </a:lnTo>
                  <a:lnTo>
                    <a:pt x="114" y="220"/>
                  </a:lnTo>
                  <a:lnTo>
                    <a:pt x="108" y="230"/>
                  </a:lnTo>
                  <a:lnTo>
                    <a:pt x="108" y="240"/>
                  </a:lnTo>
                  <a:lnTo>
                    <a:pt x="104" y="244"/>
                  </a:lnTo>
                  <a:lnTo>
                    <a:pt x="96" y="24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8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8" y="64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4" y="44"/>
                  </a:lnTo>
                  <a:lnTo>
                    <a:pt x="58" y="40"/>
                  </a:lnTo>
                  <a:lnTo>
                    <a:pt x="70" y="36"/>
                  </a:lnTo>
                  <a:lnTo>
                    <a:pt x="78" y="34"/>
                  </a:lnTo>
                  <a:lnTo>
                    <a:pt x="82" y="32"/>
                  </a:lnTo>
                  <a:lnTo>
                    <a:pt x="86" y="32"/>
                  </a:lnTo>
                  <a:lnTo>
                    <a:pt x="92" y="30"/>
                  </a:lnTo>
                  <a:lnTo>
                    <a:pt x="100" y="30"/>
                  </a:lnTo>
                  <a:lnTo>
                    <a:pt x="106" y="28"/>
                  </a:lnTo>
                  <a:lnTo>
                    <a:pt x="118" y="26"/>
                  </a:lnTo>
                  <a:lnTo>
                    <a:pt x="124" y="26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54" y="20"/>
                  </a:lnTo>
                  <a:lnTo>
                    <a:pt x="160" y="24"/>
                  </a:lnTo>
                  <a:lnTo>
                    <a:pt x="162" y="34"/>
                  </a:lnTo>
                  <a:lnTo>
                    <a:pt x="164" y="36"/>
                  </a:lnTo>
                  <a:lnTo>
                    <a:pt x="176" y="46"/>
                  </a:lnTo>
                  <a:lnTo>
                    <a:pt x="182" y="52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2" y="56"/>
                  </a:lnTo>
                  <a:lnTo>
                    <a:pt x="182" y="58"/>
                  </a:lnTo>
                  <a:lnTo>
                    <a:pt x="184" y="64"/>
                  </a:lnTo>
                  <a:lnTo>
                    <a:pt x="186" y="66"/>
                  </a:lnTo>
                  <a:lnTo>
                    <a:pt x="190" y="68"/>
                  </a:lnTo>
                  <a:lnTo>
                    <a:pt x="196" y="66"/>
                  </a:lnTo>
                  <a:lnTo>
                    <a:pt x="204" y="64"/>
                  </a:lnTo>
                  <a:lnTo>
                    <a:pt x="210" y="64"/>
                  </a:lnTo>
                  <a:lnTo>
                    <a:pt x="212" y="62"/>
                  </a:lnTo>
                  <a:lnTo>
                    <a:pt x="214" y="60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22" y="40"/>
                  </a:lnTo>
                  <a:lnTo>
                    <a:pt x="224" y="36"/>
                  </a:lnTo>
                  <a:lnTo>
                    <a:pt x="228" y="34"/>
                  </a:lnTo>
                  <a:lnTo>
                    <a:pt x="238" y="34"/>
                  </a:lnTo>
                  <a:lnTo>
                    <a:pt x="240" y="34"/>
                  </a:lnTo>
                  <a:lnTo>
                    <a:pt x="242" y="28"/>
                  </a:lnTo>
                  <a:lnTo>
                    <a:pt x="244" y="26"/>
                  </a:lnTo>
                  <a:lnTo>
                    <a:pt x="248" y="24"/>
                  </a:lnTo>
                  <a:lnTo>
                    <a:pt x="254" y="24"/>
                  </a:lnTo>
                  <a:lnTo>
                    <a:pt x="254" y="22"/>
                  </a:lnTo>
                  <a:lnTo>
                    <a:pt x="252" y="24"/>
                  </a:lnTo>
                  <a:lnTo>
                    <a:pt x="254" y="24"/>
                  </a:lnTo>
                  <a:lnTo>
                    <a:pt x="254" y="22"/>
                  </a:lnTo>
                  <a:lnTo>
                    <a:pt x="252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4"/>
                  </a:lnTo>
                  <a:lnTo>
                    <a:pt x="260" y="24"/>
                  </a:lnTo>
                  <a:lnTo>
                    <a:pt x="268" y="20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76" y="20"/>
                  </a:lnTo>
                  <a:lnTo>
                    <a:pt x="286" y="18"/>
                  </a:lnTo>
                  <a:lnTo>
                    <a:pt x="292" y="18"/>
                  </a:lnTo>
                  <a:lnTo>
                    <a:pt x="296" y="16"/>
                  </a:lnTo>
                  <a:lnTo>
                    <a:pt x="300" y="12"/>
                  </a:lnTo>
                  <a:lnTo>
                    <a:pt x="298" y="10"/>
                  </a:lnTo>
                  <a:lnTo>
                    <a:pt x="300" y="12"/>
                  </a:lnTo>
                  <a:lnTo>
                    <a:pt x="298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19" name="Freeform 289"/>
            <p:cNvSpPr>
              <a:spLocks/>
            </p:cNvSpPr>
            <p:nvPr/>
          </p:nvSpPr>
          <p:spPr bwMode="auto">
            <a:xfrm>
              <a:off x="2716" y="4054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0" name="Freeform 290"/>
            <p:cNvSpPr>
              <a:spLocks/>
            </p:cNvSpPr>
            <p:nvPr/>
          </p:nvSpPr>
          <p:spPr bwMode="auto">
            <a:xfrm>
              <a:off x="2714" y="4050"/>
              <a:ext cx="10" cy="8"/>
            </a:xfrm>
            <a:custGeom>
              <a:avLst/>
              <a:gdLst>
                <a:gd name="T0" fmla="*/ 2 w 10"/>
                <a:gd name="T1" fmla="*/ 6 h 8"/>
                <a:gd name="T2" fmla="*/ 4 w 10"/>
                <a:gd name="T3" fmla="*/ 6 h 8"/>
                <a:gd name="T4" fmla="*/ 4 w 10"/>
                <a:gd name="T5" fmla="*/ 6 h 8"/>
                <a:gd name="T6" fmla="*/ 10 w 10"/>
                <a:gd name="T7" fmla="*/ 4 h 8"/>
                <a:gd name="T8" fmla="*/ 4 w 10"/>
                <a:gd name="T9" fmla="*/ 2 h 8"/>
                <a:gd name="T10" fmla="*/ 0 w 10"/>
                <a:gd name="T11" fmla="*/ 0 h 8"/>
                <a:gd name="T12" fmla="*/ 0 w 10"/>
                <a:gd name="T13" fmla="*/ 6 h 8"/>
                <a:gd name="T14" fmla="*/ 0 w 10"/>
                <a:gd name="T15" fmla="*/ 8 h 8"/>
                <a:gd name="T16" fmla="*/ 4 w 10"/>
                <a:gd name="T17" fmla="*/ 6 h 8"/>
                <a:gd name="T18" fmla="*/ 2 w 10"/>
                <a:gd name="T19" fmla="*/ 6 h 8"/>
                <a:gd name="T20" fmla="*/ 4 w 10"/>
                <a:gd name="T21" fmla="*/ 6 h 8"/>
                <a:gd name="T22" fmla="*/ 4 w 10"/>
                <a:gd name="T23" fmla="*/ 4 h 8"/>
                <a:gd name="T24" fmla="*/ 2 w 10"/>
                <a:gd name="T25" fmla="*/ 4 h 8"/>
                <a:gd name="T26" fmla="*/ 2 w 10"/>
                <a:gd name="T27" fmla="*/ 6 h 8"/>
                <a:gd name="T28" fmla="*/ 4 w 10"/>
                <a:gd name="T29" fmla="*/ 6 h 8"/>
                <a:gd name="T30" fmla="*/ 4 w 10"/>
                <a:gd name="T31" fmla="*/ 4 h 8"/>
                <a:gd name="T32" fmla="*/ 4 w 10"/>
                <a:gd name="T33" fmla="*/ 2 h 8"/>
                <a:gd name="T34" fmla="*/ 2 w 10"/>
                <a:gd name="T35" fmla="*/ 4 h 8"/>
                <a:gd name="T36" fmla="*/ 2 w 10"/>
                <a:gd name="T37" fmla="*/ 6 h 8"/>
                <a:gd name="T38" fmla="*/ 4 w 10"/>
                <a:gd name="T39" fmla="*/ 6 h 8"/>
                <a:gd name="T40" fmla="*/ 2 w 10"/>
                <a:gd name="T41" fmla="*/ 6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8"/>
                <a:gd name="T65" fmla="*/ 10 w 10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8">
                  <a:moveTo>
                    <a:pt x="2" y="6"/>
                  </a:moveTo>
                  <a:lnTo>
                    <a:pt x="4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1" name="Freeform 291"/>
            <p:cNvSpPr>
              <a:spLocks/>
            </p:cNvSpPr>
            <p:nvPr/>
          </p:nvSpPr>
          <p:spPr bwMode="auto">
            <a:xfrm>
              <a:off x="2984" y="4094"/>
              <a:ext cx="16" cy="20"/>
            </a:xfrm>
            <a:custGeom>
              <a:avLst/>
              <a:gdLst>
                <a:gd name="T0" fmla="*/ 0 w 16"/>
                <a:gd name="T1" fmla="*/ 4 h 20"/>
                <a:gd name="T2" fmla="*/ 0 w 16"/>
                <a:gd name="T3" fmla="*/ 6 h 20"/>
                <a:gd name="T4" fmla="*/ 16 w 16"/>
                <a:gd name="T5" fmla="*/ 20 h 20"/>
                <a:gd name="T6" fmla="*/ 14 w 16"/>
                <a:gd name="T7" fmla="*/ 0 h 20"/>
                <a:gd name="T8" fmla="*/ 14 w 16"/>
                <a:gd name="T9" fmla="*/ 0 h 20"/>
                <a:gd name="T10" fmla="*/ 8 w 16"/>
                <a:gd name="T11" fmla="*/ 2 h 20"/>
                <a:gd name="T12" fmla="*/ 0 w 16"/>
                <a:gd name="T13" fmla="*/ 4 h 20"/>
                <a:gd name="T14" fmla="*/ 0 w 16"/>
                <a:gd name="T15" fmla="*/ 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0"/>
                <a:gd name="T26" fmla="*/ 16 w 16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0">
                  <a:moveTo>
                    <a:pt x="0" y="4"/>
                  </a:moveTo>
                  <a:lnTo>
                    <a:pt x="0" y="6"/>
                  </a:lnTo>
                  <a:lnTo>
                    <a:pt x="16" y="2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2" name="Freeform 292"/>
            <p:cNvSpPr>
              <a:spLocks/>
            </p:cNvSpPr>
            <p:nvPr/>
          </p:nvSpPr>
          <p:spPr bwMode="auto">
            <a:xfrm>
              <a:off x="2980" y="4092"/>
              <a:ext cx="22" cy="26"/>
            </a:xfrm>
            <a:custGeom>
              <a:avLst/>
              <a:gdLst>
                <a:gd name="T0" fmla="*/ 4 w 22"/>
                <a:gd name="T1" fmla="*/ 6 h 26"/>
                <a:gd name="T2" fmla="*/ 2 w 22"/>
                <a:gd name="T3" fmla="*/ 6 h 26"/>
                <a:gd name="T4" fmla="*/ 2 w 22"/>
                <a:gd name="T5" fmla="*/ 6 h 26"/>
                <a:gd name="T6" fmla="*/ 0 w 22"/>
                <a:gd name="T7" fmla="*/ 8 h 26"/>
                <a:gd name="T8" fmla="*/ 22 w 22"/>
                <a:gd name="T9" fmla="*/ 26 h 26"/>
                <a:gd name="T10" fmla="*/ 20 w 22"/>
                <a:gd name="T11" fmla="*/ 0 h 26"/>
                <a:gd name="T12" fmla="*/ 18 w 22"/>
                <a:gd name="T13" fmla="*/ 0 h 26"/>
                <a:gd name="T14" fmla="*/ 16 w 22"/>
                <a:gd name="T15" fmla="*/ 0 h 26"/>
                <a:gd name="T16" fmla="*/ 16 w 22"/>
                <a:gd name="T17" fmla="*/ 0 h 26"/>
                <a:gd name="T18" fmla="*/ 10 w 22"/>
                <a:gd name="T19" fmla="*/ 2 h 26"/>
                <a:gd name="T20" fmla="*/ 2 w 22"/>
                <a:gd name="T21" fmla="*/ 6 h 26"/>
                <a:gd name="T22" fmla="*/ 2 w 22"/>
                <a:gd name="T23" fmla="*/ 6 h 26"/>
                <a:gd name="T24" fmla="*/ 2 w 22"/>
                <a:gd name="T25" fmla="*/ 6 h 26"/>
                <a:gd name="T26" fmla="*/ 4 w 22"/>
                <a:gd name="T27" fmla="*/ 6 h 26"/>
                <a:gd name="T28" fmla="*/ 6 w 22"/>
                <a:gd name="T29" fmla="*/ 8 h 26"/>
                <a:gd name="T30" fmla="*/ 6 w 22"/>
                <a:gd name="T31" fmla="*/ 8 h 26"/>
                <a:gd name="T32" fmla="*/ 10 w 22"/>
                <a:gd name="T33" fmla="*/ 6 h 26"/>
                <a:gd name="T34" fmla="*/ 16 w 22"/>
                <a:gd name="T35" fmla="*/ 4 h 26"/>
                <a:gd name="T36" fmla="*/ 18 w 22"/>
                <a:gd name="T37" fmla="*/ 4 h 26"/>
                <a:gd name="T38" fmla="*/ 18 w 22"/>
                <a:gd name="T39" fmla="*/ 2 h 26"/>
                <a:gd name="T40" fmla="*/ 16 w 22"/>
                <a:gd name="T41" fmla="*/ 2 h 26"/>
                <a:gd name="T42" fmla="*/ 16 w 22"/>
                <a:gd name="T43" fmla="*/ 16 h 26"/>
                <a:gd name="T44" fmla="*/ 4 w 22"/>
                <a:gd name="T45" fmla="*/ 6 h 26"/>
                <a:gd name="T46" fmla="*/ 4 w 22"/>
                <a:gd name="T47" fmla="*/ 8 h 26"/>
                <a:gd name="T48" fmla="*/ 4 w 22"/>
                <a:gd name="T49" fmla="*/ 8 h 26"/>
                <a:gd name="T50" fmla="*/ 6 w 22"/>
                <a:gd name="T51" fmla="*/ 8 h 26"/>
                <a:gd name="T52" fmla="*/ 4 w 22"/>
                <a:gd name="T53" fmla="*/ 6 h 26"/>
                <a:gd name="T54" fmla="*/ 6 w 22"/>
                <a:gd name="T55" fmla="*/ 8 h 26"/>
                <a:gd name="T56" fmla="*/ 4 w 22"/>
                <a:gd name="T57" fmla="*/ 6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26"/>
                <a:gd name="T89" fmla="*/ 22 w 22"/>
                <a:gd name="T90" fmla="*/ 26 h 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26">
                  <a:moveTo>
                    <a:pt x="4" y="6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2" y="26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1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6" y="8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3" name="Freeform 293"/>
            <p:cNvSpPr>
              <a:spLocks/>
            </p:cNvSpPr>
            <p:nvPr/>
          </p:nvSpPr>
          <p:spPr bwMode="auto">
            <a:xfrm>
              <a:off x="2898" y="3814"/>
              <a:ext cx="414" cy="286"/>
            </a:xfrm>
            <a:custGeom>
              <a:avLst/>
              <a:gdLst>
                <a:gd name="T0" fmla="*/ 412 w 414"/>
                <a:gd name="T1" fmla="*/ 194 h 286"/>
                <a:gd name="T2" fmla="*/ 400 w 414"/>
                <a:gd name="T3" fmla="*/ 168 h 286"/>
                <a:gd name="T4" fmla="*/ 394 w 414"/>
                <a:gd name="T5" fmla="*/ 162 h 286"/>
                <a:gd name="T6" fmla="*/ 398 w 414"/>
                <a:gd name="T7" fmla="*/ 152 h 286"/>
                <a:gd name="T8" fmla="*/ 398 w 414"/>
                <a:gd name="T9" fmla="*/ 136 h 286"/>
                <a:gd name="T10" fmla="*/ 374 w 414"/>
                <a:gd name="T11" fmla="*/ 100 h 286"/>
                <a:gd name="T12" fmla="*/ 332 w 414"/>
                <a:gd name="T13" fmla="*/ 56 h 286"/>
                <a:gd name="T14" fmla="*/ 290 w 414"/>
                <a:gd name="T15" fmla="*/ 66 h 286"/>
                <a:gd name="T16" fmla="*/ 276 w 414"/>
                <a:gd name="T17" fmla="*/ 74 h 286"/>
                <a:gd name="T18" fmla="*/ 254 w 414"/>
                <a:gd name="T19" fmla="*/ 62 h 286"/>
                <a:gd name="T20" fmla="*/ 250 w 414"/>
                <a:gd name="T21" fmla="*/ 54 h 286"/>
                <a:gd name="T22" fmla="*/ 228 w 414"/>
                <a:gd name="T23" fmla="*/ 60 h 286"/>
                <a:gd name="T24" fmla="*/ 222 w 414"/>
                <a:gd name="T25" fmla="*/ 60 h 286"/>
                <a:gd name="T26" fmla="*/ 196 w 414"/>
                <a:gd name="T27" fmla="*/ 34 h 286"/>
                <a:gd name="T28" fmla="*/ 188 w 414"/>
                <a:gd name="T29" fmla="*/ 24 h 286"/>
                <a:gd name="T30" fmla="*/ 106 w 414"/>
                <a:gd name="T31" fmla="*/ 2 h 286"/>
                <a:gd name="T32" fmla="*/ 58 w 414"/>
                <a:gd name="T33" fmla="*/ 2 h 286"/>
                <a:gd name="T34" fmla="*/ 48 w 414"/>
                <a:gd name="T35" fmla="*/ 2 h 286"/>
                <a:gd name="T36" fmla="*/ 46 w 414"/>
                <a:gd name="T37" fmla="*/ 22 h 286"/>
                <a:gd name="T38" fmla="*/ 38 w 414"/>
                <a:gd name="T39" fmla="*/ 32 h 286"/>
                <a:gd name="T40" fmla="*/ 38 w 414"/>
                <a:gd name="T41" fmla="*/ 46 h 286"/>
                <a:gd name="T42" fmla="*/ 36 w 414"/>
                <a:gd name="T43" fmla="*/ 68 h 286"/>
                <a:gd name="T44" fmla="*/ 46 w 414"/>
                <a:gd name="T45" fmla="*/ 86 h 286"/>
                <a:gd name="T46" fmla="*/ 30 w 414"/>
                <a:gd name="T47" fmla="*/ 90 h 286"/>
                <a:gd name="T48" fmla="*/ 16 w 414"/>
                <a:gd name="T49" fmla="*/ 94 h 286"/>
                <a:gd name="T50" fmla="*/ 6 w 414"/>
                <a:gd name="T51" fmla="*/ 106 h 286"/>
                <a:gd name="T52" fmla="*/ 0 w 414"/>
                <a:gd name="T53" fmla="*/ 106 h 286"/>
                <a:gd name="T54" fmla="*/ 6 w 414"/>
                <a:gd name="T55" fmla="*/ 148 h 286"/>
                <a:gd name="T56" fmla="*/ 32 w 414"/>
                <a:gd name="T57" fmla="*/ 192 h 286"/>
                <a:gd name="T58" fmla="*/ 34 w 414"/>
                <a:gd name="T59" fmla="*/ 200 h 286"/>
                <a:gd name="T60" fmla="*/ 28 w 414"/>
                <a:gd name="T61" fmla="*/ 230 h 286"/>
                <a:gd name="T62" fmla="*/ 32 w 414"/>
                <a:gd name="T63" fmla="*/ 226 h 286"/>
                <a:gd name="T64" fmla="*/ 58 w 414"/>
                <a:gd name="T65" fmla="*/ 232 h 286"/>
                <a:gd name="T66" fmla="*/ 42 w 414"/>
                <a:gd name="T67" fmla="*/ 250 h 286"/>
                <a:gd name="T68" fmla="*/ 86 w 414"/>
                <a:gd name="T69" fmla="*/ 284 h 286"/>
                <a:gd name="T70" fmla="*/ 100 w 414"/>
                <a:gd name="T71" fmla="*/ 280 h 286"/>
                <a:gd name="T72" fmla="*/ 116 w 414"/>
                <a:gd name="T73" fmla="*/ 278 h 286"/>
                <a:gd name="T74" fmla="*/ 144 w 414"/>
                <a:gd name="T75" fmla="*/ 268 h 286"/>
                <a:gd name="T76" fmla="*/ 150 w 414"/>
                <a:gd name="T77" fmla="*/ 256 h 286"/>
                <a:gd name="T78" fmla="*/ 168 w 414"/>
                <a:gd name="T79" fmla="*/ 248 h 286"/>
                <a:gd name="T80" fmla="*/ 184 w 414"/>
                <a:gd name="T81" fmla="*/ 244 h 286"/>
                <a:gd name="T82" fmla="*/ 204 w 414"/>
                <a:gd name="T83" fmla="*/ 240 h 286"/>
                <a:gd name="T84" fmla="*/ 222 w 414"/>
                <a:gd name="T85" fmla="*/ 238 h 286"/>
                <a:gd name="T86" fmla="*/ 224 w 414"/>
                <a:gd name="T87" fmla="*/ 228 h 286"/>
                <a:gd name="T88" fmla="*/ 260 w 414"/>
                <a:gd name="T89" fmla="*/ 236 h 286"/>
                <a:gd name="T90" fmla="*/ 276 w 414"/>
                <a:gd name="T91" fmla="*/ 258 h 286"/>
                <a:gd name="T92" fmla="*/ 282 w 414"/>
                <a:gd name="T93" fmla="*/ 270 h 286"/>
                <a:gd name="T94" fmla="*/ 286 w 414"/>
                <a:gd name="T95" fmla="*/ 280 h 286"/>
                <a:gd name="T96" fmla="*/ 302 w 414"/>
                <a:gd name="T97" fmla="*/ 276 h 286"/>
                <a:gd name="T98" fmla="*/ 310 w 414"/>
                <a:gd name="T99" fmla="*/ 268 h 286"/>
                <a:gd name="T100" fmla="*/ 324 w 414"/>
                <a:gd name="T101" fmla="*/ 246 h 286"/>
                <a:gd name="T102" fmla="*/ 342 w 414"/>
                <a:gd name="T103" fmla="*/ 240 h 286"/>
                <a:gd name="T104" fmla="*/ 352 w 414"/>
                <a:gd name="T105" fmla="*/ 236 h 286"/>
                <a:gd name="T106" fmla="*/ 384 w 414"/>
                <a:gd name="T107" fmla="*/ 230 h 286"/>
                <a:gd name="T108" fmla="*/ 396 w 414"/>
                <a:gd name="T109" fmla="*/ 224 h 286"/>
                <a:gd name="T110" fmla="*/ 410 w 414"/>
                <a:gd name="T111" fmla="*/ 216 h 286"/>
                <a:gd name="T112" fmla="*/ 414 w 414"/>
                <a:gd name="T113" fmla="*/ 202 h 2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4"/>
                <a:gd name="T172" fmla="*/ 0 h 286"/>
                <a:gd name="T173" fmla="*/ 414 w 414"/>
                <a:gd name="T174" fmla="*/ 286 h 2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4" h="286">
                  <a:moveTo>
                    <a:pt x="414" y="202"/>
                  </a:moveTo>
                  <a:lnTo>
                    <a:pt x="414" y="202"/>
                  </a:lnTo>
                  <a:lnTo>
                    <a:pt x="412" y="196"/>
                  </a:lnTo>
                  <a:lnTo>
                    <a:pt x="412" y="194"/>
                  </a:lnTo>
                  <a:lnTo>
                    <a:pt x="402" y="188"/>
                  </a:lnTo>
                  <a:lnTo>
                    <a:pt x="400" y="180"/>
                  </a:lnTo>
                  <a:lnTo>
                    <a:pt x="400" y="168"/>
                  </a:lnTo>
                  <a:lnTo>
                    <a:pt x="400" y="164"/>
                  </a:lnTo>
                  <a:lnTo>
                    <a:pt x="398" y="162"/>
                  </a:lnTo>
                  <a:lnTo>
                    <a:pt x="394" y="162"/>
                  </a:lnTo>
                  <a:lnTo>
                    <a:pt x="396" y="160"/>
                  </a:lnTo>
                  <a:lnTo>
                    <a:pt x="398" y="152"/>
                  </a:lnTo>
                  <a:lnTo>
                    <a:pt x="398" y="148"/>
                  </a:lnTo>
                  <a:lnTo>
                    <a:pt x="398" y="144"/>
                  </a:lnTo>
                  <a:lnTo>
                    <a:pt x="398" y="136"/>
                  </a:lnTo>
                  <a:lnTo>
                    <a:pt x="398" y="128"/>
                  </a:lnTo>
                  <a:lnTo>
                    <a:pt x="388" y="118"/>
                  </a:lnTo>
                  <a:lnTo>
                    <a:pt x="374" y="100"/>
                  </a:lnTo>
                  <a:lnTo>
                    <a:pt x="366" y="102"/>
                  </a:lnTo>
                  <a:lnTo>
                    <a:pt x="344" y="102"/>
                  </a:lnTo>
                  <a:lnTo>
                    <a:pt x="332" y="92"/>
                  </a:lnTo>
                  <a:lnTo>
                    <a:pt x="332" y="56"/>
                  </a:lnTo>
                  <a:lnTo>
                    <a:pt x="324" y="54"/>
                  </a:lnTo>
                  <a:lnTo>
                    <a:pt x="310" y="58"/>
                  </a:lnTo>
                  <a:lnTo>
                    <a:pt x="300" y="66"/>
                  </a:lnTo>
                  <a:lnTo>
                    <a:pt x="290" y="66"/>
                  </a:lnTo>
                  <a:lnTo>
                    <a:pt x="288" y="70"/>
                  </a:lnTo>
                  <a:lnTo>
                    <a:pt x="284" y="74"/>
                  </a:lnTo>
                  <a:lnTo>
                    <a:pt x="276" y="74"/>
                  </a:lnTo>
                  <a:lnTo>
                    <a:pt x="258" y="74"/>
                  </a:lnTo>
                  <a:lnTo>
                    <a:pt x="254" y="62"/>
                  </a:lnTo>
                  <a:lnTo>
                    <a:pt x="256" y="58"/>
                  </a:lnTo>
                  <a:lnTo>
                    <a:pt x="254" y="56"/>
                  </a:lnTo>
                  <a:lnTo>
                    <a:pt x="250" y="54"/>
                  </a:lnTo>
                  <a:lnTo>
                    <a:pt x="244" y="56"/>
                  </a:lnTo>
                  <a:lnTo>
                    <a:pt x="236" y="58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26" y="64"/>
                  </a:lnTo>
                  <a:lnTo>
                    <a:pt x="222" y="60"/>
                  </a:lnTo>
                  <a:lnTo>
                    <a:pt x="208" y="48"/>
                  </a:lnTo>
                  <a:lnTo>
                    <a:pt x="200" y="42"/>
                  </a:lnTo>
                  <a:lnTo>
                    <a:pt x="196" y="34"/>
                  </a:lnTo>
                  <a:lnTo>
                    <a:pt x="194" y="30"/>
                  </a:lnTo>
                  <a:lnTo>
                    <a:pt x="192" y="28"/>
                  </a:lnTo>
                  <a:lnTo>
                    <a:pt x="188" y="24"/>
                  </a:lnTo>
                  <a:lnTo>
                    <a:pt x="160" y="22"/>
                  </a:lnTo>
                  <a:lnTo>
                    <a:pt x="148" y="14"/>
                  </a:lnTo>
                  <a:lnTo>
                    <a:pt x="130" y="4"/>
                  </a:lnTo>
                  <a:lnTo>
                    <a:pt x="106" y="2"/>
                  </a:lnTo>
                  <a:lnTo>
                    <a:pt x="76" y="2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10"/>
                  </a:lnTo>
                  <a:lnTo>
                    <a:pt x="46" y="16"/>
                  </a:lnTo>
                  <a:lnTo>
                    <a:pt x="46" y="22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8" y="38"/>
                  </a:lnTo>
                  <a:lnTo>
                    <a:pt x="38" y="46"/>
                  </a:lnTo>
                  <a:lnTo>
                    <a:pt x="36" y="52"/>
                  </a:lnTo>
                  <a:lnTo>
                    <a:pt x="34" y="62"/>
                  </a:lnTo>
                  <a:lnTo>
                    <a:pt x="36" y="68"/>
                  </a:lnTo>
                  <a:lnTo>
                    <a:pt x="42" y="76"/>
                  </a:lnTo>
                  <a:lnTo>
                    <a:pt x="48" y="84"/>
                  </a:lnTo>
                  <a:lnTo>
                    <a:pt x="46" y="86"/>
                  </a:lnTo>
                  <a:lnTo>
                    <a:pt x="42" y="88"/>
                  </a:lnTo>
                  <a:lnTo>
                    <a:pt x="36" y="88"/>
                  </a:lnTo>
                  <a:lnTo>
                    <a:pt x="30" y="90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2" y="96"/>
                  </a:lnTo>
                  <a:lnTo>
                    <a:pt x="8" y="100"/>
                  </a:lnTo>
                  <a:lnTo>
                    <a:pt x="6" y="106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6"/>
                  </a:lnTo>
                  <a:lnTo>
                    <a:pt x="2" y="116"/>
                  </a:lnTo>
                  <a:lnTo>
                    <a:pt x="6" y="138"/>
                  </a:lnTo>
                  <a:lnTo>
                    <a:pt x="6" y="148"/>
                  </a:lnTo>
                  <a:lnTo>
                    <a:pt x="6" y="154"/>
                  </a:lnTo>
                  <a:lnTo>
                    <a:pt x="8" y="174"/>
                  </a:lnTo>
                  <a:lnTo>
                    <a:pt x="32" y="192"/>
                  </a:lnTo>
                  <a:lnTo>
                    <a:pt x="34" y="190"/>
                  </a:lnTo>
                  <a:lnTo>
                    <a:pt x="34" y="200"/>
                  </a:lnTo>
                  <a:lnTo>
                    <a:pt x="34" y="212"/>
                  </a:lnTo>
                  <a:lnTo>
                    <a:pt x="32" y="222"/>
                  </a:lnTo>
                  <a:lnTo>
                    <a:pt x="28" y="230"/>
                  </a:lnTo>
                  <a:lnTo>
                    <a:pt x="26" y="230"/>
                  </a:lnTo>
                  <a:lnTo>
                    <a:pt x="24" y="232"/>
                  </a:lnTo>
                  <a:lnTo>
                    <a:pt x="24" y="236"/>
                  </a:lnTo>
                  <a:lnTo>
                    <a:pt x="32" y="226"/>
                  </a:lnTo>
                  <a:lnTo>
                    <a:pt x="42" y="226"/>
                  </a:lnTo>
                  <a:lnTo>
                    <a:pt x="52" y="216"/>
                  </a:lnTo>
                  <a:lnTo>
                    <a:pt x="58" y="226"/>
                  </a:lnTo>
                  <a:lnTo>
                    <a:pt x="58" y="232"/>
                  </a:lnTo>
                  <a:lnTo>
                    <a:pt x="52" y="236"/>
                  </a:lnTo>
                  <a:lnTo>
                    <a:pt x="42" y="236"/>
                  </a:lnTo>
                  <a:lnTo>
                    <a:pt x="38" y="242"/>
                  </a:lnTo>
                  <a:lnTo>
                    <a:pt x="42" y="250"/>
                  </a:lnTo>
                  <a:lnTo>
                    <a:pt x="48" y="250"/>
                  </a:lnTo>
                  <a:lnTo>
                    <a:pt x="72" y="274"/>
                  </a:lnTo>
                  <a:lnTo>
                    <a:pt x="86" y="286"/>
                  </a:lnTo>
                  <a:lnTo>
                    <a:pt x="86" y="284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06" y="280"/>
                  </a:lnTo>
                  <a:lnTo>
                    <a:pt x="114" y="280"/>
                  </a:lnTo>
                  <a:lnTo>
                    <a:pt x="116" y="278"/>
                  </a:lnTo>
                  <a:lnTo>
                    <a:pt x="124" y="276"/>
                  </a:lnTo>
                  <a:lnTo>
                    <a:pt x="144" y="268"/>
                  </a:lnTo>
                  <a:lnTo>
                    <a:pt x="150" y="264"/>
                  </a:lnTo>
                  <a:lnTo>
                    <a:pt x="152" y="260"/>
                  </a:lnTo>
                  <a:lnTo>
                    <a:pt x="152" y="258"/>
                  </a:lnTo>
                  <a:lnTo>
                    <a:pt x="150" y="256"/>
                  </a:lnTo>
                  <a:lnTo>
                    <a:pt x="154" y="254"/>
                  </a:lnTo>
                  <a:lnTo>
                    <a:pt x="160" y="250"/>
                  </a:lnTo>
                  <a:lnTo>
                    <a:pt x="168" y="248"/>
                  </a:lnTo>
                  <a:lnTo>
                    <a:pt x="174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90" y="242"/>
                  </a:lnTo>
                  <a:lnTo>
                    <a:pt x="198" y="242"/>
                  </a:lnTo>
                  <a:lnTo>
                    <a:pt x="204" y="240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2" y="238"/>
                  </a:lnTo>
                  <a:lnTo>
                    <a:pt x="222" y="230"/>
                  </a:lnTo>
                  <a:lnTo>
                    <a:pt x="222" y="228"/>
                  </a:lnTo>
                  <a:lnTo>
                    <a:pt x="224" y="228"/>
                  </a:lnTo>
                  <a:lnTo>
                    <a:pt x="230" y="226"/>
                  </a:lnTo>
                  <a:lnTo>
                    <a:pt x="238" y="224"/>
                  </a:lnTo>
                  <a:lnTo>
                    <a:pt x="254" y="232"/>
                  </a:lnTo>
                  <a:lnTo>
                    <a:pt x="260" y="236"/>
                  </a:lnTo>
                  <a:lnTo>
                    <a:pt x="262" y="246"/>
                  </a:lnTo>
                  <a:lnTo>
                    <a:pt x="266" y="250"/>
                  </a:lnTo>
                  <a:lnTo>
                    <a:pt x="276" y="258"/>
                  </a:lnTo>
                  <a:lnTo>
                    <a:pt x="280" y="264"/>
                  </a:lnTo>
                  <a:lnTo>
                    <a:pt x="282" y="268"/>
                  </a:lnTo>
                  <a:lnTo>
                    <a:pt x="282" y="270"/>
                  </a:lnTo>
                  <a:lnTo>
                    <a:pt x="284" y="276"/>
                  </a:lnTo>
                  <a:lnTo>
                    <a:pt x="286" y="280"/>
                  </a:lnTo>
                  <a:lnTo>
                    <a:pt x="290" y="280"/>
                  </a:lnTo>
                  <a:lnTo>
                    <a:pt x="296" y="278"/>
                  </a:lnTo>
                  <a:lnTo>
                    <a:pt x="302" y="276"/>
                  </a:lnTo>
                  <a:lnTo>
                    <a:pt x="308" y="276"/>
                  </a:lnTo>
                  <a:lnTo>
                    <a:pt x="310" y="272"/>
                  </a:lnTo>
                  <a:lnTo>
                    <a:pt x="310" y="268"/>
                  </a:lnTo>
                  <a:lnTo>
                    <a:pt x="318" y="252"/>
                  </a:lnTo>
                  <a:lnTo>
                    <a:pt x="320" y="248"/>
                  </a:lnTo>
                  <a:lnTo>
                    <a:pt x="324" y="246"/>
                  </a:lnTo>
                  <a:lnTo>
                    <a:pt x="336" y="246"/>
                  </a:lnTo>
                  <a:lnTo>
                    <a:pt x="338" y="242"/>
                  </a:lnTo>
                  <a:lnTo>
                    <a:pt x="342" y="240"/>
                  </a:lnTo>
                  <a:lnTo>
                    <a:pt x="346" y="236"/>
                  </a:lnTo>
                  <a:lnTo>
                    <a:pt x="352" y="236"/>
                  </a:lnTo>
                  <a:lnTo>
                    <a:pt x="358" y="236"/>
                  </a:lnTo>
                  <a:lnTo>
                    <a:pt x="366" y="232"/>
                  </a:lnTo>
                  <a:lnTo>
                    <a:pt x="384" y="230"/>
                  </a:lnTo>
                  <a:lnTo>
                    <a:pt x="388" y="230"/>
                  </a:lnTo>
                  <a:lnTo>
                    <a:pt x="392" y="228"/>
                  </a:lnTo>
                  <a:lnTo>
                    <a:pt x="396" y="224"/>
                  </a:lnTo>
                  <a:lnTo>
                    <a:pt x="404" y="218"/>
                  </a:lnTo>
                  <a:lnTo>
                    <a:pt x="410" y="216"/>
                  </a:lnTo>
                  <a:lnTo>
                    <a:pt x="408" y="214"/>
                  </a:lnTo>
                  <a:lnTo>
                    <a:pt x="410" y="210"/>
                  </a:lnTo>
                  <a:lnTo>
                    <a:pt x="412" y="206"/>
                  </a:lnTo>
                  <a:lnTo>
                    <a:pt x="414" y="20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4" name="Freeform 294"/>
            <p:cNvSpPr>
              <a:spLocks/>
            </p:cNvSpPr>
            <p:nvPr/>
          </p:nvSpPr>
          <p:spPr bwMode="auto">
            <a:xfrm>
              <a:off x="2896" y="3812"/>
              <a:ext cx="418" cy="290"/>
            </a:xfrm>
            <a:custGeom>
              <a:avLst/>
              <a:gdLst>
                <a:gd name="T0" fmla="*/ 404 w 418"/>
                <a:gd name="T1" fmla="*/ 170 h 290"/>
                <a:gd name="T2" fmla="*/ 402 w 418"/>
                <a:gd name="T3" fmla="*/ 156 h 290"/>
                <a:gd name="T4" fmla="*/ 368 w 418"/>
                <a:gd name="T5" fmla="*/ 102 h 290"/>
                <a:gd name="T6" fmla="*/ 288 w 418"/>
                <a:gd name="T7" fmla="*/ 72 h 290"/>
                <a:gd name="T8" fmla="*/ 258 w 418"/>
                <a:gd name="T9" fmla="*/ 56 h 290"/>
                <a:gd name="T10" fmla="*/ 230 w 418"/>
                <a:gd name="T11" fmla="*/ 64 h 290"/>
                <a:gd name="T12" fmla="*/ 226 w 418"/>
                <a:gd name="T13" fmla="*/ 62 h 290"/>
                <a:gd name="T14" fmla="*/ 132 w 418"/>
                <a:gd name="T15" fmla="*/ 4 h 290"/>
                <a:gd name="T16" fmla="*/ 50 w 418"/>
                <a:gd name="T17" fmla="*/ 2 h 290"/>
                <a:gd name="T18" fmla="*/ 38 w 418"/>
                <a:gd name="T19" fmla="*/ 34 h 290"/>
                <a:gd name="T20" fmla="*/ 48 w 418"/>
                <a:gd name="T21" fmla="*/ 88 h 290"/>
                <a:gd name="T22" fmla="*/ 14 w 418"/>
                <a:gd name="T23" fmla="*/ 96 h 290"/>
                <a:gd name="T24" fmla="*/ 2 w 418"/>
                <a:gd name="T25" fmla="*/ 104 h 290"/>
                <a:gd name="T26" fmla="*/ 36 w 418"/>
                <a:gd name="T27" fmla="*/ 198 h 290"/>
                <a:gd name="T28" fmla="*/ 36 w 418"/>
                <a:gd name="T29" fmla="*/ 194 h 290"/>
                <a:gd name="T30" fmla="*/ 34 w 418"/>
                <a:gd name="T31" fmla="*/ 196 h 290"/>
                <a:gd name="T32" fmla="*/ 28 w 418"/>
                <a:gd name="T33" fmla="*/ 230 h 290"/>
                <a:gd name="T34" fmla="*/ 44 w 418"/>
                <a:gd name="T35" fmla="*/ 236 h 290"/>
                <a:gd name="T36" fmla="*/ 102 w 418"/>
                <a:gd name="T37" fmla="*/ 284 h 290"/>
                <a:gd name="T38" fmla="*/ 154 w 418"/>
                <a:gd name="T39" fmla="*/ 268 h 290"/>
                <a:gd name="T40" fmla="*/ 182 w 418"/>
                <a:gd name="T41" fmla="*/ 248 h 290"/>
                <a:gd name="T42" fmla="*/ 226 w 418"/>
                <a:gd name="T43" fmla="*/ 240 h 290"/>
                <a:gd name="T44" fmla="*/ 240 w 418"/>
                <a:gd name="T45" fmla="*/ 228 h 290"/>
                <a:gd name="T46" fmla="*/ 284 w 418"/>
                <a:gd name="T47" fmla="*/ 272 h 290"/>
                <a:gd name="T48" fmla="*/ 286 w 418"/>
                <a:gd name="T49" fmla="*/ 282 h 290"/>
                <a:gd name="T50" fmla="*/ 314 w 418"/>
                <a:gd name="T51" fmla="*/ 270 h 290"/>
                <a:gd name="T52" fmla="*/ 340 w 418"/>
                <a:gd name="T53" fmla="*/ 250 h 290"/>
                <a:gd name="T54" fmla="*/ 352 w 418"/>
                <a:gd name="T55" fmla="*/ 240 h 290"/>
                <a:gd name="T56" fmla="*/ 352 w 418"/>
                <a:gd name="T57" fmla="*/ 238 h 290"/>
                <a:gd name="T58" fmla="*/ 392 w 418"/>
                <a:gd name="T59" fmla="*/ 234 h 290"/>
                <a:gd name="T60" fmla="*/ 414 w 418"/>
                <a:gd name="T61" fmla="*/ 218 h 290"/>
                <a:gd name="T62" fmla="*/ 410 w 418"/>
                <a:gd name="T63" fmla="*/ 212 h 290"/>
                <a:gd name="T64" fmla="*/ 396 w 418"/>
                <a:gd name="T65" fmla="*/ 226 h 290"/>
                <a:gd name="T66" fmla="*/ 356 w 418"/>
                <a:gd name="T67" fmla="*/ 240 h 290"/>
                <a:gd name="T68" fmla="*/ 338 w 418"/>
                <a:gd name="T69" fmla="*/ 248 h 290"/>
                <a:gd name="T70" fmla="*/ 310 w 418"/>
                <a:gd name="T71" fmla="*/ 272 h 290"/>
                <a:gd name="T72" fmla="*/ 288 w 418"/>
                <a:gd name="T73" fmla="*/ 278 h 290"/>
                <a:gd name="T74" fmla="*/ 266 w 418"/>
                <a:gd name="T75" fmla="*/ 248 h 290"/>
                <a:gd name="T76" fmla="*/ 222 w 418"/>
                <a:gd name="T77" fmla="*/ 238 h 290"/>
                <a:gd name="T78" fmla="*/ 192 w 418"/>
                <a:gd name="T79" fmla="*/ 242 h 290"/>
                <a:gd name="T80" fmla="*/ 152 w 418"/>
                <a:gd name="T81" fmla="*/ 260 h 290"/>
                <a:gd name="T82" fmla="*/ 126 w 418"/>
                <a:gd name="T83" fmla="*/ 276 h 290"/>
                <a:gd name="T84" fmla="*/ 102 w 418"/>
                <a:gd name="T85" fmla="*/ 280 h 290"/>
                <a:gd name="T86" fmla="*/ 46 w 418"/>
                <a:gd name="T87" fmla="*/ 240 h 290"/>
                <a:gd name="T88" fmla="*/ 26 w 418"/>
                <a:gd name="T89" fmla="*/ 238 h 290"/>
                <a:gd name="T90" fmla="*/ 38 w 418"/>
                <a:gd name="T91" fmla="*/ 214 h 290"/>
                <a:gd name="T92" fmla="*/ 32 w 418"/>
                <a:gd name="T93" fmla="*/ 194 h 290"/>
                <a:gd name="T94" fmla="*/ 4 w 418"/>
                <a:gd name="T95" fmla="*/ 110 h 290"/>
                <a:gd name="T96" fmla="*/ 4 w 418"/>
                <a:gd name="T97" fmla="*/ 108 h 290"/>
                <a:gd name="T98" fmla="*/ 14 w 418"/>
                <a:gd name="T99" fmla="*/ 102 h 290"/>
                <a:gd name="T100" fmla="*/ 52 w 418"/>
                <a:gd name="T101" fmla="*/ 86 h 290"/>
                <a:gd name="T102" fmla="*/ 42 w 418"/>
                <a:gd name="T103" fmla="*/ 50 h 290"/>
                <a:gd name="T104" fmla="*/ 50 w 418"/>
                <a:gd name="T105" fmla="*/ 24 h 290"/>
                <a:gd name="T106" fmla="*/ 60 w 418"/>
                <a:gd name="T107" fmla="*/ 6 h 290"/>
                <a:gd name="T108" fmla="*/ 196 w 418"/>
                <a:gd name="T109" fmla="*/ 38 h 290"/>
                <a:gd name="T110" fmla="*/ 232 w 418"/>
                <a:gd name="T111" fmla="*/ 64 h 290"/>
                <a:gd name="T112" fmla="*/ 254 w 418"/>
                <a:gd name="T113" fmla="*/ 62 h 290"/>
                <a:gd name="T114" fmla="*/ 292 w 418"/>
                <a:gd name="T115" fmla="*/ 68 h 290"/>
                <a:gd name="T116" fmla="*/ 374 w 418"/>
                <a:gd name="T117" fmla="*/ 102 h 290"/>
                <a:gd name="T118" fmla="*/ 394 w 418"/>
                <a:gd name="T119" fmla="*/ 164 h 290"/>
                <a:gd name="T120" fmla="*/ 400 w 418"/>
                <a:gd name="T121" fmla="*/ 182 h 290"/>
                <a:gd name="T122" fmla="*/ 414 w 418"/>
                <a:gd name="T123" fmla="*/ 204 h 2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8"/>
                <a:gd name="T187" fmla="*/ 0 h 290"/>
                <a:gd name="T188" fmla="*/ 418 w 418"/>
                <a:gd name="T189" fmla="*/ 290 h 2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8" h="290">
                  <a:moveTo>
                    <a:pt x="416" y="204"/>
                  </a:moveTo>
                  <a:lnTo>
                    <a:pt x="418" y="204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06" y="190"/>
                  </a:lnTo>
                  <a:lnTo>
                    <a:pt x="404" y="182"/>
                  </a:lnTo>
                  <a:lnTo>
                    <a:pt x="402" y="182"/>
                  </a:lnTo>
                  <a:lnTo>
                    <a:pt x="404" y="182"/>
                  </a:lnTo>
                  <a:lnTo>
                    <a:pt x="404" y="170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398" y="162"/>
                  </a:lnTo>
                  <a:lnTo>
                    <a:pt x="396" y="162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400" y="162"/>
                  </a:lnTo>
                  <a:lnTo>
                    <a:pt x="402" y="156"/>
                  </a:lnTo>
                  <a:lnTo>
                    <a:pt x="402" y="150"/>
                  </a:lnTo>
                  <a:lnTo>
                    <a:pt x="402" y="138"/>
                  </a:lnTo>
                  <a:lnTo>
                    <a:pt x="402" y="130"/>
                  </a:lnTo>
                  <a:lnTo>
                    <a:pt x="402" y="128"/>
                  </a:lnTo>
                  <a:lnTo>
                    <a:pt x="400" y="128"/>
                  </a:lnTo>
                  <a:lnTo>
                    <a:pt x="392" y="118"/>
                  </a:lnTo>
                  <a:lnTo>
                    <a:pt x="378" y="100"/>
                  </a:lnTo>
                  <a:lnTo>
                    <a:pt x="368" y="102"/>
                  </a:lnTo>
                  <a:lnTo>
                    <a:pt x="346" y="102"/>
                  </a:lnTo>
                  <a:lnTo>
                    <a:pt x="336" y="94"/>
                  </a:lnTo>
                  <a:lnTo>
                    <a:pt x="336" y="58"/>
                  </a:lnTo>
                  <a:lnTo>
                    <a:pt x="326" y="54"/>
                  </a:lnTo>
                  <a:lnTo>
                    <a:pt x="312" y="60"/>
                  </a:lnTo>
                  <a:lnTo>
                    <a:pt x="302" y="66"/>
                  </a:lnTo>
                  <a:lnTo>
                    <a:pt x="292" y="66"/>
                  </a:lnTo>
                  <a:lnTo>
                    <a:pt x="290" y="66"/>
                  </a:lnTo>
                  <a:lnTo>
                    <a:pt x="290" y="68"/>
                  </a:lnTo>
                  <a:lnTo>
                    <a:pt x="288" y="72"/>
                  </a:lnTo>
                  <a:lnTo>
                    <a:pt x="284" y="74"/>
                  </a:lnTo>
                  <a:lnTo>
                    <a:pt x="278" y="74"/>
                  </a:lnTo>
                  <a:lnTo>
                    <a:pt x="260" y="74"/>
                  </a:lnTo>
                  <a:lnTo>
                    <a:pt x="260" y="76"/>
                  </a:lnTo>
                  <a:lnTo>
                    <a:pt x="262" y="76"/>
                  </a:lnTo>
                  <a:lnTo>
                    <a:pt x="258" y="64"/>
                  </a:lnTo>
                  <a:lnTo>
                    <a:pt x="256" y="64"/>
                  </a:lnTo>
                  <a:lnTo>
                    <a:pt x="258" y="66"/>
                  </a:lnTo>
                  <a:lnTo>
                    <a:pt x="260" y="60"/>
                  </a:lnTo>
                  <a:lnTo>
                    <a:pt x="258" y="56"/>
                  </a:lnTo>
                  <a:lnTo>
                    <a:pt x="252" y="54"/>
                  </a:lnTo>
                  <a:lnTo>
                    <a:pt x="244" y="56"/>
                  </a:lnTo>
                  <a:lnTo>
                    <a:pt x="238" y="58"/>
                  </a:lnTo>
                  <a:lnTo>
                    <a:pt x="230" y="62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30" y="64"/>
                  </a:lnTo>
                  <a:lnTo>
                    <a:pt x="228" y="64"/>
                  </a:lnTo>
                  <a:lnTo>
                    <a:pt x="230" y="64"/>
                  </a:lnTo>
                  <a:lnTo>
                    <a:pt x="228" y="64"/>
                  </a:lnTo>
                  <a:lnTo>
                    <a:pt x="230" y="64"/>
                  </a:lnTo>
                  <a:lnTo>
                    <a:pt x="228" y="64"/>
                  </a:lnTo>
                  <a:lnTo>
                    <a:pt x="230" y="64"/>
                  </a:lnTo>
                  <a:lnTo>
                    <a:pt x="228" y="64"/>
                  </a:lnTo>
                  <a:lnTo>
                    <a:pt x="226" y="62"/>
                  </a:lnTo>
                  <a:lnTo>
                    <a:pt x="212" y="50"/>
                  </a:lnTo>
                  <a:lnTo>
                    <a:pt x="204" y="42"/>
                  </a:lnTo>
                  <a:lnTo>
                    <a:pt x="200" y="36"/>
                  </a:lnTo>
                  <a:lnTo>
                    <a:pt x="198" y="32"/>
                  </a:lnTo>
                  <a:lnTo>
                    <a:pt x="194" y="28"/>
                  </a:lnTo>
                  <a:lnTo>
                    <a:pt x="192" y="26"/>
                  </a:lnTo>
                  <a:lnTo>
                    <a:pt x="190" y="24"/>
                  </a:lnTo>
                  <a:lnTo>
                    <a:pt x="162" y="22"/>
                  </a:lnTo>
                  <a:lnTo>
                    <a:pt x="152" y="16"/>
                  </a:lnTo>
                  <a:lnTo>
                    <a:pt x="132" y="4"/>
                  </a:lnTo>
                  <a:lnTo>
                    <a:pt x="108" y="2"/>
                  </a:lnTo>
                  <a:lnTo>
                    <a:pt x="78" y="2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46" y="18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54"/>
                  </a:lnTo>
                  <a:lnTo>
                    <a:pt x="34" y="64"/>
                  </a:lnTo>
                  <a:lnTo>
                    <a:pt x="36" y="72"/>
                  </a:lnTo>
                  <a:lnTo>
                    <a:pt x="44" y="82"/>
                  </a:lnTo>
                  <a:lnTo>
                    <a:pt x="48" y="88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6" y="88"/>
                  </a:lnTo>
                  <a:lnTo>
                    <a:pt x="38" y="88"/>
                  </a:lnTo>
                  <a:lnTo>
                    <a:pt x="32" y="90"/>
                  </a:lnTo>
                  <a:lnTo>
                    <a:pt x="26" y="92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12" y="98"/>
                  </a:lnTo>
                  <a:lnTo>
                    <a:pt x="8" y="104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8" y="106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0" y="110"/>
                  </a:lnTo>
                  <a:lnTo>
                    <a:pt x="2" y="120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8" y="178"/>
                  </a:lnTo>
                  <a:lnTo>
                    <a:pt x="36" y="198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4" y="194"/>
                  </a:lnTo>
                  <a:lnTo>
                    <a:pt x="36" y="194"/>
                  </a:lnTo>
                  <a:lnTo>
                    <a:pt x="34" y="194"/>
                  </a:lnTo>
                  <a:lnTo>
                    <a:pt x="34" y="196"/>
                  </a:lnTo>
                  <a:lnTo>
                    <a:pt x="34" y="202"/>
                  </a:lnTo>
                  <a:lnTo>
                    <a:pt x="34" y="214"/>
                  </a:lnTo>
                  <a:lnTo>
                    <a:pt x="32" y="224"/>
                  </a:lnTo>
                  <a:lnTo>
                    <a:pt x="30" y="230"/>
                  </a:lnTo>
                  <a:lnTo>
                    <a:pt x="28" y="232"/>
                  </a:lnTo>
                  <a:lnTo>
                    <a:pt x="30" y="232"/>
                  </a:lnTo>
                  <a:lnTo>
                    <a:pt x="28" y="230"/>
                  </a:lnTo>
                  <a:lnTo>
                    <a:pt x="26" y="232"/>
                  </a:lnTo>
                  <a:lnTo>
                    <a:pt x="24" y="238"/>
                  </a:lnTo>
                  <a:lnTo>
                    <a:pt x="22" y="244"/>
                  </a:lnTo>
                  <a:lnTo>
                    <a:pt x="36" y="230"/>
                  </a:lnTo>
                  <a:lnTo>
                    <a:pt x="44" y="230"/>
                  </a:lnTo>
                  <a:lnTo>
                    <a:pt x="46" y="230"/>
                  </a:lnTo>
                  <a:lnTo>
                    <a:pt x="54" y="222"/>
                  </a:lnTo>
                  <a:lnTo>
                    <a:pt x="58" y="228"/>
                  </a:lnTo>
                  <a:lnTo>
                    <a:pt x="58" y="232"/>
                  </a:lnTo>
                  <a:lnTo>
                    <a:pt x="54" y="236"/>
                  </a:lnTo>
                  <a:lnTo>
                    <a:pt x="44" y="236"/>
                  </a:lnTo>
                  <a:lnTo>
                    <a:pt x="38" y="242"/>
                  </a:lnTo>
                  <a:lnTo>
                    <a:pt x="44" y="254"/>
                  </a:lnTo>
                  <a:lnTo>
                    <a:pt x="50" y="254"/>
                  </a:lnTo>
                  <a:lnTo>
                    <a:pt x="74" y="278"/>
                  </a:lnTo>
                  <a:lnTo>
                    <a:pt x="88" y="290"/>
                  </a:lnTo>
                  <a:lnTo>
                    <a:pt x="90" y="288"/>
                  </a:lnTo>
                  <a:lnTo>
                    <a:pt x="88" y="286"/>
                  </a:lnTo>
                  <a:lnTo>
                    <a:pt x="90" y="288"/>
                  </a:lnTo>
                  <a:lnTo>
                    <a:pt x="94" y="286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8" y="284"/>
                  </a:lnTo>
                  <a:lnTo>
                    <a:pt x="116" y="284"/>
                  </a:lnTo>
                  <a:lnTo>
                    <a:pt x="120" y="282"/>
                  </a:lnTo>
                  <a:lnTo>
                    <a:pt x="118" y="280"/>
                  </a:lnTo>
                  <a:lnTo>
                    <a:pt x="118" y="282"/>
                  </a:lnTo>
                  <a:lnTo>
                    <a:pt x="128" y="280"/>
                  </a:lnTo>
                  <a:lnTo>
                    <a:pt x="146" y="272"/>
                  </a:lnTo>
                  <a:lnTo>
                    <a:pt x="154" y="268"/>
                  </a:lnTo>
                  <a:lnTo>
                    <a:pt x="156" y="264"/>
                  </a:lnTo>
                  <a:lnTo>
                    <a:pt x="154" y="258"/>
                  </a:lnTo>
                  <a:lnTo>
                    <a:pt x="152" y="258"/>
                  </a:lnTo>
                  <a:lnTo>
                    <a:pt x="154" y="260"/>
                  </a:lnTo>
                  <a:lnTo>
                    <a:pt x="158" y="256"/>
                  </a:lnTo>
                  <a:lnTo>
                    <a:pt x="170" y="252"/>
                  </a:lnTo>
                  <a:lnTo>
                    <a:pt x="178" y="250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92" y="246"/>
                  </a:lnTo>
                  <a:lnTo>
                    <a:pt x="200" y="246"/>
                  </a:lnTo>
                  <a:lnTo>
                    <a:pt x="206" y="244"/>
                  </a:lnTo>
                  <a:lnTo>
                    <a:pt x="218" y="242"/>
                  </a:lnTo>
                  <a:lnTo>
                    <a:pt x="224" y="242"/>
                  </a:lnTo>
                  <a:lnTo>
                    <a:pt x="226" y="240"/>
                  </a:lnTo>
                  <a:lnTo>
                    <a:pt x="226" y="238"/>
                  </a:lnTo>
                  <a:lnTo>
                    <a:pt x="226" y="232"/>
                  </a:lnTo>
                  <a:lnTo>
                    <a:pt x="228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0" y="228"/>
                  </a:lnTo>
                  <a:lnTo>
                    <a:pt x="240" y="226"/>
                  </a:lnTo>
                  <a:lnTo>
                    <a:pt x="240" y="228"/>
                  </a:lnTo>
                  <a:lnTo>
                    <a:pt x="254" y="236"/>
                  </a:lnTo>
                  <a:lnTo>
                    <a:pt x="260" y="240"/>
                  </a:lnTo>
                  <a:lnTo>
                    <a:pt x="262" y="250"/>
                  </a:lnTo>
                  <a:lnTo>
                    <a:pt x="264" y="252"/>
                  </a:lnTo>
                  <a:lnTo>
                    <a:pt x="276" y="262"/>
                  </a:lnTo>
                  <a:lnTo>
                    <a:pt x="282" y="268"/>
                  </a:lnTo>
                  <a:lnTo>
                    <a:pt x="282" y="272"/>
                  </a:lnTo>
                  <a:lnTo>
                    <a:pt x="284" y="272"/>
                  </a:lnTo>
                  <a:lnTo>
                    <a:pt x="282" y="272"/>
                  </a:lnTo>
                  <a:lnTo>
                    <a:pt x="284" y="272"/>
                  </a:lnTo>
                  <a:lnTo>
                    <a:pt x="282" y="272"/>
                  </a:lnTo>
                  <a:lnTo>
                    <a:pt x="282" y="274"/>
                  </a:lnTo>
                  <a:lnTo>
                    <a:pt x="284" y="280"/>
                  </a:lnTo>
                  <a:lnTo>
                    <a:pt x="286" y="282"/>
                  </a:lnTo>
                  <a:lnTo>
                    <a:pt x="290" y="284"/>
                  </a:lnTo>
                  <a:lnTo>
                    <a:pt x="296" y="282"/>
                  </a:lnTo>
                  <a:lnTo>
                    <a:pt x="304" y="280"/>
                  </a:lnTo>
                  <a:lnTo>
                    <a:pt x="310" y="280"/>
                  </a:lnTo>
                  <a:lnTo>
                    <a:pt x="312" y="278"/>
                  </a:lnTo>
                  <a:lnTo>
                    <a:pt x="314" y="276"/>
                  </a:lnTo>
                  <a:lnTo>
                    <a:pt x="314" y="272"/>
                  </a:lnTo>
                  <a:lnTo>
                    <a:pt x="314" y="270"/>
                  </a:lnTo>
                  <a:lnTo>
                    <a:pt x="312" y="270"/>
                  </a:lnTo>
                  <a:lnTo>
                    <a:pt x="314" y="272"/>
                  </a:lnTo>
                  <a:lnTo>
                    <a:pt x="322" y="256"/>
                  </a:lnTo>
                  <a:lnTo>
                    <a:pt x="324" y="252"/>
                  </a:lnTo>
                  <a:lnTo>
                    <a:pt x="328" y="250"/>
                  </a:lnTo>
                  <a:lnTo>
                    <a:pt x="338" y="250"/>
                  </a:lnTo>
                  <a:lnTo>
                    <a:pt x="340" y="250"/>
                  </a:lnTo>
                  <a:lnTo>
                    <a:pt x="342" y="244"/>
                  </a:lnTo>
                  <a:lnTo>
                    <a:pt x="344" y="242"/>
                  </a:lnTo>
                  <a:lnTo>
                    <a:pt x="348" y="240"/>
                  </a:lnTo>
                  <a:lnTo>
                    <a:pt x="354" y="240"/>
                  </a:lnTo>
                  <a:lnTo>
                    <a:pt x="354" y="238"/>
                  </a:lnTo>
                  <a:lnTo>
                    <a:pt x="352" y="240"/>
                  </a:lnTo>
                  <a:lnTo>
                    <a:pt x="354" y="240"/>
                  </a:lnTo>
                  <a:lnTo>
                    <a:pt x="354" y="238"/>
                  </a:lnTo>
                  <a:lnTo>
                    <a:pt x="352" y="240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4" y="238"/>
                  </a:lnTo>
                  <a:lnTo>
                    <a:pt x="352" y="238"/>
                  </a:lnTo>
                  <a:lnTo>
                    <a:pt x="350" y="240"/>
                  </a:lnTo>
                  <a:lnTo>
                    <a:pt x="360" y="240"/>
                  </a:lnTo>
                  <a:lnTo>
                    <a:pt x="368" y="236"/>
                  </a:lnTo>
                  <a:lnTo>
                    <a:pt x="368" y="234"/>
                  </a:lnTo>
                  <a:lnTo>
                    <a:pt x="368" y="236"/>
                  </a:lnTo>
                  <a:lnTo>
                    <a:pt x="376" y="236"/>
                  </a:lnTo>
                  <a:lnTo>
                    <a:pt x="386" y="234"/>
                  </a:lnTo>
                  <a:lnTo>
                    <a:pt x="392" y="234"/>
                  </a:lnTo>
                  <a:lnTo>
                    <a:pt x="396" y="232"/>
                  </a:lnTo>
                  <a:lnTo>
                    <a:pt x="400" y="228"/>
                  </a:lnTo>
                  <a:lnTo>
                    <a:pt x="398" y="226"/>
                  </a:lnTo>
                  <a:lnTo>
                    <a:pt x="400" y="228"/>
                  </a:lnTo>
                  <a:lnTo>
                    <a:pt x="408" y="222"/>
                  </a:lnTo>
                  <a:lnTo>
                    <a:pt x="406" y="220"/>
                  </a:lnTo>
                  <a:lnTo>
                    <a:pt x="406" y="222"/>
                  </a:lnTo>
                  <a:lnTo>
                    <a:pt x="408" y="222"/>
                  </a:lnTo>
                  <a:lnTo>
                    <a:pt x="414" y="220"/>
                  </a:lnTo>
                  <a:lnTo>
                    <a:pt x="416" y="218"/>
                  </a:lnTo>
                  <a:lnTo>
                    <a:pt x="414" y="218"/>
                  </a:lnTo>
                  <a:lnTo>
                    <a:pt x="412" y="216"/>
                  </a:lnTo>
                  <a:lnTo>
                    <a:pt x="414" y="210"/>
                  </a:lnTo>
                  <a:lnTo>
                    <a:pt x="416" y="208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4" y="204"/>
                  </a:lnTo>
                  <a:lnTo>
                    <a:pt x="412" y="208"/>
                  </a:lnTo>
                  <a:lnTo>
                    <a:pt x="410" y="212"/>
                  </a:lnTo>
                  <a:lnTo>
                    <a:pt x="408" y="216"/>
                  </a:lnTo>
                  <a:lnTo>
                    <a:pt x="410" y="218"/>
                  </a:lnTo>
                  <a:lnTo>
                    <a:pt x="412" y="220"/>
                  </a:lnTo>
                  <a:lnTo>
                    <a:pt x="412" y="218"/>
                  </a:lnTo>
                  <a:lnTo>
                    <a:pt x="408" y="218"/>
                  </a:lnTo>
                  <a:lnTo>
                    <a:pt x="406" y="218"/>
                  </a:lnTo>
                  <a:lnTo>
                    <a:pt x="396" y="226"/>
                  </a:lnTo>
                  <a:lnTo>
                    <a:pt x="392" y="228"/>
                  </a:lnTo>
                  <a:lnTo>
                    <a:pt x="386" y="230"/>
                  </a:lnTo>
                  <a:lnTo>
                    <a:pt x="368" y="232"/>
                  </a:lnTo>
                  <a:lnTo>
                    <a:pt x="360" y="236"/>
                  </a:lnTo>
                  <a:lnTo>
                    <a:pt x="354" y="236"/>
                  </a:lnTo>
                  <a:lnTo>
                    <a:pt x="354" y="238"/>
                  </a:lnTo>
                  <a:lnTo>
                    <a:pt x="356" y="240"/>
                  </a:lnTo>
                  <a:lnTo>
                    <a:pt x="356" y="238"/>
                  </a:lnTo>
                  <a:lnTo>
                    <a:pt x="354" y="236"/>
                  </a:lnTo>
                  <a:lnTo>
                    <a:pt x="348" y="236"/>
                  </a:lnTo>
                  <a:lnTo>
                    <a:pt x="342" y="240"/>
                  </a:lnTo>
                  <a:lnTo>
                    <a:pt x="338" y="244"/>
                  </a:lnTo>
                  <a:lnTo>
                    <a:pt x="336" y="248"/>
                  </a:lnTo>
                  <a:lnTo>
                    <a:pt x="338" y="248"/>
                  </a:lnTo>
                  <a:lnTo>
                    <a:pt x="338" y="246"/>
                  </a:lnTo>
                  <a:lnTo>
                    <a:pt x="328" y="246"/>
                  </a:lnTo>
                  <a:lnTo>
                    <a:pt x="322" y="248"/>
                  </a:lnTo>
                  <a:lnTo>
                    <a:pt x="318" y="254"/>
                  </a:lnTo>
                  <a:lnTo>
                    <a:pt x="310" y="270"/>
                  </a:lnTo>
                  <a:lnTo>
                    <a:pt x="310" y="272"/>
                  </a:lnTo>
                  <a:lnTo>
                    <a:pt x="310" y="276"/>
                  </a:lnTo>
                  <a:lnTo>
                    <a:pt x="308" y="276"/>
                  </a:lnTo>
                  <a:lnTo>
                    <a:pt x="304" y="276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8" y="280"/>
                  </a:lnTo>
                  <a:lnTo>
                    <a:pt x="288" y="278"/>
                  </a:lnTo>
                  <a:lnTo>
                    <a:pt x="286" y="272"/>
                  </a:lnTo>
                  <a:lnTo>
                    <a:pt x="284" y="272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4" y="266"/>
                  </a:lnTo>
                  <a:lnTo>
                    <a:pt x="280" y="260"/>
                  </a:lnTo>
                  <a:lnTo>
                    <a:pt x="270" y="250"/>
                  </a:lnTo>
                  <a:lnTo>
                    <a:pt x="266" y="248"/>
                  </a:lnTo>
                  <a:lnTo>
                    <a:pt x="264" y="248"/>
                  </a:lnTo>
                  <a:lnTo>
                    <a:pt x="266" y="248"/>
                  </a:lnTo>
                  <a:lnTo>
                    <a:pt x="264" y="238"/>
                  </a:lnTo>
                  <a:lnTo>
                    <a:pt x="258" y="234"/>
                  </a:lnTo>
                  <a:lnTo>
                    <a:pt x="240" y="224"/>
                  </a:lnTo>
                  <a:lnTo>
                    <a:pt x="232" y="226"/>
                  </a:lnTo>
                  <a:lnTo>
                    <a:pt x="226" y="228"/>
                  </a:lnTo>
                  <a:lnTo>
                    <a:pt x="224" y="230"/>
                  </a:lnTo>
                  <a:lnTo>
                    <a:pt x="222" y="232"/>
                  </a:lnTo>
                  <a:lnTo>
                    <a:pt x="222" y="238"/>
                  </a:lnTo>
                  <a:lnTo>
                    <a:pt x="218" y="238"/>
                  </a:lnTo>
                  <a:lnTo>
                    <a:pt x="206" y="240"/>
                  </a:lnTo>
                  <a:lnTo>
                    <a:pt x="192" y="242"/>
                  </a:lnTo>
                  <a:lnTo>
                    <a:pt x="184" y="244"/>
                  </a:lnTo>
                  <a:lnTo>
                    <a:pt x="180" y="246"/>
                  </a:lnTo>
                  <a:lnTo>
                    <a:pt x="176" y="248"/>
                  </a:lnTo>
                  <a:lnTo>
                    <a:pt x="170" y="248"/>
                  </a:lnTo>
                  <a:lnTo>
                    <a:pt x="162" y="252"/>
                  </a:lnTo>
                  <a:lnTo>
                    <a:pt x="156" y="254"/>
                  </a:lnTo>
                  <a:lnTo>
                    <a:pt x="150" y="258"/>
                  </a:lnTo>
                  <a:lnTo>
                    <a:pt x="148" y="260"/>
                  </a:lnTo>
                  <a:lnTo>
                    <a:pt x="150" y="260"/>
                  </a:lnTo>
                  <a:lnTo>
                    <a:pt x="152" y="260"/>
                  </a:lnTo>
                  <a:lnTo>
                    <a:pt x="150" y="260"/>
                  </a:lnTo>
                  <a:lnTo>
                    <a:pt x="152" y="260"/>
                  </a:lnTo>
                  <a:lnTo>
                    <a:pt x="150" y="260"/>
                  </a:lnTo>
                  <a:lnTo>
                    <a:pt x="152" y="264"/>
                  </a:lnTo>
                  <a:lnTo>
                    <a:pt x="152" y="266"/>
                  </a:lnTo>
                  <a:lnTo>
                    <a:pt x="146" y="270"/>
                  </a:lnTo>
                  <a:lnTo>
                    <a:pt x="126" y="276"/>
                  </a:lnTo>
                  <a:lnTo>
                    <a:pt x="118" y="278"/>
                  </a:lnTo>
                  <a:lnTo>
                    <a:pt x="116" y="280"/>
                  </a:lnTo>
                  <a:lnTo>
                    <a:pt x="118" y="280"/>
                  </a:lnTo>
                  <a:lnTo>
                    <a:pt x="116" y="280"/>
                  </a:lnTo>
                  <a:lnTo>
                    <a:pt x="118" y="280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08" y="280"/>
                  </a:lnTo>
                  <a:lnTo>
                    <a:pt x="102" y="280"/>
                  </a:lnTo>
                  <a:lnTo>
                    <a:pt x="100" y="280"/>
                  </a:lnTo>
                  <a:lnTo>
                    <a:pt x="94" y="282"/>
                  </a:lnTo>
                  <a:lnTo>
                    <a:pt x="86" y="286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76" y="274"/>
                  </a:lnTo>
                  <a:lnTo>
                    <a:pt x="50" y="250"/>
                  </a:lnTo>
                  <a:lnTo>
                    <a:pt x="46" y="250"/>
                  </a:lnTo>
                  <a:lnTo>
                    <a:pt x="42" y="244"/>
                  </a:lnTo>
                  <a:lnTo>
                    <a:pt x="46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2" y="234"/>
                  </a:lnTo>
                  <a:lnTo>
                    <a:pt x="62" y="228"/>
                  </a:lnTo>
                  <a:lnTo>
                    <a:pt x="56" y="214"/>
                  </a:lnTo>
                  <a:lnTo>
                    <a:pt x="44" y="226"/>
                  </a:lnTo>
                  <a:lnTo>
                    <a:pt x="34" y="226"/>
                  </a:lnTo>
                  <a:lnTo>
                    <a:pt x="24" y="236"/>
                  </a:lnTo>
                  <a:lnTo>
                    <a:pt x="26" y="238"/>
                  </a:lnTo>
                  <a:lnTo>
                    <a:pt x="28" y="236"/>
                  </a:lnTo>
                  <a:lnTo>
                    <a:pt x="28" y="234"/>
                  </a:lnTo>
                  <a:lnTo>
                    <a:pt x="30" y="234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4" y="224"/>
                  </a:lnTo>
                  <a:lnTo>
                    <a:pt x="38" y="214"/>
                  </a:lnTo>
                  <a:lnTo>
                    <a:pt x="38" y="202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0"/>
                  </a:lnTo>
                  <a:lnTo>
                    <a:pt x="34" y="192"/>
                  </a:lnTo>
                  <a:lnTo>
                    <a:pt x="32" y="194"/>
                  </a:lnTo>
                  <a:lnTo>
                    <a:pt x="34" y="194"/>
                  </a:lnTo>
                  <a:lnTo>
                    <a:pt x="36" y="194"/>
                  </a:lnTo>
                  <a:lnTo>
                    <a:pt x="12" y="176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6" y="118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4" y="106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4" y="106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4" y="102"/>
                  </a:lnTo>
                  <a:lnTo>
                    <a:pt x="18" y="98"/>
                  </a:lnTo>
                  <a:lnTo>
                    <a:pt x="24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0" y="84"/>
                  </a:lnTo>
                  <a:lnTo>
                    <a:pt x="42" y="74"/>
                  </a:lnTo>
                  <a:lnTo>
                    <a:pt x="40" y="68"/>
                  </a:lnTo>
                  <a:lnTo>
                    <a:pt x="38" y="64"/>
                  </a:lnTo>
                  <a:lnTo>
                    <a:pt x="40" y="56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50" y="12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78" y="6"/>
                  </a:lnTo>
                  <a:lnTo>
                    <a:pt x="108" y="6"/>
                  </a:lnTo>
                  <a:lnTo>
                    <a:pt x="132" y="8"/>
                  </a:lnTo>
                  <a:lnTo>
                    <a:pt x="148" y="18"/>
                  </a:lnTo>
                  <a:lnTo>
                    <a:pt x="162" y="26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88" y="28"/>
                  </a:lnTo>
                  <a:lnTo>
                    <a:pt x="190" y="28"/>
                  </a:lnTo>
                  <a:lnTo>
                    <a:pt x="192" y="32"/>
                  </a:lnTo>
                  <a:lnTo>
                    <a:pt x="196" y="38"/>
                  </a:lnTo>
                  <a:lnTo>
                    <a:pt x="198" y="42"/>
                  </a:lnTo>
                  <a:lnTo>
                    <a:pt x="202" y="46"/>
                  </a:lnTo>
                  <a:lnTo>
                    <a:pt x="208" y="52"/>
                  </a:lnTo>
                  <a:lnTo>
                    <a:pt x="222" y="64"/>
                  </a:lnTo>
                  <a:lnTo>
                    <a:pt x="230" y="68"/>
                  </a:lnTo>
                  <a:lnTo>
                    <a:pt x="232" y="66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30" y="62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42" y="60"/>
                  </a:lnTo>
                  <a:lnTo>
                    <a:pt x="252" y="58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4" y="62"/>
                  </a:lnTo>
                  <a:lnTo>
                    <a:pt x="254" y="64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78" y="78"/>
                  </a:lnTo>
                  <a:lnTo>
                    <a:pt x="286" y="78"/>
                  </a:lnTo>
                  <a:lnTo>
                    <a:pt x="290" y="74"/>
                  </a:lnTo>
                  <a:lnTo>
                    <a:pt x="294" y="70"/>
                  </a:lnTo>
                  <a:lnTo>
                    <a:pt x="292" y="68"/>
                  </a:lnTo>
                  <a:lnTo>
                    <a:pt x="292" y="70"/>
                  </a:lnTo>
                  <a:lnTo>
                    <a:pt x="302" y="70"/>
                  </a:lnTo>
                  <a:lnTo>
                    <a:pt x="312" y="62"/>
                  </a:lnTo>
                  <a:lnTo>
                    <a:pt x="326" y="58"/>
                  </a:lnTo>
                  <a:lnTo>
                    <a:pt x="332" y="60"/>
                  </a:lnTo>
                  <a:lnTo>
                    <a:pt x="332" y="96"/>
                  </a:lnTo>
                  <a:lnTo>
                    <a:pt x="346" y="106"/>
                  </a:lnTo>
                  <a:lnTo>
                    <a:pt x="368" y="106"/>
                  </a:lnTo>
                  <a:lnTo>
                    <a:pt x="376" y="104"/>
                  </a:lnTo>
                  <a:lnTo>
                    <a:pt x="376" y="102"/>
                  </a:lnTo>
                  <a:lnTo>
                    <a:pt x="374" y="102"/>
                  </a:lnTo>
                  <a:lnTo>
                    <a:pt x="388" y="120"/>
                  </a:lnTo>
                  <a:lnTo>
                    <a:pt x="398" y="130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38"/>
                  </a:lnTo>
                  <a:lnTo>
                    <a:pt x="398" y="150"/>
                  </a:lnTo>
                  <a:lnTo>
                    <a:pt x="398" y="154"/>
                  </a:lnTo>
                  <a:lnTo>
                    <a:pt x="396" y="162"/>
                  </a:lnTo>
                  <a:lnTo>
                    <a:pt x="394" y="164"/>
                  </a:lnTo>
                  <a:lnTo>
                    <a:pt x="394" y="166"/>
                  </a:lnTo>
                  <a:lnTo>
                    <a:pt x="398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82"/>
                  </a:lnTo>
                  <a:lnTo>
                    <a:pt x="400" y="184"/>
                  </a:lnTo>
                  <a:lnTo>
                    <a:pt x="402" y="192"/>
                  </a:lnTo>
                  <a:lnTo>
                    <a:pt x="414" y="198"/>
                  </a:lnTo>
                  <a:lnTo>
                    <a:pt x="414" y="196"/>
                  </a:lnTo>
                  <a:lnTo>
                    <a:pt x="412" y="198"/>
                  </a:lnTo>
                  <a:lnTo>
                    <a:pt x="412" y="196"/>
                  </a:lnTo>
                  <a:lnTo>
                    <a:pt x="412" y="198"/>
                  </a:lnTo>
                  <a:lnTo>
                    <a:pt x="412" y="196"/>
                  </a:lnTo>
                  <a:lnTo>
                    <a:pt x="412" y="198"/>
                  </a:lnTo>
                  <a:lnTo>
                    <a:pt x="414" y="204"/>
                  </a:lnTo>
                  <a:lnTo>
                    <a:pt x="416" y="20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5" name="Freeform 295"/>
            <p:cNvSpPr>
              <a:spLocks/>
            </p:cNvSpPr>
            <p:nvPr/>
          </p:nvSpPr>
          <p:spPr bwMode="auto">
            <a:xfrm>
              <a:off x="2688" y="3712"/>
              <a:ext cx="258" cy="388"/>
            </a:xfrm>
            <a:custGeom>
              <a:avLst/>
              <a:gdLst>
                <a:gd name="T0" fmla="*/ 222 w 258"/>
                <a:gd name="T1" fmla="*/ 198 h 388"/>
                <a:gd name="T2" fmla="*/ 236 w 258"/>
                <a:gd name="T3" fmla="*/ 194 h 388"/>
                <a:gd name="T4" fmla="*/ 252 w 258"/>
                <a:gd name="T5" fmla="*/ 190 h 388"/>
                <a:gd name="T6" fmla="*/ 252 w 258"/>
                <a:gd name="T7" fmla="*/ 178 h 388"/>
                <a:gd name="T8" fmla="*/ 246 w 258"/>
                <a:gd name="T9" fmla="*/ 154 h 388"/>
                <a:gd name="T10" fmla="*/ 248 w 258"/>
                <a:gd name="T11" fmla="*/ 134 h 388"/>
                <a:gd name="T12" fmla="*/ 232 w 258"/>
                <a:gd name="T13" fmla="*/ 108 h 388"/>
                <a:gd name="T14" fmla="*/ 230 w 258"/>
                <a:gd name="T15" fmla="*/ 98 h 388"/>
                <a:gd name="T16" fmla="*/ 226 w 258"/>
                <a:gd name="T17" fmla="*/ 72 h 388"/>
                <a:gd name="T18" fmla="*/ 204 w 258"/>
                <a:gd name="T19" fmla="*/ 14 h 388"/>
                <a:gd name="T20" fmla="*/ 186 w 258"/>
                <a:gd name="T21" fmla="*/ 18 h 388"/>
                <a:gd name="T22" fmla="*/ 190 w 258"/>
                <a:gd name="T23" fmla="*/ 28 h 388"/>
                <a:gd name="T24" fmla="*/ 162 w 258"/>
                <a:gd name="T25" fmla="*/ 30 h 388"/>
                <a:gd name="T26" fmla="*/ 140 w 258"/>
                <a:gd name="T27" fmla="*/ 30 h 388"/>
                <a:gd name="T28" fmla="*/ 120 w 258"/>
                <a:gd name="T29" fmla="*/ 38 h 388"/>
                <a:gd name="T30" fmla="*/ 84 w 258"/>
                <a:gd name="T31" fmla="*/ 46 h 388"/>
                <a:gd name="T32" fmla="*/ 66 w 258"/>
                <a:gd name="T33" fmla="*/ 26 h 388"/>
                <a:gd name="T34" fmla="*/ 60 w 258"/>
                <a:gd name="T35" fmla="*/ 28 h 388"/>
                <a:gd name="T36" fmla="*/ 52 w 258"/>
                <a:gd name="T37" fmla="*/ 42 h 388"/>
                <a:gd name="T38" fmla="*/ 52 w 258"/>
                <a:gd name="T39" fmla="*/ 18 h 388"/>
                <a:gd name="T40" fmla="*/ 28 w 258"/>
                <a:gd name="T41" fmla="*/ 0 h 388"/>
                <a:gd name="T42" fmla="*/ 20 w 258"/>
                <a:gd name="T43" fmla="*/ 34 h 388"/>
                <a:gd name="T44" fmla="*/ 14 w 258"/>
                <a:gd name="T45" fmla="*/ 62 h 388"/>
                <a:gd name="T46" fmla="*/ 16 w 258"/>
                <a:gd name="T47" fmla="*/ 96 h 388"/>
                <a:gd name="T48" fmla="*/ 28 w 258"/>
                <a:gd name="T49" fmla="*/ 100 h 388"/>
                <a:gd name="T50" fmla="*/ 58 w 258"/>
                <a:gd name="T51" fmla="*/ 122 h 388"/>
                <a:gd name="T52" fmla="*/ 42 w 258"/>
                <a:gd name="T53" fmla="*/ 154 h 388"/>
                <a:gd name="T54" fmla="*/ 32 w 258"/>
                <a:gd name="T55" fmla="*/ 194 h 388"/>
                <a:gd name="T56" fmla="*/ 14 w 258"/>
                <a:gd name="T57" fmla="*/ 236 h 388"/>
                <a:gd name="T58" fmla="*/ 6 w 258"/>
                <a:gd name="T59" fmla="*/ 248 h 388"/>
                <a:gd name="T60" fmla="*/ 2 w 258"/>
                <a:gd name="T61" fmla="*/ 258 h 388"/>
                <a:gd name="T62" fmla="*/ 24 w 258"/>
                <a:gd name="T63" fmla="*/ 294 h 388"/>
                <a:gd name="T64" fmla="*/ 28 w 258"/>
                <a:gd name="T65" fmla="*/ 324 h 388"/>
                <a:gd name="T66" fmla="*/ 30 w 258"/>
                <a:gd name="T67" fmla="*/ 342 h 388"/>
                <a:gd name="T68" fmla="*/ 54 w 258"/>
                <a:gd name="T69" fmla="*/ 334 h 388"/>
                <a:gd name="T70" fmla="*/ 78 w 258"/>
                <a:gd name="T71" fmla="*/ 328 h 388"/>
                <a:gd name="T72" fmla="*/ 78 w 258"/>
                <a:gd name="T73" fmla="*/ 352 h 388"/>
                <a:gd name="T74" fmla="*/ 104 w 258"/>
                <a:gd name="T75" fmla="*/ 344 h 388"/>
                <a:gd name="T76" fmla="*/ 134 w 258"/>
                <a:gd name="T77" fmla="*/ 348 h 388"/>
                <a:gd name="T78" fmla="*/ 118 w 258"/>
                <a:gd name="T79" fmla="*/ 368 h 388"/>
                <a:gd name="T80" fmla="*/ 134 w 258"/>
                <a:gd name="T81" fmla="*/ 382 h 388"/>
                <a:gd name="T82" fmla="*/ 168 w 258"/>
                <a:gd name="T83" fmla="*/ 382 h 388"/>
                <a:gd name="T84" fmla="*/ 184 w 258"/>
                <a:gd name="T85" fmla="*/ 362 h 388"/>
                <a:gd name="T86" fmla="*/ 214 w 258"/>
                <a:gd name="T87" fmla="*/ 338 h 388"/>
                <a:gd name="T88" fmla="*/ 236 w 258"/>
                <a:gd name="T89" fmla="*/ 332 h 388"/>
                <a:gd name="T90" fmla="*/ 244 w 258"/>
                <a:gd name="T91" fmla="*/ 314 h 388"/>
                <a:gd name="T92" fmla="*/ 242 w 258"/>
                <a:gd name="T93" fmla="*/ 294 h 388"/>
                <a:gd name="T94" fmla="*/ 216 w 258"/>
                <a:gd name="T95" fmla="*/ 250 h 388"/>
                <a:gd name="T96" fmla="*/ 212 w 258"/>
                <a:gd name="T97" fmla="*/ 218 h 388"/>
                <a:gd name="T98" fmla="*/ 214 w 258"/>
                <a:gd name="T99" fmla="*/ 208 h 3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8"/>
                <a:gd name="T151" fmla="*/ 0 h 388"/>
                <a:gd name="T152" fmla="*/ 258 w 258"/>
                <a:gd name="T153" fmla="*/ 388 h 3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8" h="388">
                  <a:moveTo>
                    <a:pt x="216" y="208"/>
                  </a:moveTo>
                  <a:lnTo>
                    <a:pt x="216" y="208"/>
                  </a:lnTo>
                  <a:lnTo>
                    <a:pt x="218" y="202"/>
                  </a:lnTo>
                  <a:lnTo>
                    <a:pt x="222" y="198"/>
                  </a:lnTo>
                  <a:lnTo>
                    <a:pt x="226" y="196"/>
                  </a:lnTo>
                  <a:lnTo>
                    <a:pt x="230" y="196"/>
                  </a:lnTo>
                  <a:lnTo>
                    <a:pt x="236" y="194"/>
                  </a:lnTo>
                  <a:lnTo>
                    <a:pt x="240" y="192"/>
                  </a:lnTo>
                  <a:lnTo>
                    <a:pt x="246" y="190"/>
                  </a:lnTo>
                  <a:lnTo>
                    <a:pt x="252" y="190"/>
                  </a:lnTo>
                  <a:lnTo>
                    <a:pt x="256" y="188"/>
                  </a:lnTo>
                  <a:lnTo>
                    <a:pt x="258" y="186"/>
                  </a:lnTo>
                  <a:lnTo>
                    <a:pt x="252" y="178"/>
                  </a:lnTo>
                  <a:lnTo>
                    <a:pt x="246" y="170"/>
                  </a:lnTo>
                  <a:lnTo>
                    <a:pt x="244" y="164"/>
                  </a:lnTo>
                  <a:lnTo>
                    <a:pt x="246" y="154"/>
                  </a:lnTo>
                  <a:lnTo>
                    <a:pt x="248" y="148"/>
                  </a:lnTo>
                  <a:lnTo>
                    <a:pt x="248" y="140"/>
                  </a:lnTo>
                  <a:lnTo>
                    <a:pt x="248" y="134"/>
                  </a:lnTo>
                  <a:lnTo>
                    <a:pt x="240" y="124"/>
                  </a:lnTo>
                  <a:lnTo>
                    <a:pt x="234" y="116"/>
                  </a:lnTo>
                  <a:lnTo>
                    <a:pt x="232" y="108"/>
                  </a:lnTo>
                  <a:lnTo>
                    <a:pt x="232" y="102"/>
                  </a:lnTo>
                  <a:lnTo>
                    <a:pt x="230" y="98"/>
                  </a:lnTo>
                  <a:lnTo>
                    <a:pt x="230" y="94"/>
                  </a:lnTo>
                  <a:lnTo>
                    <a:pt x="226" y="72"/>
                  </a:lnTo>
                  <a:lnTo>
                    <a:pt x="222" y="62"/>
                  </a:lnTo>
                  <a:lnTo>
                    <a:pt x="220" y="58"/>
                  </a:lnTo>
                  <a:lnTo>
                    <a:pt x="202" y="26"/>
                  </a:lnTo>
                  <a:lnTo>
                    <a:pt x="204" y="14"/>
                  </a:lnTo>
                  <a:lnTo>
                    <a:pt x="198" y="12"/>
                  </a:lnTo>
                  <a:lnTo>
                    <a:pt x="192" y="16"/>
                  </a:lnTo>
                  <a:lnTo>
                    <a:pt x="186" y="18"/>
                  </a:lnTo>
                  <a:lnTo>
                    <a:pt x="184" y="22"/>
                  </a:lnTo>
                  <a:lnTo>
                    <a:pt x="186" y="26"/>
                  </a:lnTo>
                  <a:lnTo>
                    <a:pt x="190" y="28"/>
                  </a:lnTo>
                  <a:lnTo>
                    <a:pt x="184" y="28"/>
                  </a:lnTo>
                  <a:lnTo>
                    <a:pt x="162" y="30"/>
                  </a:lnTo>
                  <a:lnTo>
                    <a:pt x="148" y="30"/>
                  </a:lnTo>
                  <a:lnTo>
                    <a:pt x="140" y="30"/>
                  </a:lnTo>
                  <a:lnTo>
                    <a:pt x="132" y="34"/>
                  </a:lnTo>
                  <a:lnTo>
                    <a:pt x="120" y="38"/>
                  </a:lnTo>
                  <a:lnTo>
                    <a:pt x="94" y="54"/>
                  </a:lnTo>
                  <a:lnTo>
                    <a:pt x="84" y="46"/>
                  </a:lnTo>
                  <a:lnTo>
                    <a:pt x="70" y="36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2" y="26"/>
                  </a:lnTo>
                  <a:lnTo>
                    <a:pt x="60" y="28"/>
                  </a:lnTo>
                  <a:lnTo>
                    <a:pt x="56" y="40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28" y="0"/>
                  </a:lnTo>
                  <a:lnTo>
                    <a:pt x="24" y="18"/>
                  </a:lnTo>
                  <a:lnTo>
                    <a:pt x="22" y="26"/>
                  </a:lnTo>
                  <a:lnTo>
                    <a:pt x="20" y="34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4" y="62"/>
                  </a:lnTo>
                  <a:lnTo>
                    <a:pt x="10" y="74"/>
                  </a:lnTo>
                  <a:lnTo>
                    <a:pt x="22" y="76"/>
                  </a:lnTo>
                  <a:lnTo>
                    <a:pt x="16" y="96"/>
                  </a:lnTo>
                  <a:lnTo>
                    <a:pt x="20" y="100"/>
                  </a:lnTo>
                  <a:lnTo>
                    <a:pt x="24" y="102"/>
                  </a:lnTo>
                  <a:lnTo>
                    <a:pt x="28" y="100"/>
                  </a:lnTo>
                  <a:lnTo>
                    <a:pt x="36" y="96"/>
                  </a:lnTo>
                  <a:lnTo>
                    <a:pt x="40" y="92"/>
                  </a:lnTo>
                  <a:lnTo>
                    <a:pt x="44" y="102"/>
                  </a:lnTo>
                  <a:lnTo>
                    <a:pt x="58" y="122"/>
                  </a:lnTo>
                  <a:lnTo>
                    <a:pt x="60" y="148"/>
                  </a:lnTo>
                  <a:lnTo>
                    <a:pt x="54" y="154"/>
                  </a:lnTo>
                  <a:lnTo>
                    <a:pt x="42" y="154"/>
                  </a:lnTo>
                  <a:lnTo>
                    <a:pt x="38" y="152"/>
                  </a:lnTo>
                  <a:lnTo>
                    <a:pt x="38" y="166"/>
                  </a:lnTo>
                  <a:lnTo>
                    <a:pt x="32" y="178"/>
                  </a:lnTo>
                  <a:lnTo>
                    <a:pt x="32" y="194"/>
                  </a:lnTo>
                  <a:lnTo>
                    <a:pt x="22" y="206"/>
                  </a:lnTo>
                  <a:lnTo>
                    <a:pt x="16" y="220"/>
                  </a:lnTo>
                  <a:lnTo>
                    <a:pt x="14" y="236"/>
                  </a:lnTo>
                  <a:lnTo>
                    <a:pt x="12" y="242"/>
                  </a:lnTo>
                  <a:lnTo>
                    <a:pt x="10" y="246"/>
                  </a:lnTo>
                  <a:lnTo>
                    <a:pt x="6" y="248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14" y="258"/>
                  </a:lnTo>
                  <a:lnTo>
                    <a:pt x="18" y="264"/>
                  </a:lnTo>
                  <a:lnTo>
                    <a:pt x="24" y="268"/>
                  </a:lnTo>
                  <a:lnTo>
                    <a:pt x="24" y="294"/>
                  </a:lnTo>
                  <a:lnTo>
                    <a:pt x="34" y="304"/>
                  </a:lnTo>
                  <a:lnTo>
                    <a:pt x="28" y="308"/>
                  </a:lnTo>
                  <a:lnTo>
                    <a:pt x="34" y="318"/>
                  </a:lnTo>
                  <a:lnTo>
                    <a:pt x="28" y="324"/>
                  </a:lnTo>
                  <a:lnTo>
                    <a:pt x="24" y="328"/>
                  </a:lnTo>
                  <a:lnTo>
                    <a:pt x="28" y="334"/>
                  </a:lnTo>
                  <a:lnTo>
                    <a:pt x="28" y="342"/>
                  </a:lnTo>
                  <a:lnTo>
                    <a:pt x="30" y="342"/>
                  </a:lnTo>
                  <a:lnTo>
                    <a:pt x="44" y="338"/>
                  </a:lnTo>
                  <a:lnTo>
                    <a:pt x="48" y="344"/>
                  </a:lnTo>
                  <a:lnTo>
                    <a:pt x="54" y="338"/>
                  </a:lnTo>
                  <a:lnTo>
                    <a:pt x="54" y="334"/>
                  </a:lnTo>
                  <a:lnTo>
                    <a:pt x="68" y="334"/>
                  </a:lnTo>
                  <a:lnTo>
                    <a:pt x="68" y="324"/>
                  </a:lnTo>
                  <a:lnTo>
                    <a:pt x="74" y="324"/>
                  </a:lnTo>
                  <a:lnTo>
                    <a:pt x="78" y="328"/>
                  </a:lnTo>
                  <a:lnTo>
                    <a:pt x="78" y="338"/>
                  </a:lnTo>
                  <a:lnTo>
                    <a:pt x="84" y="338"/>
                  </a:lnTo>
                  <a:lnTo>
                    <a:pt x="78" y="348"/>
                  </a:lnTo>
                  <a:lnTo>
                    <a:pt x="78" y="352"/>
                  </a:lnTo>
                  <a:lnTo>
                    <a:pt x="94" y="352"/>
                  </a:lnTo>
                  <a:lnTo>
                    <a:pt x="88" y="348"/>
                  </a:lnTo>
                  <a:lnTo>
                    <a:pt x="84" y="344"/>
                  </a:lnTo>
                  <a:lnTo>
                    <a:pt x="104" y="344"/>
                  </a:lnTo>
                  <a:lnTo>
                    <a:pt x="114" y="352"/>
                  </a:lnTo>
                  <a:lnTo>
                    <a:pt x="124" y="352"/>
                  </a:lnTo>
                  <a:lnTo>
                    <a:pt x="128" y="348"/>
                  </a:lnTo>
                  <a:lnTo>
                    <a:pt x="134" y="348"/>
                  </a:lnTo>
                  <a:lnTo>
                    <a:pt x="134" y="358"/>
                  </a:lnTo>
                  <a:lnTo>
                    <a:pt x="128" y="358"/>
                  </a:lnTo>
                  <a:lnTo>
                    <a:pt x="124" y="362"/>
                  </a:lnTo>
                  <a:lnTo>
                    <a:pt x="118" y="368"/>
                  </a:lnTo>
                  <a:lnTo>
                    <a:pt x="118" y="382"/>
                  </a:lnTo>
                  <a:lnTo>
                    <a:pt x="124" y="388"/>
                  </a:lnTo>
                  <a:lnTo>
                    <a:pt x="128" y="388"/>
                  </a:lnTo>
                  <a:lnTo>
                    <a:pt x="134" y="382"/>
                  </a:lnTo>
                  <a:lnTo>
                    <a:pt x="144" y="378"/>
                  </a:lnTo>
                  <a:lnTo>
                    <a:pt x="158" y="378"/>
                  </a:lnTo>
                  <a:lnTo>
                    <a:pt x="158" y="382"/>
                  </a:lnTo>
                  <a:lnTo>
                    <a:pt x="168" y="382"/>
                  </a:lnTo>
                  <a:lnTo>
                    <a:pt x="164" y="378"/>
                  </a:lnTo>
                  <a:lnTo>
                    <a:pt x="168" y="372"/>
                  </a:lnTo>
                  <a:lnTo>
                    <a:pt x="174" y="372"/>
                  </a:lnTo>
                  <a:lnTo>
                    <a:pt x="184" y="362"/>
                  </a:lnTo>
                  <a:lnTo>
                    <a:pt x="194" y="358"/>
                  </a:lnTo>
                  <a:lnTo>
                    <a:pt x="204" y="352"/>
                  </a:lnTo>
                  <a:lnTo>
                    <a:pt x="208" y="344"/>
                  </a:lnTo>
                  <a:lnTo>
                    <a:pt x="214" y="338"/>
                  </a:lnTo>
                  <a:lnTo>
                    <a:pt x="234" y="338"/>
                  </a:lnTo>
                  <a:lnTo>
                    <a:pt x="234" y="334"/>
                  </a:lnTo>
                  <a:lnTo>
                    <a:pt x="236" y="332"/>
                  </a:lnTo>
                  <a:lnTo>
                    <a:pt x="238" y="332"/>
                  </a:lnTo>
                  <a:lnTo>
                    <a:pt x="242" y="324"/>
                  </a:lnTo>
                  <a:lnTo>
                    <a:pt x="244" y="314"/>
                  </a:lnTo>
                  <a:lnTo>
                    <a:pt x="244" y="302"/>
                  </a:lnTo>
                  <a:lnTo>
                    <a:pt x="244" y="292"/>
                  </a:lnTo>
                  <a:lnTo>
                    <a:pt x="242" y="294"/>
                  </a:lnTo>
                  <a:lnTo>
                    <a:pt x="218" y="276"/>
                  </a:lnTo>
                  <a:lnTo>
                    <a:pt x="216" y="256"/>
                  </a:lnTo>
                  <a:lnTo>
                    <a:pt x="216" y="250"/>
                  </a:lnTo>
                  <a:lnTo>
                    <a:pt x="216" y="240"/>
                  </a:lnTo>
                  <a:lnTo>
                    <a:pt x="212" y="218"/>
                  </a:lnTo>
                  <a:lnTo>
                    <a:pt x="210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6" name="Freeform 296"/>
            <p:cNvSpPr>
              <a:spLocks/>
            </p:cNvSpPr>
            <p:nvPr/>
          </p:nvSpPr>
          <p:spPr bwMode="auto">
            <a:xfrm>
              <a:off x="2686" y="3710"/>
              <a:ext cx="262" cy="392"/>
            </a:xfrm>
            <a:custGeom>
              <a:avLst/>
              <a:gdLst>
                <a:gd name="T0" fmla="*/ 238 w 262"/>
                <a:gd name="T1" fmla="*/ 198 h 392"/>
                <a:gd name="T2" fmla="*/ 252 w 262"/>
                <a:gd name="T3" fmla="*/ 176 h 392"/>
                <a:gd name="T4" fmla="*/ 252 w 262"/>
                <a:gd name="T5" fmla="*/ 136 h 392"/>
                <a:gd name="T6" fmla="*/ 234 w 262"/>
                <a:gd name="T7" fmla="*/ 104 h 392"/>
                <a:gd name="T8" fmla="*/ 224 w 262"/>
                <a:gd name="T9" fmla="*/ 60 h 392"/>
                <a:gd name="T10" fmla="*/ 184 w 262"/>
                <a:gd name="T11" fmla="*/ 24 h 392"/>
                <a:gd name="T12" fmla="*/ 190 w 262"/>
                <a:gd name="T13" fmla="*/ 32 h 392"/>
                <a:gd name="T14" fmla="*/ 192 w 262"/>
                <a:gd name="T15" fmla="*/ 30 h 392"/>
                <a:gd name="T16" fmla="*/ 186 w 262"/>
                <a:gd name="T17" fmla="*/ 28 h 392"/>
                <a:gd name="T18" fmla="*/ 134 w 262"/>
                <a:gd name="T19" fmla="*/ 34 h 392"/>
                <a:gd name="T20" fmla="*/ 72 w 262"/>
                <a:gd name="T21" fmla="*/ 38 h 392"/>
                <a:gd name="T22" fmla="*/ 64 w 262"/>
                <a:gd name="T23" fmla="*/ 26 h 392"/>
                <a:gd name="T24" fmla="*/ 54 w 262"/>
                <a:gd name="T25" fmla="*/ 54 h 392"/>
                <a:gd name="T26" fmla="*/ 56 w 262"/>
                <a:gd name="T27" fmla="*/ 52 h 392"/>
                <a:gd name="T28" fmla="*/ 56 w 262"/>
                <a:gd name="T29" fmla="*/ 54 h 392"/>
                <a:gd name="T30" fmla="*/ 50 w 262"/>
                <a:gd name="T31" fmla="*/ 10 h 392"/>
                <a:gd name="T32" fmla="*/ 16 w 262"/>
                <a:gd name="T33" fmla="*/ 46 h 392"/>
                <a:gd name="T34" fmla="*/ 28 w 262"/>
                <a:gd name="T35" fmla="*/ 106 h 392"/>
                <a:gd name="T36" fmla="*/ 56 w 262"/>
                <a:gd name="T37" fmla="*/ 156 h 392"/>
                <a:gd name="T38" fmla="*/ 22 w 262"/>
                <a:gd name="T39" fmla="*/ 208 h 392"/>
                <a:gd name="T40" fmla="*/ 4 w 262"/>
                <a:gd name="T41" fmla="*/ 252 h 392"/>
                <a:gd name="T42" fmla="*/ 30 w 262"/>
                <a:gd name="T43" fmla="*/ 308 h 392"/>
                <a:gd name="T44" fmla="*/ 50 w 262"/>
                <a:gd name="T45" fmla="*/ 346 h 392"/>
                <a:gd name="T46" fmla="*/ 78 w 262"/>
                <a:gd name="T47" fmla="*/ 350 h 392"/>
                <a:gd name="T48" fmla="*/ 130 w 262"/>
                <a:gd name="T49" fmla="*/ 358 h 392"/>
                <a:gd name="T50" fmla="*/ 158 w 262"/>
                <a:gd name="T51" fmla="*/ 384 h 392"/>
                <a:gd name="T52" fmla="*/ 236 w 262"/>
                <a:gd name="T53" fmla="*/ 342 h 392"/>
                <a:gd name="T54" fmla="*/ 242 w 262"/>
                <a:gd name="T55" fmla="*/ 336 h 392"/>
                <a:gd name="T56" fmla="*/ 246 w 262"/>
                <a:gd name="T57" fmla="*/ 292 h 392"/>
                <a:gd name="T58" fmla="*/ 220 w 262"/>
                <a:gd name="T59" fmla="*/ 252 h 392"/>
                <a:gd name="T60" fmla="*/ 216 w 262"/>
                <a:gd name="T61" fmla="*/ 210 h 392"/>
                <a:gd name="T62" fmla="*/ 216 w 262"/>
                <a:gd name="T63" fmla="*/ 212 h 392"/>
                <a:gd name="T64" fmla="*/ 212 w 262"/>
                <a:gd name="T65" fmla="*/ 206 h 392"/>
                <a:gd name="T66" fmla="*/ 218 w 262"/>
                <a:gd name="T67" fmla="*/ 280 h 392"/>
                <a:gd name="T68" fmla="*/ 246 w 262"/>
                <a:gd name="T69" fmla="*/ 296 h 392"/>
                <a:gd name="T70" fmla="*/ 244 w 262"/>
                <a:gd name="T71" fmla="*/ 296 h 392"/>
                <a:gd name="T72" fmla="*/ 238 w 262"/>
                <a:gd name="T73" fmla="*/ 334 h 392"/>
                <a:gd name="T74" fmla="*/ 208 w 262"/>
                <a:gd name="T75" fmla="*/ 344 h 392"/>
                <a:gd name="T76" fmla="*/ 144 w 262"/>
                <a:gd name="T77" fmla="*/ 378 h 392"/>
                <a:gd name="T78" fmla="*/ 130 w 262"/>
                <a:gd name="T79" fmla="*/ 348 h 392"/>
                <a:gd name="T80" fmla="*/ 82 w 262"/>
                <a:gd name="T81" fmla="*/ 330 h 392"/>
                <a:gd name="T82" fmla="*/ 30 w 262"/>
                <a:gd name="T83" fmla="*/ 344 h 392"/>
                <a:gd name="T84" fmla="*/ 28 w 262"/>
                <a:gd name="T85" fmla="*/ 270 h 392"/>
                <a:gd name="T86" fmla="*/ 6 w 262"/>
                <a:gd name="T87" fmla="*/ 254 h 392"/>
                <a:gd name="T88" fmla="*/ 42 w 262"/>
                <a:gd name="T89" fmla="*/ 170 h 392"/>
                <a:gd name="T90" fmla="*/ 40 w 262"/>
                <a:gd name="T91" fmla="*/ 94 h 392"/>
                <a:gd name="T92" fmla="*/ 18 w 262"/>
                <a:gd name="T93" fmla="*/ 98 h 392"/>
                <a:gd name="T94" fmla="*/ 22 w 262"/>
                <a:gd name="T95" fmla="*/ 36 h 392"/>
                <a:gd name="T96" fmla="*/ 50 w 262"/>
                <a:gd name="T97" fmla="*/ 18 h 392"/>
                <a:gd name="T98" fmla="*/ 54 w 262"/>
                <a:gd name="T99" fmla="*/ 56 h 392"/>
                <a:gd name="T100" fmla="*/ 66 w 262"/>
                <a:gd name="T101" fmla="*/ 28 h 392"/>
                <a:gd name="T102" fmla="*/ 70 w 262"/>
                <a:gd name="T103" fmla="*/ 36 h 392"/>
                <a:gd name="T104" fmla="*/ 94 w 262"/>
                <a:gd name="T105" fmla="*/ 58 h 392"/>
                <a:gd name="T106" fmla="*/ 142 w 262"/>
                <a:gd name="T107" fmla="*/ 34 h 392"/>
                <a:gd name="T108" fmla="*/ 194 w 262"/>
                <a:gd name="T109" fmla="*/ 28 h 392"/>
                <a:gd name="T110" fmla="*/ 200 w 262"/>
                <a:gd name="T111" fmla="*/ 18 h 392"/>
                <a:gd name="T112" fmla="*/ 226 w 262"/>
                <a:gd name="T113" fmla="*/ 76 h 392"/>
                <a:gd name="T114" fmla="*/ 234 w 262"/>
                <a:gd name="T115" fmla="*/ 118 h 392"/>
                <a:gd name="T116" fmla="*/ 244 w 262"/>
                <a:gd name="T117" fmla="*/ 166 h 392"/>
                <a:gd name="T118" fmla="*/ 248 w 262"/>
                <a:gd name="T119" fmla="*/ 190 h 392"/>
                <a:gd name="T120" fmla="*/ 220 w 262"/>
                <a:gd name="T121" fmla="*/ 210 h 3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2"/>
                <a:gd name="T184" fmla="*/ 0 h 392"/>
                <a:gd name="T185" fmla="*/ 262 w 262"/>
                <a:gd name="T186" fmla="*/ 392 h 3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2" h="392">
                  <a:moveTo>
                    <a:pt x="218" y="210"/>
                  </a:moveTo>
                  <a:lnTo>
                    <a:pt x="220" y="212"/>
                  </a:lnTo>
                  <a:lnTo>
                    <a:pt x="220" y="210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4" y="200"/>
                  </a:lnTo>
                  <a:lnTo>
                    <a:pt x="238" y="198"/>
                  </a:lnTo>
                  <a:lnTo>
                    <a:pt x="242" y="196"/>
                  </a:lnTo>
                  <a:lnTo>
                    <a:pt x="248" y="194"/>
                  </a:lnTo>
                  <a:lnTo>
                    <a:pt x="254" y="194"/>
                  </a:lnTo>
                  <a:lnTo>
                    <a:pt x="258" y="192"/>
                  </a:lnTo>
                  <a:lnTo>
                    <a:pt x="262" y="190"/>
                  </a:lnTo>
                  <a:lnTo>
                    <a:pt x="262" y="188"/>
                  </a:lnTo>
                  <a:lnTo>
                    <a:pt x="260" y="186"/>
                  </a:lnTo>
                  <a:lnTo>
                    <a:pt x="252" y="176"/>
                  </a:lnTo>
                  <a:lnTo>
                    <a:pt x="250" y="170"/>
                  </a:lnTo>
                  <a:lnTo>
                    <a:pt x="248" y="166"/>
                  </a:lnTo>
                  <a:lnTo>
                    <a:pt x="250" y="158"/>
                  </a:lnTo>
                  <a:lnTo>
                    <a:pt x="252" y="152"/>
                  </a:lnTo>
                  <a:lnTo>
                    <a:pt x="252" y="142"/>
                  </a:lnTo>
                  <a:lnTo>
                    <a:pt x="252" y="136"/>
                  </a:lnTo>
                  <a:lnTo>
                    <a:pt x="250" y="132"/>
                  </a:lnTo>
                  <a:lnTo>
                    <a:pt x="240" y="120"/>
                  </a:lnTo>
                  <a:lnTo>
                    <a:pt x="238" y="114"/>
                  </a:lnTo>
                  <a:lnTo>
                    <a:pt x="236" y="110"/>
                  </a:lnTo>
                  <a:lnTo>
                    <a:pt x="234" y="104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4" y="100"/>
                  </a:lnTo>
                  <a:lnTo>
                    <a:pt x="234" y="96"/>
                  </a:lnTo>
                  <a:lnTo>
                    <a:pt x="230" y="74"/>
                  </a:lnTo>
                  <a:lnTo>
                    <a:pt x="226" y="64"/>
                  </a:lnTo>
                  <a:lnTo>
                    <a:pt x="224" y="60"/>
                  </a:lnTo>
                  <a:lnTo>
                    <a:pt x="222" y="60"/>
                  </a:lnTo>
                  <a:lnTo>
                    <a:pt x="224" y="60"/>
                  </a:lnTo>
                  <a:lnTo>
                    <a:pt x="206" y="28"/>
                  </a:lnTo>
                  <a:lnTo>
                    <a:pt x="208" y="16"/>
                  </a:lnTo>
                  <a:lnTo>
                    <a:pt x="200" y="12"/>
                  </a:lnTo>
                  <a:lnTo>
                    <a:pt x="192" y="16"/>
                  </a:lnTo>
                  <a:lnTo>
                    <a:pt x="186" y="20"/>
                  </a:lnTo>
                  <a:lnTo>
                    <a:pt x="184" y="22"/>
                  </a:lnTo>
                  <a:lnTo>
                    <a:pt x="184" y="24"/>
                  </a:lnTo>
                  <a:lnTo>
                    <a:pt x="186" y="28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0" y="32"/>
                  </a:lnTo>
                  <a:lnTo>
                    <a:pt x="192" y="30"/>
                  </a:lnTo>
                  <a:lnTo>
                    <a:pt x="190" y="30"/>
                  </a:lnTo>
                  <a:lnTo>
                    <a:pt x="190" y="32"/>
                  </a:lnTo>
                  <a:lnTo>
                    <a:pt x="192" y="30"/>
                  </a:lnTo>
                  <a:lnTo>
                    <a:pt x="190" y="30"/>
                  </a:lnTo>
                  <a:lnTo>
                    <a:pt x="192" y="30"/>
                  </a:lnTo>
                  <a:lnTo>
                    <a:pt x="190" y="28"/>
                  </a:lnTo>
                  <a:lnTo>
                    <a:pt x="190" y="30"/>
                  </a:lnTo>
                  <a:lnTo>
                    <a:pt x="192" y="30"/>
                  </a:lnTo>
                  <a:lnTo>
                    <a:pt x="190" y="28"/>
                  </a:lnTo>
                  <a:lnTo>
                    <a:pt x="192" y="30"/>
                  </a:lnTo>
                  <a:lnTo>
                    <a:pt x="192" y="28"/>
                  </a:lnTo>
                  <a:lnTo>
                    <a:pt x="190" y="28"/>
                  </a:lnTo>
                  <a:lnTo>
                    <a:pt x="192" y="30"/>
                  </a:lnTo>
                  <a:lnTo>
                    <a:pt x="192" y="28"/>
                  </a:lnTo>
                  <a:lnTo>
                    <a:pt x="186" y="28"/>
                  </a:lnTo>
                  <a:lnTo>
                    <a:pt x="170" y="30"/>
                  </a:lnTo>
                  <a:lnTo>
                    <a:pt x="164" y="30"/>
                  </a:lnTo>
                  <a:lnTo>
                    <a:pt x="150" y="30"/>
                  </a:lnTo>
                  <a:lnTo>
                    <a:pt x="142" y="30"/>
                  </a:lnTo>
                  <a:lnTo>
                    <a:pt x="134" y="34"/>
                  </a:lnTo>
                  <a:lnTo>
                    <a:pt x="120" y="40"/>
                  </a:lnTo>
                  <a:lnTo>
                    <a:pt x="106" y="48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88" y="4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2" y="32"/>
                  </a:lnTo>
                  <a:lnTo>
                    <a:pt x="72" y="28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64" y="26"/>
                  </a:lnTo>
                  <a:lnTo>
                    <a:pt x="60" y="30"/>
                  </a:lnTo>
                  <a:lnTo>
                    <a:pt x="56" y="38"/>
                  </a:lnTo>
                  <a:lnTo>
                    <a:pt x="54" y="46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0"/>
                  </a:lnTo>
                  <a:lnTo>
                    <a:pt x="56" y="44"/>
                  </a:lnTo>
                  <a:lnTo>
                    <a:pt x="56" y="32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28" y="0"/>
                  </a:lnTo>
                  <a:lnTo>
                    <a:pt x="24" y="2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8" y="40"/>
                  </a:lnTo>
                  <a:lnTo>
                    <a:pt x="16" y="4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62"/>
                  </a:lnTo>
                  <a:lnTo>
                    <a:pt x="10" y="78"/>
                  </a:lnTo>
                  <a:lnTo>
                    <a:pt x="22" y="80"/>
                  </a:lnTo>
                  <a:lnTo>
                    <a:pt x="16" y="100"/>
                  </a:lnTo>
                  <a:lnTo>
                    <a:pt x="20" y="102"/>
                  </a:lnTo>
                  <a:lnTo>
                    <a:pt x="24" y="104"/>
                  </a:lnTo>
                  <a:lnTo>
                    <a:pt x="28" y="106"/>
                  </a:lnTo>
                  <a:lnTo>
                    <a:pt x="30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0" y="96"/>
                  </a:lnTo>
                  <a:lnTo>
                    <a:pt x="44" y="106"/>
                  </a:lnTo>
                  <a:lnTo>
                    <a:pt x="58" y="126"/>
                  </a:lnTo>
                  <a:lnTo>
                    <a:pt x="60" y="150"/>
                  </a:lnTo>
                  <a:lnTo>
                    <a:pt x="54" y="156"/>
                  </a:lnTo>
                  <a:lnTo>
                    <a:pt x="56" y="156"/>
                  </a:lnTo>
                  <a:lnTo>
                    <a:pt x="56" y="154"/>
                  </a:lnTo>
                  <a:lnTo>
                    <a:pt x="44" y="154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68"/>
                  </a:lnTo>
                  <a:lnTo>
                    <a:pt x="32" y="180"/>
                  </a:lnTo>
                  <a:lnTo>
                    <a:pt x="32" y="196"/>
                  </a:lnTo>
                  <a:lnTo>
                    <a:pt x="22" y="208"/>
                  </a:lnTo>
                  <a:lnTo>
                    <a:pt x="16" y="222"/>
                  </a:lnTo>
                  <a:lnTo>
                    <a:pt x="14" y="238"/>
                  </a:lnTo>
                  <a:lnTo>
                    <a:pt x="16" y="238"/>
                  </a:lnTo>
                  <a:lnTo>
                    <a:pt x="14" y="238"/>
                  </a:lnTo>
                  <a:lnTo>
                    <a:pt x="12" y="244"/>
                  </a:lnTo>
                  <a:lnTo>
                    <a:pt x="10" y="248"/>
                  </a:lnTo>
                  <a:lnTo>
                    <a:pt x="8" y="248"/>
                  </a:lnTo>
                  <a:lnTo>
                    <a:pt x="4" y="252"/>
                  </a:lnTo>
                  <a:lnTo>
                    <a:pt x="0" y="256"/>
                  </a:lnTo>
                  <a:lnTo>
                    <a:pt x="0" y="258"/>
                  </a:lnTo>
                  <a:lnTo>
                    <a:pt x="2" y="260"/>
                  </a:lnTo>
                  <a:lnTo>
                    <a:pt x="2" y="262"/>
                  </a:lnTo>
                  <a:lnTo>
                    <a:pt x="16" y="262"/>
                  </a:lnTo>
                  <a:lnTo>
                    <a:pt x="20" y="266"/>
                  </a:lnTo>
                  <a:lnTo>
                    <a:pt x="24" y="272"/>
                  </a:lnTo>
                  <a:lnTo>
                    <a:pt x="24" y="296"/>
                  </a:lnTo>
                  <a:lnTo>
                    <a:pt x="32" y="306"/>
                  </a:lnTo>
                  <a:lnTo>
                    <a:pt x="30" y="308"/>
                  </a:lnTo>
                  <a:lnTo>
                    <a:pt x="28" y="310"/>
                  </a:lnTo>
                  <a:lnTo>
                    <a:pt x="34" y="320"/>
                  </a:lnTo>
                  <a:lnTo>
                    <a:pt x="30" y="324"/>
                  </a:lnTo>
                  <a:lnTo>
                    <a:pt x="24" y="328"/>
                  </a:lnTo>
                  <a:lnTo>
                    <a:pt x="22" y="330"/>
                  </a:lnTo>
                  <a:lnTo>
                    <a:pt x="28" y="336"/>
                  </a:lnTo>
                  <a:lnTo>
                    <a:pt x="28" y="344"/>
                  </a:lnTo>
                  <a:lnTo>
                    <a:pt x="28" y="346"/>
                  </a:lnTo>
                  <a:lnTo>
                    <a:pt x="32" y="346"/>
                  </a:lnTo>
                  <a:lnTo>
                    <a:pt x="46" y="342"/>
                  </a:lnTo>
                  <a:lnTo>
                    <a:pt x="50" y="346"/>
                  </a:lnTo>
                  <a:lnTo>
                    <a:pt x="50" y="348"/>
                  </a:lnTo>
                  <a:lnTo>
                    <a:pt x="58" y="340"/>
                  </a:lnTo>
                  <a:lnTo>
                    <a:pt x="58" y="338"/>
                  </a:lnTo>
                  <a:lnTo>
                    <a:pt x="72" y="338"/>
                  </a:lnTo>
                  <a:lnTo>
                    <a:pt x="72" y="328"/>
                  </a:lnTo>
                  <a:lnTo>
                    <a:pt x="74" y="328"/>
                  </a:lnTo>
                  <a:lnTo>
                    <a:pt x="78" y="330"/>
                  </a:lnTo>
                  <a:lnTo>
                    <a:pt x="78" y="340"/>
                  </a:lnTo>
                  <a:lnTo>
                    <a:pt x="78" y="342"/>
                  </a:lnTo>
                  <a:lnTo>
                    <a:pt x="82" y="342"/>
                  </a:lnTo>
                  <a:lnTo>
                    <a:pt x="78" y="350"/>
                  </a:lnTo>
                  <a:lnTo>
                    <a:pt x="78" y="354"/>
                  </a:lnTo>
                  <a:lnTo>
                    <a:pt x="78" y="356"/>
                  </a:lnTo>
                  <a:lnTo>
                    <a:pt x="100" y="356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104" y="348"/>
                  </a:lnTo>
                  <a:lnTo>
                    <a:pt x="114" y="356"/>
                  </a:lnTo>
                  <a:lnTo>
                    <a:pt x="126" y="356"/>
                  </a:lnTo>
                  <a:lnTo>
                    <a:pt x="132" y="352"/>
                  </a:lnTo>
                  <a:lnTo>
                    <a:pt x="134" y="352"/>
                  </a:lnTo>
                  <a:lnTo>
                    <a:pt x="134" y="358"/>
                  </a:lnTo>
                  <a:lnTo>
                    <a:pt x="130" y="358"/>
                  </a:lnTo>
                  <a:lnTo>
                    <a:pt x="124" y="364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8" y="386"/>
                  </a:lnTo>
                  <a:lnTo>
                    <a:pt x="124" y="392"/>
                  </a:lnTo>
                  <a:lnTo>
                    <a:pt x="130" y="392"/>
                  </a:lnTo>
                  <a:lnTo>
                    <a:pt x="132" y="392"/>
                  </a:lnTo>
                  <a:lnTo>
                    <a:pt x="136" y="386"/>
                  </a:lnTo>
                  <a:lnTo>
                    <a:pt x="146" y="382"/>
                  </a:lnTo>
                  <a:lnTo>
                    <a:pt x="158" y="382"/>
                  </a:lnTo>
                  <a:lnTo>
                    <a:pt x="158" y="384"/>
                  </a:lnTo>
                  <a:lnTo>
                    <a:pt x="158" y="386"/>
                  </a:lnTo>
                  <a:lnTo>
                    <a:pt x="176" y="386"/>
                  </a:lnTo>
                  <a:lnTo>
                    <a:pt x="168" y="380"/>
                  </a:lnTo>
                  <a:lnTo>
                    <a:pt x="172" y="376"/>
                  </a:lnTo>
                  <a:lnTo>
                    <a:pt x="176" y="376"/>
                  </a:lnTo>
                  <a:lnTo>
                    <a:pt x="186" y="366"/>
                  </a:lnTo>
                  <a:lnTo>
                    <a:pt x="196" y="362"/>
                  </a:lnTo>
                  <a:lnTo>
                    <a:pt x="206" y="356"/>
                  </a:lnTo>
                  <a:lnTo>
                    <a:pt x="212" y="346"/>
                  </a:lnTo>
                  <a:lnTo>
                    <a:pt x="216" y="342"/>
                  </a:lnTo>
                  <a:lnTo>
                    <a:pt x="236" y="342"/>
                  </a:lnTo>
                  <a:lnTo>
                    <a:pt x="236" y="340"/>
                  </a:lnTo>
                  <a:lnTo>
                    <a:pt x="238" y="338"/>
                  </a:lnTo>
                  <a:lnTo>
                    <a:pt x="238" y="336"/>
                  </a:lnTo>
                  <a:lnTo>
                    <a:pt x="240" y="336"/>
                  </a:lnTo>
                  <a:lnTo>
                    <a:pt x="242" y="338"/>
                  </a:lnTo>
                  <a:lnTo>
                    <a:pt x="242" y="336"/>
                  </a:lnTo>
                  <a:lnTo>
                    <a:pt x="244" y="326"/>
                  </a:lnTo>
                  <a:lnTo>
                    <a:pt x="248" y="316"/>
                  </a:lnTo>
                  <a:lnTo>
                    <a:pt x="248" y="304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6" y="294"/>
                  </a:lnTo>
                  <a:lnTo>
                    <a:pt x="246" y="292"/>
                  </a:lnTo>
                  <a:lnTo>
                    <a:pt x="244" y="294"/>
                  </a:lnTo>
                  <a:lnTo>
                    <a:pt x="242" y="296"/>
                  </a:lnTo>
                  <a:lnTo>
                    <a:pt x="244" y="296"/>
                  </a:lnTo>
                  <a:lnTo>
                    <a:pt x="246" y="296"/>
                  </a:lnTo>
                  <a:lnTo>
                    <a:pt x="222" y="278"/>
                  </a:lnTo>
                  <a:lnTo>
                    <a:pt x="220" y="258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0" y="252"/>
                  </a:lnTo>
                  <a:lnTo>
                    <a:pt x="220" y="242"/>
                  </a:lnTo>
                  <a:lnTo>
                    <a:pt x="216" y="220"/>
                  </a:lnTo>
                  <a:lnTo>
                    <a:pt x="214" y="212"/>
                  </a:lnTo>
                  <a:lnTo>
                    <a:pt x="216" y="210"/>
                  </a:lnTo>
                  <a:lnTo>
                    <a:pt x="214" y="208"/>
                  </a:lnTo>
                  <a:lnTo>
                    <a:pt x="214" y="210"/>
                  </a:lnTo>
                  <a:lnTo>
                    <a:pt x="216" y="210"/>
                  </a:lnTo>
                  <a:lnTo>
                    <a:pt x="214" y="208"/>
                  </a:lnTo>
                  <a:lnTo>
                    <a:pt x="214" y="210"/>
                  </a:lnTo>
                  <a:lnTo>
                    <a:pt x="216" y="210"/>
                  </a:lnTo>
                  <a:lnTo>
                    <a:pt x="216" y="212"/>
                  </a:lnTo>
                  <a:lnTo>
                    <a:pt x="218" y="216"/>
                  </a:lnTo>
                  <a:lnTo>
                    <a:pt x="220" y="212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16" y="206"/>
                  </a:lnTo>
                  <a:lnTo>
                    <a:pt x="214" y="206"/>
                  </a:lnTo>
                  <a:lnTo>
                    <a:pt x="212" y="206"/>
                  </a:lnTo>
                  <a:lnTo>
                    <a:pt x="212" y="208"/>
                  </a:lnTo>
                  <a:lnTo>
                    <a:pt x="210" y="212"/>
                  </a:lnTo>
                  <a:lnTo>
                    <a:pt x="212" y="222"/>
                  </a:lnTo>
                  <a:lnTo>
                    <a:pt x="216" y="244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8" y="280"/>
                  </a:lnTo>
                  <a:lnTo>
                    <a:pt x="246" y="300"/>
                  </a:lnTo>
                  <a:lnTo>
                    <a:pt x="246" y="298"/>
                  </a:lnTo>
                  <a:lnTo>
                    <a:pt x="246" y="296"/>
                  </a:lnTo>
                  <a:lnTo>
                    <a:pt x="244" y="296"/>
                  </a:lnTo>
                  <a:lnTo>
                    <a:pt x="246" y="296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4" y="304"/>
                  </a:lnTo>
                  <a:lnTo>
                    <a:pt x="244" y="316"/>
                  </a:lnTo>
                  <a:lnTo>
                    <a:pt x="242" y="326"/>
                  </a:lnTo>
                  <a:lnTo>
                    <a:pt x="240" y="332"/>
                  </a:lnTo>
                  <a:lnTo>
                    <a:pt x="238" y="334"/>
                  </a:lnTo>
                  <a:lnTo>
                    <a:pt x="240" y="334"/>
                  </a:lnTo>
                  <a:lnTo>
                    <a:pt x="238" y="332"/>
                  </a:lnTo>
                  <a:lnTo>
                    <a:pt x="236" y="334"/>
                  </a:lnTo>
                  <a:lnTo>
                    <a:pt x="234" y="340"/>
                  </a:lnTo>
                  <a:lnTo>
                    <a:pt x="236" y="340"/>
                  </a:lnTo>
                  <a:lnTo>
                    <a:pt x="236" y="338"/>
                  </a:lnTo>
                  <a:lnTo>
                    <a:pt x="214" y="338"/>
                  </a:lnTo>
                  <a:lnTo>
                    <a:pt x="208" y="344"/>
                  </a:lnTo>
                  <a:lnTo>
                    <a:pt x="204" y="354"/>
                  </a:lnTo>
                  <a:lnTo>
                    <a:pt x="194" y="358"/>
                  </a:lnTo>
                  <a:lnTo>
                    <a:pt x="184" y="364"/>
                  </a:lnTo>
                  <a:lnTo>
                    <a:pt x="174" y="372"/>
                  </a:lnTo>
                  <a:lnTo>
                    <a:pt x="170" y="372"/>
                  </a:lnTo>
                  <a:lnTo>
                    <a:pt x="162" y="380"/>
                  </a:lnTo>
                  <a:lnTo>
                    <a:pt x="166" y="382"/>
                  </a:lnTo>
                  <a:lnTo>
                    <a:pt x="162" y="382"/>
                  </a:lnTo>
                  <a:lnTo>
                    <a:pt x="162" y="380"/>
                  </a:lnTo>
                  <a:lnTo>
                    <a:pt x="162" y="378"/>
                  </a:lnTo>
                  <a:lnTo>
                    <a:pt x="144" y="378"/>
                  </a:lnTo>
                  <a:lnTo>
                    <a:pt x="134" y="384"/>
                  </a:lnTo>
                  <a:lnTo>
                    <a:pt x="130" y="388"/>
                  </a:lnTo>
                  <a:lnTo>
                    <a:pt x="126" y="388"/>
                  </a:lnTo>
                  <a:lnTo>
                    <a:pt x="122" y="384"/>
                  </a:lnTo>
                  <a:lnTo>
                    <a:pt x="122" y="370"/>
                  </a:lnTo>
                  <a:lnTo>
                    <a:pt x="126" y="366"/>
                  </a:lnTo>
                  <a:lnTo>
                    <a:pt x="132" y="362"/>
                  </a:lnTo>
                  <a:lnTo>
                    <a:pt x="136" y="362"/>
                  </a:lnTo>
                  <a:lnTo>
                    <a:pt x="138" y="362"/>
                  </a:lnTo>
                  <a:lnTo>
                    <a:pt x="138" y="348"/>
                  </a:lnTo>
                  <a:lnTo>
                    <a:pt x="130" y="348"/>
                  </a:lnTo>
                  <a:lnTo>
                    <a:pt x="124" y="352"/>
                  </a:lnTo>
                  <a:lnTo>
                    <a:pt x="116" y="352"/>
                  </a:lnTo>
                  <a:lnTo>
                    <a:pt x="106" y="344"/>
                  </a:lnTo>
                  <a:lnTo>
                    <a:pt x="80" y="344"/>
                  </a:lnTo>
                  <a:lnTo>
                    <a:pt x="90" y="352"/>
                  </a:lnTo>
                  <a:lnTo>
                    <a:pt x="82" y="352"/>
                  </a:lnTo>
                  <a:lnTo>
                    <a:pt x="82" y="350"/>
                  </a:lnTo>
                  <a:lnTo>
                    <a:pt x="88" y="338"/>
                  </a:lnTo>
                  <a:lnTo>
                    <a:pt x="82" y="338"/>
                  </a:lnTo>
                  <a:lnTo>
                    <a:pt x="82" y="330"/>
                  </a:lnTo>
                  <a:lnTo>
                    <a:pt x="76" y="324"/>
                  </a:lnTo>
                  <a:lnTo>
                    <a:pt x="70" y="324"/>
                  </a:lnTo>
                  <a:lnTo>
                    <a:pt x="68" y="324"/>
                  </a:lnTo>
                  <a:lnTo>
                    <a:pt x="68" y="334"/>
                  </a:lnTo>
                  <a:lnTo>
                    <a:pt x="54" y="334"/>
                  </a:lnTo>
                  <a:lnTo>
                    <a:pt x="54" y="340"/>
                  </a:lnTo>
                  <a:lnTo>
                    <a:pt x="50" y="342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32" y="342"/>
                  </a:lnTo>
                  <a:lnTo>
                    <a:pt x="30" y="344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34"/>
                  </a:lnTo>
                  <a:lnTo>
                    <a:pt x="28" y="330"/>
                  </a:lnTo>
                  <a:lnTo>
                    <a:pt x="32" y="326"/>
                  </a:lnTo>
                  <a:lnTo>
                    <a:pt x="38" y="322"/>
                  </a:lnTo>
                  <a:lnTo>
                    <a:pt x="38" y="320"/>
                  </a:lnTo>
                  <a:lnTo>
                    <a:pt x="34" y="310"/>
                  </a:lnTo>
                  <a:lnTo>
                    <a:pt x="38" y="306"/>
                  </a:lnTo>
                  <a:lnTo>
                    <a:pt x="28" y="294"/>
                  </a:lnTo>
                  <a:lnTo>
                    <a:pt x="28" y="270"/>
                  </a:lnTo>
                  <a:lnTo>
                    <a:pt x="22" y="264"/>
                  </a:lnTo>
                  <a:lnTo>
                    <a:pt x="18" y="258"/>
                  </a:lnTo>
                  <a:lnTo>
                    <a:pt x="16" y="258"/>
                  </a:lnTo>
                  <a:lnTo>
                    <a:pt x="4" y="258"/>
                  </a:lnTo>
                  <a:lnTo>
                    <a:pt x="4" y="260"/>
                  </a:lnTo>
                  <a:lnTo>
                    <a:pt x="6" y="260"/>
                  </a:lnTo>
                  <a:lnTo>
                    <a:pt x="4" y="256"/>
                  </a:lnTo>
                  <a:lnTo>
                    <a:pt x="2" y="256"/>
                  </a:lnTo>
                  <a:lnTo>
                    <a:pt x="4" y="258"/>
                  </a:lnTo>
                  <a:lnTo>
                    <a:pt x="6" y="254"/>
                  </a:lnTo>
                  <a:lnTo>
                    <a:pt x="8" y="252"/>
                  </a:lnTo>
                  <a:lnTo>
                    <a:pt x="14" y="250"/>
                  </a:lnTo>
                  <a:lnTo>
                    <a:pt x="16" y="244"/>
                  </a:lnTo>
                  <a:lnTo>
                    <a:pt x="18" y="240"/>
                  </a:lnTo>
                  <a:lnTo>
                    <a:pt x="20" y="224"/>
                  </a:lnTo>
                  <a:lnTo>
                    <a:pt x="26" y="210"/>
                  </a:lnTo>
                  <a:lnTo>
                    <a:pt x="36" y="198"/>
                  </a:lnTo>
                  <a:lnTo>
                    <a:pt x="36" y="182"/>
                  </a:lnTo>
                  <a:lnTo>
                    <a:pt x="42" y="170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0" y="156"/>
                  </a:lnTo>
                  <a:lnTo>
                    <a:pt x="44" y="158"/>
                  </a:lnTo>
                  <a:lnTo>
                    <a:pt x="56" y="158"/>
                  </a:lnTo>
                  <a:lnTo>
                    <a:pt x="64" y="152"/>
                  </a:lnTo>
                  <a:lnTo>
                    <a:pt x="62" y="124"/>
                  </a:lnTo>
                  <a:lnTo>
                    <a:pt x="48" y="104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30" y="100"/>
                  </a:lnTo>
                  <a:lnTo>
                    <a:pt x="28" y="102"/>
                  </a:lnTo>
                  <a:lnTo>
                    <a:pt x="22" y="100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20" y="100"/>
                  </a:lnTo>
                  <a:lnTo>
                    <a:pt x="26" y="78"/>
                  </a:lnTo>
                  <a:lnTo>
                    <a:pt x="14" y="76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46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8" y="22"/>
                  </a:lnTo>
                  <a:lnTo>
                    <a:pt x="32" y="6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50" y="18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2" y="46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4"/>
                  </a:lnTo>
                  <a:lnTo>
                    <a:pt x="58" y="50"/>
                  </a:lnTo>
                  <a:lnTo>
                    <a:pt x="60" y="42"/>
                  </a:lnTo>
                  <a:lnTo>
                    <a:pt x="64" y="32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70" y="36"/>
                  </a:lnTo>
                  <a:lnTo>
                    <a:pt x="70" y="40"/>
                  </a:lnTo>
                  <a:lnTo>
                    <a:pt x="74" y="44"/>
                  </a:lnTo>
                  <a:lnTo>
                    <a:pt x="84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8" y="58"/>
                  </a:lnTo>
                  <a:lnTo>
                    <a:pt x="124" y="42"/>
                  </a:lnTo>
                  <a:lnTo>
                    <a:pt x="134" y="38"/>
                  </a:lnTo>
                  <a:lnTo>
                    <a:pt x="142" y="34"/>
                  </a:lnTo>
                  <a:lnTo>
                    <a:pt x="142" y="32"/>
                  </a:lnTo>
                  <a:lnTo>
                    <a:pt x="142" y="34"/>
                  </a:lnTo>
                  <a:lnTo>
                    <a:pt x="150" y="34"/>
                  </a:lnTo>
                  <a:lnTo>
                    <a:pt x="164" y="34"/>
                  </a:lnTo>
                  <a:lnTo>
                    <a:pt x="186" y="32"/>
                  </a:lnTo>
                  <a:lnTo>
                    <a:pt x="192" y="32"/>
                  </a:lnTo>
                  <a:lnTo>
                    <a:pt x="194" y="32"/>
                  </a:lnTo>
                  <a:lnTo>
                    <a:pt x="194" y="30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8" y="26"/>
                  </a:lnTo>
                  <a:lnTo>
                    <a:pt x="188" y="24"/>
                  </a:lnTo>
                  <a:lnTo>
                    <a:pt x="190" y="22"/>
                  </a:lnTo>
                  <a:lnTo>
                    <a:pt x="196" y="18"/>
                  </a:lnTo>
                  <a:lnTo>
                    <a:pt x="200" y="18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200" y="16"/>
                  </a:lnTo>
                  <a:lnTo>
                    <a:pt x="204" y="18"/>
                  </a:lnTo>
                  <a:lnTo>
                    <a:pt x="202" y="30"/>
                  </a:lnTo>
                  <a:lnTo>
                    <a:pt x="220" y="62"/>
                  </a:lnTo>
                  <a:lnTo>
                    <a:pt x="222" y="66"/>
                  </a:lnTo>
                  <a:lnTo>
                    <a:pt x="226" y="76"/>
                  </a:lnTo>
                  <a:lnTo>
                    <a:pt x="230" y="96"/>
                  </a:lnTo>
                  <a:lnTo>
                    <a:pt x="230" y="102"/>
                  </a:lnTo>
                  <a:lnTo>
                    <a:pt x="232" y="104"/>
                  </a:lnTo>
                  <a:lnTo>
                    <a:pt x="232" y="110"/>
                  </a:lnTo>
                  <a:lnTo>
                    <a:pt x="234" y="118"/>
                  </a:lnTo>
                  <a:lnTo>
                    <a:pt x="244" y="132"/>
                  </a:lnTo>
                  <a:lnTo>
                    <a:pt x="248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42"/>
                  </a:lnTo>
                  <a:lnTo>
                    <a:pt x="248" y="150"/>
                  </a:lnTo>
                  <a:lnTo>
                    <a:pt x="250" y="150"/>
                  </a:lnTo>
                  <a:lnTo>
                    <a:pt x="248" y="150"/>
                  </a:lnTo>
                  <a:lnTo>
                    <a:pt x="246" y="156"/>
                  </a:lnTo>
                  <a:lnTo>
                    <a:pt x="244" y="166"/>
                  </a:lnTo>
                  <a:lnTo>
                    <a:pt x="246" y="174"/>
                  </a:lnTo>
                  <a:lnTo>
                    <a:pt x="254" y="184"/>
                  </a:lnTo>
                  <a:lnTo>
                    <a:pt x="258" y="190"/>
                  </a:lnTo>
                  <a:lnTo>
                    <a:pt x="260" y="188"/>
                  </a:lnTo>
                  <a:lnTo>
                    <a:pt x="258" y="188"/>
                  </a:lnTo>
                  <a:lnTo>
                    <a:pt x="256" y="190"/>
                  </a:lnTo>
                  <a:lnTo>
                    <a:pt x="248" y="190"/>
                  </a:lnTo>
                  <a:lnTo>
                    <a:pt x="242" y="192"/>
                  </a:lnTo>
                  <a:lnTo>
                    <a:pt x="236" y="194"/>
                  </a:lnTo>
                  <a:lnTo>
                    <a:pt x="228" y="196"/>
                  </a:lnTo>
                  <a:lnTo>
                    <a:pt x="224" y="198"/>
                  </a:lnTo>
                  <a:lnTo>
                    <a:pt x="222" y="200"/>
                  </a:lnTo>
                  <a:lnTo>
                    <a:pt x="218" y="206"/>
                  </a:lnTo>
                  <a:lnTo>
                    <a:pt x="216" y="210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7" name="Freeform 297"/>
            <p:cNvSpPr>
              <a:spLocks/>
            </p:cNvSpPr>
            <p:nvPr/>
          </p:nvSpPr>
          <p:spPr bwMode="auto">
            <a:xfrm>
              <a:off x="2890" y="3506"/>
              <a:ext cx="590" cy="410"/>
            </a:xfrm>
            <a:custGeom>
              <a:avLst/>
              <a:gdLst>
                <a:gd name="T0" fmla="*/ 554 w 590"/>
                <a:gd name="T1" fmla="*/ 238 h 410"/>
                <a:gd name="T2" fmla="*/ 544 w 590"/>
                <a:gd name="T3" fmla="*/ 222 h 410"/>
                <a:gd name="T4" fmla="*/ 552 w 590"/>
                <a:gd name="T5" fmla="*/ 194 h 410"/>
                <a:gd name="T6" fmla="*/ 566 w 590"/>
                <a:gd name="T7" fmla="*/ 156 h 410"/>
                <a:gd name="T8" fmla="*/ 534 w 590"/>
                <a:gd name="T9" fmla="*/ 144 h 410"/>
                <a:gd name="T10" fmla="*/ 504 w 590"/>
                <a:gd name="T11" fmla="*/ 112 h 410"/>
                <a:gd name="T12" fmla="*/ 498 w 590"/>
                <a:gd name="T13" fmla="*/ 96 h 410"/>
                <a:gd name="T14" fmla="*/ 418 w 590"/>
                <a:gd name="T15" fmla="*/ 104 h 410"/>
                <a:gd name="T16" fmla="*/ 398 w 590"/>
                <a:gd name="T17" fmla="*/ 96 h 410"/>
                <a:gd name="T18" fmla="*/ 398 w 590"/>
                <a:gd name="T19" fmla="*/ 86 h 410"/>
                <a:gd name="T20" fmla="*/ 396 w 590"/>
                <a:gd name="T21" fmla="*/ 40 h 410"/>
                <a:gd name="T22" fmla="*/ 384 w 590"/>
                <a:gd name="T23" fmla="*/ 20 h 410"/>
                <a:gd name="T24" fmla="*/ 374 w 590"/>
                <a:gd name="T25" fmla="*/ 16 h 410"/>
                <a:gd name="T26" fmla="*/ 368 w 590"/>
                <a:gd name="T27" fmla="*/ 6 h 410"/>
                <a:gd name="T28" fmla="*/ 360 w 590"/>
                <a:gd name="T29" fmla="*/ 2 h 410"/>
                <a:gd name="T30" fmla="*/ 320 w 590"/>
                <a:gd name="T31" fmla="*/ 16 h 410"/>
                <a:gd name="T32" fmla="*/ 314 w 590"/>
                <a:gd name="T33" fmla="*/ 28 h 410"/>
                <a:gd name="T34" fmla="*/ 310 w 590"/>
                <a:gd name="T35" fmla="*/ 34 h 410"/>
                <a:gd name="T36" fmla="*/ 294 w 590"/>
                <a:gd name="T37" fmla="*/ 40 h 410"/>
                <a:gd name="T38" fmla="*/ 260 w 590"/>
                <a:gd name="T39" fmla="*/ 38 h 410"/>
                <a:gd name="T40" fmla="*/ 240 w 590"/>
                <a:gd name="T41" fmla="*/ 24 h 410"/>
                <a:gd name="T42" fmla="*/ 214 w 590"/>
                <a:gd name="T43" fmla="*/ 32 h 410"/>
                <a:gd name="T44" fmla="*/ 176 w 590"/>
                <a:gd name="T45" fmla="*/ 24 h 410"/>
                <a:gd name="T46" fmla="*/ 138 w 590"/>
                <a:gd name="T47" fmla="*/ 16 h 410"/>
                <a:gd name="T48" fmla="*/ 96 w 590"/>
                <a:gd name="T49" fmla="*/ 20 h 410"/>
                <a:gd name="T50" fmla="*/ 82 w 590"/>
                <a:gd name="T51" fmla="*/ 52 h 410"/>
                <a:gd name="T52" fmla="*/ 68 w 590"/>
                <a:gd name="T53" fmla="*/ 80 h 410"/>
                <a:gd name="T54" fmla="*/ 52 w 590"/>
                <a:gd name="T55" fmla="*/ 108 h 410"/>
                <a:gd name="T56" fmla="*/ 42 w 590"/>
                <a:gd name="T57" fmla="*/ 130 h 410"/>
                <a:gd name="T58" fmla="*/ 42 w 590"/>
                <a:gd name="T59" fmla="*/ 146 h 410"/>
                <a:gd name="T60" fmla="*/ 26 w 590"/>
                <a:gd name="T61" fmla="*/ 170 h 410"/>
                <a:gd name="T62" fmla="*/ 20 w 590"/>
                <a:gd name="T63" fmla="*/ 198 h 410"/>
                <a:gd name="T64" fmla="*/ 18 w 590"/>
                <a:gd name="T65" fmla="*/ 206 h 410"/>
                <a:gd name="T66" fmla="*/ 20 w 590"/>
                <a:gd name="T67" fmla="*/ 268 h 410"/>
                <a:gd name="T68" fmla="*/ 28 w 590"/>
                <a:gd name="T69" fmla="*/ 304 h 410"/>
                <a:gd name="T70" fmla="*/ 32 w 590"/>
                <a:gd name="T71" fmla="*/ 322 h 410"/>
                <a:gd name="T72" fmla="*/ 50 w 590"/>
                <a:gd name="T73" fmla="*/ 334 h 410"/>
                <a:gd name="T74" fmla="*/ 54 w 590"/>
                <a:gd name="T75" fmla="*/ 318 h 410"/>
                <a:gd name="T76" fmla="*/ 66 w 590"/>
                <a:gd name="T77" fmla="*/ 310 h 410"/>
                <a:gd name="T78" fmla="*/ 156 w 590"/>
                <a:gd name="T79" fmla="*/ 322 h 410"/>
                <a:gd name="T80" fmla="*/ 202 w 590"/>
                <a:gd name="T81" fmla="*/ 338 h 410"/>
                <a:gd name="T82" fmla="*/ 216 w 590"/>
                <a:gd name="T83" fmla="*/ 356 h 410"/>
                <a:gd name="T84" fmla="*/ 236 w 590"/>
                <a:gd name="T85" fmla="*/ 368 h 410"/>
                <a:gd name="T86" fmla="*/ 258 w 590"/>
                <a:gd name="T87" fmla="*/ 362 h 410"/>
                <a:gd name="T88" fmla="*/ 266 w 590"/>
                <a:gd name="T89" fmla="*/ 382 h 410"/>
                <a:gd name="T90" fmla="*/ 298 w 590"/>
                <a:gd name="T91" fmla="*/ 374 h 410"/>
                <a:gd name="T92" fmla="*/ 340 w 590"/>
                <a:gd name="T93" fmla="*/ 400 h 410"/>
                <a:gd name="T94" fmla="*/ 380 w 590"/>
                <a:gd name="T95" fmla="*/ 402 h 410"/>
                <a:gd name="T96" fmla="*/ 390 w 590"/>
                <a:gd name="T97" fmla="*/ 400 h 410"/>
                <a:gd name="T98" fmla="*/ 410 w 590"/>
                <a:gd name="T99" fmla="*/ 390 h 410"/>
                <a:gd name="T100" fmla="*/ 448 w 590"/>
                <a:gd name="T101" fmla="*/ 384 h 410"/>
                <a:gd name="T102" fmla="*/ 456 w 590"/>
                <a:gd name="T103" fmla="*/ 370 h 410"/>
                <a:gd name="T104" fmla="*/ 470 w 590"/>
                <a:gd name="T105" fmla="*/ 358 h 410"/>
                <a:gd name="T106" fmla="*/ 502 w 590"/>
                <a:gd name="T107" fmla="*/ 354 h 410"/>
                <a:gd name="T108" fmla="*/ 540 w 590"/>
                <a:gd name="T109" fmla="*/ 352 h 410"/>
                <a:gd name="T110" fmla="*/ 554 w 590"/>
                <a:gd name="T111" fmla="*/ 342 h 410"/>
                <a:gd name="T112" fmla="*/ 566 w 590"/>
                <a:gd name="T113" fmla="*/ 340 h 410"/>
                <a:gd name="T114" fmla="*/ 578 w 590"/>
                <a:gd name="T115" fmla="*/ 302 h 410"/>
                <a:gd name="T116" fmla="*/ 586 w 590"/>
                <a:gd name="T117" fmla="*/ 272 h 4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0"/>
                <a:gd name="T178" fmla="*/ 0 h 410"/>
                <a:gd name="T179" fmla="*/ 590 w 590"/>
                <a:gd name="T180" fmla="*/ 410 h 4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0" h="410">
                  <a:moveTo>
                    <a:pt x="586" y="246"/>
                  </a:moveTo>
                  <a:lnTo>
                    <a:pt x="578" y="244"/>
                  </a:lnTo>
                  <a:lnTo>
                    <a:pt x="560" y="240"/>
                  </a:lnTo>
                  <a:lnTo>
                    <a:pt x="554" y="238"/>
                  </a:lnTo>
                  <a:lnTo>
                    <a:pt x="548" y="236"/>
                  </a:lnTo>
                  <a:lnTo>
                    <a:pt x="544" y="230"/>
                  </a:lnTo>
                  <a:lnTo>
                    <a:pt x="544" y="226"/>
                  </a:lnTo>
                  <a:lnTo>
                    <a:pt x="544" y="222"/>
                  </a:lnTo>
                  <a:lnTo>
                    <a:pt x="546" y="220"/>
                  </a:lnTo>
                  <a:lnTo>
                    <a:pt x="546" y="206"/>
                  </a:lnTo>
                  <a:lnTo>
                    <a:pt x="550" y="200"/>
                  </a:lnTo>
                  <a:lnTo>
                    <a:pt x="552" y="194"/>
                  </a:lnTo>
                  <a:lnTo>
                    <a:pt x="558" y="188"/>
                  </a:lnTo>
                  <a:lnTo>
                    <a:pt x="564" y="180"/>
                  </a:lnTo>
                  <a:lnTo>
                    <a:pt x="566" y="176"/>
                  </a:lnTo>
                  <a:lnTo>
                    <a:pt x="566" y="156"/>
                  </a:lnTo>
                  <a:lnTo>
                    <a:pt x="562" y="148"/>
                  </a:lnTo>
                  <a:lnTo>
                    <a:pt x="550" y="150"/>
                  </a:lnTo>
                  <a:lnTo>
                    <a:pt x="542" y="148"/>
                  </a:lnTo>
                  <a:lnTo>
                    <a:pt x="534" y="144"/>
                  </a:lnTo>
                  <a:lnTo>
                    <a:pt x="522" y="134"/>
                  </a:lnTo>
                  <a:lnTo>
                    <a:pt x="512" y="124"/>
                  </a:lnTo>
                  <a:lnTo>
                    <a:pt x="506" y="118"/>
                  </a:lnTo>
                  <a:lnTo>
                    <a:pt x="504" y="112"/>
                  </a:lnTo>
                  <a:lnTo>
                    <a:pt x="502" y="104"/>
                  </a:lnTo>
                  <a:lnTo>
                    <a:pt x="500" y="102"/>
                  </a:lnTo>
                  <a:lnTo>
                    <a:pt x="498" y="96"/>
                  </a:lnTo>
                  <a:lnTo>
                    <a:pt x="496" y="94"/>
                  </a:lnTo>
                  <a:lnTo>
                    <a:pt x="494" y="94"/>
                  </a:lnTo>
                  <a:lnTo>
                    <a:pt x="446" y="96"/>
                  </a:lnTo>
                  <a:lnTo>
                    <a:pt x="440" y="104"/>
                  </a:lnTo>
                  <a:lnTo>
                    <a:pt x="418" y="104"/>
                  </a:lnTo>
                  <a:lnTo>
                    <a:pt x="412" y="104"/>
                  </a:lnTo>
                  <a:lnTo>
                    <a:pt x="406" y="102"/>
                  </a:lnTo>
                  <a:lnTo>
                    <a:pt x="398" y="96"/>
                  </a:lnTo>
                  <a:lnTo>
                    <a:pt x="392" y="94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398" y="86"/>
                  </a:lnTo>
                  <a:lnTo>
                    <a:pt x="396" y="70"/>
                  </a:lnTo>
                  <a:lnTo>
                    <a:pt x="394" y="54"/>
                  </a:lnTo>
                  <a:lnTo>
                    <a:pt x="394" y="46"/>
                  </a:lnTo>
                  <a:lnTo>
                    <a:pt x="396" y="40"/>
                  </a:lnTo>
                  <a:lnTo>
                    <a:pt x="398" y="36"/>
                  </a:lnTo>
                  <a:lnTo>
                    <a:pt x="400" y="26"/>
                  </a:lnTo>
                  <a:lnTo>
                    <a:pt x="390" y="20"/>
                  </a:lnTo>
                  <a:lnTo>
                    <a:pt x="384" y="20"/>
                  </a:lnTo>
                  <a:lnTo>
                    <a:pt x="380" y="24"/>
                  </a:lnTo>
                  <a:lnTo>
                    <a:pt x="378" y="24"/>
                  </a:lnTo>
                  <a:lnTo>
                    <a:pt x="376" y="20"/>
                  </a:lnTo>
                  <a:lnTo>
                    <a:pt x="374" y="16"/>
                  </a:lnTo>
                  <a:lnTo>
                    <a:pt x="372" y="14"/>
                  </a:lnTo>
                  <a:lnTo>
                    <a:pt x="368" y="10"/>
                  </a:lnTo>
                  <a:lnTo>
                    <a:pt x="370" y="8"/>
                  </a:lnTo>
                  <a:lnTo>
                    <a:pt x="368" y="6"/>
                  </a:lnTo>
                  <a:lnTo>
                    <a:pt x="366" y="4"/>
                  </a:lnTo>
                  <a:lnTo>
                    <a:pt x="360" y="2"/>
                  </a:lnTo>
                  <a:lnTo>
                    <a:pt x="350" y="0"/>
                  </a:lnTo>
                  <a:lnTo>
                    <a:pt x="338" y="0"/>
                  </a:lnTo>
                  <a:lnTo>
                    <a:pt x="330" y="6"/>
                  </a:lnTo>
                  <a:lnTo>
                    <a:pt x="320" y="16"/>
                  </a:lnTo>
                  <a:lnTo>
                    <a:pt x="318" y="18"/>
                  </a:lnTo>
                  <a:lnTo>
                    <a:pt x="314" y="24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6" y="32"/>
                  </a:lnTo>
                  <a:lnTo>
                    <a:pt x="318" y="32"/>
                  </a:lnTo>
                  <a:lnTo>
                    <a:pt x="316" y="32"/>
                  </a:lnTo>
                  <a:lnTo>
                    <a:pt x="310" y="34"/>
                  </a:lnTo>
                  <a:lnTo>
                    <a:pt x="302" y="38"/>
                  </a:lnTo>
                  <a:lnTo>
                    <a:pt x="300" y="40"/>
                  </a:lnTo>
                  <a:lnTo>
                    <a:pt x="294" y="40"/>
                  </a:lnTo>
                  <a:lnTo>
                    <a:pt x="268" y="40"/>
                  </a:lnTo>
                  <a:lnTo>
                    <a:pt x="266" y="42"/>
                  </a:lnTo>
                  <a:lnTo>
                    <a:pt x="260" y="38"/>
                  </a:lnTo>
                  <a:lnTo>
                    <a:pt x="246" y="30"/>
                  </a:lnTo>
                  <a:lnTo>
                    <a:pt x="246" y="28"/>
                  </a:lnTo>
                  <a:lnTo>
                    <a:pt x="246" y="26"/>
                  </a:lnTo>
                  <a:lnTo>
                    <a:pt x="240" y="24"/>
                  </a:lnTo>
                  <a:lnTo>
                    <a:pt x="228" y="26"/>
                  </a:lnTo>
                  <a:lnTo>
                    <a:pt x="222" y="28"/>
                  </a:lnTo>
                  <a:lnTo>
                    <a:pt x="214" y="32"/>
                  </a:lnTo>
                  <a:lnTo>
                    <a:pt x="202" y="32"/>
                  </a:lnTo>
                  <a:lnTo>
                    <a:pt x="182" y="32"/>
                  </a:lnTo>
                  <a:lnTo>
                    <a:pt x="176" y="24"/>
                  </a:lnTo>
                  <a:lnTo>
                    <a:pt x="160" y="26"/>
                  </a:lnTo>
                  <a:lnTo>
                    <a:pt x="146" y="26"/>
                  </a:lnTo>
                  <a:lnTo>
                    <a:pt x="138" y="16"/>
                  </a:lnTo>
                  <a:lnTo>
                    <a:pt x="134" y="18"/>
                  </a:lnTo>
                  <a:lnTo>
                    <a:pt x="130" y="20"/>
                  </a:lnTo>
                  <a:lnTo>
                    <a:pt x="124" y="20"/>
                  </a:lnTo>
                  <a:lnTo>
                    <a:pt x="96" y="20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2" y="52"/>
                  </a:lnTo>
                  <a:lnTo>
                    <a:pt x="76" y="54"/>
                  </a:lnTo>
                  <a:lnTo>
                    <a:pt x="70" y="58"/>
                  </a:lnTo>
                  <a:lnTo>
                    <a:pt x="66" y="60"/>
                  </a:lnTo>
                  <a:lnTo>
                    <a:pt x="68" y="80"/>
                  </a:lnTo>
                  <a:lnTo>
                    <a:pt x="66" y="98"/>
                  </a:lnTo>
                  <a:lnTo>
                    <a:pt x="62" y="104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48" y="112"/>
                  </a:lnTo>
                  <a:lnTo>
                    <a:pt x="44" y="120"/>
                  </a:lnTo>
                  <a:lnTo>
                    <a:pt x="42" y="130"/>
                  </a:lnTo>
                  <a:lnTo>
                    <a:pt x="44" y="132"/>
                  </a:lnTo>
                  <a:lnTo>
                    <a:pt x="44" y="138"/>
                  </a:lnTo>
                  <a:lnTo>
                    <a:pt x="42" y="146"/>
                  </a:lnTo>
                  <a:lnTo>
                    <a:pt x="40" y="152"/>
                  </a:lnTo>
                  <a:lnTo>
                    <a:pt x="34" y="158"/>
                  </a:lnTo>
                  <a:lnTo>
                    <a:pt x="28" y="170"/>
                  </a:lnTo>
                  <a:lnTo>
                    <a:pt x="26" y="170"/>
                  </a:lnTo>
                  <a:lnTo>
                    <a:pt x="24" y="172"/>
                  </a:lnTo>
                  <a:lnTo>
                    <a:pt x="20" y="176"/>
                  </a:lnTo>
                  <a:lnTo>
                    <a:pt x="18" y="186"/>
                  </a:lnTo>
                  <a:lnTo>
                    <a:pt x="20" y="198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18" y="206"/>
                  </a:lnTo>
                  <a:lnTo>
                    <a:pt x="2" y="220"/>
                  </a:lnTo>
                  <a:lnTo>
                    <a:pt x="0" y="232"/>
                  </a:lnTo>
                  <a:lnTo>
                    <a:pt x="18" y="264"/>
                  </a:lnTo>
                  <a:lnTo>
                    <a:pt x="20" y="268"/>
                  </a:lnTo>
                  <a:lnTo>
                    <a:pt x="24" y="278"/>
                  </a:lnTo>
                  <a:lnTo>
                    <a:pt x="28" y="300"/>
                  </a:lnTo>
                  <a:lnTo>
                    <a:pt x="28" y="304"/>
                  </a:lnTo>
                  <a:lnTo>
                    <a:pt x="30" y="308"/>
                  </a:lnTo>
                  <a:lnTo>
                    <a:pt x="30" y="314"/>
                  </a:lnTo>
                  <a:lnTo>
                    <a:pt x="32" y="322"/>
                  </a:lnTo>
                  <a:lnTo>
                    <a:pt x="38" y="330"/>
                  </a:lnTo>
                  <a:lnTo>
                    <a:pt x="46" y="340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18"/>
                  </a:lnTo>
                  <a:lnTo>
                    <a:pt x="56" y="310"/>
                  </a:lnTo>
                  <a:lnTo>
                    <a:pt x="58" y="308"/>
                  </a:lnTo>
                  <a:lnTo>
                    <a:pt x="62" y="308"/>
                  </a:lnTo>
                  <a:lnTo>
                    <a:pt x="66" y="310"/>
                  </a:lnTo>
                  <a:lnTo>
                    <a:pt x="84" y="310"/>
                  </a:lnTo>
                  <a:lnTo>
                    <a:pt x="114" y="310"/>
                  </a:lnTo>
                  <a:lnTo>
                    <a:pt x="138" y="312"/>
                  </a:lnTo>
                  <a:lnTo>
                    <a:pt x="156" y="322"/>
                  </a:lnTo>
                  <a:lnTo>
                    <a:pt x="168" y="330"/>
                  </a:lnTo>
                  <a:lnTo>
                    <a:pt x="196" y="332"/>
                  </a:lnTo>
                  <a:lnTo>
                    <a:pt x="200" y="336"/>
                  </a:lnTo>
                  <a:lnTo>
                    <a:pt x="202" y="338"/>
                  </a:lnTo>
                  <a:lnTo>
                    <a:pt x="204" y="342"/>
                  </a:lnTo>
                  <a:lnTo>
                    <a:pt x="208" y="350"/>
                  </a:lnTo>
                  <a:lnTo>
                    <a:pt x="216" y="356"/>
                  </a:lnTo>
                  <a:lnTo>
                    <a:pt x="230" y="368"/>
                  </a:lnTo>
                  <a:lnTo>
                    <a:pt x="234" y="372"/>
                  </a:lnTo>
                  <a:lnTo>
                    <a:pt x="236" y="372"/>
                  </a:lnTo>
                  <a:lnTo>
                    <a:pt x="236" y="368"/>
                  </a:lnTo>
                  <a:lnTo>
                    <a:pt x="244" y="366"/>
                  </a:lnTo>
                  <a:lnTo>
                    <a:pt x="252" y="364"/>
                  </a:lnTo>
                  <a:lnTo>
                    <a:pt x="258" y="362"/>
                  </a:lnTo>
                  <a:lnTo>
                    <a:pt x="262" y="364"/>
                  </a:lnTo>
                  <a:lnTo>
                    <a:pt x="264" y="366"/>
                  </a:lnTo>
                  <a:lnTo>
                    <a:pt x="262" y="370"/>
                  </a:lnTo>
                  <a:lnTo>
                    <a:pt x="266" y="382"/>
                  </a:lnTo>
                  <a:lnTo>
                    <a:pt x="284" y="382"/>
                  </a:lnTo>
                  <a:lnTo>
                    <a:pt x="292" y="382"/>
                  </a:lnTo>
                  <a:lnTo>
                    <a:pt x="296" y="378"/>
                  </a:lnTo>
                  <a:lnTo>
                    <a:pt x="298" y="374"/>
                  </a:lnTo>
                  <a:lnTo>
                    <a:pt x="308" y="374"/>
                  </a:lnTo>
                  <a:lnTo>
                    <a:pt x="318" y="366"/>
                  </a:lnTo>
                  <a:lnTo>
                    <a:pt x="332" y="362"/>
                  </a:lnTo>
                  <a:lnTo>
                    <a:pt x="340" y="364"/>
                  </a:lnTo>
                  <a:lnTo>
                    <a:pt x="340" y="400"/>
                  </a:lnTo>
                  <a:lnTo>
                    <a:pt x="352" y="410"/>
                  </a:lnTo>
                  <a:lnTo>
                    <a:pt x="374" y="410"/>
                  </a:lnTo>
                  <a:lnTo>
                    <a:pt x="382" y="408"/>
                  </a:lnTo>
                  <a:lnTo>
                    <a:pt x="380" y="402"/>
                  </a:lnTo>
                  <a:lnTo>
                    <a:pt x="380" y="400"/>
                  </a:lnTo>
                  <a:lnTo>
                    <a:pt x="382" y="400"/>
                  </a:lnTo>
                  <a:lnTo>
                    <a:pt x="386" y="400"/>
                  </a:lnTo>
                  <a:lnTo>
                    <a:pt x="390" y="400"/>
                  </a:lnTo>
                  <a:lnTo>
                    <a:pt x="394" y="400"/>
                  </a:lnTo>
                  <a:lnTo>
                    <a:pt x="406" y="390"/>
                  </a:lnTo>
                  <a:lnTo>
                    <a:pt x="410" y="390"/>
                  </a:lnTo>
                  <a:lnTo>
                    <a:pt x="418" y="390"/>
                  </a:lnTo>
                  <a:lnTo>
                    <a:pt x="434" y="390"/>
                  </a:lnTo>
                  <a:lnTo>
                    <a:pt x="442" y="390"/>
                  </a:lnTo>
                  <a:lnTo>
                    <a:pt x="448" y="384"/>
                  </a:lnTo>
                  <a:lnTo>
                    <a:pt x="452" y="380"/>
                  </a:lnTo>
                  <a:lnTo>
                    <a:pt x="456" y="378"/>
                  </a:lnTo>
                  <a:lnTo>
                    <a:pt x="456" y="370"/>
                  </a:lnTo>
                  <a:lnTo>
                    <a:pt x="456" y="368"/>
                  </a:lnTo>
                  <a:lnTo>
                    <a:pt x="460" y="366"/>
                  </a:lnTo>
                  <a:lnTo>
                    <a:pt x="466" y="360"/>
                  </a:lnTo>
                  <a:lnTo>
                    <a:pt x="470" y="358"/>
                  </a:lnTo>
                  <a:lnTo>
                    <a:pt x="480" y="356"/>
                  </a:lnTo>
                  <a:lnTo>
                    <a:pt x="494" y="356"/>
                  </a:lnTo>
                  <a:lnTo>
                    <a:pt x="500" y="356"/>
                  </a:lnTo>
                  <a:lnTo>
                    <a:pt x="502" y="354"/>
                  </a:lnTo>
                  <a:lnTo>
                    <a:pt x="510" y="352"/>
                  </a:lnTo>
                  <a:lnTo>
                    <a:pt x="532" y="352"/>
                  </a:lnTo>
                  <a:lnTo>
                    <a:pt x="540" y="352"/>
                  </a:lnTo>
                  <a:lnTo>
                    <a:pt x="544" y="352"/>
                  </a:lnTo>
                  <a:lnTo>
                    <a:pt x="548" y="350"/>
                  </a:lnTo>
                  <a:lnTo>
                    <a:pt x="550" y="348"/>
                  </a:lnTo>
                  <a:lnTo>
                    <a:pt x="554" y="342"/>
                  </a:lnTo>
                  <a:lnTo>
                    <a:pt x="558" y="338"/>
                  </a:lnTo>
                  <a:lnTo>
                    <a:pt x="566" y="340"/>
                  </a:lnTo>
                  <a:lnTo>
                    <a:pt x="570" y="326"/>
                  </a:lnTo>
                  <a:lnTo>
                    <a:pt x="572" y="318"/>
                  </a:lnTo>
                  <a:lnTo>
                    <a:pt x="574" y="310"/>
                  </a:lnTo>
                  <a:lnTo>
                    <a:pt x="578" y="302"/>
                  </a:lnTo>
                  <a:lnTo>
                    <a:pt x="582" y="296"/>
                  </a:lnTo>
                  <a:lnTo>
                    <a:pt x="584" y="290"/>
                  </a:lnTo>
                  <a:lnTo>
                    <a:pt x="584" y="284"/>
                  </a:lnTo>
                  <a:lnTo>
                    <a:pt x="586" y="272"/>
                  </a:lnTo>
                  <a:lnTo>
                    <a:pt x="590" y="264"/>
                  </a:lnTo>
                  <a:lnTo>
                    <a:pt x="586" y="2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8" name="Freeform 298"/>
            <p:cNvSpPr>
              <a:spLocks/>
            </p:cNvSpPr>
            <p:nvPr/>
          </p:nvSpPr>
          <p:spPr bwMode="auto">
            <a:xfrm>
              <a:off x="2888" y="3504"/>
              <a:ext cx="594" cy="414"/>
            </a:xfrm>
            <a:custGeom>
              <a:avLst/>
              <a:gdLst>
                <a:gd name="T0" fmla="*/ 550 w 594"/>
                <a:gd name="T1" fmla="*/ 224 h 414"/>
                <a:gd name="T2" fmla="*/ 566 w 594"/>
                <a:gd name="T3" fmla="*/ 180 h 414"/>
                <a:gd name="T4" fmla="*/ 510 w 594"/>
                <a:gd name="T5" fmla="*/ 120 h 414"/>
                <a:gd name="T6" fmla="*/ 420 w 594"/>
                <a:gd name="T7" fmla="*/ 104 h 414"/>
                <a:gd name="T8" fmla="*/ 396 w 594"/>
                <a:gd name="T9" fmla="*/ 96 h 414"/>
                <a:gd name="T10" fmla="*/ 402 w 594"/>
                <a:gd name="T11" fmla="*/ 88 h 414"/>
                <a:gd name="T12" fmla="*/ 384 w 594"/>
                <a:gd name="T13" fmla="*/ 22 h 414"/>
                <a:gd name="T14" fmla="*/ 372 w 594"/>
                <a:gd name="T15" fmla="*/ 8 h 414"/>
                <a:gd name="T16" fmla="*/ 330 w 594"/>
                <a:gd name="T17" fmla="*/ 8 h 414"/>
                <a:gd name="T18" fmla="*/ 318 w 594"/>
                <a:gd name="T19" fmla="*/ 34 h 414"/>
                <a:gd name="T20" fmla="*/ 318 w 594"/>
                <a:gd name="T21" fmla="*/ 32 h 414"/>
                <a:gd name="T22" fmla="*/ 300 w 594"/>
                <a:gd name="T23" fmla="*/ 40 h 414"/>
                <a:gd name="T24" fmla="*/ 248 w 594"/>
                <a:gd name="T25" fmla="*/ 32 h 414"/>
                <a:gd name="T26" fmla="*/ 204 w 594"/>
                <a:gd name="T27" fmla="*/ 32 h 414"/>
                <a:gd name="T28" fmla="*/ 138 w 594"/>
                <a:gd name="T29" fmla="*/ 18 h 414"/>
                <a:gd name="T30" fmla="*/ 88 w 594"/>
                <a:gd name="T31" fmla="*/ 52 h 414"/>
                <a:gd name="T32" fmla="*/ 54 w 594"/>
                <a:gd name="T33" fmla="*/ 108 h 414"/>
                <a:gd name="T34" fmla="*/ 44 w 594"/>
                <a:gd name="T35" fmla="*/ 134 h 414"/>
                <a:gd name="T36" fmla="*/ 24 w 594"/>
                <a:gd name="T37" fmla="*/ 172 h 414"/>
                <a:gd name="T38" fmla="*/ 22 w 594"/>
                <a:gd name="T39" fmla="*/ 204 h 414"/>
                <a:gd name="T40" fmla="*/ 18 w 594"/>
                <a:gd name="T41" fmla="*/ 268 h 414"/>
                <a:gd name="T42" fmla="*/ 50 w 594"/>
                <a:gd name="T43" fmla="*/ 348 h 414"/>
                <a:gd name="T44" fmla="*/ 62 w 594"/>
                <a:gd name="T45" fmla="*/ 312 h 414"/>
                <a:gd name="T46" fmla="*/ 204 w 594"/>
                <a:gd name="T47" fmla="*/ 346 h 414"/>
                <a:gd name="T48" fmla="*/ 238 w 594"/>
                <a:gd name="T49" fmla="*/ 372 h 414"/>
                <a:gd name="T50" fmla="*/ 298 w 594"/>
                <a:gd name="T51" fmla="*/ 382 h 414"/>
                <a:gd name="T52" fmla="*/ 384 w 594"/>
                <a:gd name="T53" fmla="*/ 404 h 414"/>
                <a:gd name="T54" fmla="*/ 452 w 594"/>
                <a:gd name="T55" fmla="*/ 388 h 414"/>
                <a:gd name="T56" fmla="*/ 504 w 594"/>
                <a:gd name="T57" fmla="*/ 358 h 414"/>
                <a:gd name="T58" fmla="*/ 560 w 594"/>
                <a:gd name="T59" fmla="*/ 342 h 414"/>
                <a:gd name="T60" fmla="*/ 570 w 594"/>
                <a:gd name="T61" fmla="*/ 342 h 414"/>
                <a:gd name="T62" fmla="*/ 590 w 594"/>
                <a:gd name="T63" fmla="*/ 246 h 414"/>
                <a:gd name="T64" fmla="*/ 572 w 594"/>
                <a:gd name="T65" fmla="*/ 318 h 414"/>
                <a:gd name="T66" fmla="*/ 558 w 594"/>
                <a:gd name="T67" fmla="*/ 340 h 414"/>
                <a:gd name="T68" fmla="*/ 502 w 594"/>
                <a:gd name="T69" fmla="*/ 354 h 414"/>
                <a:gd name="T70" fmla="*/ 456 w 594"/>
                <a:gd name="T71" fmla="*/ 378 h 414"/>
                <a:gd name="T72" fmla="*/ 394 w 594"/>
                <a:gd name="T73" fmla="*/ 400 h 414"/>
                <a:gd name="T74" fmla="*/ 298 w 594"/>
                <a:gd name="T75" fmla="*/ 374 h 414"/>
                <a:gd name="T76" fmla="*/ 266 w 594"/>
                <a:gd name="T77" fmla="*/ 364 h 414"/>
                <a:gd name="T78" fmla="*/ 238 w 594"/>
                <a:gd name="T79" fmla="*/ 372 h 414"/>
                <a:gd name="T80" fmla="*/ 198 w 594"/>
                <a:gd name="T81" fmla="*/ 332 h 414"/>
                <a:gd name="T82" fmla="*/ 56 w 594"/>
                <a:gd name="T83" fmla="*/ 312 h 414"/>
                <a:gd name="T84" fmla="*/ 38 w 594"/>
                <a:gd name="T85" fmla="*/ 326 h 414"/>
                <a:gd name="T86" fmla="*/ 4 w 594"/>
                <a:gd name="T87" fmla="*/ 234 h 414"/>
                <a:gd name="T88" fmla="*/ 24 w 594"/>
                <a:gd name="T89" fmla="*/ 176 h 414"/>
                <a:gd name="T90" fmla="*/ 42 w 594"/>
                <a:gd name="T91" fmla="*/ 154 h 414"/>
                <a:gd name="T92" fmla="*/ 60 w 594"/>
                <a:gd name="T93" fmla="*/ 112 h 414"/>
                <a:gd name="T94" fmla="*/ 92 w 594"/>
                <a:gd name="T95" fmla="*/ 46 h 414"/>
                <a:gd name="T96" fmla="*/ 162 w 594"/>
                <a:gd name="T97" fmla="*/ 30 h 414"/>
                <a:gd name="T98" fmla="*/ 246 w 594"/>
                <a:gd name="T99" fmla="*/ 30 h 414"/>
                <a:gd name="T100" fmla="*/ 268 w 594"/>
                <a:gd name="T101" fmla="*/ 46 h 414"/>
                <a:gd name="T102" fmla="*/ 318 w 594"/>
                <a:gd name="T103" fmla="*/ 36 h 414"/>
                <a:gd name="T104" fmla="*/ 322 w 594"/>
                <a:gd name="T105" fmla="*/ 20 h 414"/>
                <a:gd name="T106" fmla="*/ 340 w 594"/>
                <a:gd name="T107" fmla="*/ 4 h 414"/>
                <a:gd name="T108" fmla="*/ 360 w 594"/>
                <a:gd name="T109" fmla="*/ 4 h 414"/>
                <a:gd name="T110" fmla="*/ 370 w 594"/>
                <a:gd name="T111" fmla="*/ 14 h 414"/>
                <a:gd name="T112" fmla="*/ 398 w 594"/>
                <a:gd name="T113" fmla="*/ 36 h 414"/>
                <a:gd name="T114" fmla="*/ 398 w 594"/>
                <a:gd name="T115" fmla="*/ 100 h 414"/>
                <a:gd name="T116" fmla="*/ 500 w 594"/>
                <a:gd name="T117" fmla="*/ 104 h 414"/>
                <a:gd name="T118" fmla="*/ 568 w 594"/>
                <a:gd name="T119" fmla="*/ 178 h 414"/>
                <a:gd name="T120" fmla="*/ 566 w 594"/>
                <a:gd name="T121" fmla="*/ 178 h 414"/>
                <a:gd name="T122" fmla="*/ 544 w 594"/>
                <a:gd name="T123" fmla="*/ 228 h 4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4"/>
                <a:gd name="T187" fmla="*/ 0 h 414"/>
                <a:gd name="T188" fmla="*/ 594 w 594"/>
                <a:gd name="T189" fmla="*/ 414 h 4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4" h="414">
                  <a:moveTo>
                    <a:pt x="588" y="248"/>
                  </a:moveTo>
                  <a:lnTo>
                    <a:pt x="590" y="246"/>
                  </a:lnTo>
                  <a:lnTo>
                    <a:pt x="582" y="244"/>
                  </a:lnTo>
                  <a:lnTo>
                    <a:pt x="562" y="240"/>
                  </a:lnTo>
                  <a:lnTo>
                    <a:pt x="562" y="242"/>
                  </a:lnTo>
                  <a:lnTo>
                    <a:pt x="562" y="240"/>
                  </a:lnTo>
                  <a:lnTo>
                    <a:pt x="554" y="238"/>
                  </a:lnTo>
                  <a:lnTo>
                    <a:pt x="550" y="236"/>
                  </a:lnTo>
                  <a:lnTo>
                    <a:pt x="548" y="232"/>
                  </a:lnTo>
                  <a:lnTo>
                    <a:pt x="548" y="228"/>
                  </a:lnTo>
                  <a:lnTo>
                    <a:pt x="548" y="224"/>
                  </a:lnTo>
                  <a:lnTo>
                    <a:pt x="550" y="224"/>
                  </a:lnTo>
                  <a:lnTo>
                    <a:pt x="550" y="222"/>
                  </a:lnTo>
                  <a:lnTo>
                    <a:pt x="550" y="208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4" y="202"/>
                  </a:lnTo>
                  <a:lnTo>
                    <a:pt x="556" y="196"/>
                  </a:lnTo>
                  <a:lnTo>
                    <a:pt x="560" y="190"/>
                  </a:lnTo>
                  <a:lnTo>
                    <a:pt x="568" y="182"/>
                  </a:lnTo>
                  <a:lnTo>
                    <a:pt x="570" y="178"/>
                  </a:lnTo>
                  <a:lnTo>
                    <a:pt x="568" y="178"/>
                  </a:lnTo>
                  <a:lnTo>
                    <a:pt x="568" y="176"/>
                  </a:lnTo>
                  <a:lnTo>
                    <a:pt x="566" y="178"/>
                  </a:lnTo>
                  <a:lnTo>
                    <a:pt x="566" y="180"/>
                  </a:lnTo>
                  <a:lnTo>
                    <a:pt x="570" y="182"/>
                  </a:lnTo>
                  <a:lnTo>
                    <a:pt x="570" y="158"/>
                  </a:lnTo>
                  <a:lnTo>
                    <a:pt x="566" y="148"/>
                  </a:lnTo>
                  <a:lnTo>
                    <a:pt x="550" y="150"/>
                  </a:lnTo>
                  <a:lnTo>
                    <a:pt x="552" y="152"/>
                  </a:lnTo>
                  <a:lnTo>
                    <a:pt x="552" y="150"/>
                  </a:lnTo>
                  <a:lnTo>
                    <a:pt x="546" y="148"/>
                  </a:lnTo>
                  <a:lnTo>
                    <a:pt x="538" y="144"/>
                  </a:lnTo>
                  <a:lnTo>
                    <a:pt x="526" y="134"/>
                  </a:lnTo>
                  <a:lnTo>
                    <a:pt x="510" y="120"/>
                  </a:lnTo>
                  <a:lnTo>
                    <a:pt x="508" y="114"/>
                  </a:lnTo>
                  <a:lnTo>
                    <a:pt x="506" y="106"/>
                  </a:lnTo>
                  <a:lnTo>
                    <a:pt x="504" y="102"/>
                  </a:lnTo>
                  <a:lnTo>
                    <a:pt x="500" y="96"/>
                  </a:lnTo>
                  <a:lnTo>
                    <a:pt x="496" y="94"/>
                  </a:lnTo>
                  <a:lnTo>
                    <a:pt x="494" y="94"/>
                  </a:lnTo>
                  <a:lnTo>
                    <a:pt x="496" y="96"/>
                  </a:lnTo>
                  <a:lnTo>
                    <a:pt x="496" y="94"/>
                  </a:lnTo>
                  <a:lnTo>
                    <a:pt x="446" y="96"/>
                  </a:lnTo>
                  <a:lnTo>
                    <a:pt x="440" y="104"/>
                  </a:lnTo>
                  <a:lnTo>
                    <a:pt x="420" y="104"/>
                  </a:lnTo>
                  <a:lnTo>
                    <a:pt x="414" y="104"/>
                  </a:lnTo>
                  <a:lnTo>
                    <a:pt x="408" y="102"/>
                  </a:lnTo>
                  <a:lnTo>
                    <a:pt x="400" y="98"/>
                  </a:lnTo>
                  <a:lnTo>
                    <a:pt x="396" y="94"/>
                  </a:lnTo>
                  <a:lnTo>
                    <a:pt x="394" y="94"/>
                  </a:lnTo>
                  <a:lnTo>
                    <a:pt x="396" y="94"/>
                  </a:lnTo>
                  <a:lnTo>
                    <a:pt x="394" y="94"/>
                  </a:lnTo>
                  <a:lnTo>
                    <a:pt x="396" y="94"/>
                  </a:lnTo>
                  <a:lnTo>
                    <a:pt x="394" y="94"/>
                  </a:lnTo>
                  <a:lnTo>
                    <a:pt x="396" y="96"/>
                  </a:lnTo>
                  <a:lnTo>
                    <a:pt x="396" y="94"/>
                  </a:lnTo>
                  <a:lnTo>
                    <a:pt x="394" y="94"/>
                  </a:lnTo>
                  <a:lnTo>
                    <a:pt x="396" y="96"/>
                  </a:lnTo>
                  <a:lnTo>
                    <a:pt x="394" y="96"/>
                  </a:lnTo>
                  <a:lnTo>
                    <a:pt x="396" y="96"/>
                  </a:lnTo>
                  <a:lnTo>
                    <a:pt x="394" y="96"/>
                  </a:lnTo>
                  <a:lnTo>
                    <a:pt x="396" y="96"/>
                  </a:lnTo>
                  <a:lnTo>
                    <a:pt x="398" y="94"/>
                  </a:lnTo>
                  <a:lnTo>
                    <a:pt x="400" y="92"/>
                  </a:lnTo>
                  <a:lnTo>
                    <a:pt x="402" y="88"/>
                  </a:lnTo>
                  <a:lnTo>
                    <a:pt x="400" y="72"/>
                  </a:lnTo>
                  <a:lnTo>
                    <a:pt x="398" y="56"/>
                  </a:lnTo>
                  <a:lnTo>
                    <a:pt x="398" y="50"/>
                  </a:lnTo>
                  <a:lnTo>
                    <a:pt x="400" y="42"/>
                  </a:lnTo>
                  <a:lnTo>
                    <a:pt x="400" y="40"/>
                  </a:lnTo>
                  <a:lnTo>
                    <a:pt x="400" y="38"/>
                  </a:lnTo>
                  <a:lnTo>
                    <a:pt x="402" y="38"/>
                  </a:lnTo>
                  <a:lnTo>
                    <a:pt x="404" y="26"/>
                  </a:lnTo>
                  <a:lnTo>
                    <a:pt x="392" y="20"/>
                  </a:lnTo>
                  <a:lnTo>
                    <a:pt x="386" y="20"/>
                  </a:lnTo>
                  <a:lnTo>
                    <a:pt x="384" y="22"/>
                  </a:lnTo>
                  <a:lnTo>
                    <a:pt x="382" y="22"/>
                  </a:lnTo>
                  <a:lnTo>
                    <a:pt x="380" y="24"/>
                  </a:lnTo>
                  <a:lnTo>
                    <a:pt x="380" y="22"/>
                  </a:lnTo>
                  <a:lnTo>
                    <a:pt x="378" y="18"/>
                  </a:lnTo>
                  <a:lnTo>
                    <a:pt x="374" y="14"/>
                  </a:lnTo>
                  <a:lnTo>
                    <a:pt x="372" y="12"/>
                  </a:lnTo>
                  <a:lnTo>
                    <a:pt x="370" y="12"/>
                  </a:lnTo>
                  <a:lnTo>
                    <a:pt x="372" y="14"/>
                  </a:lnTo>
                  <a:lnTo>
                    <a:pt x="374" y="10"/>
                  </a:lnTo>
                  <a:lnTo>
                    <a:pt x="372" y="8"/>
                  </a:lnTo>
                  <a:lnTo>
                    <a:pt x="368" y="4"/>
                  </a:lnTo>
                  <a:lnTo>
                    <a:pt x="362" y="2"/>
                  </a:lnTo>
                  <a:lnTo>
                    <a:pt x="362" y="4"/>
                  </a:lnTo>
                  <a:lnTo>
                    <a:pt x="364" y="6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0" y="2"/>
                  </a:lnTo>
                  <a:lnTo>
                    <a:pt x="352" y="0"/>
                  </a:lnTo>
                  <a:lnTo>
                    <a:pt x="340" y="0"/>
                  </a:lnTo>
                  <a:lnTo>
                    <a:pt x="330" y="8"/>
                  </a:lnTo>
                  <a:lnTo>
                    <a:pt x="320" y="18"/>
                  </a:lnTo>
                  <a:lnTo>
                    <a:pt x="322" y="18"/>
                  </a:lnTo>
                  <a:lnTo>
                    <a:pt x="324" y="18"/>
                  </a:lnTo>
                  <a:lnTo>
                    <a:pt x="322" y="16"/>
                  </a:lnTo>
                  <a:lnTo>
                    <a:pt x="318" y="18"/>
                  </a:lnTo>
                  <a:lnTo>
                    <a:pt x="314" y="26"/>
                  </a:lnTo>
                  <a:lnTo>
                    <a:pt x="314" y="30"/>
                  </a:lnTo>
                  <a:lnTo>
                    <a:pt x="314" y="34"/>
                  </a:lnTo>
                  <a:lnTo>
                    <a:pt x="318" y="36"/>
                  </a:lnTo>
                  <a:lnTo>
                    <a:pt x="318" y="34"/>
                  </a:lnTo>
                  <a:lnTo>
                    <a:pt x="318" y="36"/>
                  </a:lnTo>
                  <a:lnTo>
                    <a:pt x="318" y="34"/>
                  </a:lnTo>
                  <a:lnTo>
                    <a:pt x="318" y="36"/>
                  </a:lnTo>
                  <a:lnTo>
                    <a:pt x="320" y="34"/>
                  </a:lnTo>
                  <a:lnTo>
                    <a:pt x="318" y="34"/>
                  </a:lnTo>
                  <a:lnTo>
                    <a:pt x="318" y="36"/>
                  </a:lnTo>
                  <a:lnTo>
                    <a:pt x="320" y="34"/>
                  </a:lnTo>
                  <a:lnTo>
                    <a:pt x="318" y="34"/>
                  </a:lnTo>
                  <a:lnTo>
                    <a:pt x="320" y="34"/>
                  </a:lnTo>
                  <a:lnTo>
                    <a:pt x="318" y="32"/>
                  </a:lnTo>
                  <a:lnTo>
                    <a:pt x="318" y="34"/>
                  </a:lnTo>
                  <a:lnTo>
                    <a:pt x="320" y="34"/>
                  </a:lnTo>
                  <a:lnTo>
                    <a:pt x="318" y="32"/>
                  </a:lnTo>
                  <a:lnTo>
                    <a:pt x="318" y="34"/>
                  </a:lnTo>
                  <a:lnTo>
                    <a:pt x="318" y="32"/>
                  </a:lnTo>
                  <a:lnTo>
                    <a:pt x="318" y="34"/>
                  </a:lnTo>
                  <a:lnTo>
                    <a:pt x="318" y="32"/>
                  </a:lnTo>
                  <a:lnTo>
                    <a:pt x="312" y="36"/>
                  </a:lnTo>
                  <a:lnTo>
                    <a:pt x="304" y="38"/>
                  </a:lnTo>
                  <a:lnTo>
                    <a:pt x="302" y="40"/>
                  </a:lnTo>
                  <a:lnTo>
                    <a:pt x="300" y="42"/>
                  </a:lnTo>
                  <a:lnTo>
                    <a:pt x="302" y="42"/>
                  </a:lnTo>
                  <a:lnTo>
                    <a:pt x="300" y="40"/>
                  </a:lnTo>
                  <a:lnTo>
                    <a:pt x="300" y="42"/>
                  </a:lnTo>
                  <a:lnTo>
                    <a:pt x="302" y="42"/>
                  </a:lnTo>
                  <a:lnTo>
                    <a:pt x="300" y="40"/>
                  </a:lnTo>
                  <a:lnTo>
                    <a:pt x="302" y="42"/>
                  </a:lnTo>
                  <a:lnTo>
                    <a:pt x="302" y="40"/>
                  </a:lnTo>
                  <a:lnTo>
                    <a:pt x="300" y="40"/>
                  </a:lnTo>
                  <a:lnTo>
                    <a:pt x="302" y="42"/>
                  </a:lnTo>
                  <a:lnTo>
                    <a:pt x="302" y="40"/>
                  </a:lnTo>
                  <a:lnTo>
                    <a:pt x="296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70" y="42"/>
                  </a:lnTo>
                  <a:lnTo>
                    <a:pt x="268" y="42"/>
                  </a:lnTo>
                  <a:lnTo>
                    <a:pt x="270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48" y="32"/>
                  </a:lnTo>
                  <a:lnTo>
                    <a:pt x="250" y="3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2" y="24"/>
                  </a:lnTo>
                  <a:lnTo>
                    <a:pt x="234" y="26"/>
                  </a:lnTo>
                  <a:lnTo>
                    <a:pt x="228" y="26"/>
                  </a:lnTo>
                  <a:lnTo>
                    <a:pt x="224" y="30"/>
                  </a:lnTo>
                  <a:lnTo>
                    <a:pt x="216" y="34"/>
                  </a:lnTo>
                  <a:lnTo>
                    <a:pt x="216" y="32"/>
                  </a:lnTo>
                  <a:lnTo>
                    <a:pt x="204" y="32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6" y="34"/>
                  </a:lnTo>
                  <a:lnTo>
                    <a:pt x="178" y="24"/>
                  </a:lnTo>
                  <a:lnTo>
                    <a:pt x="172" y="26"/>
                  </a:lnTo>
                  <a:lnTo>
                    <a:pt x="162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50" y="28"/>
                  </a:lnTo>
                  <a:lnTo>
                    <a:pt x="140" y="16"/>
                  </a:lnTo>
                  <a:lnTo>
                    <a:pt x="138" y="18"/>
                  </a:lnTo>
                  <a:lnTo>
                    <a:pt x="136" y="20"/>
                  </a:lnTo>
                  <a:lnTo>
                    <a:pt x="126" y="20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4" y="52"/>
                  </a:lnTo>
                  <a:lnTo>
                    <a:pt x="76" y="56"/>
                  </a:lnTo>
                  <a:lnTo>
                    <a:pt x="72" y="58"/>
                  </a:lnTo>
                  <a:lnTo>
                    <a:pt x="66" y="62"/>
                  </a:lnTo>
                  <a:lnTo>
                    <a:pt x="68" y="82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0" y="106"/>
                  </a:lnTo>
                  <a:lnTo>
                    <a:pt x="54" y="108"/>
                  </a:lnTo>
                  <a:lnTo>
                    <a:pt x="50" y="110"/>
                  </a:lnTo>
                  <a:lnTo>
                    <a:pt x="46" y="116"/>
                  </a:lnTo>
                  <a:lnTo>
                    <a:pt x="44" y="124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40"/>
                  </a:lnTo>
                  <a:lnTo>
                    <a:pt x="42" y="146"/>
                  </a:lnTo>
                  <a:lnTo>
                    <a:pt x="40" y="152"/>
                  </a:lnTo>
                  <a:lnTo>
                    <a:pt x="36" y="158"/>
                  </a:lnTo>
                  <a:lnTo>
                    <a:pt x="34" y="160"/>
                  </a:lnTo>
                  <a:lnTo>
                    <a:pt x="28" y="172"/>
                  </a:lnTo>
                  <a:lnTo>
                    <a:pt x="30" y="172"/>
                  </a:lnTo>
                  <a:lnTo>
                    <a:pt x="28" y="170"/>
                  </a:lnTo>
                  <a:lnTo>
                    <a:pt x="24" y="172"/>
                  </a:lnTo>
                  <a:lnTo>
                    <a:pt x="22" y="174"/>
                  </a:lnTo>
                  <a:lnTo>
                    <a:pt x="18" y="180"/>
                  </a:lnTo>
                  <a:lnTo>
                    <a:pt x="18" y="188"/>
                  </a:lnTo>
                  <a:lnTo>
                    <a:pt x="20" y="200"/>
                  </a:lnTo>
                  <a:lnTo>
                    <a:pt x="22" y="204"/>
                  </a:lnTo>
                  <a:lnTo>
                    <a:pt x="18" y="208"/>
                  </a:lnTo>
                  <a:lnTo>
                    <a:pt x="8" y="218"/>
                  </a:lnTo>
                  <a:lnTo>
                    <a:pt x="2" y="222"/>
                  </a:lnTo>
                  <a:lnTo>
                    <a:pt x="0" y="236"/>
                  </a:lnTo>
                  <a:lnTo>
                    <a:pt x="18" y="268"/>
                  </a:lnTo>
                  <a:lnTo>
                    <a:pt x="20" y="272"/>
                  </a:lnTo>
                  <a:lnTo>
                    <a:pt x="24" y="282"/>
                  </a:lnTo>
                  <a:lnTo>
                    <a:pt x="28" y="302"/>
                  </a:lnTo>
                  <a:lnTo>
                    <a:pt x="28" y="308"/>
                  </a:lnTo>
                  <a:lnTo>
                    <a:pt x="30" y="310"/>
                  </a:lnTo>
                  <a:lnTo>
                    <a:pt x="30" y="316"/>
                  </a:lnTo>
                  <a:lnTo>
                    <a:pt x="32" y="324"/>
                  </a:lnTo>
                  <a:lnTo>
                    <a:pt x="42" y="338"/>
                  </a:lnTo>
                  <a:lnTo>
                    <a:pt x="46" y="344"/>
                  </a:lnTo>
                  <a:lnTo>
                    <a:pt x="50" y="348"/>
                  </a:lnTo>
                  <a:lnTo>
                    <a:pt x="50" y="342"/>
                  </a:lnTo>
                  <a:lnTo>
                    <a:pt x="50" y="340"/>
                  </a:lnTo>
                  <a:lnTo>
                    <a:pt x="54" y="338"/>
                  </a:lnTo>
                  <a:lnTo>
                    <a:pt x="56" y="336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2"/>
                  </a:lnTo>
                  <a:lnTo>
                    <a:pt x="58" y="326"/>
                  </a:lnTo>
                  <a:lnTo>
                    <a:pt x="58" y="320"/>
                  </a:lnTo>
                  <a:lnTo>
                    <a:pt x="60" y="314"/>
                  </a:lnTo>
                  <a:lnTo>
                    <a:pt x="60" y="312"/>
                  </a:lnTo>
                  <a:lnTo>
                    <a:pt x="62" y="312"/>
                  </a:lnTo>
                  <a:lnTo>
                    <a:pt x="64" y="314"/>
                  </a:lnTo>
                  <a:lnTo>
                    <a:pt x="66" y="314"/>
                  </a:lnTo>
                  <a:lnTo>
                    <a:pt x="68" y="314"/>
                  </a:lnTo>
                  <a:lnTo>
                    <a:pt x="86" y="314"/>
                  </a:lnTo>
                  <a:lnTo>
                    <a:pt x="116" y="314"/>
                  </a:lnTo>
                  <a:lnTo>
                    <a:pt x="140" y="316"/>
                  </a:lnTo>
                  <a:lnTo>
                    <a:pt x="156" y="326"/>
                  </a:lnTo>
                  <a:lnTo>
                    <a:pt x="170" y="334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6" y="336"/>
                  </a:lnTo>
                  <a:lnTo>
                    <a:pt x="198" y="336"/>
                  </a:lnTo>
                  <a:lnTo>
                    <a:pt x="200" y="340"/>
                  </a:lnTo>
                  <a:lnTo>
                    <a:pt x="204" y="346"/>
                  </a:lnTo>
                  <a:lnTo>
                    <a:pt x="206" y="350"/>
                  </a:lnTo>
                  <a:lnTo>
                    <a:pt x="210" y="354"/>
                  </a:lnTo>
                  <a:lnTo>
                    <a:pt x="216" y="360"/>
                  </a:lnTo>
                  <a:lnTo>
                    <a:pt x="230" y="372"/>
                  </a:lnTo>
                  <a:lnTo>
                    <a:pt x="238" y="376"/>
                  </a:lnTo>
                  <a:lnTo>
                    <a:pt x="240" y="374"/>
                  </a:lnTo>
                  <a:lnTo>
                    <a:pt x="240" y="372"/>
                  </a:lnTo>
                  <a:lnTo>
                    <a:pt x="240" y="370"/>
                  </a:lnTo>
                  <a:lnTo>
                    <a:pt x="238" y="370"/>
                  </a:lnTo>
                  <a:lnTo>
                    <a:pt x="238" y="372"/>
                  </a:lnTo>
                  <a:lnTo>
                    <a:pt x="242" y="372"/>
                  </a:lnTo>
                  <a:lnTo>
                    <a:pt x="250" y="368"/>
                  </a:lnTo>
                  <a:lnTo>
                    <a:pt x="260" y="366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2" y="370"/>
                  </a:lnTo>
                  <a:lnTo>
                    <a:pt x="262" y="372"/>
                  </a:lnTo>
                  <a:lnTo>
                    <a:pt x="266" y="386"/>
                  </a:lnTo>
                  <a:lnTo>
                    <a:pt x="268" y="386"/>
                  </a:lnTo>
                  <a:lnTo>
                    <a:pt x="286" y="386"/>
                  </a:lnTo>
                  <a:lnTo>
                    <a:pt x="294" y="386"/>
                  </a:lnTo>
                  <a:lnTo>
                    <a:pt x="298" y="382"/>
                  </a:lnTo>
                  <a:lnTo>
                    <a:pt x="302" y="378"/>
                  </a:lnTo>
                  <a:lnTo>
                    <a:pt x="300" y="376"/>
                  </a:lnTo>
                  <a:lnTo>
                    <a:pt x="300" y="378"/>
                  </a:lnTo>
                  <a:lnTo>
                    <a:pt x="310" y="378"/>
                  </a:lnTo>
                  <a:lnTo>
                    <a:pt x="320" y="370"/>
                  </a:lnTo>
                  <a:lnTo>
                    <a:pt x="334" y="366"/>
                  </a:lnTo>
                  <a:lnTo>
                    <a:pt x="340" y="368"/>
                  </a:lnTo>
                  <a:lnTo>
                    <a:pt x="340" y="404"/>
                  </a:lnTo>
                  <a:lnTo>
                    <a:pt x="354" y="414"/>
                  </a:lnTo>
                  <a:lnTo>
                    <a:pt x="376" y="414"/>
                  </a:lnTo>
                  <a:lnTo>
                    <a:pt x="388" y="410"/>
                  </a:lnTo>
                  <a:lnTo>
                    <a:pt x="386" y="408"/>
                  </a:lnTo>
                  <a:lnTo>
                    <a:pt x="384" y="404"/>
                  </a:lnTo>
                  <a:lnTo>
                    <a:pt x="386" y="404"/>
                  </a:lnTo>
                  <a:lnTo>
                    <a:pt x="394" y="404"/>
                  </a:lnTo>
                  <a:lnTo>
                    <a:pt x="398" y="404"/>
                  </a:lnTo>
                  <a:lnTo>
                    <a:pt x="408" y="394"/>
                  </a:lnTo>
                  <a:lnTo>
                    <a:pt x="414" y="394"/>
                  </a:lnTo>
                  <a:lnTo>
                    <a:pt x="436" y="394"/>
                  </a:lnTo>
                  <a:lnTo>
                    <a:pt x="442" y="394"/>
                  </a:lnTo>
                  <a:lnTo>
                    <a:pt x="446" y="392"/>
                  </a:lnTo>
                  <a:lnTo>
                    <a:pt x="452" y="388"/>
                  </a:lnTo>
                  <a:lnTo>
                    <a:pt x="456" y="384"/>
                  </a:lnTo>
                  <a:lnTo>
                    <a:pt x="458" y="380"/>
                  </a:lnTo>
                  <a:lnTo>
                    <a:pt x="460" y="372"/>
                  </a:lnTo>
                  <a:lnTo>
                    <a:pt x="460" y="370"/>
                  </a:lnTo>
                  <a:lnTo>
                    <a:pt x="468" y="364"/>
                  </a:lnTo>
                  <a:lnTo>
                    <a:pt x="474" y="362"/>
                  </a:lnTo>
                  <a:lnTo>
                    <a:pt x="482" y="360"/>
                  </a:lnTo>
                  <a:lnTo>
                    <a:pt x="496" y="360"/>
                  </a:lnTo>
                  <a:lnTo>
                    <a:pt x="502" y="360"/>
                  </a:lnTo>
                  <a:lnTo>
                    <a:pt x="504" y="358"/>
                  </a:lnTo>
                  <a:lnTo>
                    <a:pt x="504" y="356"/>
                  </a:lnTo>
                  <a:lnTo>
                    <a:pt x="504" y="358"/>
                  </a:lnTo>
                  <a:lnTo>
                    <a:pt x="512" y="356"/>
                  </a:lnTo>
                  <a:lnTo>
                    <a:pt x="512" y="354"/>
                  </a:lnTo>
                  <a:lnTo>
                    <a:pt x="512" y="356"/>
                  </a:lnTo>
                  <a:lnTo>
                    <a:pt x="534" y="356"/>
                  </a:lnTo>
                  <a:lnTo>
                    <a:pt x="542" y="356"/>
                  </a:lnTo>
                  <a:lnTo>
                    <a:pt x="546" y="356"/>
                  </a:lnTo>
                  <a:lnTo>
                    <a:pt x="550" y="354"/>
                  </a:lnTo>
                  <a:lnTo>
                    <a:pt x="552" y="352"/>
                  </a:lnTo>
                  <a:lnTo>
                    <a:pt x="556" y="346"/>
                  </a:lnTo>
                  <a:lnTo>
                    <a:pt x="560" y="342"/>
                  </a:lnTo>
                  <a:lnTo>
                    <a:pt x="562" y="342"/>
                  </a:lnTo>
                  <a:lnTo>
                    <a:pt x="560" y="340"/>
                  </a:lnTo>
                  <a:lnTo>
                    <a:pt x="560" y="342"/>
                  </a:lnTo>
                  <a:lnTo>
                    <a:pt x="562" y="342"/>
                  </a:lnTo>
                  <a:lnTo>
                    <a:pt x="560" y="340"/>
                  </a:lnTo>
                  <a:lnTo>
                    <a:pt x="558" y="342"/>
                  </a:lnTo>
                  <a:lnTo>
                    <a:pt x="568" y="346"/>
                  </a:lnTo>
                  <a:lnTo>
                    <a:pt x="568" y="344"/>
                  </a:lnTo>
                  <a:lnTo>
                    <a:pt x="570" y="342"/>
                  </a:lnTo>
                  <a:lnTo>
                    <a:pt x="568" y="342"/>
                  </a:lnTo>
                  <a:lnTo>
                    <a:pt x="570" y="342"/>
                  </a:lnTo>
                  <a:lnTo>
                    <a:pt x="574" y="328"/>
                  </a:lnTo>
                  <a:lnTo>
                    <a:pt x="574" y="326"/>
                  </a:lnTo>
                  <a:lnTo>
                    <a:pt x="576" y="316"/>
                  </a:lnTo>
                  <a:lnTo>
                    <a:pt x="578" y="310"/>
                  </a:lnTo>
                  <a:lnTo>
                    <a:pt x="582" y="306"/>
                  </a:lnTo>
                  <a:lnTo>
                    <a:pt x="586" y="300"/>
                  </a:lnTo>
                  <a:lnTo>
                    <a:pt x="588" y="292"/>
                  </a:lnTo>
                  <a:lnTo>
                    <a:pt x="588" y="286"/>
                  </a:lnTo>
                  <a:lnTo>
                    <a:pt x="590" y="276"/>
                  </a:lnTo>
                  <a:lnTo>
                    <a:pt x="594" y="268"/>
                  </a:lnTo>
                  <a:lnTo>
                    <a:pt x="590" y="246"/>
                  </a:lnTo>
                  <a:lnTo>
                    <a:pt x="588" y="248"/>
                  </a:lnTo>
                  <a:lnTo>
                    <a:pt x="586" y="248"/>
                  </a:lnTo>
                  <a:lnTo>
                    <a:pt x="590" y="268"/>
                  </a:lnTo>
                  <a:lnTo>
                    <a:pt x="592" y="266"/>
                  </a:lnTo>
                  <a:lnTo>
                    <a:pt x="590" y="266"/>
                  </a:lnTo>
                  <a:lnTo>
                    <a:pt x="586" y="274"/>
                  </a:lnTo>
                  <a:lnTo>
                    <a:pt x="584" y="284"/>
                  </a:lnTo>
                  <a:lnTo>
                    <a:pt x="584" y="292"/>
                  </a:lnTo>
                  <a:lnTo>
                    <a:pt x="582" y="298"/>
                  </a:lnTo>
                  <a:lnTo>
                    <a:pt x="580" y="302"/>
                  </a:lnTo>
                  <a:lnTo>
                    <a:pt x="574" y="310"/>
                  </a:lnTo>
                  <a:lnTo>
                    <a:pt x="572" y="318"/>
                  </a:lnTo>
                  <a:lnTo>
                    <a:pt x="570" y="328"/>
                  </a:lnTo>
                  <a:lnTo>
                    <a:pt x="572" y="328"/>
                  </a:lnTo>
                  <a:lnTo>
                    <a:pt x="570" y="328"/>
                  </a:lnTo>
                  <a:lnTo>
                    <a:pt x="566" y="340"/>
                  </a:lnTo>
                  <a:lnTo>
                    <a:pt x="566" y="342"/>
                  </a:lnTo>
                  <a:lnTo>
                    <a:pt x="568" y="342"/>
                  </a:lnTo>
                  <a:lnTo>
                    <a:pt x="568" y="340"/>
                  </a:lnTo>
                  <a:lnTo>
                    <a:pt x="560" y="338"/>
                  </a:lnTo>
                  <a:lnTo>
                    <a:pt x="560" y="340"/>
                  </a:lnTo>
                  <a:lnTo>
                    <a:pt x="560" y="338"/>
                  </a:lnTo>
                  <a:lnTo>
                    <a:pt x="558" y="338"/>
                  </a:lnTo>
                  <a:lnTo>
                    <a:pt x="558" y="340"/>
                  </a:lnTo>
                  <a:lnTo>
                    <a:pt x="558" y="338"/>
                  </a:lnTo>
                  <a:lnTo>
                    <a:pt x="554" y="342"/>
                  </a:lnTo>
                  <a:lnTo>
                    <a:pt x="550" y="348"/>
                  </a:lnTo>
                  <a:lnTo>
                    <a:pt x="546" y="352"/>
                  </a:lnTo>
                  <a:lnTo>
                    <a:pt x="540" y="352"/>
                  </a:lnTo>
                  <a:lnTo>
                    <a:pt x="534" y="352"/>
                  </a:lnTo>
                  <a:lnTo>
                    <a:pt x="51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496" y="356"/>
                  </a:lnTo>
                  <a:lnTo>
                    <a:pt x="482" y="356"/>
                  </a:lnTo>
                  <a:lnTo>
                    <a:pt x="472" y="358"/>
                  </a:lnTo>
                  <a:lnTo>
                    <a:pt x="468" y="358"/>
                  </a:lnTo>
                  <a:lnTo>
                    <a:pt x="466" y="362"/>
                  </a:lnTo>
                  <a:lnTo>
                    <a:pt x="460" y="366"/>
                  </a:lnTo>
                  <a:lnTo>
                    <a:pt x="458" y="368"/>
                  </a:lnTo>
                  <a:lnTo>
                    <a:pt x="456" y="372"/>
                  </a:lnTo>
                  <a:lnTo>
                    <a:pt x="456" y="378"/>
                  </a:lnTo>
                  <a:lnTo>
                    <a:pt x="454" y="382"/>
                  </a:lnTo>
                  <a:lnTo>
                    <a:pt x="448" y="386"/>
                  </a:lnTo>
                  <a:lnTo>
                    <a:pt x="442" y="390"/>
                  </a:lnTo>
                  <a:lnTo>
                    <a:pt x="436" y="390"/>
                  </a:lnTo>
                  <a:lnTo>
                    <a:pt x="414" y="390"/>
                  </a:lnTo>
                  <a:lnTo>
                    <a:pt x="410" y="390"/>
                  </a:lnTo>
                  <a:lnTo>
                    <a:pt x="406" y="390"/>
                  </a:lnTo>
                  <a:lnTo>
                    <a:pt x="396" y="400"/>
                  </a:lnTo>
                  <a:lnTo>
                    <a:pt x="394" y="400"/>
                  </a:lnTo>
                  <a:lnTo>
                    <a:pt x="386" y="400"/>
                  </a:lnTo>
                  <a:lnTo>
                    <a:pt x="382" y="400"/>
                  </a:lnTo>
                  <a:lnTo>
                    <a:pt x="380" y="404"/>
                  </a:lnTo>
                  <a:lnTo>
                    <a:pt x="382" y="410"/>
                  </a:lnTo>
                  <a:lnTo>
                    <a:pt x="384" y="410"/>
                  </a:lnTo>
                  <a:lnTo>
                    <a:pt x="384" y="408"/>
                  </a:lnTo>
                  <a:lnTo>
                    <a:pt x="376" y="410"/>
                  </a:lnTo>
                  <a:lnTo>
                    <a:pt x="354" y="410"/>
                  </a:lnTo>
                  <a:lnTo>
                    <a:pt x="344" y="402"/>
                  </a:lnTo>
                  <a:lnTo>
                    <a:pt x="344" y="366"/>
                  </a:lnTo>
                  <a:lnTo>
                    <a:pt x="334" y="362"/>
                  </a:lnTo>
                  <a:lnTo>
                    <a:pt x="320" y="368"/>
                  </a:lnTo>
                  <a:lnTo>
                    <a:pt x="310" y="374"/>
                  </a:lnTo>
                  <a:lnTo>
                    <a:pt x="300" y="374"/>
                  </a:lnTo>
                  <a:lnTo>
                    <a:pt x="298" y="374"/>
                  </a:lnTo>
                  <a:lnTo>
                    <a:pt x="298" y="376"/>
                  </a:lnTo>
                  <a:lnTo>
                    <a:pt x="296" y="380"/>
                  </a:lnTo>
                  <a:lnTo>
                    <a:pt x="292" y="382"/>
                  </a:lnTo>
                  <a:lnTo>
                    <a:pt x="286" y="382"/>
                  </a:lnTo>
                  <a:lnTo>
                    <a:pt x="268" y="382"/>
                  </a:lnTo>
                  <a:lnTo>
                    <a:pt x="268" y="384"/>
                  </a:lnTo>
                  <a:lnTo>
                    <a:pt x="270" y="384"/>
                  </a:lnTo>
                  <a:lnTo>
                    <a:pt x="266" y="372"/>
                  </a:lnTo>
                  <a:lnTo>
                    <a:pt x="264" y="372"/>
                  </a:lnTo>
                  <a:lnTo>
                    <a:pt x="266" y="374"/>
                  </a:lnTo>
                  <a:lnTo>
                    <a:pt x="268" y="368"/>
                  </a:lnTo>
                  <a:lnTo>
                    <a:pt x="266" y="364"/>
                  </a:lnTo>
                  <a:lnTo>
                    <a:pt x="260" y="362"/>
                  </a:lnTo>
                  <a:lnTo>
                    <a:pt x="252" y="364"/>
                  </a:lnTo>
                  <a:lnTo>
                    <a:pt x="246" y="366"/>
                  </a:lnTo>
                  <a:lnTo>
                    <a:pt x="238" y="370"/>
                  </a:lnTo>
                  <a:lnTo>
                    <a:pt x="236" y="370"/>
                  </a:lnTo>
                  <a:lnTo>
                    <a:pt x="236" y="372"/>
                  </a:lnTo>
                  <a:lnTo>
                    <a:pt x="238" y="372"/>
                  </a:lnTo>
                  <a:lnTo>
                    <a:pt x="236" y="372"/>
                  </a:lnTo>
                  <a:lnTo>
                    <a:pt x="238" y="372"/>
                  </a:lnTo>
                  <a:lnTo>
                    <a:pt x="236" y="372"/>
                  </a:lnTo>
                  <a:lnTo>
                    <a:pt x="238" y="372"/>
                  </a:lnTo>
                  <a:lnTo>
                    <a:pt x="236" y="372"/>
                  </a:lnTo>
                  <a:lnTo>
                    <a:pt x="238" y="372"/>
                  </a:lnTo>
                  <a:lnTo>
                    <a:pt x="236" y="372"/>
                  </a:lnTo>
                  <a:lnTo>
                    <a:pt x="234" y="370"/>
                  </a:lnTo>
                  <a:lnTo>
                    <a:pt x="220" y="358"/>
                  </a:lnTo>
                  <a:lnTo>
                    <a:pt x="212" y="350"/>
                  </a:lnTo>
                  <a:lnTo>
                    <a:pt x="208" y="344"/>
                  </a:lnTo>
                  <a:lnTo>
                    <a:pt x="206" y="340"/>
                  </a:lnTo>
                  <a:lnTo>
                    <a:pt x="202" y="336"/>
                  </a:lnTo>
                  <a:lnTo>
                    <a:pt x="200" y="334"/>
                  </a:lnTo>
                  <a:lnTo>
                    <a:pt x="198" y="332"/>
                  </a:lnTo>
                  <a:lnTo>
                    <a:pt x="170" y="330"/>
                  </a:lnTo>
                  <a:lnTo>
                    <a:pt x="160" y="324"/>
                  </a:lnTo>
                  <a:lnTo>
                    <a:pt x="140" y="312"/>
                  </a:lnTo>
                  <a:lnTo>
                    <a:pt x="116" y="310"/>
                  </a:lnTo>
                  <a:lnTo>
                    <a:pt x="86" y="310"/>
                  </a:lnTo>
                  <a:lnTo>
                    <a:pt x="68" y="310"/>
                  </a:lnTo>
                  <a:lnTo>
                    <a:pt x="68" y="312"/>
                  </a:lnTo>
                  <a:lnTo>
                    <a:pt x="70" y="312"/>
                  </a:lnTo>
                  <a:lnTo>
                    <a:pt x="66" y="310"/>
                  </a:lnTo>
                  <a:lnTo>
                    <a:pt x="62" y="308"/>
                  </a:lnTo>
                  <a:lnTo>
                    <a:pt x="58" y="310"/>
                  </a:lnTo>
                  <a:lnTo>
                    <a:pt x="56" y="312"/>
                  </a:lnTo>
                  <a:lnTo>
                    <a:pt x="54" y="320"/>
                  </a:lnTo>
                  <a:lnTo>
                    <a:pt x="54" y="326"/>
                  </a:lnTo>
                  <a:lnTo>
                    <a:pt x="54" y="332"/>
                  </a:lnTo>
                  <a:lnTo>
                    <a:pt x="56" y="332"/>
                  </a:lnTo>
                  <a:lnTo>
                    <a:pt x="50" y="334"/>
                  </a:lnTo>
                  <a:lnTo>
                    <a:pt x="48" y="338"/>
                  </a:lnTo>
                  <a:lnTo>
                    <a:pt x="46" y="342"/>
                  </a:lnTo>
                  <a:lnTo>
                    <a:pt x="48" y="342"/>
                  </a:lnTo>
                  <a:lnTo>
                    <a:pt x="50" y="342"/>
                  </a:lnTo>
                  <a:lnTo>
                    <a:pt x="48" y="338"/>
                  </a:lnTo>
                  <a:lnTo>
                    <a:pt x="38" y="326"/>
                  </a:lnTo>
                  <a:lnTo>
                    <a:pt x="36" y="320"/>
                  </a:lnTo>
                  <a:lnTo>
                    <a:pt x="34" y="316"/>
                  </a:lnTo>
                  <a:lnTo>
                    <a:pt x="32" y="310"/>
                  </a:lnTo>
                  <a:lnTo>
                    <a:pt x="32" y="306"/>
                  </a:lnTo>
                  <a:lnTo>
                    <a:pt x="30" y="306"/>
                  </a:lnTo>
                  <a:lnTo>
                    <a:pt x="32" y="306"/>
                  </a:lnTo>
                  <a:lnTo>
                    <a:pt x="32" y="302"/>
                  </a:lnTo>
                  <a:lnTo>
                    <a:pt x="28" y="280"/>
                  </a:lnTo>
                  <a:lnTo>
                    <a:pt x="24" y="270"/>
                  </a:lnTo>
                  <a:lnTo>
                    <a:pt x="22" y="266"/>
                  </a:lnTo>
                  <a:lnTo>
                    <a:pt x="20" y="266"/>
                  </a:lnTo>
                  <a:lnTo>
                    <a:pt x="22" y="266"/>
                  </a:lnTo>
                  <a:lnTo>
                    <a:pt x="4" y="234"/>
                  </a:lnTo>
                  <a:lnTo>
                    <a:pt x="6" y="224"/>
                  </a:lnTo>
                  <a:lnTo>
                    <a:pt x="4" y="222"/>
                  </a:lnTo>
                  <a:lnTo>
                    <a:pt x="6" y="224"/>
                  </a:lnTo>
                  <a:lnTo>
                    <a:pt x="22" y="210"/>
                  </a:lnTo>
                  <a:lnTo>
                    <a:pt x="24" y="208"/>
                  </a:lnTo>
                  <a:lnTo>
                    <a:pt x="26" y="204"/>
                  </a:lnTo>
                  <a:lnTo>
                    <a:pt x="24" y="202"/>
                  </a:lnTo>
                  <a:lnTo>
                    <a:pt x="24" y="198"/>
                  </a:lnTo>
                  <a:lnTo>
                    <a:pt x="22" y="188"/>
                  </a:lnTo>
                  <a:lnTo>
                    <a:pt x="22" y="180"/>
                  </a:lnTo>
                  <a:lnTo>
                    <a:pt x="24" y="176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30" y="174"/>
                  </a:lnTo>
                  <a:lnTo>
                    <a:pt x="30" y="176"/>
                  </a:lnTo>
                  <a:lnTo>
                    <a:pt x="38" y="162"/>
                  </a:lnTo>
                  <a:lnTo>
                    <a:pt x="36" y="160"/>
                  </a:lnTo>
                  <a:lnTo>
                    <a:pt x="38" y="162"/>
                  </a:lnTo>
                  <a:lnTo>
                    <a:pt x="42" y="154"/>
                  </a:lnTo>
                  <a:lnTo>
                    <a:pt x="46" y="148"/>
                  </a:lnTo>
                  <a:lnTo>
                    <a:pt x="48" y="140"/>
                  </a:lnTo>
                  <a:lnTo>
                    <a:pt x="46" y="132"/>
                  </a:lnTo>
                  <a:lnTo>
                    <a:pt x="44" y="130"/>
                  </a:lnTo>
                  <a:lnTo>
                    <a:pt x="44" y="132"/>
                  </a:lnTo>
                  <a:lnTo>
                    <a:pt x="46" y="134"/>
                  </a:lnTo>
                  <a:lnTo>
                    <a:pt x="46" y="130"/>
                  </a:lnTo>
                  <a:lnTo>
                    <a:pt x="50" y="118"/>
                  </a:lnTo>
                  <a:lnTo>
                    <a:pt x="52" y="114"/>
                  </a:lnTo>
                  <a:lnTo>
                    <a:pt x="54" y="112"/>
                  </a:lnTo>
                  <a:lnTo>
                    <a:pt x="60" y="112"/>
                  </a:lnTo>
                  <a:lnTo>
                    <a:pt x="64" y="108"/>
                  </a:lnTo>
                  <a:lnTo>
                    <a:pt x="70" y="102"/>
                  </a:lnTo>
                  <a:lnTo>
                    <a:pt x="72" y="8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4" y="60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2" y="50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100" y="24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0" y="18"/>
                  </a:lnTo>
                  <a:lnTo>
                    <a:pt x="138" y="20"/>
                  </a:lnTo>
                  <a:lnTo>
                    <a:pt x="148" y="30"/>
                  </a:lnTo>
                  <a:lnTo>
                    <a:pt x="162" y="30"/>
                  </a:lnTo>
                  <a:lnTo>
                    <a:pt x="178" y="28"/>
                  </a:lnTo>
                  <a:lnTo>
                    <a:pt x="178" y="26"/>
                  </a:lnTo>
                  <a:lnTo>
                    <a:pt x="176" y="28"/>
                  </a:lnTo>
                  <a:lnTo>
                    <a:pt x="184" y="36"/>
                  </a:lnTo>
                  <a:lnTo>
                    <a:pt x="204" y="36"/>
                  </a:lnTo>
                  <a:lnTo>
                    <a:pt x="216" y="36"/>
                  </a:lnTo>
                  <a:lnTo>
                    <a:pt x="224" y="32"/>
                  </a:lnTo>
                  <a:lnTo>
                    <a:pt x="226" y="32"/>
                  </a:lnTo>
                  <a:lnTo>
                    <a:pt x="232" y="30"/>
                  </a:lnTo>
                  <a:lnTo>
                    <a:pt x="242" y="28"/>
                  </a:lnTo>
                  <a:lnTo>
                    <a:pt x="246" y="30"/>
                  </a:lnTo>
                  <a:lnTo>
                    <a:pt x="246" y="32"/>
                  </a:lnTo>
                  <a:lnTo>
                    <a:pt x="246" y="34"/>
                  </a:lnTo>
                  <a:lnTo>
                    <a:pt x="248" y="34"/>
                  </a:lnTo>
                  <a:lnTo>
                    <a:pt x="252" y="38"/>
                  </a:lnTo>
                  <a:lnTo>
                    <a:pt x="260" y="42"/>
                  </a:lnTo>
                  <a:lnTo>
                    <a:pt x="266" y="44"/>
                  </a:lnTo>
                  <a:lnTo>
                    <a:pt x="268" y="46"/>
                  </a:lnTo>
                  <a:lnTo>
                    <a:pt x="272" y="44"/>
                  </a:lnTo>
                  <a:lnTo>
                    <a:pt x="270" y="42"/>
                  </a:lnTo>
                  <a:lnTo>
                    <a:pt x="270" y="44"/>
                  </a:lnTo>
                  <a:lnTo>
                    <a:pt x="278" y="44"/>
                  </a:lnTo>
                  <a:lnTo>
                    <a:pt x="296" y="44"/>
                  </a:lnTo>
                  <a:lnTo>
                    <a:pt x="302" y="44"/>
                  </a:lnTo>
                  <a:lnTo>
                    <a:pt x="304" y="44"/>
                  </a:lnTo>
                  <a:lnTo>
                    <a:pt x="306" y="42"/>
                  </a:lnTo>
                  <a:lnTo>
                    <a:pt x="312" y="38"/>
                  </a:lnTo>
                  <a:lnTo>
                    <a:pt x="318" y="36"/>
                  </a:lnTo>
                  <a:lnTo>
                    <a:pt x="320" y="36"/>
                  </a:lnTo>
                  <a:lnTo>
                    <a:pt x="322" y="34"/>
                  </a:lnTo>
                  <a:lnTo>
                    <a:pt x="320" y="32"/>
                  </a:lnTo>
                  <a:lnTo>
                    <a:pt x="318" y="30"/>
                  </a:lnTo>
                  <a:lnTo>
                    <a:pt x="318" y="28"/>
                  </a:lnTo>
                  <a:lnTo>
                    <a:pt x="322" y="22"/>
                  </a:lnTo>
                  <a:lnTo>
                    <a:pt x="322" y="20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0" y="20"/>
                  </a:lnTo>
                  <a:lnTo>
                    <a:pt x="322" y="22"/>
                  </a:lnTo>
                  <a:lnTo>
                    <a:pt x="334" y="10"/>
                  </a:lnTo>
                  <a:lnTo>
                    <a:pt x="342" y="4"/>
                  </a:lnTo>
                  <a:lnTo>
                    <a:pt x="340" y="2"/>
                  </a:lnTo>
                  <a:lnTo>
                    <a:pt x="340" y="4"/>
                  </a:lnTo>
                  <a:lnTo>
                    <a:pt x="352" y="4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0" y="4"/>
                  </a:lnTo>
                  <a:lnTo>
                    <a:pt x="362" y="4"/>
                  </a:lnTo>
                  <a:lnTo>
                    <a:pt x="360" y="4"/>
                  </a:lnTo>
                  <a:lnTo>
                    <a:pt x="362" y="4"/>
                  </a:lnTo>
                  <a:lnTo>
                    <a:pt x="360" y="4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68" y="8"/>
                  </a:lnTo>
                  <a:lnTo>
                    <a:pt x="370" y="10"/>
                  </a:lnTo>
                  <a:lnTo>
                    <a:pt x="368" y="10"/>
                  </a:lnTo>
                  <a:lnTo>
                    <a:pt x="368" y="12"/>
                  </a:lnTo>
                  <a:lnTo>
                    <a:pt x="366" y="14"/>
                  </a:lnTo>
                  <a:lnTo>
                    <a:pt x="368" y="14"/>
                  </a:lnTo>
                  <a:lnTo>
                    <a:pt x="370" y="14"/>
                  </a:lnTo>
                  <a:lnTo>
                    <a:pt x="372" y="18"/>
                  </a:lnTo>
                  <a:lnTo>
                    <a:pt x="376" y="24"/>
                  </a:lnTo>
                  <a:lnTo>
                    <a:pt x="378" y="26"/>
                  </a:lnTo>
                  <a:lnTo>
                    <a:pt x="380" y="28"/>
                  </a:lnTo>
                  <a:lnTo>
                    <a:pt x="386" y="26"/>
                  </a:lnTo>
                  <a:lnTo>
                    <a:pt x="388" y="24"/>
                  </a:lnTo>
                  <a:lnTo>
                    <a:pt x="386" y="22"/>
                  </a:lnTo>
                  <a:lnTo>
                    <a:pt x="386" y="24"/>
                  </a:lnTo>
                  <a:lnTo>
                    <a:pt x="392" y="24"/>
                  </a:lnTo>
                  <a:lnTo>
                    <a:pt x="398" y="28"/>
                  </a:lnTo>
                  <a:lnTo>
                    <a:pt x="398" y="38"/>
                  </a:lnTo>
                  <a:lnTo>
                    <a:pt x="400" y="38"/>
                  </a:lnTo>
                  <a:lnTo>
                    <a:pt x="398" y="36"/>
                  </a:lnTo>
                  <a:lnTo>
                    <a:pt x="396" y="40"/>
                  </a:lnTo>
                  <a:lnTo>
                    <a:pt x="394" y="50"/>
                  </a:lnTo>
                  <a:lnTo>
                    <a:pt x="394" y="56"/>
                  </a:lnTo>
                  <a:lnTo>
                    <a:pt x="398" y="72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2"/>
                  </a:lnTo>
                  <a:lnTo>
                    <a:pt x="394" y="94"/>
                  </a:lnTo>
                  <a:lnTo>
                    <a:pt x="392" y="94"/>
                  </a:lnTo>
                  <a:lnTo>
                    <a:pt x="394" y="96"/>
                  </a:lnTo>
                  <a:lnTo>
                    <a:pt x="398" y="100"/>
                  </a:lnTo>
                  <a:lnTo>
                    <a:pt x="406" y="106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44" y="108"/>
                  </a:lnTo>
                  <a:lnTo>
                    <a:pt x="448" y="100"/>
                  </a:lnTo>
                  <a:lnTo>
                    <a:pt x="496" y="98"/>
                  </a:lnTo>
                  <a:lnTo>
                    <a:pt x="498" y="98"/>
                  </a:lnTo>
                  <a:lnTo>
                    <a:pt x="500" y="104"/>
                  </a:lnTo>
                  <a:lnTo>
                    <a:pt x="502" y="108"/>
                  </a:lnTo>
                  <a:lnTo>
                    <a:pt x="504" y="116"/>
                  </a:lnTo>
                  <a:lnTo>
                    <a:pt x="506" y="122"/>
                  </a:lnTo>
                  <a:lnTo>
                    <a:pt x="512" y="128"/>
                  </a:lnTo>
                  <a:lnTo>
                    <a:pt x="524" y="138"/>
                  </a:lnTo>
                  <a:lnTo>
                    <a:pt x="536" y="148"/>
                  </a:lnTo>
                  <a:lnTo>
                    <a:pt x="544" y="152"/>
                  </a:lnTo>
                  <a:lnTo>
                    <a:pt x="552" y="154"/>
                  </a:lnTo>
                  <a:lnTo>
                    <a:pt x="564" y="152"/>
                  </a:lnTo>
                  <a:lnTo>
                    <a:pt x="566" y="158"/>
                  </a:lnTo>
                  <a:lnTo>
                    <a:pt x="566" y="178"/>
                  </a:lnTo>
                  <a:lnTo>
                    <a:pt x="568" y="178"/>
                  </a:lnTo>
                  <a:lnTo>
                    <a:pt x="570" y="178"/>
                  </a:lnTo>
                  <a:lnTo>
                    <a:pt x="568" y="178"/>
                  </a:lnTo>
                  <a:lnTo>
                    <a:pt x="568" y="176"/>
                  </a:lnTo>
                  <a:lnTo>
                    <a:pt x="566" y="178"/>
                  </a:lnTo>
                  <a:lnTo>
                    <a:pt x="566" y="180"/>
                  </a:lnTo>
                  <a:lnTo>
                    <a:pt x="558" y="188"/>
                  </a:lnTo>
                  <a:lnTo>
                    <a:pt x="552" y="194"/>
                  </a:lnTo>
                  <a:lnTo>
                    <a:pt x="550" y="202"/>
                  </a:lnTo>
                  <a:lnTo>
                    <a:pt x="546" y="208"/>
                  </a:lnTo>
                  <a:lnTo>
                    <a:pt x="546" y="222"/>
                  </a:lnTo>
                  <a:lnTo>
                    <a:pt x="548" y="222"/>
                  </a:lnTo>
                  <a:lnTo>
                    <a:pt x="548" y="220"/>
                  </a:lnTo>
                  <a:lnTo>
                    <a:pt x="546" y="222"/>
                  </a:lnTo>
                  <a:lnTo>
                    <a:pt x="544" y="224"/>
                  </a:lnTo>
                  <a:lnTo>
                    <a:pt x="544" y="228"/>
                  </a:lnTo>
                  <a:lnTo>
                    <a:pt x="544" y="232"/>
                  </a:lnTo>
                  <a:lnTo>
                    <a:pt x="548" y="238"/>
                  </a:lnTo>
                  <a:lnTo>
                    <a:pt x="554" y="242"/>
                  </a:lnTo>
                  <a:lnTo>
                    <a:pt x="562" y="244"/>
                  </a:lnTo>
                  <a:lnTo>
                    <a:pt x="580" y="248"/>
                  </a:lnTo>
                  <a:lnTo>
                    <a:pt x="588" y="250"/>
                  </a:lnTo>
                  <a:lnTo>
                    <a:pt x="588" y="248"/>
                  </a:lnTo>
                  <a:lnTo>
                    <a:pt x="586" y="248"/>
                  </a:lnTo>
                  <a:lnTo>
                    <a:pt x="588" y="2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29" name="Freeform 299"/>
            <p:cNvSpPr>
              <a:spLocks/>
            </p:cNvSpPr>
            <p:nvPr/>
          </p:nvSpPr>
          <p:spPr bwMode="auto">
            <a:xfrm>
              <a:off x="2842" y="2198"/>
              <a:ext cx="30" cy="34"/>
            </a:xfrm>
            <a:custGeom>
              <a:avLst/>
              <a:gdLst>
                <a:gd name="T0" fmla="*/ 20 w 30"/>
                <a:gd name="T1" fmla="*/ 34 h 34"/>
                <a:gd name="T2" fmla="*/ 20 w 30"/>
                <a:gd name="T3" fmla="*/ 24 h 34"/>
                <a:gd name="T4" fmla="*/ 24 w 30"/>
                <a:gd name="T5" fmla="*/ 10 h 34"/>
                <a:gd name="T6" fmla="*/ 30 w 30"/>
                <a:gd name="T7" fmla="*/ 10 h 34"/>
                <a:gd name="T8" fmla="*/ 30 w 30"/>
                <a:gd name="T9" fmla="*/ 4 h 34"/>
                <a:gd name="T10" fmla="*/ 10 w 30"/>
                <a:gd name="T11" fmla="*/ 0 h 34"/>
                <a:gd name="T12" fmla="*/ 4 w 30"/>
                <a:gd name="T13" fmla="*/ 0 h 34"/>
                <a:gd name="T14" fmla="*/ 0 w 30"/>
                <a:gd name="T15" fmla="*/ 10 h 34"/>
                <a:gd name="T16" fmla="*/ 4 w 30"/>
                <a:gd name="T17" fmla="*/ 14 h 34"/>
                <a:gd name="T18" fmla="*/ 20 w 30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4"/>
                <a:gd name="T32" fmla="*/ 30 w 3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4">
                  <a:moveTo>
                    <a:pt x="20" y="34"/>
                  </a:moveTo>
                  <a:lnTo>
                    <a:pt x="20" y="24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0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0" name="Freeform 300"/>
            <p:cNvSpPr>
              <a:spLocks/>
            </p:cNvSpPr>
            <p:nvPr/>
          </p:nvSpPr>
          <p:spPr bwMode="auto">
            <a:xfrm>
              <a:off x="2838" y="2196"/>
              <a:ext cx="36" cy="42"/>
            </a:xfrm>
            <a:custGeom>
              <a:avLst/>
              <a:gdLst>
                <a:gd name="T0" fmla="*/ 24 w 36"/>
                <a:gd name="T1" fmla="*/ 36 h 42"/>
                <a:gd name="T2" fmla="*/ 26 w 36"/>
                <a:gd name="T3" fmla="*/ 36 h 42"/>
                <a:gd name="T4" fmla="*/ 26 w 36"/>
                <a:gd name="T5" fmla="*/ 26 h 42"/>
                <a:gd name="T6" fmla="*/ 30 w 36"/>
                <a:gd name="T7" fmla="*/ 14 h 42"/>
                <a:gd name="T8" fmla="*/ 34 w 36"/>
                <a:gd name="T9" fmla="*/ 14 h 42"/>
                <a:gd name="T10" fmla="*/ 36 w 36"/>
                <a:gd name="T11" fmla="*/ 14 h 42"/>
                <a:gd name="T12" fmla="*/ 36 w 36"/>
                <a:gd name="T13" fmla="*/ 6 h 42"/>
                <a:gd name="T14" fmla="*/ 36 w 36"/>
                <a:gd name="T15" fmla="*/ 4 h 42"/>
                <a:gd name="T16" fmla="*/ 14 w 36"/>
                <a:gd name="T17" fmla="*/ 0 h 42"/>
                <a:gd name="T18" fmla="*/ 8 w 36"/>
                <a:gd name="T19" fmla="*/ 0 h 42"/>
                <a:gd name="T20" fmla="*/ 8 w 36"/>
                <a:gd name="T21" fmla="*/ 0 h 42"/>
                <a:gd name="T22" fmla="*/ 0 w 36"/>
                <a:gd name="T23" fmla="*/ 12 h 42"/>
                <a:gd name="T24" fmla="*/ 6 w 36"/>
                <a:gd name="T25" fmla="*/ 18 h 42"/>
                <a:gd name="T26" fmla="*/ 26 w 36"/>
                <a:gd name="T27" fmla="*/ 42 h 42"/>
                <a:gd name="T28" fmla="*/ 26 w 36"/>
                <a:gd name="T29" fmla="*/ 36 h 42"/>
                <a:gd name="T30" fmla="*/ 24 w 36"/>
                <a:gd name="T31" fmla="*/ 36 h 42"/>
                <a:gd name="T32" fmla="*/ 24 w 36"/>
                <a:gd name="T33" fmla="*/ 34 h 42"/>
                <a:gd name="T34" fmla="*/ 10 w 36"/>
                <a:gd name="T35" fmla="*/ 14 h 42"/>
                <a:gd name="T36" fmla="*/ 6 w 36"/>
                <a:gd name="T37" fmla="*/ 10 h 42"/>
                <a:gd name="T38" fmla="*/ 10 w 36"/>
                <a:gd name="T39" fmla="*/ 4 h 42"/>
                <a:gd name="T40" fmla="*/ 14 w 36"/>
                <a:gd name="T41" fmla="*/ 4 h 42"/>
                <a:gd name="T42" fmla="*/ 32 w 36"/>
                <a:gd name="T43" fmla="*/ 8 h 42"/>
                <a:gd name="T44" fmla="*/ 32 w 36"/>
                <a:gd name="T45" fmla="*/ 10 h 42"/>
                <a:gd name="T46" fmla="*/ 28 w 36"/>
                <a:gd name="T47" fmla="*/ 10 h 42"/>
                <a:gd name="T48" fmla="*/ 26 w 36"/>
                <a:gd name="T49" fmla="*/ 10 h 42"/>
                <a:gd name="T50" fmla="*/ 22 w 36"/>
                <a:gd name="T51" fmla="*/ 26 h 42"/>
                <a:gd name="T52" fmla="*/ 22 w 36"/>
                <a:gd name="T53" fmla="*/ 36 h 42"/>
                <a:gd name="T54" fmla="*/ 24 w 36"/>
                <a:gd name="T55" fmla="*/ 36 h 42"/>
                <a:gd name="T56" fmla="*/ 24 w 36"/>
                <a:gd name="T57" fmla="*/ 34 h 42"/>
                <a:gd name="T58" fmla="*/ 24 w 36"/>
                <a:gd name="T59" fmla="*/ 36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2"/>
                <a:gd name="T92" fmla="*/ 36 w 36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2">
                  <a:moveTo>
                    <a:pt x="24" y="36"/>
                  </a:moveTo>
                  <a:lnTo>
                    <a:pt x="26" y="36"/>
                  </a:lnTo>
                  <a:lnTo>
                    <a:pt x="26" y="26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26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2" y="2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1" name="Freeform 301"/>
            <p:cNvSpPr>
              <a:spLocks/>
            </p:cNvSpPr>
            <p:nvPr/>
          </p:nvSpPr>
          <p:spPr bwMode="auto">
            <a:xfrm>
              <a:off x="2672" y="2142"/>
              <a:ext cx="64" cy="66"/>
            </a:xfrm>
            <a:custGeom>
              <a:avLst/>
              <a:gdLst>
                <a:gd name="T0" fmla="*/ 0 w 64"/>
                <a:gd name="T1" fmla="*/ 66 h 66"/>
                <a:gd name="T2" fmla="*/ 10 w 64"/>
                <a:gd name="T3" fmla="*/ 66 h 66"/>
                <a:gd name="T4" fmla="*/ 14 w 64"/>
                <a:gd name="T5" fmla="*/ 50 h 66"/>
                <a:gd name="T6" fmla="*/ 20 w 64"/>
                <a:gd name="T7" fmla="*/ 60 h 66"/>
                <a:gd name="T8" fmla="*/ 30 w 64"/>
                <a:gd name="T9" fmla="*/ 50 h 66"/>
                <a:gd name="T10" fmla="*/ 44 w 64"/>
                <a:gd name="T11" fmla="*/ 56 h 66"/>
                <a:gd name="T12" fmla="*/ 50 w 64"/>
                <a:gd name="T13" fmla="*/ 46 h 66"/>
                <a:gd name="T14" fmla="*/ 64 w 64"/>
                <a:gd name="T15" fmla="*/ 40 h 66"/>
                <a:gd name="T16" fmla="*/ 60 w 64"/>
                <a:gd name="T17" fmla="*/ 36 h 66"/>
                <a:gd name="T18" fmla="*/ 40 w 64"/>
                <a:gd name="T19" fmla="*/ 30 h 66"/>
                <a:gd name="T20" fmla="*/ 44 w 64"/>
                <a:gd name="T21" fmla="*/ 10 h 66"/>
                <a:gd name="T22" fmla="*/ 40 w 64"/>
                <a:gd name="T23" fmla="*/ 6 h 66"/>
                <a:gd name="T24" fmla="*/ 30 w 64"/>
                <a:gd name="T25" fmla="*/ 0 h 66"/>
                <a:gd name="T26" fmla="*/ 14 w 64"/>
                <a:gd name="T27" fmla="*/ 6 h 66"/>
                <a:gd name="T28" fmla="*/ 4 w 64"/>
                <a:gd name="T29" fmla="*/ 26 h 66"/>
                <a:gd name="T30" fmla="*/ 10 w 64"/>
                <a:gd name="T31" fmla="*/ 36 h 66"/>
                <a:gd name="T32" fmla="*/ 10 w 64"/>
                <a:gd name="T33" fmla="*/ 46 h 66"/>
                <a:gd name="T34" fmla="*/ 0 w 64"/>
                <a:gd name="T35" fmla="*/ 6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6"/>
                <a:gd name="T56" fmla="*/ 64 w 6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6">
                  <a:moveTo>
                    <a:pt x="0" y="66"/>
                  </a:moveTo>
                  <a:lnTo>
                    <a:pt x="10" y="66"/>
                  </a:lnTo>
                  <a:lnTo>
                    <a:pt x="14" y="50"/>
                  </a:lnTo>
                  <a:lnTo>
                    <a:pt x="20" y="60"/>
                  </a:lnTo>
                  <a:lnTo>
                    <a:pt x="30" y="50"/>
                  </a:lnTo>
                  <a:lnTo>
                    <a:pt x="44" y="56"/>
                  </a:lnTo>
                  <a:lnTo>
                    <a:pt x="50" y="46"/>
                  </a:lnTo>
                  <a:lnTo>
                    <a:pt x="64" y="40"/>
                  </a:lnTo>
                  <a:lnTo>
                    <a:pt x="60" y="36"/>
                  </a:lnTo>
                  <a:lnTo>
                    <a:pt x="40" y="30"/>
                  </a:lnTo>
                  <a:lnTo>
                    <a:pt x="44" y="10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14" y="6"/>
                  </a:lnTo>
                  <a:lnTo>
                    <a:pt x="4" y="26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2" name="Freeform 302"/>
            <p:cNvSpPr>
              <a:spLocks/>
            </p:cNvSpPr>
            <p:nvPr/>
          </p:nvSpPr>
          <p:spPr bwMode="auto">
            <a:xfrm>
              <a:off x="2668" y="2140"/>
              <a:ext cx="72" cy="70"/>
            </a:xfrm>
            <a:custGeom>
              <a:avLst/>
              <a:gdLst>
                <a:gd name="T0" fmla="*/ 4 w 72"/>
                <a:gd name="T1" fmla="*/ 68 h 70"/>
                <a:gd name="T2" fmla="*/ 4 w 72"/>
                <a:gd name="T3" fmla="*/ 70 h 70"/>
                <a:gd name="T4" fmla="*/ 14 w 72"/>
                <a:gd name="T5" fmla="*/ 70 h 70"/>
                <a:gd name="T6" fmla="*/ 16 w 72"/>
                <a:gd name="T7" fmla="*/ 70 h 70"/>
                <a:gd name="T8" fmla="*/ 20 w 72"/>
                <a:gd name="T9" fmla="*/ 58 h 70"/>
                <a:gd name="T10" fmla="*/ 22 w 72"/>
                <a:gd name="T11" fmla="*/ 64 h 70"/>
                <a:gd name="T12" fmla="*/ 24 w 72"/>
                <a:gd name="T13" fmla="*/ 66 h 70"/>
                <a:gd name="T14" fmla="*/ 34 w 72"/>
                <a:gd name="T15" fmla="*/ 54 h 70"/>
                <a:gd name="T16" fmla="*/ 50 w 72"/>
                <a:gd name="T17" fmla="*/ 60 h 70"/>
                <a:gd name="T18" fmla="*/ 56 w 72"/>
                <a:gd name="T19" fmla="*/ 48 h 70"/>
                <a:gd name="T20" fmla="*/ 72 w 72"/>
                <a:gd name="T21" fmla="*/ 44 h 70"/>
                <a:gd name="T22" fmla="*/ 64 w 72"/>
                <a:gd name="T23" fmla="*/ 36 h 70"/>
                <a:gd name="T24" fmla="*/ 46 w 72"/>
                <a:gd name="T25" fmla="*/ 30 h 70"/>
                <a:gd name="T26" fmla="*/ 52 w 72"/>
                <a:gd name="T27" fmla="*/ 12 h 70"/>
                <a:gd name="T28" fmla="*/ 44 w 72"/>
                <a:gd name="T29" fmla="*/ 6 h 70"/>
                <a:gd name="T30" fmla="*/ 34 w 72"/>
                <a:gd name="T31" fmla="*/ 0 h 70"/>
                <a:gd name="T32" fmla="*/ 18 w 72"/>
                <a:gd name="T33" fmla="*/ 6 h 70"/>
                <a:gd name="T34" fmla="*/ 6 w 72"/>
                <a:gd name="T35" fmla="*/ 28 h 70"/>
                <a:gd name="T36" fmla="*/ 12 w 72"/>
                <a:gd name="T37" fmla="*/ 38 h 70"/>
                <a:gd name="T38" fmla="*/ 12 w 72"/>
                <a:gd name="T39" fmla="*/ 46 h 70"/>
                <a:gd name="T40" fmla="*/ 0 w 72"/>
                <a:gd name="T41" fmla="*/ 70 h 70"/>
                <a:gd name="T42" fmla="*/ 4 w 72"/>
                <a:gd name="T43" fmla="*/ 70 h 70"/>
                <a:gd name="T44" fmla="*/ 4 w 72"/>
                <a:gd name="T45" fmla="*/ 68 h 70"/>
                <a:gd name="T46" fmla="*/ 6 w 72"/>
                <a:gd name="T47" fmla="*/ 68 h 70"/>
                <a:gd name="T48" fmla="*/ 16 w 72"/>
                <a:gd name="T49" fmla="*/ 48 h 70"/>
                <a:gd name="T50" fmla="*/ 16 w 72"/>
                <a:gd name="T51" fmla="*/ 38 h 70"/>
                <a:gd name="T52" fmla="*/ 16 w 72"/>
                <a:gd name="T53" fmla="*/ 36 h 70"/>
                <a:gd name="T54" fmla="*/ 12 w 72"/>
                <a:gd name="T55" fmla="*/ 28 h 70"/>
                <a:gd name="T56" fmla="*/ 20 w 72"/>
                <a:gd name="T57" fmla="*/ 10 h 70"/>
                <a:gd name="T58" fmla="*/ 34 w 72"/>
                <a:gd name="T59" fmla="*/ 4 h 70"/>
                <a:gd name="T60" fmla="*/ 42 w 72"/>
                <a:gd name="T61" fmla="*/ 10 h 70"/>
                <a:gd name="T62" fmla="*/ 46 w 72"/>
                <a:gd name="T63" fmla="*/ 12 h 70"/>
                <a:gd name="T64" fmla="*/ 42 w 72"/>
                <a:gd name="T65" fmla="*/ 34 h 70"/>
                <a:gd name="T66" fmla="*/ 62 w 72"/>
                <a:gd name="T67" fmla="*/ 40 h 70"/>
                <a:gd name="T68" fmla="*/ 66 w 72"/>
                <a:gd name="T69" fmla="*/ 42 h 70"/>
                <a:gd name="T70" fmla="*/ 52 w 72"/>
                <a:gd name="T71" fmla="*/ 46 h 70"/>
                <a:gd name="T72" fmla="*/ 48 w 72"/>
                <a:gd name="T73" fmla="*/ 54 h 70"/>
                <a:gd name="T74" fmla="*/ 34 w 72"/>
                <a:gd name="T75" fmla="*/ 50 h 70"/>
                <a:gd name="T76" fmla="*/ 24 w 72"/>
                <a:gd name="T77" fmla="*/ 58 h 70"/>
                <a:gd name="T78" fmla="*/ 18 w 72"/>
                <a:gd name="T79" fmla="*/ 48 h 70"/>
                <a:gd name="T80" fmla="*/ 12 w 72"/>
                <a:gd name="T81" fmla="*/ 66 h 70"/>
                <a:gd name="T82" fmla="*/ 4 w 72"/>
                <a:gd name="T83" fmla="*/ 66 h 70"/>
                <a:gd name="T84" fmla="*/ 4 w 72"/>
                <a:gd name="T85" fmla="*/ 68 h 70"/>
                <a:gd name="T86" fmla="*/ 6 w 72"/>
                <a:gd name="T87" fmla="*/ 68 h 70"/>
                <a:gd name="T88" fmla="*/ 4 w 72"/>
                <a:gd name="T89" fmla="*/ 68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70"/>
                <a:gd name="T137" fmla="*/ 72 w 72"/>
                <a:gd name="T138" fmla="*/ 70 h 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70">
                  <a:moveTo>
                    <a:pt x="4" y="68"/>
                  </a:moveTo>
                  <a:lnTo>
                    <a:pt x="4" y="70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20" y="58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34" y="54"/>
                  </a:lnTo>
                  <a:lnTo>
                    <a:pt x="50" y="60"/>
                  </a:lnTo>
                  <a:lnTo>
                    <a:pt x="56" y="48"/>
                  </a:lnTo>
                  <a:lnTo>
                    <a:pt x="72" y="44"/>
                  </a:lnTo>
                  <a:lnTo>
                    <a:pt x="64" y="36"/>
                  </a:lnTo>
                  <a:lnTo>
                    <a:pt x="46" y="30"/>
                  </a:lnTo>
                  <a:lnTo>
                    <a:pt x="52" y="12"/>
                  </a:lnTo>
                  <a:lnTo>
                    <a:pt x="44" y="6"/>
                  </a:lnTo>
                  <a:lnTo>
                    <a:pt x="34" y="0"/>
                  </a:lnTo>
                  <a:lnTo>
                    <a:pt x="18" y="6"/>
                  </a:lnTo>
                  <a:lnTo>
                    <a:pt x="6" y="28"/>
                  </a:lnTo>
                  <a:lnTo>
                    <a:pt x="12" y="38"/>
                  </a:lnTo>
                  <a:lnTo>
                    <a:pt x="12" y="4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16" y="48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20" y="10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6" y="12"/>
                  </a:lnTo>
                  <a:lnTo>
                    <a:pt x="42" y="34"/>
                  </a:lnTo>
                  <a:lnTo>
                    <a:pt x="62" y="40"/>
                  </a:lnTo>
                  <a:lnTo>
                    <a:pt x="66" y="42"/>
                  </a:lnTo>
                  <a:lnTo>
                    <a:pt x="52" y="46"/>
                  </a:lnTo>
                  <a:lnTo>
                    <a:pt x="48" y="54"/>
                  </a:lnTo>
                  <a:lnTo>
                    <a:pt x="34" y="50"/>
                  </a:lnTo>
                  <a:lnTo>
                    <a:pt x="24" y="58"/>
                  </a:lnTo>
                  <a:lnTo>
                    <a:pt x="18" y="48"/>
                  </a:lnTo>
                  <a:lnTo>
                    <a:pt x="12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3" name="Freeform 303"/>
            <p:cNvSpPr>
              <a:spLocks/>
            </p:cNvSpPr>
            <p:nvPr/>
          </p:nvSpPr>
          <p:spPr bwMode="auto">
            <a:xfrm>
              <a:off x="2682" y="2964"/>
              <a:ext cx="54" cy="36"/>
            </a:xfrm>
            <a:custGeom>
              <a:avLst/>
              <a:gdLst>
                <a:gd name="T0" fmla="*/ 44 w 54"/>
                <a:gd name="T1" fmla="*/ 0 h 36"/>
                <a:gd name="T2" fmla="*/ 30 w 54"/>
                <a:gd name="T3" fmla="*/ 6 h 36"/>
                <a:gd name="T4" fmla="*/ 14 w 54"/>
                <a:gd name="T5" fmla="*/ 16 h 36"/>
                <a:gd name="T6" fmla="*/ 0 w 54"/>
                <a:gd name="T7" fmla="*/ 20 h 36"/>
                <a:gd name="T8" fmla="*/ 4 w 54"/>
                <a:gd name="T9" fmla="*/ 30 h 36"/>
                <a:gd name="T10" fmla="*/ 14 w 54"/>
                <a:gd name="T11" fmla="*/ 36 h 36"/>
                <a:gd name="T12" fmla="*/ 20 w 54"/>
                <a:gd name="T13" fmla="*/ 36 h 36"/>
                <a:gd name="T14" fmla="*/ 34 w 54"/>
                <a:gd name="T15" fmla="*/ 26 h 36"/>
                <a:gd name="T16" fmla="*/ 44 w 54"/>
                <a:gd name="T17" fmla="*/ 16 h 36"/>
                <a:gd name="T18" fmla="*/ 54 w 54"/>
                <a:gd name="T19" fmla="*/ 20 h 36"/>
                <a:gd name="T20" fmla="*/ 50 w 54"/>
                <a:gd name="T21" fmla="*/ 0 h 36"/>
                <a:gd name="T22" fmla="*/ 44 w 54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36"/>
                <a:gd name="T38" fmla="*/ 54 w 5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36">
                  <a:moveTo>
                    <a:pt x="44" y="0"/>
                  </a:moveTo>
                  <a:lnTo>
                    <a:pt x="30" y="6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14" y="36"/>
                  </a:lnTo>
                  <a:lnTo>
                    <a:pt x="20" y="36"/>
                  </a:lnTo>
                  <a:lnTo>
                    <a:pt x="34" y="26"/>
                  </a:lnTo>
                  <a:lnTo>
                    <a:pt x="44" y="16"/>
                  </a:lnTo>
                  <a:lnTo>
                    <a:pt x="54" y="20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4" name="Freeform 304"/>
            <p:cNvSpPr>
              <a:spLocks/>
            </p:cNvSpPr>
            <p:nvPr/>
          </p:nvSpPr>
          <p:spPr bwMode="auto">
            <a:xfrm>
              <a:off x="2680" y="2962"/>
              <a:ext cx="60" cy="40"/>
            </a:xfrm>
            <a:custGeom>
              <a:avLst/>
              <a:gdLst>
                <a:gd name="T0" fmla="*/ 46 w 60"/>
                <a:gd name="T1" fmla="*/ 2 h 40"/>
                <a:gd name="T2" fmla="*/ 46 w 60"/>
                <a:gd name="T3" fmla="*/ 0 h 40"/>
                <a:gd name="T4" fmla="*/ 30 w 60"/>
                <a:gd name="T5" fmla="*/ 6 h 40"/>
                <a:gd name="T6" fmla="*/ 16 w 60"/>
                <a:gd name="T7" fmla="*/ 16 h 40"/>
                <a:gd name="T8" fmla="*/ 0 w 60"/>
                <a:gd name="T9" fmla="*/ 20 h 40"/>
                <a:gd name="T10" fmla="*/ 6 w 60"/>
                <a:gd name="T11" fmla="*/ 34 h 40"/>
                <a:gd name="T12" fmla="*/ 16 w 60"/>
                <a:gd name="T13" fmla="*/ 40 h 40"/>
                <a:gd name="T14" fmla="*/ 22 w 60"/>
                <a:gd name="T15" fmla="*/ 40 h 40"/>
                <a:gd name="T16" fmla="*/ 22 w 60"/>
                <a:gd name="T17" fmla="*/ 40 h 40"/>
                <a:gd name="T18" fmla="*/ 38 w 60"/>
                <a:gd name="T19" fmla="*/ 28 h 40"/>
                <a:gd name="T20" fmla="*/ 48 w 60"/>
                <a:gd name="T21" fmla="*/ 20 h 40"/>
                <a:gd name="T22" fmla="*/ 60 w 60"/>
                <a:gd name="T23" fmla="*/ 26 h 40"/>
                <a:gd name="T24" fmla="*/ 54 w 60"/>
                <a:gd name="T25" fmla="*/ 0 h 40"/>
                <a:gd name="T26" fmla="*/ 46 w 60"/>
                <a:gd name="T27" fmla="*/ 0 h 40"/>
                <a:gd name="T28" fmla="*/ 46 w 60"/>
                <a:gd name="T29" fmla="*/ 0 h 40"/>
                <a:gd name="T30" fmla="*/ 46 w 60"/>
                <a:gd name="T31" fmla="*/ 0 h 40"/>
                <a:gd name="T32" fmla="*/ 46 w 60"/>
                <a:gd name="T33" fmla="*/ 2 h 40"/>
                <a:gd name="T34" fmla="*/ 46 w 60"/>
                <a:gd name="T35" fmla="*/ 4 h 40"/>
                <a:gd name="T36" fmla="*/ 50 w 60"/>
                <a:gd name="T37" fmla="*/ 4 h 40"/>
                <a:gd name="T38" fmla="*/ 54 w 60"/>
                <a:gd name="T39" fmla="*/ 18 h 40"/>
                <a:gd name="T40" fmla="*/ 48 w 60"/>
                <a:gd name="T41" fmla="*/ 16 h 40"/>
                <a:gd name="T42" fmla="*/ 46 w 60"/>
                <a:gd name="T43" fmla="*/ 14 h 40"/>
                <a:gd name="T44" fmla="*/ 36 w 60"/>
                <a:gd name="T45" fmla="*/ 26 h 40"/>
                <a:gd name="T46" fmla="*/ 22 w 60"/>
                <a:gd name="T47" fmla="*/ 36 h 40"/>
                <a:gd name="T48" fmla="*/ 18 w 60"/>
                <a:gd name="T49" fmla="*/ 36 h 40"/>
                <a:gd name="T50" fmla="*/ 8 w 60"/>
                <a:gd name="T51" fmla="*/ 30 h 40"/>
                <a:gd name="T52" fmla="*/ 4 w 60"/>
                <a:gd name="T53" fmla="*/ 24 h 40"/>
                <a:gd name="T54" fmla="*/ 18 w 60"/>
                <a:gd name="T55" fmla="*/ 18 h 40"/>
                <a:gd name="T56" fmla="*/ 32 w 60"/>
                <a:gd name="T57" fmla="*/ 10 h 40"/>
                <a:gd name="T58" fmla="*/ 48 w 60"/>
                <a:gd name="T59" fmla="*/ 4 h 40"/>
                <a:gd name="T60" fmla="*/ 46 w 60"/>
                <a:gd name="T61" fmla="*/ 2 h 40"/>
                <a:gd name="T62" fmla="*/ 46 w 60"/>
                <a:gd name="T63" fmla="*/ 4 h 40"/>
                <a:gd name="T64" fmla="*/ 46 w 60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40"/>
                <a:gd name="T101" fmla="*/ 60 w 60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40">
                  <a:moveTo>
                    <a:pt x="46" y="2"/>
                  </a:moveTo>
                  <a:lnTo>
                    <a:pt x="46" y="0"/>
                  </a:lnTo>
                  <a:lnTo>
                    <a:pt x="30" y="6"/>
                  </a:lnTo>
                  <a:lnTo>
                    <a:pt x="16" y="16"/>
                  </a:lnTo>
                  <a:lnTo>
                    <a:pt x="0" y="20"/>
                  </a:lnTo>
                  <a:lnTo>
                    <a:pt x="6" y="34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38" y="28"/>
                  </a:lnTo>
                  <a:lnTo>
                    <a:pt x="48" y="20"/>
                  </a:lnTo>
                  <a:lnTo>
                    <a:pt x="60" y="26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4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36" y="2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18" y="18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5" name="Freeform 305"/>
            <p:cNvSpPr>
              <a:spLocks/>
            </p:cNvSpPr>
            <p:nvPr/>
          </p:nvSpPr>
          <p:spPr bwMode="auto">
            <a:xfrm>
              <a:off x="2188" y="2550"/>
              <a:ext cx="86" cy="96"/>
            </a:xfrm>
            <a:custGeom>
              <a:avLst/>
              <a:gdLst>
                <a:gd name="T0" fmla="*/ 6 w 86"/>
                <a:gd name="T1" fmla="*/ 46 h 96"/>
                <a:gd name="T2" fmla="*/ 10 w 86"/>
                <a:gd name="T3" fmla="*/ 60 h 96"/>
                <a:gd name="T4" fmla="*/ 20 w 86"/>
                <a:gd name="T5" fmla="*/ 70 h 96"/>
                <a:gd name="T6" fmla="*/ 30 w 86"/>
                <a:gd name="T7" fmla="*/ 86 h 96"/>
                <a:gd name="T8" fmla="*/ 30 w 86"/>
                <a:gd name="T9" fmla="*/ 80 h 96"/>
                <a:gd name="T10" fmla="*/ 26 w 86"/>
                <a:gd name="T11" fmla="*/ 76 h 96"/>
                <a:gd name="T12" fmla="*/ 20 w 86"/>
                <a:gd name="T13" fmla="*/ 66 h 96"/>
                <a:gd name="T14" fmla="*/ 36 w 86"/>
                <a:gd name="T15" fmla="*/ 76 h 96"/>
                <a:gd name="T16" fmla="*/ 40 w 86"/>
                <a:gd name="T17" fmla="*/ 76 h 96"/>
                <a:gd name="T18" fmla="*/ 50 w 86"/>
                <a:gd name="T19" fmla="*/ 80 h 96"/>
                <a:gd name="T20" fmla="*/ 46 w 86"/>
                <a:gd name="T21" fmla="*/ 86 h 96"/>
                <a:gd name="T22" fmla="*/ 56 w 86"/>
                <a:gd name="T23" fmla="*/ 96 h 96"/>
                <a:gd name="T24" fmla="*/ 66 w 86"/>
                <a:gd name="T25" fmla="*/ 96 h 96"/>
                <a:gd name="T26" fmla="*/ 70 w 86"/>
                <a:gd name="T27" fmla="*/ 90 h 96"/>
                <a:gd name="T28" fmla="*/ 76 w 86"/>
                <a:gd name="T29" fmla="*/ 90 h 96"/>
                <a:gd name="T30" fmla="*/ 80 w 86"/>
                <a:gd name="T31" fmla="*/ 96 h 96"/>
                <a:gd name="T32" fmla="*/ 86 w 86"/>
                <a:gd name="T33" fmla="*/ 86 h 96"/>
                <a:gd name="T34" fmla="*/ 86 w 86"/>
                <a:gd name="T35" fmla="*/ 76 h 96"/>
                <a:gd name="T36" fmla="*/ 66 w 86"/>
                <a:gd name="T37" fmla="*/ 46 h 96"/>
                <a:gd name="T38" fmla="*/ 50 w 86"/>
                <a:gd name="T39" fmla="*/ 36 h 96"/>
                <a:gd name="T40" fmla="*/ 40 w 86"/>
                <a:gd name="T41" fmla="*/ 30 h 96"/>
                <a:gd name="T42" fmla="*/ 36 w 86"/>
                <a:gd name="T43" fmla="*/ 20 h 96"/>
                <a:gd name="T44" fmla="*/ 30 w 86"/>
                <a:gd name="T45" fmla="*/ 16 h 96"/>
                <a:gd name="T46" fmla="*/ 20 w 86"/>
                <a:gd name="T47" fmla="*/ 0 h 96"/>
                <a:gd name="T48" fmla="*/ 16 w 86"/>
                <a:gd name="T49" fmla="*/ 6 h 96"/>
                <a:gd name="T50" fmla="*/ 10 w 86"/>
                <a:gd name="T51" fmla="*/ 10 h 96"/>
                <a:gd name="T52" fmla="*/ 10 w 86"/>
                <a:gd name="T53" fmla="*/ 20 h 96"/>
                <a:gd name="T54" fmla="*/ 6 w 86"/>
                <a:gd name="T55" fmla="*/ 20 h 96"/>
                <a:gd name="T56" fmla="*/ 16 w 86"/>
                <a:gd name="T57" fmla="*/ 30 h 96"/>
                <a:gd name="T58" fmla="*/ 0 w 86"/>
                <a:gd name="T59" fmla="*/ 30 h 96"/>
                <a:gd name="T60" fmla="*/ 6 w 86"/>
                <a:gd name="T61" fmla="*/ 36 h 96"/>
                <a:gd name="T62" fmla="*/ 6 w 86"/>
                <a:gd name="T63" fmla="*/ 46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96"/>
                <a:gd name="T98" fmla="*/ 86 w 86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96">
                  <a:moveTo>
                    <a:pt x="6" y="46"/>
                  </a:moveTo>
                  <a:lnTo>
                    <a:pt x="10" y="60"/>
                  </a:lnTo>
                  <a:lnTo>
                    <a:pt x="20" y="70"/>
                  </a:lnTo>
                  <a:lnTo>
                    <a:pt x="30" y="86"/>
                  </a:lnTo>
                  <a:lnTo>
                    <a:pt x="30" y="80"/>
                  </a:lnTo>
                  <a:lnTo>
                    <a:pt x="26" y="76"/>
                  </a:lnTo>
                  <a:lnTo>
                    <a:pt x="20" y="6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50" y="80"/>
                  </a:lnTo>
                  <a:lnTo>
                    <a:pt x="46" y="86"/>
                  </a:lnTo>
                  <a:lnTo>
                    <a:pt x="56" y="96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76" y="90"/>
                  </a:lnTo>
                  <a:lnTo>
                    <a:pt x="80" y="96"/>
                  </a:lnTo>
                  <a:lnTo>
                    <a:pt x="86" y="86"/>
                  </a:lnTo>
                  <a:lnTo>
                    <a:pt x="86" y="76"/>
                  </a:lnTo>
                  <a:lnTo>
                    <a:pt x="66" y="46"/>
                  </a:lnTo>
                  <a:lnTo>
                    <a:pt x="50" y="36"/>
                  </a:lnTo>
                  <a:lnTo>
                    <a:pt x="40" y="30"/>
                  </a:lnTo>
                  <a:lnTo>
                    <a:pt x="36" y="20"/>
                  </a:lnTo>
                  <a:lnTo>
                    <a:pt x="30" y="1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6" name="Freeform 306"/>
            <p:cNvSpPr>
              <a:spLocks/>
            </p:cNvSpPr>
            <p:nvPr/>
          </p:nvSpPr>
          <p:spPr bwMode="auto">
            <a:xfrm>
              <a:off x="2184" y="2548"/>
              <a:ext cx="92" cy="100"/>
            </a:xfrm>
            <a:custGeom>
              <a:avLst/>
              <a:gdLst>
                <a:gd name="T0" fmla="*/ 8 w 92"/>
                <a:gd name="T1" fmla="*/ 48 h 100"/>
                <a:gd name="T2" fmla="*/ 24 w 92"/>
                <a:gd name="T3" fmla="*/ 74 h 100"/>
                <a:gd name="T4" fmla="*/ 36 w 92"/>
                <a:gd name="T5" fmla="*/ 82 h 100"/>
                <a:gd name="T6" fmla="*/ 30 w 92"/>
                <a:gd name="T7" fmla="*/ 74 h 100"/>
                <a:gd name="T8" fmla="*/ 44 w 92"/>
                <a:gd name="T9" fmla="*/ 80 h 100"/>
                <a:gd name="T10" fmla="*/ 48 w 92"/>
                <a:gd name="T11" fmla="*/ 86 h 100"/>
                <a:gd name="T12" fmla="*/ 58 w 92"/>
                <a:gd name="T13" fmla="*/ 100 h 100"/>
                <a:gd name="T14" fmla="*/ 76 w 92"/>
                <a:gd name="T15" fmla="*/ 94 h 100"/>
                <a:gd name="T16" fmla="*/ 84 w 92"/>
                <a:gd name="T17" fmla="*/ 98 h 100"/>
                <a:gd name="T18" fmla="*/ 92 w 92"/>
                <a:gd name="T19" fmla="*/ 88 h 100"/>
                <a:gd name="T20" fmla="*/ 92 w 92"/>
                <a:gd name="T21" fmla="*/ 76 h 100"/>
                <a:gd name="T22" fmla="*/ 56 w 92"/>
                <a:gd name="T23" fmla="*/ 36 h 100"/>
                <a:gd name="T24" fmla="*/ 42 w 92"/>
                <a:gd name="T25" fmla="*/ 22 h 100"/>
                <a:gd name="T26" fmla="*/ 26 w 92"/>
                <a:gd name="T27" fmla="*/ 0 h 100"/>
                <a:gd name="T28" fmla="*/ 14 w 92"/>
                <a:gd name="T29" fmla="*/ 12 h 100"/>
                <a:gd name="T30" fmla="*/ 12 w 92"/>
                <a:gd name="T31" fmla="*/ 20 h 100"/>
                <a:gd name="T32" fmla="*/ 4 w 92"/>
                <a:gd name="T33" fmla="*/ 20 h 100"/>
                <a:gd name="T34" fmla="*/ 4 w 92"/>
                <a:gd name="T35" fmla="*/ 30 h 100"/>
                <a:gd name="T36" fmla="*/ 8 w 92"/>
                <a:gd name="T37" fmla="*/ 38 h 100"/>
                <a:gd name="T38" fmla="*/ 8 w 92"/>
                <a:gd name="T39" fmla="*/ 48 h 100"/>
                <a:gd name="T40" fmla="*/ 10 w 92"/>
                <a:gd name="T41" fmla="*/ 48 h 100"/>
                <a:gd name="T42" fmla="*/ 12 w 92"/>
                <a:gd name="T43" fmla="*/ 38 h 100"/>
                <a:gd name="T44" fmla="*/ 10 w 92"/>
                <a:gd name="T45" fmla="*/ 34 h 100"/>
                <a:gd name="T46" fmla="*/ 24 w 92"/>
                <a:gd name="T47" fmla="*/ 34 h 100"/>
                <a:gd name="T48" fmla="*/ 14 w 92"/>
                <a:gd name="T49" fmla="*/ 24 h 100"/>
                <a:gd name="T50" fmla="*/ 16 w 92"/>
                <a:gd name="T51" fmla="*/ 14 h 100"/>
                <a:gd name="T52" fmla="*/ 24 w 92"/>
                <a:gd name="T53" fmla="*/ 6 h 100"/>
                <a:gd name="T54" fmla="*/ 38 w 92"/>
                <a:gd name="T55" fmla="*/ 24 h 100"/>
                <a:gd name="T56" fmla="*/ 54 w 92"/>
                <a:gd name="T57" fmla="*/ 40 h 100"/>
                <a:gd name="T58" fmla="*/ 88 w 92"/>
                <a:gd name="T59" fmla="*/ 78 h 100"/>
                <a:gd name="T60" fmla="*/ 84 w 92"/>
                <a:gd name="T61" fmla="*/ 94 h 100"/>
                <a:gd name="T62" fmla="*/ 80 w 92"/>
                <a:gd name="T63" fmla="*/ 90 h 100"/>
                <a:gd name="T64" fmla="*/ 74 w 92"/>
                <a:gd name="T65" fmla="*/ 90 h 100"/>
                <a:gd name="T66" fmla="*/ 60 w 92"/>
                <a:gd name="T67" fmla="*/ 96 h 100"/>
                <a:gd name="T68" fmla="*/ 56 w 92"/>
                <a:gd name="T69" fmla="*/ 84 h 100"/>
                <a:gd name="T70" fmla="*/ 46 w 92"/>
                <a:gd name="T71" fmla="*/ 76 h 100"/>
                <a:gd name="T72" fmla="*/ 20 w 92"/>
                <a:gd name="T73" fmla="*/ 62 h 100"/>
                <a:gd name="T74" fmla="*/ 32 w 92"/>
                <a:gd name="T75" fmla="*/ 84 h 100"/>
                <a:gd name="T76" fmla="*/ 34 w 92"/>
                <a:gd name="T77" fmla="*/ 88 h 100"/>
                <a:gd name="T78" fmla="*/ 26 w 92"/>
                <a:gd name="T79" fmla="*/ 72 h 100"/>
                <a:gd name="T80" fmla="*/ 12 w 92"/>
                <a:gd name="T81" fmla="*/ 48 h 100"/>
                <a:gd name="T82" fmla="*/ 12 w 92"/>
                <a:gd name="T83" fmla="*/ 48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100"/>
                <a:gd name="T128" fmla="*/ 92 w 92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100">
                  <a:moveTo>
                    <a:pt x="10" y="48"/>
                  </a:moveTo>
                  <a:lnTo>
                    <a:pt x="8" y="48"/>
                  </a:lnTo>
                  <a:lnTo>
                    <a:pt x="14" y="64"/>
                  </a:lnTo>
                  <a:lnTo>
                    <a:pt x="24" y="74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30" y="74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4"/>
                  </a:lnTo>
                  <a:lnTo>
                    <a:pt x="48" y="86"/>
                  </a:lnTo>
                  <a:lnTo>
                    <a:pt x="46" y="88"/>
                  </a:lnTo>
                  <a:lnTo>
                    <a:pt x="58" y="100"/>
                  </a:lnTo>
                  <a:lnTo>
                    <a:pt x="70" y="100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84" y="98"/>
                  </a:lnTo>
                  <a:lnTo>
                    <a:pt x="86" y="100"/>
                  </a:lnTo>
                  <a:lnTo>
                    <a:pt x="92" y="8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72" y="46"/>
                  </a:lnTo>
                  <a:lnTo>
                    <a:pt x="56" y="36"/>
                  </a:lnTo>
                  <a:lnTo>
                    <a:pt x="46" y="32"/>
                  </a:lnTo>
                  <a:lnTo>
                    <a:pt x="42" y="22"/>
                  </a:lnTo>
                  <a:lnTo>
                    <a:pt x="36" y="16"/>
                  </a:lnTo>
                  <a:lnTo>
                    <a:pt x="26" y="0"/>
                  </a:lnTo>
                  <a:lnTo>
                    <a:pt x="18" y="6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1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14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34" y="20"/>
                  </a:lnTo>
                  <a:lnTo>
                    <a:pt x="38" y="24"/>
                  </a:lnTo>
                  <a:lnTo>
                    <a:pt x="44" y="34"/>
                  </a:lnTo>
                  <a:lnTo>
                    <a:pt x="54" y="40"/>
                  </a:lnTo>
                  <a:lnTo>
                    <a:pt x="68" y="50"/>
                  </a:lnTo>
                  <a:lnTo>
                    <a:pt x="88" y="78"/>
                  </a:lnTo>
                  <a:lnTo>
                    <a:pt x="88" y="88"/>
                  </a:lnTo>
                  <a:lnTo>
                    <a:pt x="84" y="94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74" y="90"/>
                  </a:lnTo>
                  <a:lnTo>
                    <a:pt x="68" y="96"/>
                  </a:lnTo>
                  <a:lnTo>
                    <a:pt x="60" y="96"/>
                  </a:lnTo>
                  <a:lnTo>
                    <a:pt x="52" y="88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46" y="76"/>
                  </a:lnTo>
                  <a:lnTo>
                    <a:pt x="40" y="76"/>
                  </a:lnTo>
                  <a:lnTo>
                    <a:pt x="20" y="62"/>
                  </a:lnTo>
                  <a:lnTo>
                    <a:pt x="28" y="78"/>
                  </a:lnTo>
                  <a:lnTo>
                    <a:pt x="32" y="84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26" y="72"/>
                  </a:lnTo>
                  <a:lnTo>
                    <a:pt x="16" y="6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7" name="Freeform 307"/>
            <p:cNvSpPr>
              <a:spLocks/>
            </p:cNvSpPr>
            <p:nvPr/>
          </p:nvSpPr>
          <p:spPr bwMode="auto">
            <a:xfrm>
              <a:off x="2538" y="2618"/>
              <a:ext cx="22" cy="42"/>
            </a:xfrm>
            <a:custGeom>
              <a:avLst/>
              <a:gdLst>
                <a:gd name="T0" fmla="*/ 0 w 22"/>
                <a:gd name="T1" fmla="*/ 32 h 42"/>
                <a:gd name="T2" fmla="*/ 4 w 22"/>
                <a:gd name="T3" fmla="*/ 42 h 42"/>
                <a:gd name="T4" fmla="*/ 4 w 22"/>
                <a:gd name="T5" fmla="*/ 32 h 42"/>
                <a:gd name="T6" fmla="*/ 14 w 22"/>
                <a:gd name="T7" fmla="*/ 28 h 42"/>
                <a:gd name="T8" fmla="*/ 22 w 22"/>
                <a:gd name="T9" fmla="*/ 32 h 42"/>
                <a:gd name="T10" fmla="*/ 0 w 22"/>
                <a:gd name="T11" fmla="*/ 0 h 42"/>
                <a:gd name="T12" fmla="*/ 0 w 22"/>
                <a:gd name="T13" fmla="*/ 3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2"/>
                <a:gd name="T23" fmla="*/ 22 w 2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2">
                  <a:moveTo>
                    <a:pt x="0" y="32"/>
                  </a:moveTo>
                  <a:lnTo>
                    <a:pt x="4" y="42"/>
                  </a:lnTo>
                  <a:lnTo>
                    <a:pt x="4" y="32"/>
                  </a:lnTo>
                  <a:lnTo>
                    <a:pt x="14" y="28"/>
                  </a:lnTo>
                  <a:lnTo>
                    <a:pt x="22" y="32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8" name="Freeform 308"/>
            <p:cNvSpPr>
              <a:spLocks/>
            </p:cNvSpPr>
            <p:nvPr/>
          </p:nvSpPr>
          <p:spPr bwMode="auto">
            <a:xfrm>
              <a:off x="2536" y="2612"/>
              <a:ext cx="26" cy="50"/>
            </a:xfrm>
            <a:custGeom>
              <a:avLst/>
              <a:gdLst>
                <a:gd name="T0" fmla="*/ 2 w 26"/>
                <a:gd name="T1" fmla="*/ 38 h 50"/>
                <a:gd name="T2" fmla="*/ 0 w 26"/>
                <a:gd name="T3" fmla="*/ 40 h 50"/>
                <a:gd name="T4" fmla="*/ 4 w 26"/>
                <a:gd name="T5" fmla="*/ 50 h 50"/>
                <a:gd name="T6" fmla="*/ 8 w 26"/>
                <a:gd name="T7" fmla="*/ 48 h 50"/>
                <a:gd name="T8" fmla="*/ 8 w 26"/>
                <a:gd name="T9" fmla="*/ 40 h 50"/>
                <a:gd name="T10" fmla="*/ 16 w 26"/>
                <a:gd name="T11" fmla="*/ 36 h 50"/>
                <a:gd name="T12" fmla="*/ 22 w 26"/>
                <a:gd name="T13" fmla="*/ 38 h 50"/>
                <a:gd name="T14" fmla="*/ 26 w 26"/>
                <a:gd name="T15" fmla="*/ 36 h 50"/>
                <a:gd name="T16" fmla="*/ 0 w 26"/>
                <a:gd name="T17" fmla="*/ 0 h 50"/>
                <a:gd name="T18" fmla="*/ 0 w 26"/>
                <a:gd name="T19" fmla="*/ 38 h 50"/>
                <a:gd name="T20" fmla="*/ 0 w 26"/>
                <a:gd name="T21" fmla="*/ 40 h 50"/>
                <a:gd name="T22" fmla="*/ 2 w 26"/>
                <a:gd name="T23" fmla="*/ 38 h 50"/>
                <a:gd name="T24" fmla="*/ 4 w 26"/>
                <a:gd name="T25" fmla="*/ 38 h 50"/>
                <a:gd name="T26" fmla="*/ 4 w 26"/>
                <a:gd name="T27" fmla="*/ 12 h 50"/>
                <a:gd name="T28" fmla="*/ 18 w 26"/>
                <a:gd name="T29" fmla="*/ 32 h 50"/>
                <a:gd name="T30" fmla="*/ 18 w 26"/>
                <a:gd name="T31" fmla="*/ 32 h 50"/>
                <a:gd name="T32" fmla="*/ 16 w 26"/>
                <a:gd name="T33" fmla="*/ 32 h 50"/>
                <a:gd name="T34" fmla="*/ 4 w 26"/>
                <a:gd name="T35" fmla="*/ 38 h 50"/>
                <a:gd name="T36" fmla="*/ 4 w 26"/>
                <a:gd name="T37" fmla="*/ 40 h 50"/>
                <a:gd name="T38" fmla="*/ 4 w 26"/>
                <a:gd name="T39" fmla="*/ 38 h 50"/>
                <a:gd name="T40" fmla="*/ 2 w 26"/>
                <a:gd name="T41" fmla="*/ 38 h 50"/>
                <a:gd name="T42" fmla="*/ 4 w 26"/>
                <a:gd name="T43" fmla="*/ 38 h 50"/>
                <a:gd name="T44" fmla="*/ 2 w 26"/>
                <a:gd name="T45" fmla="*/ 38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50"/>
                <a:gd name="T71" fmla="*/ 26 w 26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50">
                  <a:moveTo>
                    <a:pt x="2" y="38"/>
                  </a:moveTo>
                  <a:lnTo>
                    <a:pt x="0" y="40"/>
                  </a:lnTo>
                  <a:lnTo>
                    <a:pt x="4" y="5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6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1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39" name="Freeform 309"/>
            <p:cNvSpPr>
              <a:spLocks/>
            </p:cNvSpPr>
            <p:nvPr/>
          </p:nvSpPr>
          <p:spPr bwMode="auto">
            <a:xfrm>
              <a:off x="1042" y="3470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0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4 w 4"/>
                <a:gd name="T15" fmla="*/ 2 h 4"/>
                <a:gd name="T16" fmla="*/ 2 w 4"/>
                <a:gd name="T17" fmla="*/ 0 h 4"/>
                <a:gd name="T18" fmla="*/ 2 w 4"/>
                <a:gd name="T19" fmla="*/ 0 h 4"/>
                <a:gd name="T20" fmla="*/ 2 w 4"/>
                <a:gd name="T21" fmla="*/ 2 h 4"/>
                <a:gd name="T22" fmla="*/ 2 w 4"/>
                <a:gd name="T23" fmla="*/ 4 h 4"/>
                <a:gd name="T24" fmla="*/ 4 w 4"/>
                <a:gd name="T25" fmla="*/ 4 h 4"/>
                <a:gd name="T26" fmla="*/ 4 w 4"/>
                <a:gd name="T27" fmla="*/ 4 h 4"/>
                <a:gd name="T28" fmla="*/ 4 w 4"/>
                <a:gd name="T29" fmla="*/ 4 h 4"/>
                <a:gd name="T30" fmla="*/ 4 w 4"/>
                <a:gd name="T31" fmla="*/ 4 h 4"/>
                <a:gd name="T32" fmla="*/ 4 w 4"/>
                <a:gd name="T33" fmla="*/ 4 h 4"/>
                <a:gd name="T34" fmla="*/ 4 w 4"/>
                <a:gd name="T35" fmla="*/ 4 h 4"/>
                <a:gd name="T36" fmla="*/ 4 w 4"/>
                <a:gd name="T37" fmla="*/ 4 h 4"/>
                <a:gd name="T38" fmla="*/ 4 w 4"/>
                <a:gd name="T39" fmla="*/ 2 h 4"/>
                <a:gd name="T40" fmla="*/ 2 w 4"/>
                <a:gd name="T41" fmla="*/ 0 h 4"/>
                <a:gd name="T42" fmla="*/ 4 w 4"/>
                <a:gd name="T43" fmla="*/ 2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4"/>
                <a:gd name="T68" fmla="*/ 4 w 4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0" name="Freeform 310"/>
            <p:cNvSpPr>
              <a:spLocks/>
            </p:cNvSpPr>
            <p:nvPr/>
          </p:nvSpPr>
          <p:spPr bwMode="auto">
            <a:xfrm>
              <a:off x="898" y="3484"/>
              <a:ext cx="372" cy="240"/>
            </a:xfrm>
            <a:custGeom>
              <a:avLst/>
              <a:gdLst>
                <a:gd name="T0" fmla="*/ 354 w 372"/>
                <a:gd name="T1" fmla="*/ 116 h 240"/>
                <a:gd name="T2" fmla="*/ 346 w 372"/>
                <a:gd name="T3" fmla="*/ 98 h 240"/>
                <a:gd name="T4" fmla="*/ 354 w 372"/>
                <a:gd name="T5" fmla="*/ 80 h 240"/>
                <a:gd name="T6" fmla="*/ 350 w 372"/>
                <a:gd name="T7" fmla="*/ 60 h 240"/>
                <a:gd name="T8" fmla="*/ 348 w 372"/>
                <a:gd name="T9" fmla="*/ 50 h 240"/>
                <a:gd name="T10" fmla="*/ 360 w 372"/>
                <a:gd name="T11" fmla="*/ 34 h 240"/>
                <a:gd name="T12" fmla="*/ 340 w 372"/>
                <a:gd name="T13" fmla="*/ 20 h 240"/>
                <a:gd name="T14" fmla="*/ 336 w 372"/>
                <a:gd name="T15" fmla="*/ 8 h 240"/>
                <a:gd name="T16" fmla="*/ 318 w 372"/>
                <a:gd name="T17" fmla="*/ 8 h 240"/>
                <a:gd name="T18" fmla="*/ 286 w 372"/>
                <a:gd name="T19" fmla="*/ 14 h 240"/>
                <a:gd name="T20" fmla="*/ 292 w 372"/>
                <a:gd name="T21" fmla="*/ 26 h 240"/>
                <a:gd name="T22" fmla="*/ 274 w 372"/>
                <a:gd name="T23" fmla="*/ 36 h 240"/>
                <a:gd name="T24" fmla="*/ 254 w 372"/>
                <a:gd name="T25" fmla="*/ 52 h 240"/>
                <a:gd name="T26" fmla="*/ 248 w 372"/>
                <a:gd name="T27" fmla="*/ 52 h 240"/>
                <a:gd name="T28" fmla="*/ 248 w 372"/>
                <a:gd name="T29" fmla="*/ 68 h 240"/>
                <a:gd name="T30" fmla="*/ 246 w 372"/>
                <a:gd name="T31" fmla="*/ 82 h 240"/>
                <a:gd name="T32" fmla="*/ 240 w 372"/>
                <a:gd name="T33" fmla="*/ 96 h 240"/>
                <a:gd name="T34" fmla="*/ 224 w 372"/>
                <a:gd name="T35" fmla="*/ 100 h 240"/>
                <a:gd name="T36" fmla="*/ 220 w 372"/>
                <a:gd name="T37" fmla="*/ 98 h 240"/>
                <a:gd name="T38" fmla="*/ 204 w 372"/>
                <a:gd name="T39" fmla="*/ 98 h 240"/>
                <a:gd name="T40" fmla="*/ 192 w 372"/>
                <a:gd name="T41" fmla="*/ 112 h 240"/>
                <a:gd name="T42" fmla="*/ 172 w 372"/>
                <a:gd name="T43" fmla="*/ 110 h 240"/>
                <a:gd name="T44" fmla="*/ 162 w 372"/>
                <a:gd name="T45" fmla="*/ 94 h 240"/>
                <a:gd name="T46" fmla="*/ 160 w 372"/>
                <a:gd name="T47" fmla="*/ 66 h 240"/>
                <a:gd name="T48" fmla="*/ 158 w 372"/>
                <a:gd name="T49" fmla="*/ 48 h 240"/>
                <a:gd name="T50" fmla="*/ 140 w 372"/>
                <a:gd name="T51" fmla="*/ 28 h 240"/>
                <a:gd name="T52" fmla="*/ 118 w 372"/>
                <a:gd name="T53" fmla="*/ 14 h 240"/>
                <a:gd name="T54" fmla="*/ 86 w 372"/>
                <a:gd name="T55" fmla="*/ 0 h 240"/>
                <a:gd name="T56" fmla="*/ 20 w 372"/>
                <a:gd name="T57" fmla="*/ 72 h 240"/>
                <a:gd name="T58" fmla="*/ 40 w 372"/>
                <a:gd name="T59" fmla="*/ 88 h 240"/>
                <a:gd name="T60" fmla="*/ 96 w 372"/>
                <a:gd name="T61" fmla="*/ 118 h 240"/>
                <a:gd name="T62" fmla="*/ 60 w 372"/>
                <a:gd name="T63" fmla="*/ 118 h 240"/>
                <a:gd name="T64" fmla="*/ 30 w 372"/>
                <a:gd name="T65" fmla="*/ 142 h 240"/>
                <a:gd name="T66" fmla="*/ 26 w 372"/>
                <a:gd name="T67" fmla="*/ 172 h 240"/>
                <a:gd name="T68" fmla="*/ 32 w 372"/>
                <a:gd name="T69" fmla="*/ 196 h 240"/>
                <a:gd name="T70" fmla="*/ 80 w 372"/>
                <a:gd name="T71" fmla="*/ 206 h 240"/>
                <a:gd name="T72" fmla="*/ 96 w 372"/>
                <a:gd name="T73" fmla="*/ 214 h 240"/>
                <a:gd name="T74" fmla="*/ 106 w 372"/>
                <a:gd name="T75" fmla="*/ 230 h 240"/>
                <a:gd name="T76" fmla="*/ 118 w 372"/>
                <a:gd name="T77" fmla="*/ 238 h 240"/>
                <a:gd name="T78" fmla="*/ 128 w 372"/>
                <a:gd name="T79" fmla="*/ 236 h 240"/>
                <a:gd name="T80" fmla="*/ 136 w 372"/>
                <a:gd name="T81" fmla="*/ 220 h 240"/>
                <a:gd name="T82" fmla="*/ 162 w 372"/>
                <a:gd name="T83" fmla="*/ 212 h 240"/>
                <a:gd name="T84" fmla="*/ 172 w 372"/>
                <a:gd name="T85" fmla="*/ 202 h 240"/>
                <a:gd name="T86" fmla="*/ 192 w 372"/>
                <a:gd name="T87" fmla="*/ 196 h 240"/>
                <a:gd name="T88" fmla="*/ 208 w 372"/>
                <a:gd name="T89" fmla="*/ 186 h 240"/>
                <a:gd name="T90" fmla="*/ 226 w 372"/>
                <a:gd name="T91" fmla="*/ 176 h 240"/>
                <a:gd name="T92" fmla="*/ 258 w 372"/>
                <a:gd name="T93" fmla="*/ 176 h 240"/>
                <a:gd name="T94" fmla="*/ 284 w 372"/>
                <a:gd name="T95" fmla="*/ 166 h 240"/>
                <a:gd name="T96" fmla="*/ 290 w 372"/>
                <a:gd name="T97" fmla="*/ 174 h 240"/>
                <a:gd name="T98" fmla="*/ 316 w 372"/>
                <a:gd name="T99" fmla="*/ 184 h 240"/>
                <a:gd name="T100" fmla="*/ 334 w 372"/>
                <a:gd name="T101" fmla="*/ 184 h 240"/>
                <a:gd name="T102" fmla="*/ 346 w 372"/>
                <a:gd name="T103" fmla="*/ 176 h 240"/>
                <a:gd name="T104" fmla="*/ 362 w 372"/>
                <a:gd name="T105" fmla="*/ 164 h 240"/>
                <a:gd name="T106" fmla="*/ 364 w 372"/>
                <a:gd name="T107" fmla="*/ 146 h 240"/>
                <a:gd name="T108" fmla="*/ 360 w 372"/>
                <a:gd name="T109" fmla="*/ 128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2"/>
                <a:gd name="T166" fmla="*/ 0 h 240"/>
                <a:gd name="T167" fmla="*/ 372 w 372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2" h="240">
                  <a:moveTo>
                    <a:pt x="360" y="128"/>
                  </a:moveTo>
                  <a:lnTo>
                    <a:pt x="360" y="128"/>
                  </a:lnTo>
                  <a:lnTo>
                    <a:pt x="360" y="126"/>
                  </a:lnTo>
                  <a:lnTo>
                    <a:pt x="360" y="124"/>
                  </a:lnTo>
                  <a:lnTo>
                    <a:pt x="358" y="122"/>
                  </a:lnTo>
                  <a:lnTo>
                    <a:pt x="354" y="116"/>
                  </a:lnTo>
                  <a:lnTo>
                    <a:pt x="346" y="108"/>
                  </a:lnTo>
                  <a:lnTo>
                    <a:pt x="346" y="106"/>
                  </a:lnTo>
                  <a:lnTo>
                    <a:pt x="344" y="102"/>
                  </a:lnTo>
                  <a:lnTo>
                    <a:pt x="346" y="98"/>
                  </a:lnTo>
                  <a:lnTo>
                    <a:pt x="348" y="92"/>
                  </a:lnTo>
                  <a:lnTo>
                    <a:pt x="350" y="90"/>
                  </a:lnTo>
                  <a:lnTo>
                    <a:pt x="352" y="82"/>
                  </a:lnTo>
                  <a:lnTo>
                    <a:pt x="354" y="80"/>
                  </a:lnTo>
                  <a:lnTo>
                    <a:pt x="352" y="76"/>
                  </a:lnTo>
                  <a:lnTo>
                    <a:pt x="350" y="72"/>
                  </a:lnTo>
                  <a:lnTo>
                    <a:pt x="350" y="70"/>
                  </a:lnTo>
                  <a:lnTo>
                    <a:pt x="350" y="60"/>
                  </a:lnTo>
                  <a:lnTo>
                    <a:pt x="348" y="58"/>
                  </a:lnTo>
                  <a:lnTo>
                    <a:pt x="346" y="56"/>
                  </a:lnTo>
                  <a:lnTo>
                    <a:pt x="344" y="54"/>
                  </a:lnTo>
                  <a:lnTo>
                    <a:pt x="348" y="50"/>
                  </a:lnTo>
                  <a:lnTo>
                    <a:pt x="358" y="42"/>
                  </a:lnTo>
                  <a:lnTo>
                    <a:pt x="360" y="36"/>
                  </a:lnTo>
                  <a:lnTo>
                    <a:pt x="360" y="34"/>
                  </a:lnTo>
                  <a:lnTo>
                    <a:pt x="362" y="28"/>
                  </a:lnTo>
                  <a:lnTo>
                    <a:pt x="360" y="24"/>
                  </a:lnTo>
                  <a:lnTo>
                    <a:pt x="354" y="18"/>
                  </a:lnTo>
                  <a:lnTo>
                    <a:pt x="346" y="20"/>
                  </a:lnTo>
                  <a:lnTo>
                    <a:pt x="340" y="20"/>
                  </a:lnTo>
                  <a:lnTo>
                    <a:pt x="338" y="18"/>
                  </a:lnTo>
                  <a:lnTo>
                    <a:pt x="336" y="12"/>
                  </a:lnTo>
                  <a:lnTo>
                    <a:pt x="336" y="8"/>
                  </a:lnTo>
                  <a:lnTo>
                    <a:pt x="334" y="8"/>
                  </a:lnTo>
                  <a:lnTo>
                    <a:pt x="330" y="6"/>
                  </a:lnTo>
                  <a:lnTo>
                    <a:pt x="322" y="6"/>
                  </a:lnTo>
                  <a:lnTo>
                    <a:pt x="318" y="8"/>
                  </a:lnTo>
                  <a:lnTo>
                    <a:pt x="310" y="8"/>
                  </a:lnTo>
                  <a:lnTo>
                    <a:pt x="296" y="8"/>
                  </a:lnTo>
                  <a:lnTo>
                    <a:pt x="292" y="10"/>
                  </a:lnTo>
                  <a:lnTo>
                    <a:pt x="286" y="14"/>
                  </a:lnTo>
                  <a:lnTo>
                    <a:pt x="286" y="18"/>
                  </a:lnTo>
                  <a:lnTo>
                    <a:pt x="292" y="18"/>
                  </a:lnTo>
                  <a:lnTo>
                    <a:pt x="292" y="24"/>
                  </a:lnTo>
                  <a:lnTo>
                    <a:pt x="292" y="26"/>
                  </a:lnTo>
                  <a:lnTo>
                    <a:pt x="290" y="26"/>
                  </a:lnTo>
                  <a:lnTo>
                    <a:pt x="288" y="28"/>
                  </a:lnTo>
                  <a:lnTo>
                    <a:pt x="286" y="30"/>
                  </a:lnTo>
                  <a:lnTo>
                    <a:pt x="278" y="32"/>
                  </a:lnTo>
                  <a:lnTo>
                    <a:pt x="274" y="36"/>
                  </a:lnTo>
                  <a:lnTo>
                    <a:pt x="266" y="38"/>
                  </a:lnTo>
                  <a:lnTo>
                    <a:pt x="260" y="44"/>
                  </a:lnTo>
                  <a:lnTo>
                    <a:pt x="258" y="48"/>
                  </a:lnTo>
                  <a:lnTo>
                    <a:pt x="254" y="52"/>
                  </a:lnTo>
                  <a:lnTo>
                    <a:pt x="250" y="50"/>
                  </a:lnTo>
                  <a:lnTo>
                    <a:pt x="248" y="50"/>
                  </a:lnTo>
                  <a:lnTo>
                    <a:pt x="248" y="52"/>
                  </a:lnTo>
                  <a:lnTo>
                    <a:pt x="248" y="60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48" y="68"/>
                  </a:lnTo>
                  <a:lnTo>
                    <a:pt x="246" y="74"/>
                  </a:lnTo>
                  <a:lnTo>
                    <a:pt x="246" y="78"/>
                  </a:lnTo>
                  <a:lnTo>
                    <a:pt x="246" y="80"/>
                  </a:lnTo>
                  <a:lnTo>
                    <a:pt x="246" y="82"/>
                  </a:lnTo>
                  <a:lnTo>
                    <a:pt x="242" y="82"/>
                  </a:lnTo>
                  <a:lnTo>
                    <a:pt x="240" y="84"/>
                  </a:lnTo>
                  <a:lnTo>
                    <a:pt x="240" y="92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38" y="98"/>
                  </a:lnTo>
                  <a:lnTo>
                    <a:pt x="230" y="100"/>
                  </a:lnTo>
                  <a:lnTo>
                    <a:pt x="224" y="100"/>
                  </a:lnTo>
                  <a:lnTo>
                    <a:pt x="222" y="102"/>
                  </a:lnTo>
                  <a:lnTo>
                    <a:pt x="222" y="100"/>
                  </a:lnTo>
                  <a:lnTo>
                    <a:pt x="222" y="98"/>
                  </a:lnTo>
                  <a:lnTo>
                    <a:pt x="224" y="98"/>
                  </a:lnTo>
                  <a:lnTo>
                    <a:pt x="220" y="98"/>
                  </a:lnTo>
                  <a:lnTo>
                    <a:pt x="212" y="96"/>
                  </a:lnTo>
                  <a:lnTo>
                    <a:pt x="210" y="94"/>
                  </a:lnTo>
                  <a:lnTo>
                    <a:pt x="208" y="94"/>
                  </a:lnTo>
                  <a:lnTo>
                    <a:pt x="204" y="98"/>
                  </a:lnTo>
                  <a:lnTo>
                    <a:pt x="192" y="106"/>
                  </a:lnTo>
                  <a:lnTo>
                    <a:pt x="194" y="108"/>
                  </a:lnTo>
                  <a:lnTo>
                    <a:pt x="194" y="110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6" y="114"/>
                  </a:lnTo>
                  <a:lnTo>
                    <a:pt x="172" y="110"/>
                  </a:lnTo>
                  <a:lnTo>
                    <a:pt x="170" y="108"/>
                  </a:lnTo>
                  <a:lnTo>
                    <a:pt x="166" y="102"/>
                  </a:lnTo>
                  <a:lnTo>
                    <a:pt x="164" y="98"/>
                  </a:lnTo>
                  <a:lnTo>
                    <a:pt x="162" y="94"/>
                  </a:lnTo>
                  <a:lnTo>
                    <a:pt x="162" y="88"/>
                  </a:lnTo>
                  <a:lnTo>
                    <a:pt x="162" y="76"/>
                  </a:lnTo>
                  <a:lnTo>
                    <a:pt x="162" y="70"/>
                  </a:lnTo>
                  <a:lnTo>
                    <a:pt x="160" y="66"/>
                  </a:lnTo>
                  <a:lnTo>
                    <a:pt x="156" y="60"/>
                  </a:lnTo>
                  <a:lnTo>
                    <a:pt x="154" y="56"/>
                  </a:lnTo>
                  <a:lnTo>
                    <a:pt x="154" y="50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2" y="30"/>
                  </a:lnTo>
                  <a:lnTo>
                    <a:pt x="140" y="28"/>
                  </a:lnTo>
                  <a:lnTo>
                    <a:pt x="132" y="22"/>
                  </a:lnTo>
                  <a:lnTo>
                    <a:pt x="130" y="20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6" y="6"/>
                  </a:lnTo>
                  <a:lnTo>
                    <a:pt x="110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30" y="48"/>
                  </a:lnTo>
                  <a:lnTo>
                    <a:pt x="0" y="72"/>
                  </a:lnTo>
                  <a:lnTo>
                    <a:pt x="20" y="72"/>
                  </a:lnTo>
                  <a:lnTo>
                    <a:pt x="26" y="62"/>
                  </a:lnTo>
                  <a:lnTo>
                    <a:pt x="40" y="58"/>
                  </a:lnTo>
                  <a:lnTo>
                    <a:pt x="40" y="78"/>
                  </a:lnTo>
                  <a:lnTo>
                    <a:pt x="36" y="72"/>
                  </a:lnTo>
                  <a:lnTo>
                    <a:pt x="36" y="82"/>
                  </a:lnTo>
                  <a:lnTo>
                    <a:pt x="40" y="88"/>
                  </a:lnTo>
                  <a:lnTo>
                    <a:pt x="40" y="92"/>
                  </a:lnTo>
                  <a:lnTo>
                    <a:pt x="46" y="92"/>
                  </a:lnTo>
                  <a:lnTo>
                    <a:pt x="60" y="102"/>
                  </a:lnTo>
                  <a:lnTo>
                    <a:pt x="90" y="102"/>
                  </a:lnTo>
                  <a:lnTo>
                    <a:pt x="100" y="108"/>
                  </a:lnTo>
                  <a:lnTo>
                    <a:pt x="96" y="118"/>
                  </a:lnTo>
                  <a:lnTo>
                    <a:pt x="106" y="118"/>
                  </a:lnTo>
                  <a:lnTo>
                    <a:pt x="110" y="122"/>
                  </a:lnTo>
                  <a:lnTo>
                    <a:pt x="106" y="128"/>
                  </a:lnTo>
                  <a:lnTo>
                    <a:pt x="96" y="128"/>
                  </a:lnTo>
                  <a:lnTo>
                    <a:pt x="76" y="122"/>
                  </a:lnTo>
                  <a:lnTo>
                    <a:pt x="60" y="118"/>
                  </a:lnTo>
                  <a:lnTo>
                    <a:pt x="60" y="122"/>
                  </a:lnTo>
                  <a:lnTo>
                    <a:pt x="56" y="132"/>
                  </a:lnTo>
                  <a:lnTo>
                    <a:pt x="46" y="138"/>
                  </a:lnTo>
                  <a:lnTo>
                    <a:pt x="40" y="132"/>
                  </a:lnTo>
                  <a:lnTo>
                    <a:pt x="36" y="132"/>
                  </a:lnTo>
                  <a:lnTo>
                    <a:pt x="30" y="142"/>
                  </a:lnTo>
                  <a:lnTo>
                    <a:pt x="26" y="148"/>
                  </a:lnTo>
                  <a:lnTo>
                    <a:pt x="16" y="138"/>
                  </a:lnTo>
                  <a:lnTo>
                    <a:pt x="16" y="158"/>
                  </a:lnTo>
                  <a:lnTo>
                    <a:pt x="20" y="158"/>
                  </a:lnTo>
                  <a:lnTo>
                    <a:pt x="26" y="162"/>
                  </a:lnTo>
                  <a:lnTo>
                    <a:pt x="26" y="172"/>
                  </a:lnTo>
                  <a:lnTo>
                    <a:pt x="16" y="182"/>
                  </a:lnTo>
                  <a:lnTo>
                    <a:pt x="14" y="188"/>
                  </a:lnTo>
                  <a:lnTo>
                    <a:pt x="24" y="196"/>
                  </a:lnTo>
                  <a:lnTo>
                    <a:pt x="32" y="196"/>
                  </a:lnTo>
                  <a:lnTo>
                    <a:pt x="42" y="194"/>
                  </a:lnTo>
                  <a:lnTo>
                    <a:pt x="56" y="194"/>
                  </a:lnTo>
                  <a:lnTo>
                    <a:pt x="60" y="198"/>
                  </a:lnTo>
                  <a:lnTo>
                    <a:pt x="60" y="202"/>
                  </a:lnTo>
                  <a:lnTo>
                    <a:pt x="70" y="206"/>
                  </a:lnTo>
                  <a:lnTo>
                    <a:pt x="80" y="206"/>
                  </a:lnTo>
                  <a:lnTo>
                    <a:pt x="86" y="206"/>
                  </a:lnTo>
                  <a:lnTo>
                    <a:pt x="94" y="210"/>
                  </a:lnTo>
                  <a:lnTo>
                    <a:pt x="96" y="214"/>
                  </a:lnTo>
                  <a:lnTo>
                    <a:pt x="98" y="218"/>
                  </a:lnTo>
                  <a:lnTo>
                    <a:pt x="102" y="222"/>
                  </a:lnTo>
                  <a:lnTo>
                    <a:pt x="104" y="226"/>
                  </a:lnTo>
                  <a:lnTo>
                    <a:pt x="106" y="230"/>
                  </a:lnTo>
                  <a:lnTo>
                    <a:pt x="108" y="236"/>
                  </a:lnTo>
                  <a:lnTo>
                    <a:pt x="112" y="238"/>
                  </a:lnTo>
                  <a:lnTo>
                    <a:pt x="118" y="238"/>
                  </a:lnTo>
                  <a:lnTo>
                    <a:pt x="120" y="240"/>
                  </a:lnTo>
                  <a:lnTo>
                    <a:pt x="122" y="240"/>
                  </a:lnTo>
                  <a:lnTo>
                    <a:pt x="126" y="238"/>
                  </a:lnTo>
                  <a:lnTo>
                    <a:pt x="128" y="236"/>
                  </a:lnTo>
                  <a:lnTo>
                    <a:pt x="130" y="232"/>
                  </a:lnTo>
                  <a:lnTo>
                    <a:pt x="134" y="226"/>
                  </a:lnTo>
                  <a:lnTo>
                    <a:pt x="134" y="222"/>
                  </a:lnTo>
                  <a:lnTo>
                    <a:pt x="136" y="220"/>
                  </a:lnTo>
                  <a:lnTo>
                    <a:pt x="138" y="216"/>
                  </a:lnTo>
                  <a:lnTo>
                    <a:pt x="144" y="214"/>
                  </a:lnTo>
                  <a:lnTo>
                    <a:pt x="152" y="212"/>
                  </a:lnTo>
                  <a:lnTo>
                    <a:pt x="162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70" y="210"/>
                  </a:lnTo>
                  <a:lnTo>
                    <a:pt x="172" y="202"/>
                  </a:lnTo>
                  <a:lnTo>
                    <a:pt x="174" y="200"/>
                  </a:lnTo>
                  <a:lnTo>
                    <a:pt x="176" y="198"/>
                  </a:lnTo>
                  <a:lnTo>
                    <a:pt x="186" y="196"/>
                  </a:lnTo>
                  <a:lnTo>
                    <a:pt x="192" y="196"/>
                  </a:lnTo>
                  <a:lnTo>
                    <a:pt x="198" y="196"/>
                  </a:lnTo>
                  <a:lnTo>
                    <a:pt x="202" y="188"/>
                  </a:lnTo>
                  <a:lnTo>
                    <a:pt x="208" y="186"/>
                  </a:lnTo>
                  <a:lnTo>
                    <a:pt x="208" y="184"/>
                  </a:lnTo>
                  <a:lnTo>
                    <a:pt x="214" y="182"/>
                  </a:lnTo>
                  <a:lnTo>
                    <a:pt x="226" y="176"/>
                  </a:lnTo>
                  <a:lnTo>
                    <a:pt x="246" y="176"/>
                  </a:lnTo>
                  <a:lnTo>
                    <a:pt x="246" y="178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8" y="176"/>
                  </a:lnTo>
                  <a:lnTo>
                    <a:pt x="272" y="166"/>
                  </a:lnTo>
                  <a:lnTo>
                    <a:pt x="274" y="166"/>
                  </a:lnTo>
                  <a:lnTo>
                    <a:pt x="276" y="166"/>
                  </a:lnTo>
                  <a:lnTo>
                    <a:pt x="284" y="166"/>
                  </a:lnTo>
                  <a:lnTo>
                    <a:pt x="286" y="168"/>
                  </a:lnTo>
                  <a:lnTo>
                    <a:pt x="290" y="170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90" y="174"/>
                  </a:lnTo>
                  <a:lnTo>
                    <a:pt x="296" y="174"/>
                  </a:lnTo>
                  <a:lnTo>
                    <a:pt x="302" y="176"/>
                  </a:lnTo>
                  <a:lnTo>
                    <a:pt x="312" y="180"/>
                  </a:lnTo>
                  <a:lnTo>
                    <a:pt x="316" y="184"/>
                  </a:lnTo>
                  <a:lnTo>
                    <a:pt x="324" y="184"/>
                  </a:lnTo>
                  <a:lnTo>
                    <a:pt x="330" y="186"/>
                  </a:lnTo>
                  <a:lnTo>
                    <a:pt x="332" y="186"/>
                  </a:lnTo>
                  <a:lnTo>
                    <a:pt x="334" y="184"/>
                  </a:lnTo>
                  <a:lnTo>
                    <a:pt x="336" y="180"/>
                  </a:lnTo>
                  <a:lnTo>
                    <a:pt x="338" y="178"/>
                  </a:lnTo>
                  <a:lnTo>
                    <a:pt x="340" y="176"/>
                  </a:lnTo>
                  <a:lnTo>
                    <a:pt x="346" y="176"/>
                  </a:lnTo>
                  <a:lnTo>
                    <a:pt x="356" y="174"/>
                  </a:lnTo>
                  <a:lnTo>
                    <a:pt x="360" y="172"/>
                  </a:lnTo>
                  <a:lnTo>
                    <a:pt x="362" y="170"/>
                  </a:lnTo>
                  <a:lnTo>
                    <a:pt x="362" y="164"/>
                  </a:lnTo>
                  <a:lnTo>
                    <a:pt x="364" y="156"/>
                  </a:lnTo>
                  <a:lnTo>
                    <a:pt x="362" y="150"/>
                  </a:lnTo>
                  <a:lnTo>
                    <a:pt x="362" y="148"/>
                  </a:lnTo>
                  <a:lnTo>
                    <a:pt x="364" y="146"/>
                  </a:lnTo>
                  <a:lnTo>
                    <a:pt x="368" y="140"/>
                  </a:lnTo>
                  <a:lnTo>
                    <a:pt x="372" y="138"/>
                  </a:lnTo>
                  <a:lnTo>
                    <a:pt x="368" y="134"/>
                  </a:lnTo>
                  <a:lnTo>
                    <a:pt x="360" y="12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1" name="Freeform 311"/>
            <p:cNvSpPr>
              <a:spLocks/>
            </p:cNvSpPr>
            <p:nvPr/>
          </p:nvSpPr>
          <p:spPr bwMode="auto">
            <a:xfrm>
              <a:off x="894" y="3482"/>
              <a:ext cx="378" cy="244"/>
            </a:xfrm>
            <a:custGeom>
              <a:avLst/>
              <a:gdLst>
                <a:gd name="T0" fmla="*/ 350 w 378"/>
                <a:gd name="T1" fmla="*/ 104 h 244"/>
                <a:gd name="T2" fmla="*/ 356 w 378"/>
                <a:gd name="T3" fmla="*/ 62 h 244"/>
                <a:gd name="T4" fmla="*/ 366 w 378"/>
                <a:gd name="T5" fmla="*/ 38 h 244"/>
                <a:gd name="T6" fmla="*/ 344 w 378"/>
                <a:gd name="T7" fmla="*/ 20 h 244"/>
                <a:gd name="T8" fmla="*/ 300 w 378"/>
                <a:gd name="T9" fmla="*/ 8 h 244"/>
                <a:gd name="T10" fmla="*/ 294 w 378"/>
                <a:gd name="T11" fmla="*/ 26 h 244"/>
                <a:gd name="T12" fmla="*/ 268 w 378"/>
                <a:gd name="T13" fmla="*/ 40 h 244"/>
                <a:gd name="T14" fmla="*/ 250 w 378"/>
                <a:gd name="T15" fmla="*/ 54 h 244"/>
                <a:gd name="T16" fmla="*/ 248 w 378"/>
                <a:gd name="T17" fmla="*/ 82 h 244"/>
                <a:gd name="T18" fmla="*/ 232 w 378"/>
                <a:gd name="T19" fmla="*/ 100 h 244"/>
                <a:gd name="T20" fmla="*/ 226 w 378"/>
                <a:gd name="T21" fmla="*/ 102 h 244"/>
                <a:gd name="T22" fmla="*/ 216 w 378"/>
                <a:gd name="T23" fmla="*/ 96 h 244"/>
                <a:gd name="T24" fmla="*/ 196 w 378"/>
                <a:gd name="T25" fmla="*/ 112 h 244"/>
                <a:gd name="T26" fmla="*/ 182 w 378"/>
                <a:gd name="T27" fmla="*/ 116 h 244"/>
                <a:gd name="T28" fmla="*/ 168 w 378"/>
                <a:gd name="T29" fmla="*/ 74 h 244"/>
                <a:gd name="T30" fmla="*/ 160 w 378"/>
                <a:gd name="T31" fmla="*/ 52 h 244"/>
                <a:gd name="T32" fmla="*/ 128 w 378"/>
                <a:gd name="T33" fmla="*/ 16 h 244"/>
                <a:gd name="T34" fmla="*/ 90 w 378"/>
                <a:gd name="T35" fmla="*/ 0 h 244"/>
                <a:gd name="T36" fmla="*/ 94 w 378"/>
                <a:gd name="T37" fmla="*/ 106 h 244"/>
                <a:gd name="T38" fmla="*/ 18 w 378"/>
                <a:gd name="T39" fmla="*/ 184 h 244"/>
                <a:gd name="T40" fmla="*/ 84 w 378"/>
                <a:gd name="T41" fmla="*/ 210 h 244"/>
                <a:gd name="T42" fmla="*/ 104 w 378"/>
                <a:gd name="T43" fmla="*/ 224 h 244"/>
                <a:gd name="T44" fmla="*/ 130 w 378"/>
                <a:gd name="T45" fmla="*/ 242 h 244"/>
                <a:gd name="T46" fmla="*/ 166 w 378"/>
                <a:gd name="T47" fmla="*/ 216 h 244"/>
                <a:gd name="T48" fmla="*/ 202 w 378"/>
                <a:gd name="T49" fmla="*/ 200 h 244"/>
                <a:gd name="T50" fmla="*/ 214 w 378"/>
                <a:gd name="T51" fmla="*/ 188 h 244"/>
                <a:gd name="T52" fmla="*/ 248 w 378"/>
                <a:gd name="T53" fmla="*/ 180 h 244"/>
                <a:gd name="T54" fmla="*/ 288 w 378"/>
                <a:gd name="T55" fmla="*/ 172 h 244"/>
                <a:gd name="T56" fmla="*/ 320 w 378"/>
                <a:gd name="T57" fmla="*/ 188 h 244"/>
                <a:gd name="T58" fmla="*/ 360 w 378"/>
                <a:gd name="T59" fmla="*/ 178 h 244"/>
                <a:gd name="T60" fmla="*/ 366 w 378"/>
                <a:gd name="T61" fmla="*/ 130 h 244"/>
                <a:gd name="T62" fmla="*/ 366 w 378"/>
                <a:gd name="T63" fmla="*/ 146 h 244"/>
                <a:gd name="T64" fmla="*/ 336 w 378"/>
                <a:gd name="T65" fmla="*/ 186 h 244"/>
                <a:gd name="T66" fmla="*/ 308 w 378"/>
                <a:gd name="T67" fmla="*/ 176 h 244"/>
                <a:gd name="T68" fmla="*/ 294 w 378"/>
                <a:gd name="T69" fmla="*/ 174 h 244"/>
                <a:gd name="T70" fmla="*/ 252 w 378"/>
                <a:gd name="T71" fmla="*/ 178 h 244"/>
                <a:gd name="T72" fmla="*/ 212 w 378"/>
                <a:gd name="T73" fmla="*/ 190 h 244"/>
                <a:gd name="T74" fmla="*/ 206 w 378"/>
                <a:gd name="T75" fmla="*/ 188 h 244"/>
                <a:gd name="T76" fmla="*/ 156 w 378"/>
                <a:gd name="T77" fmla="*/ 212 h 244"/>
                <a:gd name="T78" fmla="*/ 126 w 378"/>
                <a:gd name="T79" fmla="*/ 240 h 244"/>
                <a:gd name="T80" fmla="*/ 104 w 378"/>
                <a:gd name="T81" fmla="*/ 218 h 244"/>
                <a:gd name="T82" fmla="*/ 66 w 378"/>
                <a:gd name="T83" fmla="*/ 200 h 244"/>
                <a:gd name="T84" fmla="*/ 40 w 378"/>
                <a:gd name="T85" fmla="*/ 136 h 244"/>
                <a:gd name="T86" fmla="*/ 42 w 378"/>
                <a:gd name="T87" fmla="*/ 80 h 244"/>
                <a:gd name="T88" fmla="*/ 112 w 378"/>
                <a:gd name="T89" fmla="*/ 8 h 244"/>
                <a:gd name="T90" fmla="*/ 144 w 378"/>
                <a:gd name="T91" fmla="*/ 32 h 244"/>
                <a:gd name="T92" fmla="*/ 162 w 378"/>
                <a:gd name="T93" fmla="*/ 50 h 244"/>
                <a:gd name="T94" fmla="*/ 166 w 378"/>
                <a:gd name="T95" fmla="*/ 100 h 244"/>
                <a:gd name="T96" fmla="*/ 186 w 378"/>
                <a:gd name="T97" fmla="*/ 118 h 244"/>
                <a:gd name="T98" fmla="*/ 212 w 378"/>
                <a:gd name="T99" fmla="*/ 96 h 244"/>
                <a:gd name="T100" fmla="*/ 228 w 378"/>
                <a:gd name="T101" fmla="*/ 100 h 244"/>
                <a:gd name="T102" fmla="*/ 222 w 378"/>
                <a:gd name="T103" fmla="*/ 102 h 244"/>
                <a:gd name="T104" fmla="*/ 246 w 378"/>
                <a:gd name="T105" fmla="*/ 86 h 244"/>
                <a:gd name="T106" fmla="*/ 252 w 378"/>
                <a:gd name="T107" fmla="*/ 72 h 244"/>
                <a:gd name="T108" fmla="*/ 252 w 378"/>
                <a:gd name="T109" fmla="*/ 52 h 244"/>
                <a:gd name="T110" fmla="*/ 294 w 378"/>
                <a:gd name="T111" fmla="*/ 30 h 244"/>
                <a:gd name="T112" fmla="*/ 300 w 378"/>
                <a:gd name="T113" fmla="*/ 12 h 244"/>
                <a:gd name="T114" fmla="*/ 338 w 378"/>
                <a:gd name="T115" fmla="*/ 12 h 244"/>
                <a:gd name="T116" fmla="*/ 364 w 378"/>
                <a:gd name="T117" fmla="*/ 26 h 244"/>
                <a:gd name="T118" fmla="*/ 348 w 378"/>
                <a:gd name="T119" fmla="*/ 54 h 244"/>
                <a:gd name="T120" fmla="*/ 352 w 378"/>
                <a:gd name="T121" fmla="*/ 72 h 244"/>
                <a:gd name="T122" fmla="*/ 348 w 378"/>
                <a:gd name="T123" fmla="*/ 11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244"/>
                <a:gd name="T188" fmla="*/ 378 w 3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244">
                  <a:moveTo>
                    <a:pt x="364" y="130"/>
                  </a:moveTo>
                  <a:lnTo>
                    <a:pt x="366" y="130"/>
                  </a:lnTo>
                  <a:lnTo>
                    <a:pt x="366" y="128"/>
                  </a:lnTo>
                  <a:lnTo>
                    <a:pt x="366" y="126"/>
                  </a:lnTo>
                  <a:lnTo>
                    <a:pt x="364" y="122"/>
                  </a:lnTo>
                  <a:lnTo>
                    <a:pt x="360" y="116"/>
                  </a:lnTo>
                  <a:lnTo>
                    <a:pt x="352" y="108"/>
                  </a:lnTo>
                  <a:lnTo>
                    <a:pt x="350" y="104"/>
                  </a:lnTo>
                  <a:lnTo>
                    <a:pt x="352" y="100"/>
                  </a:lnTo>
                  <a:lnTo>
                    <a:pt x="354" y="96"/>
                  </a:lnTo>
                  <a:lnTo>
                    <a:pt x="354" y="94"/>
                  </a:lnTo>
                  <a:lnTo>
                    <a:pt x="356" y="92"/>
                  </a:lnTo>
                  <a:lnTo>
                    <a:pt x="358" y="88"/>
                  </a:lnTo>
                  <a:lnTo>
                    <a:pt x="360" y="82"/>
                  </a:lnTo>
                  <a:lnTo>
                    <a:pt x="358" y="78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4" y="64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4" y="60"/>
                  </a:lnTo>
                  <a:lnTo>
                    <a:pt x="352" y="58"/>
                  </a:lnTo>
                  <a:lnTo>
                    <a:pt x="350" y="56"/>
                  </a:lnTo>
                  <a:lnTo>
                    <a:pt x="354" y="54"/>
                  </a:lnTo>
                  <a:lnTo>
                    <a:pt x="362" y="46"/>
                  </a:lnTo>
                  <a:lnTo>
                    <a:pt x="364" y="44"/>
                  </a:lnTo>
                  <a:lnTo>
                    <a:pt x="366" y="40"/>
                  </a:lnTo>
                  <a:lnTo>
                    <a:pt x="366" y="38"/>
                  </a:lnTo>
                  <a:lnTo>
                    <a:pt x="368" y="32"/>
                  </a:lnTo>
                  <a:lnTo>
                    <a:pt x="366" y="26"/>
                  </a:lnTo>
                  <a:lnTo>
                    <a:pt x="366" y="24"/>
                  </a:lnTo>
                  <a:lnTo>
                    <a:pt x="358" y="18"/>
                  </a:lnTo>
                  <a:lnTo>
                    <a:pt x="350" y="20"/>
                  </a:lnTo>
                  <a:lnTo>
                    <a:pt x="344" y="20"/>
                  </a:lnTo>
                  <a:lnTo>
                    <a:pt x="344" y="16"/>
                  </a:lnTo>
                  <a:lnTo>
                    <a:pt x="342" y="12"/>
                  </a:lnTo>
                  <a:lnTo>
                    <a:pt x="342" y="10"/>
                  </a:lnTo>
                  <a:lnTo>
                    <a:pt x="340" y="8"/>
                  </a:lnTo>
                  <a:lnTo>
                    <a:pt x="334" y="6"/>
                  </a:lnTo>
                  <a:lnTo>
                    <a:pt x="326" y="6"/>
                  </a:lnTo>
                  <a:lnTo>
                    <a:pt x="320" y="8"/>
                  </a:lnTo>
                  <a:lnTo>
                    <a:pt x="314" y="8"/>
                  </a:lnTo>
                  <a:lnTo>
                    <a:pt x="300" y="8"/>
                  </a:lnTo>
                  <a:lnTo>
                    <a:pt x="296" y="10"/>
                  </a:lnTo>
                  <a:lnTo>
                    <a:pt x="292" y="14"/>
                  </a:lnTo>
                  <a:lnTo>
                    <a:pt x="290" y="16"/>
                  </a:lnTo>
                  <a:lnTo>
                    <a:pt x="288" y="16"/>
                  </a:lnTo>
                  <a:lnTo>
                    <a:pt x="288" y="20"/>
                  </a:lnTo>
                  <a:lnTo>
                    <a:pt x="288" y="22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4" y="26"/>
                  </a:lnTo>
                  <a:lnTo>
                    <a:pt x="292" y="26"/>
                  </a:lnTo>
                  <a:lnTo>
                    <a:pt x="290" y="30"/>
                  </a:lnTo>
                  <a:lnTo>
                    <a:pt x="288" y="32"/>
                  </a:lnTo>
                  <a:lnTo>
                    <a:pt x="290" y="32"/>
                  </a:lnTo>
                  <a:lnTo>
                    <a:pt x="290" y="30"/>
                  </a:lnTo>
                  <a:lnTo>
                    <a:pt x="282" y="32"/>
                  </a:lnTo>
                  <a:lnTo>
                    <a:pt x="278" y="36"/>
                  </a:lnTo>
                  <a:lnTo>
                    <a:pt x="268" y="40"/>
                  </a:lnTo>
                  <a:lnTo>
                    <a:pt x="266" y="42"/>
                  </a:lnTo>
                  <a:lnTo>
                    <a:pt x="262" y="46"/>
                  </a:lnTo>
                  <a:lnTo>
                    <a:pt x="260" y="50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56" y="50"/>
                  </a:lnTo>
                  <a:lnTo>
                    <a:pt x="252" y="50"/>
                  </a:lnTo>
                  <a:lnTo>
                    <a:pt x="250" y="50"/>
                  </a:lnTo>
                  <a:lnTo>
                    <a:pt x="250" y="54"/>
                  </a:lnTo>
                  <a:lnTo>
                    <a:pt x="250" y="62"/>
                  </a:lnTo>
                  <a:lnTo>
                    <a:pt x="250" y="64"/>
                  </a:lnTo>
                  <a:lnTo>
                    <a:pt x="250" y="66"/>
                  </a:lnTo>
                  <a:lnTo>
                    <a:pt x="250" y="68"/>
                  </a:lnTo>
                  <a:lnTo>
                    <a:pt x="248" y="74"/>
                  </a:lnTo>
                  <a:lnTo>
                    <a:pt x="248" y="76"/>
                  </a:lnTo>
                  <a:lnTo>
                    <a:pt x="248" y="78"/>
                  </a:lnTo>
                  <a:lnTo>
                    <a:pt x="248" y="82"/>
                  </a:lnTo>
                  <a:lnTo>
                    <a:pt x="248" y="84"/>
                  </a:lnTo>
                  <a:lnTo>
                    <a:pt x="248" y="82"/>
                  </a:lnTo>
                  <a:lnTo>
                    <a:pt x="248" y="84"/>
                  </a:lnTo>
                  <a:lnTo>
                    <a:pt x="248" y="82"/>
                  </a:lnTo>
                  <a:lnTo>
                    <a:pt x="246" y="82"/>
                  </a:lnTo>
                  <a:lnTo>
                    <a:pt x="244" y="84"/>
                  </a:lnTo>
                  <a:lnTo>
                    <a:pt x="242" y="86"/>
                  </a:lnTo>
                  <a:lnTo>
                    <a:pt x="242" y="90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2" y="98"/>
                  </a:lnTo>
                  <a:lnTo>
                    <a:pt x="232" y="100"/>
                  </a:lnTo>
                  <a:lnTo>
                    <a:pt x="228" y="100"/>
                  </a:lnTo>
                  <a:lnTo>
                    <a:pt x="226" y="102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30" y="100"/>
                  </a:lnTo>
                  <a:lnTo>
                    <a:pt x="232" y="100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4" y="98"/>
                  </a:lnTo>
                  <a:lnTo>
                    <a:pt x="218" y="96"/>
                  </a:lnTo>
                  <a:lnTo>
                    <a:pt x="216" y="96"/>
                  </a:lnTo>
                  <a:lnTo>
                    <a:pt x="216" y="94"/>
                  </a:lnTo>
                  <a:lnTo>
                    <a:pt x="212" y="94"/>
                  </a:lnTo>
                  <a:lnTo>
                    <a:pt x="210" y="94"/>
                  </a:lnTo>
                  <a:lnTo>
                    <a:pt x="206" y="98"/>
                  </a:lnTo>
                  <a:lnTo>
                    <a:pt x="198" y="106"/>
                  </a:lnTo>
                  <a:lnTo>
                    <a:pt x="196" y="106"/>
                  </a:lnTo>
                  <a:lnTo>
                    <a:pt x="196" y="108"/>
                  </a:lnTo>
                  <a:lnTo>
                    <a:pt x="196" y="106"/>
                  </a:lnTo>
                  <a:lnTo>
                    <a:pt x="196" y="108"/>
                  </a:lnTo>
                  <a:lnTo>
                    <a:pt x="196" y="106"/>
                  </a:lnTo>
                  <a:lnTo>
                    <a:pt x="192" y="108"/>
                  </a:lnTo>
                  <a:lnTo>
                    <a:pt x="194" y="110"/>
                  </a:lnTo>
                  <a:lnTo>
                    <a:pt x="196" y="112"/>
                  </a:lnTo>
                  <a:lnTo>
                    <a:pt x="194" y="112"/>
                  </a:lnTo>
                  <a:lnTo>
                    <a:pt x="186" y="114"/>
                  </a:lnTo>
                  <a:lnTo>
                    <a:pt x="182" y="116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6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8" y="90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66" y="66"/>
                  </a:lnTo>
                  <a:lnTo>
                    <a:pt x="162" y="60"/>
                  </a:lnTo>
                  <a:lnTo>
                    <a:pt x="160" y="58"/>
                  </a:lnTo>
                  <a:lnTo>
                    <a:pt x="160" y="52"/>
                  </a:lnTo>
                  <a:lnTo>
                    <a:pt x="162" y="52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58" y="42"/>
                  </a:lnTo>
                  <a:lnTo>
                    <a:pt x="148" y="30"/>
                  </a:lnTo>
                  <a:lnTo>
                    <a:pt x="144" y="28"/>
                  </a:lnTo>
                  <a:lnTo>
                    <a:pt x="144" y="30"/>
                  </a:lnTo>
                  <a:lnTo>
                    <a:pt x="144" y="2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6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28" y="16"/>
                  </a:lnTo>
                  <a:lnTo>
                    <a:pt x="124" y="16"/>
                  </a:lnTo>
                  <a:lnTo>
                    <a:pt x="124" y="14"/>
                  </a:lnTo>
                  <a:lnTo>
                    <a:pt x="124" y="12"/>
                  </a:lnTo>
                  <a:lnTo>
                    <a:pt x="124" y="10"/>
                  </a:lnTo>
                  <a:lnTo>
                    <a:pt x="122" y="8"/>
                  </a:lnTo>
                  <a:lnTo>
                    <a:pt x="114" y="4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68" y="14"/>
                  </a:lnTo>
                  <a:lnTo>
                    <a:pt x="62" y="20"/>
                  </a:lnTo>
                  <a:lnTo>
                    <a:pt x="34" y="48"/>
                  </a:lnTo>
                  <a:lnTo>
                    <a:pt x="0" y="76"/>
                  </a:lnTo>
                  <a:lnTo>
                    <a:pt x="26" y="76"/>
                  </a:lnTo>
                  <a:lnTo>
                    <a:pt x="32" y="66"/>
                  </a:lnTo>
                  <a:lnTo>
                    <a:pt x="42" y="62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38" y="70"/>
                  </a:lnTo>
                  <a:lnTo>
                    <a:pt x="38" y="86"/>
                  </a:lnTo>
                  <a:lnTo>
                    <a:pt x="42" y="90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50" y="96"/>
                  </a:lnTo>
                  <a:lnTo>
                    <a:pt x="64" y="106"/>
                  </a:lnTo>
                  <a:lnTo>
                    <a:pt x="94" y="106"/>
                  </a:lnTo>
                  <a:lnTo>
                    <a:pt x="102" y="110"/>
                  </a:lnTo>
                  <a:lnTo>
                    <a:pt x="96" y="122"/>
                  </a:lnTo>
                  <a:lnTo>
                    <a:pt x="108" y="122"/>
                  </a:lnTo>
                  <a:lnTo>
                    <a:pt x="112" y="124"/>
                  </a:lnTo>
                  <a:lnTo>
                    <a:pt x="108" y="128"/>
                  </a:lnTo>
                  <a:lnTo>
                    <a:pt x="100" y="128"/>
                  </a:lnTo>
                  <a:lnTo>
                    <a:pt x="80" y="122"/>
                  </a:lnTo>
                  <a:lnTo>
                    <a:pt x="62" y="116"/>
                  </a:lnTo>
                  <a:lnTo>
                    <a:pt x="62" y="124"/>
                  </a:lnTo>
                  <a:lnTo>
                    <a:pt x="58" y="134"/>
                  </a:lnTo>
                  <a:lnTo>
                    <a:pt x="50" y="138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4" y="144"/>
                  </a:lnTo>
                  <a:lnTo>
                    <a:pt x="30" y="146"/>
                  </a:lnTo>
                  <a:lnTo>
                    <a:pt x="18" y="134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8" y="166"/>
                  </a:lnTo>
                  <a:lnTo>
                    <a:pt x="28" y="174"/>
                  </a:lnTo>
                  <a:lnTo>
                    <a:pt x="18" y="184"/>
                  </a:lnTo>
                  <a:lnTo>
                    <a:pt x="16" y="188"/>
                  </a:lnTo>
                  <a:lnTo>
                    <a:pt x="14" y="190"/>
                  </a:lnTo>
                  <a:lnTo>
                    <a:pt x="26" y="200"/>
                  </a:lnTo>
                  <a:lnTo>
                    <a:pt x="28" y="200"/>
                  </a:lnTo>
                  <a:lnTo>
                    <a:pt x="36" y="200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8"/>
                  </a:lnTo>
                  <a:lnTo>
                    <a:pt x="58" y="198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2" y="206"/>
                  </a:lnTo>
                  <a:lnTo>
                    <a:pt x="72" y="210"/>
                  </a:lnTo>
                  <a:lnTo>
                    <a:pt x="84" y="210"/>
                  </a:lnTo>
                  <a:lnTo>
                    <a:pt x="86" y="210"/>
                  </a:lnTo>
                  <a:lnTo>
                    <a:pt x="88" y="210"/>
                  </a:lnTo>
                  <a:lnTo>
                    <a:pt x="98" y="212"/>
                  </a:lnTo>
                  <a:lnTo>
                    <a:pt x="96" y="212"/>
                  </a:lnTo>
                  <a:lnTo>
                    <a:pt x="98" y="216"/>
                  </a:lnTo>
                  <a:lnTo>
                    <a:pt x="100" y="220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8"/>
                  </a:lnTo>
                  <a:lnTo>
                    <a:pt x="108" y="232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10" y="240"/>
                  </a:lnTo>
                  <a:lnTo>
                    <a:pt x="114" y="242"/>
                  </a:lnTo>
                  <a:lnTo>
                    <a:pt x="116" y="242"/>
                  </a:lnTo>
                  <a:lnTo>
                    <a:pt x="122" y="242"/>
                  </a:lnTo>
                  <a:lnTo>
                    <a:pt x="122" y="240"/>
                  </a:lnTo>
                  <a:lnTo>
                    <a:pt x="120" y="242"/>
                  </a:lnTo>
                  <a:lnTo>
                    <a:pt x="126" y="244"/>
                  </a:lnTo>
                  <a:lnTo>
                    <a:pt x="130" y="242"/>
                  </a:lnTo>
                  <a:lnTo>
                    <a:pt x="132" y="240"/>
                  </a:lnTo>
                  <a:lnTo>
                    <a:pt x="136" y="236"/>
                  </a:lnTo>
                  <a:lnTo>
                    <a:pt x="138" y="232"/>
                  </a:lnTo>
                  <a:lnTo>
                    <a:pt x="140" y="228"/>
                  </a:lnTo>
                  <a:lnTo>
                    <a:pt x="140" y="226"/>
                  </a:lnTo>
                  <a:lnTo>
                    <a:pt x="140" y="224"/>
                  </a:lnTo>
                  <a:lnTo>
                    <a:pt x="144" y="220"/>
                  </a:lnTo>
                  <a:lnTo>
                    <a:pt x="148" y="218"/>
                  </a:lnTo>
                  <a:lnTo>
                    <a:pt x="152" y="218"/>
                  </a:lnTo>
                  <a:lnTo>
                    <a:pt x="156" y="216"/>
                  </a:lnTo>
                  <a:lnTo>
                    <a:pt x="166" y="216"/>
                  </a:lnTo>
                  <a:lnTo>
                    <a:pt x="170" y="216"/>
                  </a:lnTo>
                  <a:lnTo>
                    <a:pt x="174" y="216"/>
                  </a:lnTo>
                  <a:lnTo>
                    <a:pt x="176" y="212"/>
                  </a:lnTo>
                  <a:lnTo>
                    <a:pt x="178" y="206"/>
                  </a:lnTo>
                  <a:lnTo>
                    <a:pt x="182" y="202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0" y="198"/>
                  </a:lnTo>
                  <a:lnTo>
                    <a:pt x="190" y="200"/>
                  </a:lnTo>
                  <a:lnTo>
                    <a:pt x="192" y="200"/>
                  </a:lnTo>
                  <a:lnTo>
                    <a:pt x="196" y="200"/>
                  </a:lnTo>
                  <a:lnTo>
                    <a:pt x="202" y="200"/>
                  </a:lnTo>
                  <a:lnTo>
                    <a:pt x="208" y="192"/>
                  </a:lnTo>
                  <a:lnTo>
                    <a:pt x="206" y="190"/>
                  </a:lnTo>
                  <a:lnTo>
                    <a:pt x="208" y="192"/>
                  </a:lnTo>
                  <a:lnTo>
                    <a:pt x="214" y="190"/>
                  </a:lnTo>
                  <a:lnTo>
                    <a:pt x="216" y="188"/>
                  </a:lnTo>
                  <a:lnTo>
                    <a:pt x="214" y="186"/>
                  </a:lnTo>
                  <a:lnTo>
                    <a:pt x="212" y="186"/>
                  </a:lnTo>
                  <a:lnTo>
                    <a:pt x="214" y="186"/>
                  </a:lnTo>
                  <a:lnTo>
                    <a:pt x="212" y="186"/>
                  </a:lnTo>
                  <a:lnTo>
                    <a:pt x="214" y="186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4" y="186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8" y="186"/>
                  </a:lnTo>
                  <a:lnTo>
                    <a:pt x="228" y="180"/>
                  </a:lnTo>
                  <a:lnTo>
                    <a:pt x="230" y="180"/>
                  </a:lnTo>
                  <a:lnTo>
                    <a:pt x="250" y="180"/>
                  </a:lnTo>
                  <a:lnTo>
                    <a:pt x="250" y="178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78"/>
                  </a:lnTo>
                  <a:lnTo>
                    <a:pt x="248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4" y="186"/>
                  </a:lnTo>
                  <a:lnTo>
                    <a:pt x="258" y="184"/>
                  </a:lnTo>
                  <a:lnTo>
                    <a:pt x="264" y="180"/>
                  </a:lnTo>
                  <a:lnTo>
                    <a:pt x="276" y="170"/>
                  </a:lnTo>
                  <a:lnTo>
                    <a:pt x="278" y="170"/>
                  </a:lnTo>
                  <a:lnTo>
                    <a:pt x="280" y="170"/>
                  </a:lnTo>
                  <a:lnTo>
                    <a:pt x="286" y="170"/>
                  </a:lnTo>
                  <a:lnTo>
                    <a:pt x="288" y="172"/>
                  </a:lnTo>
                  <a:lnTo>
                    <a:pt x="290" y="172"/>
                  </a:lnTo>
                  <a:lnTo>
                    <a:pt x="290" y="170"/>
                  </a:lnTo>
                  <a:lnTo>
                    <a:pt x="290" y="172"/>
                  </a:lnTo>
                  <a:lnTo>
                    <a:pt x="294" y="174"/>
                  </a:lnTo>
                  <a:lnTo>
                    <a:pt x="294" y="172"/>
                  </a:lnTo>
                  <a:lnTo>
                    <a:pt x="292" y="170"/>
                  </a:lnTo>
                  <a:lnTo>
                    <a:pt x="292" y="172"/>
                  </a:lnTo>
                  <a:lnTo>
                    <a:pt x="290" y="176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8" y="180"/>
                  </a:lnTo>
                  <a:lnTo>
                    <a:pt x="302" y="178"/>
                  </a:lnTo>
                  <a:lnTo>
                    <a:pt x="306" y="180"/>
                  </a:lnTo>
                  <a:lnTo>
                    <a:pt x="314" y="184"/>
                  </a:lnTo>
                  <a:lnTo>
                    <a:pt x="320" y="188"/>
                  </a:lnTo>
                  <a:lnTo>
                    <a:pt x="328" y="188"/>
                  </a:lnTo>
                  <a:lnTo>
                    <a:pt x="332" y="190"/>
                  </a:lnTo>
                  <a:lnTo>
                    <a:pt x="336" y="190"/>
                  </a:lnTo>
                  <a:lnTo>
                    <a:pt x="338" y="190"/>
                  </a:lnTo>
                  <a:lnTo>
                    <a:pt x="340" y="186"/>
                  </a:lnTo>
                  <a:lnTo>
                    <a:pt x="340" y="184"/>
                  </a:lnTo>
                  <a:lnTo>
                    <a:pt x="344" y="182"/>
                  </a:lnTo>
                  <a:lnTo>
                    <a:pt x="344" y="180"/>
                  </a:lnTo>
                  <a:lnTo>
                    <a:pt x="346" y="180"/>
                  </a:lnTo>
                  <a:lnTo>
                    <a:pt x="350" y="180"/>
                  </a:lnTo>
                  <a:lnTo>
                    <a:pt x="360" y="178"/>
                  </a:lnTo>
                  <a:lnTo>
                    <a:pt x="364" y="176"/>
                  </a:lnTo>
                  <a:lnTo>
                    <a:pt x="366" y="176"/>
                  </a:lnTo>
                  <a:lnTo>
                    <a:pt x="368" y="172"/>
                  </a:lnTo>
                  <a:lnTo>
                    <a:pt x="368" y="168"/>
                  </a:lnTo>
                  <a:lnTo>
                    <a:pt x="370" y="158"/>
                  </a:lnTo>
                  <a:lnTo>
                    <a:pt x="368" y="150"/>
                  </a:lnTo>
                  <a:lnTo>
                    <a:pt x="370" y="148"/>
                  </a:lnTo>
                  <a:lnTo>
                    <a:pt x="374" y="144"/>
                  </a:lnTo>
                  <a:lnTo>
                    <a:pt x="376" y="142"/>
                  </a:lnTo>
                  <a:lnTo>
                    <a:pt x="378" y="140"/>
                  </a:lnTo>
                  <a:lnTo>
                    <a:pt x="376" y="136"/>
                  </a:lnTo>
                  <a:lnTo>
                    <a:pt x="372" y="134"/>
                  </a:lnTo>
                  <a:lnTo>
                    <a:pt x="366" y="130"/>
                  </a:lnTo>
                  <a:lnTo>
                    <a:pt x="364" y="130"/>
                  </a:lnTo>
                  <a:lnTo>
                    <a:pt x="364" y="132"/>
                  </a:lnTo>
                  <a:lnTo>
                    <a:pt x="370" y="138"/>
                  </a:lnTo>
                  <a:lnTo>
                    <a:pt x="374" y="140"/>
                  </a:lnTo>
                  <a:lnTo>
                    <a:pt x="370" y="142"/>
                  </a:lnTo>
                  <a:lnTo>
                    <a:pt x="366" y="146"/>
                  </a:lnTo>
                  <a:lnTo>
                    <a:pt x="364" y="150"/>
                  </a:lnTo>
                  <a:lnTo>
                    <a:pt x="366" y="158"/>
                  </a:lnTo>
                  <a:lnTo>
                    <a:pt x="364" y="166"/>
                  </a:lnTo>
                  <a:lnTo>
                    <a:pt x="364" y="172"/>
                  </a:lnTo>
                  <a:lnTo>
                    <a:pt x="362" y="174"/>
                  </a:lnTo>
                  <a:lnTo>
                    <a:pt x="358" y="174"/>
                  </a:lnTo>
                  <a:lnTo>
                    <a:pt x="350" y="176"/>
                  </a:lnTo>
                  <a:lnTo>
                    <a:pt x="344" y="176"/>
                  </a:lnTo>
                  <a:lnTo>
                    <a:pt x="342" y="176"/>
                  </a:lnTo>
                  <a:lnTo>
                    <a:pt x="340" y="178"/>
                  </a:lnTo>
                  <a:lnTo>
                    <a:pt x="338" y="182"/>
                  </a:lnTo>
                  <a:lnTo>
                    <a:pt x="336" y="186"/>
                  </a:lnTo>
                  <a:lnTo>
                    <a:pt x="332" y="186"/>
                  </a:lnTo>
                  <a:lnTo>
                    <a:pt x="328" y="184"/>
                  </a:lnTo>
                  <a:lnTo>
                    <a:pt x="322" y="184"/>
                  </a:lnTo>
                  <a:lnTo>
                    <a:pt x="320" y="184"/>
                  </a:lnTo>
                  <a:lnTo>
                    <a:pt x="320" y="186"/>
                  </a:lnTo>
                  <a:lnTo>
                    <a:pt x="322" y="184"/>
                  </a:lnTo>
                  <a:lnTo>
                    <a:pt x="316" y="180"/>
                  </a:lnTo>
                  <a:lnTo>
                    <a:pt x="308" y="176"/>
                  </a:lnTo>
                  <a:lnTo>
                    <a:pt x="302" y="174"/>
                  </a:lnTo>
                  <a:lnTo>
                    <a:pt x="298" y="176"/>
                  </a:lnTo>
                  <a:lnTo>
                    <a:pt x="296" y="174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4" y="174"/>
                  </a:lnTo>
                  <a:lnTo>
                    <a:pt x="294" y="176"/>
                  </a:lnTo>
                  <a:lnTo>
                    <a:pt x="294" y="174"/>
                  </a:lnTo>
                  <a:lnTo>
                    <a:pt x="296" y="174"/>
                  </a:lnTo>
                  <a:lnTo>
                    <a:pt x="298" y="172"/>
                  </a:lnTo>
                  <a:lnTo>
                    <a:pt x="292" y="168"/>
                  </a:lnTo>
                  <a:lnTo>
                    <a:pt x="288" y="168"/>
                  </a:lnTo>
                  <a:lnTo>
                    <a:pt x="280" y="166"/>
                  </a:lnTo>
                  <a:lnTo>
                    <a:pt x="278" y="166"/>
                  </a:lnTo>
                  <a:lnTo>
                    <a:pt x="272" y="168"/>
                  </a:lnTo>
                  <a:lnTo>
                    <a:pt x="262" y="176"/>
                  </a:lnTo>
                  <a:lnTo>
                    <a:pt x="256" y="180"/>
                  </a:lnTo>
                  <a:lnTo>
                    <a:pt x="254" y="182"/>
                  </a:lnTo>
                  <a:lnTo>
                    <a:pt x="252" y="182"/>
                  </a:lnTo>
                  <a:lnTo>
                    <a:pt x="252" y="180"/>
                  </a:lnTo>
                  <a:lnTo>
                    <a:pt x="252" y="178"/>
                  </a:lnTo>
                  <a:lnTo>
                    <a:pt x="250" y="176"/>
                  </a:lnTo>
                  <a:lnTo>
                    <a:pt x="230" y="176"/>
                  </a:lnTo>
                  <a:lnTo>
                    <a:pt x="226" y="178"/>
                  </a:lnTo>
                  <a:lnTo>
                    <a:pt x="216" y="182"/>
                  </a:lnTo>
                  <a:lnTo>
                    <a:pt x="212" y="184"/>
                  </a:lnTo>
                  <a:lnTo>
                    <a:pt x="210" y="186"/>
                  </a:lnTo>
                  <a:lnTo>
                    <a:pt x="210" y="188"/>
                  </a:lnTo>
                  <a:lnTo>
                    <a:pt x="212" y="190"/>
                  </a:lnTo>
                  <a:lnTo>
                    <a:pt x="212" y="188"/>
                  </a:lnTo>
                  <a:lnTo>
                    <a:pt x="212" y="190"/>
                  </a:lnTo>
                  <a:lnTo>
                    <a:pt x="212" y="188"/>
                  </a:lnTo>
                  <a:lnTo>
                    <a:pt x="212" y="190"/>
                  </a:lnTo>
                  <a:lnTo>
                    <a:pt x="214" y="188"/>
                  </a:lnTo>
                  <a:lnTo>
                    <a:pt x="212" y="190"/>
                  </a:lnTo>
                  <a:lnTo>
                    <a:pt x="214" y="188"/>
                  </a:lnTo>
                  <a:lnTo>
                    <a:pt x="212" y="190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2" y="190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6"/>
                  </a:lnTo>
                  <a:lnTo>
                    <a:pt x="212" y="188"/>
                  </a:lnTo>
                  <a:lnTo>
                    <a:pt x="214" y="188"/>
                  </a:lnTo>
                  <a:lnTo>
                    <a:pt x="212" y="186"/>
                  </a:lnTo>
                  <a:lnTo>
                    <a:pt x="212" y="188"/>
                  </a:lnTo>
                  <a:lnTo>
                    <a:pt x="212" y="186"/>
                  </a:lnTo>
                  <a:lnTo>
                    <a:pt x="212" y="188"/>
                  </a:lnTo>
                  <a:lnTo>
                    <a:pt x="212" y="186"/>
                  </a:lnTo>
                  <a:lnTo>
                    <a:pt x="206" y="188"/>
                  </a:lnTo>
                  <a:lnTo>
                    <a:pt x="200" y="196"/>
                  </a:lnTo>
                  <a:lnTo>
                    <a:pt x="202" y="198"/>
                  </a:lnTo>
                  <a:lnTo>
                    <a:pt x="202" y="196"/>
                  </a:lnTo>
                  <a:lnTo>
                    <a:pt x="196" y="196"/>
                  </a:lnTo>
                  <a:lnTo>
                    <a:pt x="190" y="196"/>
                  </a:lnTo>
                  <a:lnTo>
                    <a:pt x="180" y="200"/>
                  </a:lnTo>
                  <a:lnTo>
                    <a:pt x="176" y="202"/>
                  </a:lnTo>
                  <a:lnTo>
                    <a:pt x="174" y="204"/>
                  </a:lnTo>
                  <a:lnTo>
                    <a:pt x="172" y="210"/>
                  </a:lnTo>
                  <a:lnTo>
                    <a:pt x="170" y="212"/>
                  </a:lnTo>
                  <a:lnTo>
                    <a:pt x="166" y="212"/>
                  </a:lnTo>
                  <a:lnTo>
                    <a:pt x="156" y="212"/>
                  </a:lnTo>
                  <a:lnTo>
                    <a:pt x="152" y="214"/>
                  </a:lnTo>
                  <a:lnTo>
                    <a:pt x="146" y="214"/>
                  </a:lnTo>
                  <a:lnTo>
                    <a:pt x="142" y="216"/>
                  </a:lnTo>
                  <a:lnTo>
                    <a:pt x="138" y="220"/>
                  </a:lnTo>
                  <a:lnTo>
                    <a:pt x="136" y="224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2" y="236"/>
                  </a:lnTo>
                  <a:lnTo>
                    <a:pt x="130" y="238"/>
                  </a:lnTo>
                  <a:lnTo>
                    <a:pt x="132" y="238"/>
                  </a:lnTo>
                  <a:lnTo>
                    <a:pt x="130" y="238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4" y="240"/>
                  </a:lnTo>
                  <a:lnTo>
                    <a:pt x="122" y="240"/>
                  </a:lnTo>
                  <a:lnTo>
                    <a:pt x="122" y="238"/>
                  </a:lnTo>
                  <a:lnTo>
                    <a:pt x="116" y="238"/>
                  </a:lnTo>
                  <a:lnTo>
                    <a:pt x="114" y="238"/>
                  </a:lnTo>
                  <a:lnTo>
                    <a:pt x="112" y="234"/>
                  </a:lnTo>
                  <a:lnTo>
                    <a:pt x="112" y="230"/>
                  </a:lnTo>
                  <a:lnTo>
                    <a:pt x="110" y="230"/>
                  </a:lnTo>
                  <a:lnTo>
                    <a:pt x="108" y="226"/>
                  </a:lnTo>
                  <a:lnTo>
                    <a:pt x="108" y="224"/>
                  </a:lnTo>
                  <a:lnTo>
                    <a:pt x="106" y="222"/>
                  </a:lnTo>
                  <a:lnTo>
                    <a:pt x="104" y="218"/>
                  </a:lnTo>
                  <a:lnTo>
                    <a:pt x="102" y="216"/>
                  </a:lnTo>
                  <a:lnTo>
                    <a:pt x="100" y="210"/>
                  </a:lnTo>
                  <a:lnTo>
                    <a:pt x="90" y="206"/>
                  </a:lnTo>
                  <a:lnTo>
                    <a:pt x="86" y="206"/>
                  </a:lnTo>
                  <a:lnTo>
                    <a:pt x="82" y="206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74" y="206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0" y="196"/>
                  </a:lnTo>
                  <a:lnTo>
                    <a:pt x="60" y="194"/>
                  </a:lnTo>
                  <a:lnTo>
                    <a:pt x="46" y="194"/>
                  </a:lnTo>
                  <a:lnTo>
                    <a:pt x="42" y="196"/>
                  </a:lnTo>
                  <a:lnTo>
                    <a:pt x="36" y="196"/>
                  </a:lnTo>
                  <a:lnTo>
                    <a:pt x="28" y="196"/>
                  </a:lnTo>
                  <a:lnTo>
                    <a:pt x="28" y="198"/>
                  </a:lnTo>
                  <a:lnTo>
                    <a:pt x="28" y="196"/>
                  </a:lnTo>
                  <a:lnTo>
                    <a:pt x="20" y="190"/>
                  </a:lnTo>
                  <a:lnTo>
                    <a:pt x="22" y="186"/>
                  </a:lnTo>
                  <a:lnTo>
                    <a:pt x="32" y="176"/>
                  </a:lnTo>
                  <a:lnTo>
                    <a:pt x="32" y="164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2" y="144"/>
                  </a:lnTo>
                  <a:lnTo>
                    <a:pt x="30" y="152"/>
                  </a:lnTo>
                  <a:lnTo>
                    <a:pt x="36" y="146"/>
                  </a:lnTo>
                  <a:lnTo>
                    <a:pt x="40" y="136"/>
                  </a:lnTo>
                  <a:lnTo>
                    <a:pt x="44" y="136"/>
                  </a:lnTo>
                  <a:lnTo>
                    <a:pt x="48" y="142"/>
                  </a:lnTo>
                  <a:lnTo>
                    <a:pt x="50" y="142"/>
                  </a:lnTo>
                  <a:lnTo>
                    <a:pt x="62" y="136"/>
                  </a:lnTo>
                  <a:lnTo>
                    <a:pt x="66" y="126"/>
                  </a:lnTo>
                  <a:lnTo>
                    <a:pt x="66" y="122"/>
                  </a:lnTo>
                  <a:lnTo>
                    <a:pt x="78" y="126"/>
                  </a:lnTo>
                  <a:lnTo>
                    <a:pt x="100" y="132"/>
                  </a:lnTo>
                  <a:lnTo>
                    <a:pt x="110" y="132"/>
                  </a:lnTo>
                  <a:lnTo>
                    <a:pt x="118" y="124"/>
                  </a:lnTo>
                  <a:lnTo>
                    <a:pt x="110" y="118"/>
                  </a:lnTo>
                  <a:lnTo>
                    <a:pt x="102" y="118"/>
                  </a:lnTo>
                  <a:lnTo>
                    <a:pt x="106" y="110"/>
                  </a:lnTo>
                  <a:lnTo>
                    <a:pt x="108" y="108"/>
                  </a:lnTo>
                  <a:lnTo>
                    <a:pt x="94" y="102"/>
                  </a:lnTo>
                  <a:lnTo>
                    <a:pt x="66" y="102"/>
                  </a:lnTo>
                  <a:lnTo>
                    <a:pt x="50" y="92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6" y="84"/>
                  </a:lnTo>
                  <a:lnTo>
                    <a:pt x="46" y="58"/>
                  </a:lnTo>
                  <a:lnTo>
                    <a:pt x="28" y="64"/>
                  </a:lnTo>
                  <a:lnTo>
                    <a:pt x="24" y="72"/>
                  </a:lnTo>
                  <a:lnTo>
                    <a:pt x="10" y="72"/>
                  </a:lnTo>
                  <a:lnTo>
                    <a:pt x="36" y="52"/>
                  </a:lnTo>
                  <a:lnTo>
                    <a:pt x="66" y="22"/>
                  </a:lnTo>
                  <a:lnTo>
                    <a:pt x="72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6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32" y="24"/>
                  </a:lnTo>
                  <a:lnTo>
                    <a:pt x="134" y="26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6" y="34"/>
                  </a:lnTo>
                  <a:lnTo>
                    <a:pt x="156" y="44"/>
                  </a:lnTo>
                  <a:lnTo>
                    <a:pt x="160" y="48"/>
                  </a:lnTo>
                  <a:lnTo>
                    <a:pt x="160" y="50"/>
                  </a:lnTo>
                  <a:lnTo>
                    <a:pt x="162" y="50"/>
                  </a:lnTo>
                  <a:lnTo>
                    <a:pt x="160" y="48"/>
                  </a:lnTo>
                  <a:lnTo>
                    <a:pt x="160" y="50"/>
                  </a:lnTo>
                  <a:lnTo>
                    <a:pt x="162" y="50"/>
                  </a:lnTo>
                  <a:lnTo>
                    <a:pt x="160" y="48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60" y="48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6" y="52"/>
                  </a:lnTo>
                  <a:lnTo>
                    <a:pt x="156" y="58"/>
                  </a:lnTo>
                  <a:lnTo>
                    <a:pt x="158" y="62"/>
                  </a:lnTo>
                  <a:lnTo>
                    <a:pt x="160" y="64"/>
                  </a:lnTo>
                  <a:lnTo>
                    <a:pt x="162" y="68"/>
                  </a:lnTo>
                  <a:lnTo>
                    <a:pt x="164" y="74"/>
                  </a:lnTo>
                  <a:lnTo>
                    <a:pt x="164" y="78"/>
                  </a:lnTo>
                  <a:lnTo>
                    <a:pt x="164" y="90"/>
                  </a:lnTo>
                  <a:lnTo>
                    <a:pt x="164" y="98"/>
                  </a:lnTo>
                  <a:lnTo>
                    <a:pt x="166" y="100"/>
                  </a:lnTo>
                  <a:lnTo>
                    <a:pt x="168" y="106"/>
                  </a:lnTo>
                  <a:lnTo>
                    <a:pt x="172" y="110"/>
                  </a:lnTo>
                  <a:lnTo>
                    <a:pt x="174" y="114"/>
                  </a:lnTo>
                  <a:lnTo>
                    <a:pt x="178" y="118"/>
                  </a:lnTo>
                  <a:lnTo>
                    <a:pt x="182" y="120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96" y="116"/>
                  </a:lnTo>
                  <a:lnTo>
                    <a:pt x="198" y="114"/>
                  </a:lnTo>
                  <a:lnTo>
                    <a:pt x="200" y="112"/>
                  </a:lnTo>
                  <a:lnTo>
                    <a:pt x="198" y="108"/>
                  </a:lnTo>
                  <a:lnTo>
                    <a:pt x="198" y="106"/>
                  </a:lnTo>
                  <a:lnTo>
                    <a:pt x="196" y="108"/>
                  </a:lnTo>
                  <a:lnTo>
                    <a:pt x="196" y="110"/>
                  </a:lnTo>
                  <a:lnTo>
                    <a:pt x="208" y="100"/>
                  </a:lnTo>
                  <a:lnTo>
                    <a:pt x="212" y="98"/>
                  </a:lnTo>
                  <a:lnTo>
                    <a:pt x="212" y="96"/>
                  </a:lnTo>
                  <a:lnTo>
                    <a:pt x="212" y="98"/>
                  </a:lnTo>
                  <a:lnTo>
                    <a:pt x="212" y="96"/>
                  </a:lnTo>
                  <a:lnTo>
                    <a:pt x="212" y="98"/>
                  </a:lnTo>
                  <a:lnTo>
                    <a:pt x="212" y="96"/>
                  </a:lnTo>
                  <a:lnTo>
                    <a:pt x="212" y="98"/>
                  </a:lnTo>
                  <a:lnTo>
                    <a:pt x="212" y="96"/>
                  </a:lnTo>
                  <a:lnTo>
                    <a:pt x="212" y="98"/>
                  </a:lnTo>
                  <a:lnTo>
                    <a:pt x="216" y="100"/>
                  </a:lnTo>
                  <a:lnTo>
                    <a:pt x="224" y="102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30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28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30" y="98"/>
                  </a:lnTo>
                  <a:lnTo>
                    <a:pt x="226" y="98"/>
                  </a:lnTo>
                  <a:lnTo>
                    <a:pt x="224" y="100"/>
                  </a:lnTo>
                  <a:lnTo>
                    <a:pt x="222" y="102"/>
                  </a:lnTo>
                  <a:lnTo>
                    <a:pt x="224" y="102"/>
                  </a:lnTo>
                  <a:lnTo>
                    <a:pt x="224" y="104"/>
                  </a:lnTo>
                  <a:lnTo>
                    <a:pt x="226" y="106"/>
                  </a:lnTo>
                  <a:lnTo>
                    <a:pt x="230" y="104"/>
                  </a:lnTo>
                  <a:lnTo>
                    <a:pt x="234" y="104"/>
                  </a:lnTo>
                  <a:lnTo>
                    <a:pt x="242" y="102"/>
                  </a:lnTo>
                  <a:lnTo>
                    <a:pt x="244" y="102"/>
                  </a:lnTo>
                  <a:lnTo>
                    <a:pt x="246" y="98"/>
                  </a:lnTo>
                  <a:lnTo>
                    <a:pt x="246" y="96"/>
                  </a:lnTo>
                  <a:lnTo>
                    <a:pt x="246" y="94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2" y="74"/>
                  </a:lnTo>
                  <a:lnTo>
                    <a:pt x="250" y="76"/>
                  </a:lnTo>
                  <a:lnTo>
                    <a:pt x="252" y="76"/>
                  </a:lnTo>
                  <a:lnTo>
                    <a:pt x="252" y="72"/>
                  </a:lnTo>
                  <a:lnTo>
                    <a:pt x="254" y="68"/>
                  </a:lnTo>
                  <a:lnTo>
                    <a:pt x="254" y="64"/>
                  </a:lnTo>
                  <a:lnTo>
                    <a:pt x="252" y="64"/>
                  </a:lnTo>
                  <a:lnTo>
                    <a:pt x="254" y="64"/>
                  </a:lnTo>
                  <a:lnTo>
                    <a:pt x="254" y="62"/>
                  </a:lnTo>
                  <a:lnTo>
                    <a:pt x="254" y="54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2" y="52"/>
                  </a:lnTo>
                  <a:lnTo>
                    <a:pt x="252" y="54"/>
                  </a:lnTo>
                  <a:lnTo>
                    <a:pt x="254" y="54"/>
                  </a:lnTo>
                  <a:lnTo>
                    <a:pt x="252" y="52"/>
                  </a:lnTo>
                  <a:lnTo>
                    <a:pt x="252" y="54"/>
                  </a:lnTo>
                  <a:lnTo>
                    <a:pt x="252" y="52"/>
                  </a:lnTo>
                  <a:lnTo>
                    <a:pt x="252" y="54"/>
                  </a:lnTo>
                  <a:lnTo>
                    <a:pt x="252" y="52"/>
                  </a:lnTo>
                  <a:lnTo>
                    <a:pt x="252" y="54"/>
                  </a:lnTo>
                  <a:lnTo>
                    <a:pt x="254" y="54"/>
                  </a:lnTo>
                  <a:lnTo>
                    <a:pt x="258" y="56"/>
                  </a:lnTo>
                  <a:lnTo>
                    <a:pt x="260" y="54"/>
                  </a:lnTo>
                  <a:lnTo>
                    <a:pt x="266" y="48"/>
                  </a:lnTo>
                  <a:lnTo>
                    <a:pt x="268" y="44"/>
                  </a:lnTo>
                  <a:lnTo>
                    <a:pt x="270" y="42"/>
                  </a:lnTo>
                  <a:lnTo>
                    <a:pt x="270" y="40"/>
                  </a:lnTo>
                  <a:lnTo>
                    <a:pt x="270" y="42"/>
                  </a:lnTo>
                  <a:lnTo>
                    <a:pt x="280" y="40"/>
                  </a:lnTo>
                  <a:lnTo>
                    <a:pt x="284" y="36"/>
                  </a:lnTo>
                  <a:lnTo>
                    <a:pt x="292" y="34"/>
                  </a:lnTo>
                  <a:lnTo>
                    <a:pt x="292" y="32"/>
                  </a:lnTo>
                  <a:lnTo>
                    <a:pt x="294" y="32"/>
                  </a:lnTo>
                  <a:lnTo>
                    <a:pt x="294" y="30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0" y="16"/>
                  </a:lnTo>
                  <a:lnTo>
                    <a:pt x="292" y="18"/>
                  </a:lnTo>
                  <a:lnTo>
                    <a:pt x="294" y="16"/>
                  </a:lnTo>
                  <a:lnTo>
                    <a:pt x="298" y="12"/>
                  </a:lnTo>
                  <a:lnTo>
                    <a:pt x="300" y="12"/>
                  </a:lnTo>
                  <a:lnTo>
                    <a:pt x="314" y="12"/>
                  </a:lnTo>
                  <a:lnTo>
                    <a:pt x="320" y="12"/>
                  </a:lnTo>
                  <a:lnTo>
                    <a:pt x="322" y="12"/>
                  </a:lnTo>
                  <a:lnTo>
                    <a:pt x="326" y="10"/>
                  </a:lnTo>
                  <a:lnTo>
                    <a:pt x="326" y="8"/>
                  </a:lnTo>
                  <a:lnTo>
                    <a:pt x="326" y="10"/>
                  </a:lnTo>
                  <a:lnTo>
                    <a:pt x="330" y="10"/>
                  </a:lnTo>
                  <a:lnTo>
                    <a:pt x="334" y="10"/>
                  </a:lnTo>
                  <a:lnTo>
                    <a:pt x="338" y="12"/>
                  </a:lnTo>
                  <a:lnTo>
                    <a:pt x="340" y="10"/>
                  </a:lnTo>
                  <a:lnTo>
                    <a:pt x="338" y="10"/>
                  </a:lnTo>
                  <a:lnTo>
                    <a:pt x="338" y="14"/>
                  </a:lnTo>
                  <a:lnTo>
                    <a:pt x="340" y="18"/>
                  </a:lnTo>
                  <a:lnTo>
                    <a:pt x="340" y="20"/>
                  </a:lnTo>
                  <a:lnTo>
                    <a:pt x="342" y="22"/>
                  </a:lnTo>
                  <a:lnTo>
                    <a:pt x="344" y="24"/>
                  </a:lnTo>
                  <a:lnTo>
                    <a:pt x="344" y="22"/>
                  </a:lnTo>
                  <a:lnTo>
                    <a:pt x="344" y="24"/>
                  </a:lnTo>
                  <a:lnTo>
                    <a:pt x="350" y="24"/>
                  </a:lnTo>
                  <a:lnTo>
                    <a:pt x="352" y="24"/>
                  </a:lnTo>
                  <a:lnTo>
                    <a:pt x="358" y="22"/>
                  </a:lnTo>
                  <a:lnTo>
                    <a:pt x="364" y="28"/>
                  </a:lnTo>
                  <a:lnTo>
                    <a:pt x="364" y="26"/>
                  </a:lnTo>
                  <a:lnTo>
                    <a:pt x="362" y="26"/>
                  </a:lnTo>
                  <a:lnTo>
                    <a:pt x="364" y="28"/>
                  </a:lnTo>
                  <a:lnTo>
                    <a:pt x="364" y="32"/>
                  </a:lnTo>
                  <a:lnTo>
                    <a:pt x="362" y="36"/>
                  </a:lnTo>
                  <a:lnTo>
                    <a:pt x="362" y="38"/>
                  </a:lnTo>
                  <a:lnTo>
                    <a:pt x="360" y="44"/>
                  </a:lnTo>
                  <a:lnTo>
                    <a:pt x="362" y="44"/>
                  </a:lnTo>
                  <a:lnTo>
                    <a:pt x="360" y="42"/>
                  </a:lnTo>
                  <a:lnTo>
                    <a:pt x="362" y="44"/>
                  </a:lnTo>
                  <a:lnTo>
                    <a:pt x="360" y="42"/>
                  </a:lnTo>
                  <a:lnTo>
                    <a:pt x="362" y="44"/>
                  </a:lnTo>
                  <a:lnTo>
                    <a:pt x="360" y="42"/>
                  </a:lnTo>
                  <a:lnTo>
                    <a:pt x="352" y="50"/>
                  </a:lnTo>
                  <a:lnTo>
                    <a:pt x="348" y="54"/>
                  </a:lnTo>
                  <a:lnTo>
                    <a:pt x="346" y="56"/>
                  </a:lnTo>
                  <a:lnTo>
                    <a:pt x="348" y="60"/>
                  </a:lnTo>
                  <a:lnTo>
                    <a:pt x="350" y="62"/>
                  </a:lnTo>
                  <a:lnTo>
                    <a:pt x="352" y="62"/>
                  </a:lnTo>
                  <a:lnTo>
                    <a:pt x="352" y="60"/>
                  </a:lnTo>
                  <a:lnTo>
                    <a:pt x="352" y="62"/>
                  </a:lnTo>
                  <a:lnTo>
                    <a:pt x="352" y="60"/>
                  </a:lnTo>
                  <a:lnTo>
                    <a:pt x="350" y="64"/>
                  </a:lnTo>
                  <a:lnTo>
                    <a:pt x="352" y="72"/>
                  </a:lnTo>
                  <a:lnTo>
                    <a:pt x="352" y="76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6"/>
                  </a:lnTo>
                  <a:lnTo>
                    <a:pt x="352" y="92"/>
                  </a:lnTo>
                  <a:lnTo>
                    <a:pt x="350" y="94"/>
                  </a:lnTo>
                  <a:lnTo>
                    <a:pt x="348" y="98"/>
                  </a:lnTo>
                  <a:lnTo>
                    <a:pt x="346" y="104"/>
                  </a:lnTo>
                  <a:lnTo>
                    <a:pt x="346" y="106"/>
                  </a:lnTo>
                  <a:lnTo>
                    <a:pt x="348" y="108"/>
                  </a:lnTo>
                  <a:lnTo>
                    <a:pt x="348" y="110"/>
                  </a:lnTo>
                  <a:lnTo>
                    <a:pt x="350" y="112"/>
                  </a:lnTo>
                  <a:lnTo>
                    <a:pt x="352" y="114"/>
                  </a:lnTo>
                  <a:lnTo>
                    <a:pt x="356" y="120"/>
                  </a:lnTo>
                  <a:lnTo>
                    <a:pt x="360" y="124"/>
                  </a:lnTo>
                  <a:lnTo>
                    <a:pt x="362" y="126"/>
                  </a:lnTo>
                  <a:lnTo>
                    <a:pt x="362" y="128"/>
                  </a:lnTo>
                  <a:lnTo>
                    <a:pt x="362" y="130"/>
                  </a:lnTo>
                  <a:lnTo>
                    <a:pt x="364" y="132"/>
                  </a:lnTo>
                  <a:lnTo>
                    <a:pt x="364" y="13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2" name="Freeform 312"/>
            <p:cNvSpPr>
              <a:spLocks/>
            </p:cNvSpPr>
            <p:nvPr/>
          </p:nvSpPr>
          <p:spPr bwMode="auto">
            <a:xfrm>
              <a:off x="974" y="2940"/>
              <a:ext cx="384" cy="596"/>
            </a:xfrm>
            <a:custGeom>
              <a:avLst/>
              <a:gdLst>
                <a:gd name="T0" fmla="*/ 366 w 384"/>
                <a:gd name="T1" fmla="*/ 466 h 596"/>
                <a:gd name="T2" fmla="*/ 368 w 384"/>
                <a:gd name="T3" fmla="*/ 440 h 596"/>
                <a:gd name="T4" fmla="*/ 352 w 384"/>
                <a:gd name="T5" fmla="*/ 424 h 596"/>
                <a:gd name="T6" fmla="*/ 322 w 384"/>
                <a:gd name="T7" fmla="*/ 414 h 596"/>
                <a:gd name="T8" fmla="*/ 312 w 384"/>
                <a:gd name="T9" fmla="*/ 382 h 596"/>
                <a:gd name="T10" fmla="*/ 306 w 384"/>
                <a:gd name="T11" fmla="*/ 364 h 596"/>
                <a:gd name="T12" fmla="*/ 296 w 384"/>
                <a:gd name="T13" fmla="*/ 342 h 596"/>
                <a:gd name="T14" fmla="*/ 324 w 384"/>
                <a:gd name="T15" fmla="*/ 324 h 596"/>
                <a:gd name="T16" fmla="*/ 258 w 384"/>
                <a:gd name="T17" fmla="*/ 274 h 596"/>
                <a:gd name="T18" fmla="*/ 228 w 384"/>
                <a:gd name="T19" fmla="*/ 254 h 596"/>
                <a:gd name="T20" fmla="*/ 218 w 384"/>
                <a:gd name="T21" fmla="*/ 168 h 596"/>
                <a:gd name="T22" fmla="*/ 194 w 384"/>
                <a:gd name="T23" fmla="*/ 88 h 596"/>
                <a:gd name="T24" fmla="*/ 130 w 384"/>
                <a:gd name="T25" fmla="*/ 24 h 596"/>
                <a:gd name="T26" fmla="*/ 94 w 384"/>
                <a:gd name="T27" fmla="*/ 18 h 596"/>
                <a:gd name="T28" fmla="*/ 70 w 384"/>
                <a:gd name="T29" fmla="*/ 28 h 596"/>
                <a:gd name="T30" fmla="*/ 32 w 384"/>
                <a:gd name="T31" fmla="*/ 30 h 596"/>
                <a:gd name="T32" fmla="*/ 6 w 384"/>
                <a:gd name="T33" fmla="*/ 52 h 596"/>
                <a:gd name="T34" fmla="*/ 30 w 384"/>
                <a:gd name="T35" fmla="*/ 144 h 596"/>
                <a:gd name="T36" fmla="*/ 14 w 384"/>
                <a:gd name="T37" fmla="*/ 228 h 596"/>
                <a:gd name="T38" fmla="*/ 44 w 384"/>
                <a:gd name="T39" fmla="*/ 314 h 596"/>
                <a:gd name="T40" fmla="*/ 80 w 384"/>
                <a:gd name="T41" fmla="*/ 402 h 596"/>
                <a:gd name="T42" fmla="*/ 0 w 384"/>
                <a:gd name="T43" fmla="*/ 544 h 596"/>
                <a:gd name="T44" fmla="*/ 42 w 384"/>
                <a:gd name="T45" fmla="*/ 558 h 596"/>
                <a:gd name="T46" fmla="*/ 56 w 384"/>
                <a:gd name="T47" fmla="*/ 560 h 596"/>
                <a:gd name="T48" fmla="*/ 64 w 384"/>
                <a:gd name="T49" fmla="*/ 538 h 596"/>
                <a:gd name="T50" fmla="*/ 72 w 384"/>
                <a:gd name="T51" fmla="*/ 530 h 596"/>
                <a:gd name="T52" fmla="*/ 84 w 384"/>
                <a:gd name="T53" fmla="*/ 522 h 596"/>
                <a:gd name="T54" fmla="*/ 100 w 384"/>
                <a:gd name="T55" fmla="*/ 512 h 596"/>
                <a:gd name="T56" fmla="*/ 116 w 384"/>
                <a:gd name="T57" fmla="*/ 526 h 596"/>
                <a:gd name="T58" fmla="*/ 130 w 384"/>
                <a:gd name="T59" fmla="*/ 542 h 596"/>
                <a:gd name="T60" fmla="*/ 156 w 384"/>
                <a:gd name="T61" fmla="*/ 554 h 596"/>
                <a:gd name="T62" fmla="*/ 170 w 384"/>
                <a:gd name="T63" fmla="*/ 592 h 596"/>
                <a:gd name="T64" fmla="*/ 184 w 384"/>
                <a:gd name="T65" fmla="*/ 588 h 596"/>
                <a:gd name="T66" fmla="*/ 212 w 384"/>
                <a:gd name="T67" fmla="*/ 572 h 596"/>
                <a:gd name="T68" fmla="*/ 210 w 384"/>
                <a:gd name="T69" fmla="*/ 562 h 596"/>
                <a:gd name="T70" fmla="*/ 242 w 384"/>
                <a:gd name="T71" fmla="*/ 552 h 596"/>
                <a:gd name="T72" fmla="*/ 260 w 384"/>
                <a:gd name="T73" fmla="*/ 552 h 596"/>
                <a:gd name="T74" fmla="*/ 270 w 384"/>
                <a:gd name="T75" fmla="*/ 564 h 596"/>
                <a:gd name="T76" fmla="*/ 284 w 384"/>
                <a:gd name="T77" fmla="*/ 580 h 596"/>
                <a:gd name="T78" fmla="*/ 286 w 384"/>
                <a:gd name="T79" fmla="*/ 554 h 596"/>
                <a:gd name="T80" fmla="*/ 268 w 384"/>
                <a:gd name="T81" fmla="*/ 534 h 596"/>
                <a:gd name="T82" fmla="*/ 248 w 384"/>
                <a:gd name="T83" fmla="*/ 518 h 596"/>
                <a:gd name="T84" fmla="*/ 238 w 384"/>
                <a:gd name="T85" fmla="*/ 502 h 596"/>
                <a:gd name="T86" fmla="*/ 248 w 384"/>
                <a:gd name="T87" fmla="*/ 490 h 596"/>
                <a:gd name="T88" fmla="*/ 250 w 384"/>
                <a:gd name="T89" fmla="*/ 478 h 596"/>
                <a:gd name="T90" fmla="*/ 258 w 384"/>
                <a:gd name="T91" fmla="*/ 464 h 596"/>
                <a:gd name="T92" fmla="*/ 272 w 384"/>
                <a:gd name="T93" fmla="*/ 494 h 596"/>
                <a:gd name="T94" fmla="*/ 280 w 384"/>
                <a:gd name="T95" fmla="*/ 490 h 596"/>
                <a:gd name="T96" fmla="*/ 282 w 384"/>
                <a:gd name="T97" fmla="*/ 472 h 596"/>
                <a:gd name="T98" fmla="*/ 286 w 384"/>
                <a:gd name="T99" fmla="*/ 450 h 596"/>
                <a:gd name="T100" fmla="*/ 266 w 384"/>
                <a:gd name="T101" fmla="*/ 432 h 596"/>
                <a:gd name="T102" fmla="*/ 250 w 384"/>
                <a:gd name="T103" fmla="*/ 426 h 596"/>
                <a:gd name="T104" fmla="*/ 240 w 384"/>
                <a:gd name="T105" fmla="*/ 410 h 596"/>
                <a:gd name="T106" fmla="*/ 254 w 384"/>
                <a:gd name="T107" fmla="*/ 414 h 596"/>
                <a:gd name="T108" fmla="*/ 284 w 384"/>
                <a:gd name="T109" fmla="*/ 428 h 596"/>
                <a:gd name="T110" fmla="*/ 292 w 384"/>
                <a:gd name="T111" fmla="*/ 436 h 596"/>
                <a:gd name="T112" fmla="*/ 300 w 384"/>
                <a:gd name="T113" fmla="*/ 454 h 596"/>
                <a:gd name="T114" fmla="*/ 300 w 384"/>
                <a:gd name="T115" fmla="*/ 498 h 596"/>
                <a:gd name="T116" fmla="*/ 314 w 384"/>
                <a:gd name="T117" fmla="*/ 516 h 596"/>
                <a:gd name="T118" fmla="*/ 334 w 384"/>
                <a:gd name="T119" fmla="*/ 524 h 596"/>
                <a:gd name="T120" fmla="*/ 364 w 384"/>
                <a:gd name="T121" fmla="*/ 526 h 596"/>
                <a:gd name="T122" fmla="*/ 378 w 384"/>
                <a:gd name="T123" fmla="*/ 526 h 596"/>
                <a:gd name="T124" fmla="*/ 384 w 384"/>
                <a:gd name="T125" fmla="*/ 498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4"/>
                <a:gd name="T190" fmla="*/ 0 h 596"/>
                <a:gd name="T191" fmla="*/ 384 w 384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4" h="596">
                  <a:moveTo>
                    <a:pt x="382" y="486"/>
                  </a:moveTo>
                  <a:lnTo>
                    <a:pt x="382" y="486"/>
                  </a:lnTo>
                  <a:lnTo>
                    <a:pt x="376" y="474"/>
                  </a:lnTo>
                  <a:lnTo>
                    <a:pt x="374" y="470"/>
                  </a:lnTo>
                  <a:lnTo>
                    <a:pt x="370" y="466"/>
                  </a:lnTo>
                  <a:lnTo>
                    <a:pt x="366" y="466"/>
                  </a:lnTo>
                  <a:lnTo>
                    <a:pt x="366" y="464"/>
                  </a:lnTo>
                  <a:lnTo>
                    <a:pt x="366" y="456"/>
                  </a:lnTo>
                  <a:lnTo>
                    <a:pt x="366" y="448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6" y="438"/>
                  </a:lnTo>
                  <a:lnTo>
                    <a:pt x="360" y="430"/>
                  </a:lnTo>
                  <a:lnTo>
                    <a:pt x="358" y="426"/>
                  </a:lnTo>
                  <a:lnTo>
                    <a:pt x="352" y="424"/>
                  </a:lnTo>
                  <a:lnTo>
                    <a:pt x="350" y="426"/>
                  </a:lnTo>
                  <a:lnTo>
                    <a:pt x="348" y="426"/>
                  </a:lnTo>
                  <a:lnTo>
                    <a:pt x="340" y="422"/>
                  </a:lnTo>
                  <a:lnTo>
                    <a:pt x="326" y="416"/>
                  </a:lnTo>
                  <a:lnTo>
                    <a:pt x="322" y="414"/>
                  </a:lnTo>
                  <a:lnTo>
                    <a:pt x="314" y="398"/>
                  </a:lnTo>
                  <a:lnTo>
                    <a:pt x="312" y="396"/>
                  </a:lnTo>
                  <a:lnTo>
                    <a:pt x="312" y="392"/>
                  </a:lnTo>
                  <a:lnTo>
                    <a:pt x="312" y="382"/>
                  </a:lnTo>
                  <a:lnTo>
                    <a:pt x="312" y="384"/>
                  </a:lnTo>
                  <a:lnTo>
                    <a:pt x="314" y="386"/>
                  </a:lnTo>
                  <a:lnTo>
                    <a:pt x="312" y="380"/>
                  </a:lnTo>
                  <a:lnTo>
                    <a:pt x="306" y="364"/>
                  </a:lnTo>
                  <a:lnTo>
                    <a:pt x="304" y="358"/>
                  </a:lnTo>
                  <a:lnTo>
                    <a:pt x="300" y="352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6" y="342"/>
                  </a:lnTo>
                  <a:lnTo>
                    <a:pt x="300" y="342"/>
                  </a:lnTo>
                  <a:lnTo>
                    <a:pt x="306" y="340"/>
                  </a:lnTo>
                  <a:lnTo>
                    <a:pt x="320" y="328"/>
                  </a:lnTo>
                  <a:lnTo>
                    <a:pt x="324" y="324"/>
                  </a:lnTo>
                  <a:lnTo>
                    <a:pt x="298" y="308"/>
                  </a:lnTo>
                  <a:lnTo>
                    <a:pt x="288" y="308"/>
                  </a:lnTo>
                  <a:lnTo>
                    <a:pt x="284" y="304"/>
                  </a:lnTo>
                  <a:lnTo>
                    <a:pt x="278" y="294"/>
                  </a:lnTo>
                  <a:lnTo>
                    <a:pt x="274" y="288"/>
                  </a:lnTo>
                  <a:lnTo>
                    <a:pt x="268" y="278"/>
                  </a:lnTo>
                  <a:lnTo>
                    <a:pt x="258" y="274"/>
                  </a:lnTo>
                  <a:lnTo>
                    <a:pt x="254" y="278"/>
                  </a:lnTo>
                  <a:lnTo>
                    <a:pt x="248" y="284"/>
                  </a:lnTo>
                  <a:lnTo>
                    <a:pt x="234" y="268"/>
                  </a:lnTo>
                  <a:lnTo>
                    <a:pt x="228" y="258"/>
                  </a:lnTo>
                  <a:lnTo>
                    <a:pt x="218" y="268"/>
                  </a:lnTo>
                  <a:lnTo>
                    <a:pt x="224" y="258"/>
                  </a:lnTo>
                  <a:lnTo>
                    <a:pt x="228" y="254"/>
                  </a:lnTo>
                  <a:lnTo>
                    <a:pt x="228" y="224"/>
                  </a:lnTo>
                  <a:lnTo>
                    <a:pt x="220" y="220"/>
                  </a:lnTo>
                  <a:lnTo>
                    <a:pt x="218" y="218"/>
                  </a:lnTo>
                  <a:lnTo>
                    <a:pt x="218" y="208"/>
                  </a:lnTo>
                  <a:lnTo>
                    <a:pt x="208" y="178"/>
                  </a:lnTo>
                  <a:lnTo>
                    <a:pt x="208" y="174"/>
                  </a:lnTo>
                  <a:lnTo>
                    <a:pt x="218" y="168"/>
                  </a:lnTo>
                  <a:lnTo>
                    <a:pt x="224" y="154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4" y="104"/>
                  </a:lnTo>
                  <a:lnTo>
                    <a:pt x="208" y="98"/>
                  </a:lnTo>
                  <a:lnTo>
                    <a:pt x="198" y="98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74" y="80"/>
                  </a:lnTo>
                  <a:lnTo>
                    <a:pt x="174" y="64"/>
                  </a:lnTo>
                  <a:lnTo>
                    <a:pt x="158" y="64"/>
                  </a:lnTo>
                  <a:lnTo>
                    <a:pt x="134" y="40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4" y="14"/>
                  </a:lnTo>
                  <a:lnTo>
                    <a:pt x="120" y="4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4" y="10"/>
                  </a:lnTo>
                  <a:lnTo>
                    <a:pt x="102" y="16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4" y="22"/>
                  </a:lnTo>
                  <a:lnTo>
                    <a:pt x="82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6" y="30"/>
                  </a:lnTo>
                  <a:lnTo>
                    <a:pt x="58" y="30"/>
                  </a:lnTo>
                  <a:lnTo>
                    <a:pt x="50" y="34"/>
                  </a:lnTo>
                  <a:lnTo>
                    <a:pt x="44" y="36"/>
                  </a:lnTo>
                  <a:lnTo>
                    <a:pt x="32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4" y="40"/>
                  </a:lnTo>
                  <a:lnTo>
                    <a:pt x="18" y="50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10" y="74"/>
                  </a:lnTo>
                  <a:lnTo>
                    <a:pt x="20" y="94"/>
                  </a:lnTo>
                  <a:lnTo>
                    <a:pt x="22" y="100"/>
                  </a:lnTo>
                  <a:lnTo>
                    <a:pt x="30" y="118"/>
                  </a:lnTo>
                  <a:lnTo>
                    <a:pt x="30" y="144"/>
                  </a:lnTo>
                  <a:lnTo>
                    <a:pt x="20" y="154"/>
                  </a:lnTo>
                  <a:lnTo>
                    <a:pt x="20" y="168"/>
                  </a:lnTo>
                  <a:lnTo>
                    <a:pt x="14" y="184"/>
                  </a:lnTo>
                  <a:lnTo>
                    <a:pt x="20" y="188"/>
                  </a:lnTo>
                  <a:lnTo>
                    <a:pt x="20" y="204"/>
                  </a:lnTo>
                  <a:lnTo>
                    <a:pt x="14" y="214"/>
                  </a:lnTo>
                  <a:lnTo>
                    <a:pt x="14" y="228"/>
                  </a:lnTo>
                  <a:lnTo>
                    <a:pt x="24" y="228"/>
                  </a:lnTo>
                  <a:lnTo>
                    <a:pt x="34" y="244"/>
                  </a:lnTo>
                  <a:lnTo>
                    <a:pt x="30" y="258"/>
                  </a:lnTo>
                  <a:lnTo>
                    <a:pt x="34" y="274"/>
                  </a:lnTo>
                  <a:lnTo>
                    <a:pt x="50" y="284"/>
                  </a:lnTo>
                  <a:lnTo>
                    <a:pt x="50" y="298"/>
                  </a:lnTo>
                  <a:lnTo>
                    <a:pt x="44" y="314"/>
                  </a:lnTo>
                  <a:lnTo>
                    <a:pt x="40" y="324"/>
                  </a:lnTo>
                  <a:lnTo>
                    <a:pt x="34" y="334"/>
                  </a:lnTo>
                  <a:lnTo>
                    <a:pt x="40" y="348"/>
                  </a:lnTo>
                  <a:lnTo>
                    <a:pt x="44" y="358"/>
                  </a:lnTo>
                  <a:lnTo>
                    <a:pt x="70" y="378"/>
                  </a:lnTo>
                  <a:lnTo>
                    <a:pt x="70" y="388"/>
                  </a:lnTo>
                  <a:lnTo>
                    <a:pt x="80" y="402"/>
                  </a:lnTo>
                  <a:lnTo>
                    <a:pt x="84" y="398"/>
                  </a:lnTo>
                  <a:lnTo>
                    <a:pt x="84" y="428"/>
                  </a:lnTo>
                  <a:lnTo>
                    <a:pt x="70" y="458"/>
                  </a:lnTo>
                  <a:lnTo>
                    <a:pt x="60" y="472"/>
                  </a:lnTo>
                  <a:lnTo>
                    <a:pt x="20" y="522"/>
                  </a:lnTo>
                  <a:lnTo>
                    <a:pt x="0" y="544"/>
                  </a:lnTo>
                  <a:lnTo>
                    <a:pt x="10" y="544"/>
                  </a:lnTo>
                  <a:lnTo>
                    <a:pt x="34" y="548"/>
                  </a:lnTo>
                  <a:lnTo>
                    <a:pt x="40" y="550"/>
                  </a:lnTo>
                  <a:lnTo>
                    <a:pt x="42" y="554"/>
                  </a:lnTo>
                  <a:lnTo>
                    <a:pt x="42" y="558"/>
                  </a:lnTo>
                  <a:lnTo>
                    <a:pt x="46" y="560"/>
                  </a:lnTo>
                  <a:lnTo>
                    <a:pt x="54" y="564"/>
                  </a:lnTo>
                  <a:lnTo>
                    <a:pt x="56" y="566"/>
                  </a:lnTo>
                  <a:lnTo>
                    <a:pt x="56" y="564"/>
                  </a:lnTo>
                  <a:lnTo>
                    <a:pt x="56" y="560"/>
                  </a:lnTo>
                  <a:lnTo>
                    <a:pt x="56" y="550"/>
                  </a:lnTo>
                  <a:lnTo>
                    <a:pt x="58" y="548"/>
                  </a:lnTo>
                  <a:lnTo>
                    <a:pt x="62" y="544"/>
                  </a:lnTo>
                  <a:lnTo>
                    <a:pt x="64" y="538"/>
                  </a:lnTo>
                  <a:lnTo>
                    <a:pt x="64" y="536"/>
                  </a:lnTo>
                  <a:lnTo>
                    <a:pt x="68" y="534"/>
                  </a:lnTo>
                  <a:lnTo>
                    <a:pt x="70" y="532"/>
                  </a:lnTo>
                  <a:lnTo>
                    <a:pt x="72" y="530"/>
                  </a:lnTo>
                  <a:lnTo>
                    <a:pt x="76" y="526"/>
                  </a:lnTo>
                  <a:lnTo>
                    <a:pt x="80" y="524"/>
                  </a:lnTo>
                  <a:lnTo>
                    <a:pt x="82" y="524"/>
                  </a:lnTo>
                  <a:lnTo>
                    <a:pt x="84" y="522"/>
                  </a:lnTo>
                  <a:lnTo>
                    <a:pt x="84" y="520"/>
                  </a:lnTo>
                  <a:lnTo>
                    <a:pt x="86" y="518"/>
                  </a:lnTo>
                  <a:lnTo>
                    <a:pt x="92" y="514"/>
                  </a:lnTo>
                  <a:lnTo>
                    <a:pt x="94" y="512"/>
                  </a:lnTo>
                  <a:lnTo>
                    <a:pt x="100" y="512"/>
                  </a:lnTo>
                  <a:lnTo>
                    <a:pt x="106" y="514"/>
                  </a:lnTo>
                  <a:lnTo>
                    <a:pt x="110" y="520"/>
                  </a:lnTo>
                  <a:lnTo>
                    <a:pt x="116" y="526"/>
                  </a:lnTo>
                  <a:lnTo>
                    <a:pt x="122" y="532"/>
                  </a:lnTo>
                  <a:lnTo>
                    <a:pt x="124" y="538"/>
                  </a:lnTo>
                  <a:lnTo>
                    <a:pt x="126" y="542"/>
                  </a:lnTo>
                  <a:lnTo>
                    <a:pt x="130" y="542"/>
                  </a:lnTo>
                  <a:lnTo>
                    <a:pt x="144" y="548"/>
                  </a:lnTo>
                  <a:lnTo>
                    <a:pt x="144" y="552"/>
                  </a:lnTo>
                  <a:lnTo>
                    <a:pt x="146" y="554"/>
                  </a:lnTo>
                  <a:lnTo>
                    <a:pt x="152" y="554"/>
                  </a:lnTo>
                  <a:lnTo>
                    <a:pt x="156" y="554"/>
                  </a:lnTo>
                  <a:lnTo>
                    <a:pt x="158" y="556"/>
                  </a:lnTo>
                  <a:lnTo>
                    <a:pt x="162" y="560"/>
                  </a:lnTo>
                  <a:lnTo>
                    <a:pt x="166" y="566"/>
                  </a:lnTo>
                  <a:lnTo>
                    <a:pt x="166" y="578"/>
                  </a:lnTo>
                  <a:lnTo>
                    <a:pt x="170" y="586"/>
                  </a:lnTo>
                  <a:lnTo>
                    <a:pt x="170" y="592"/>
                  </a:lnTo>
                  <a:lnTo>
                    <a:pt x="172" y="594"/>
                  </a:lnTo>
                  <a:lnTo>
                    <a:pt x="174" y="594"/>
                  </a:lnTo>
                  <a:lnTo>
                    <a:pt x="178" y="596"/>
                  </a:lnTo>
                  <a:lnTo>
                    <a:pt x="182" y="592"/>
                  </a:lnTo>
                  <a:lnTo>
                    <a:pt x="184" y="588"/>
                  </a:lnTo>
                  <a:lnTo>
                    <a:pt x="190" y="582"/>
                  </a:lnTo>
                  <a:lnTo>
                    <a:pt x="198" y="580"/>
                  </a:lnTo>
                  <a:lnTo>
                    <a:pt x="202" y="576"/>
                  </a:lnTo>
                  <a:lnTo>
                    <a:pt x="210" y="574"/>
                  </a:lnTo>
                  <a:lnTo>
                    <a:pt x="212" y="572"/>
                  </a:lnTo>
                  <a:lnTo>
                    <a:pt x="214" y="570"/>
                  </a:lnTo>
                  <a:lnTo>
                    <a:pt x="216" y="570"/>
                  </a:lnTo>
                  <a:lnTo>
                    <a:pt x="216" y="568"/>
                  </a:lnTo>
                  <a:lnTo>
                    <a:pt x="216" y="562"/>
                  </a:lnTo>
                  <a:lnTo>
                    <a:pt x="210" y="562"/>
                  </a:lnTo>
                  <a:lnTo>
                    <a:pt x="210" y="558"/>
                  </a:lnTo>
                  <a:lnTo>
                    <a:pt x="216" y="554"/>
                  </a:lnTo>
                  <a:lnTo>
                    <a:pt x="220" y="552"/>
                  </a:lnTo>
                  <a:lnTo>
                    <a:pt x="234" y="552"/>
                  </a:lnTo>
                  <a:lnTo>
                    <a:pt x="242" y="552"/>
                  </a:lnTo>
                  <a:lnTo>
                    <a:pt x="246" y="550"/>
                  </a:lnTo>
                  <a:lnTo>
                    <a:pt x="254" y="550"/>
                  </a:lnTo>
                  <a:lnTo>
                    <a:pt x="258" y="552"/>
                  </a:lnTo>
                  <a:lnTo>
                    <a:pt x="260" y="552"/>
                  </a:lnTo>
                  <a:lnTo>
                    <a:pt x="260" y="556"/>
                  </a:lnTo>
                  <a:lnTo>
                    <a:pt x="262" y="562"/>
                  </a:lnTo>
                  <a:lnTo>
                    <a:pt x="264" y="564"/>
                  </a:lnTo>
                  <a:lnTo>
                    <a:pt x="270" y="564"/>
                  </a:lnTo>
                  <a:lnTo>
                    <a:pt x="278" y="562"/>
                  </a:lnTo>
                  <a:lnTo>
                    <a:pt x="284" y="568"/>
                  </a:lnTo>
                  <a:lnTo>
                    <a:pt x="286" y="572"/>
                  </a:lnTo>
                  <a:lnTo>
                    <a:pt x="284" y="578"/>
                  </a:lnTo>
                  <a:lnTo>
                    <a:pt x="284" y="580"/>
                  </a:lnTo>
                  <a:lnTo>
                    <a:pt x="286" y="578"/>
                  </a:lnTo>
                  <a:lnTo>
                    <a:pt x="288" y="566"/>
                  </a:lnTo>
                  <a:lnTo>
                    <a:pt x="290" y="562"/>
                  </a:lnTo>
                  <a:lnTo>
                    <a:pt x="288" y="558"/>
                  </a:lnTo>
                  <a:lnTo>
                    <a:pt x="286" y="554"/>
                  </a:lnTo>
                  <a:lnTo>
                    <a:pt x="282" y="548"/>
                  </a:lnTo>
                  <a:lnTo>
                    <a:pt x="278" y="546"/>
                  </a:lnTo>
                  <a:lnTo>
                    <a:pt x="276" y="544"/>
                  </a:lnTo>
                  <a:lnTo>
                    <a:pt x="270" y="540"/>
                  </a:lnTo>
                  <a:lnTo>
                    <a:pt x="268" y="534"/>
                  </a:lnTo>
                  <a:lnTo>
                    <a:pt x="264" y="530"/>
                  </a:lnTo>
                  <a:lnTo>
                    <a:pt x="260" y="526"/>
                  </a:lnTo>
                  <a:lnTo>
                    <a:pt x="254" y="522"/>
                  </a:lnTo>
                  <a:lnTo>
                    <a:pt x="248" y="518"/>
                  </a:lnTo>
                  <a:lnTo>
                    <a:pt x="242" y="510"/>
                  </a:lnTo>
                  <a:lnTo>
                    <a:pt x="240" y="508"/>
                  </a:lnTo>
                  <a:lnTo>
                    <a:pt x="240" y="504"/>
                  </a:lnTo>
                  <a:lnTo>
                    <a:pt x="238" y="502"/>
                  </a:lnTo>
                  <a:lnTo>
                    <a:pt x="240" y="500"/>
                  </a:lnTo>
                  <a:lnTo>
                    <a:pt x="244" y="496"/>
                  </a:lnTo>
                  <a:lnTo>
                    <a:pt x="246" y="494"/>
                  </a:lnTo>
                  <a:lnTo>
                    <a:pt x="248" y="492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6" y="488"/>
                  </a:lnTo>
                  <a:lnTo>
                    <a:pt x="246" y="486"/>
                  </a:lnTo>
                  <a:lnTo>
                    <a:pt x="248" y="482"/>
                  </a:lnTo>
                  <a:lnTo>
                    <a:pt x="250" y="478"/>
                  </a:lnTo>
                  <a:lnTo>
                    <a:pt x="250" y="474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6" y="466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76"/>
                  </a:lnTo>
                  <a:lnTo>
                    <a:pt x="264" y="482"/>
                  </a:lnTo>
                  <a:lnTo>
                    <a:pt x="268" y="492"/>
                  </a:lnTo>
                  <a:lnTo>
                    <a:pt x="272" y="494"/>
                  </a:lnTo>
                  <a:lnTo>
                    <a:pt x="274" y="496"/>
                  </a:lnTo>
                  <a:lnTo>
                    <a:pt x="276" y="496"/>
                  </a:lnTo>
                  <a:lnTo>
                    <a:pt x="278" y="494"/>
                  </a:lnTo>
                  <a:lnTo>
                    <a:pt x="280" y="492"/>
                  </a:lnTo>
                  <a:lnTo>
                    <a:pt x="280" y="490"/>
                  </a:lnTo>
                  <a:lnTo>
                    <a:pt x="280" y="484"/>
                  </a:lnTo>
                  <a:lnTo>
                    <a:pt x="278" y="476"/>
                  </a:lnTo>
                  <a:lnTo>
                    <a:pt x="278" y="474"/>
                  </a:lnTo>
                  <a:lnTo>
                    <a:pt x="282" y="472"/>
                  </a:lnTo>
                  <a:lnTo>
                    <a:pt x="286" y="470"/>
                  </a:lnTo>
                  <a:lnTo>
                    <a:pt x="288" y="468"/>
                  </a:lnTo>
                  <a:lnTo>
                    <a:pt x="288" y="464"/>
                  </a:lnTo>
                  <a:lnTo>
                    <a:pt x="288" y="458"/>
                  </a:lnTo>
                  <a:lnTo>
                    <a:pt x="286" y="450"/>
                  </a:lnTo>
                  <a:lnTo>
                    <a:pt x="284" y="444"/>
                  </a:lnTo>
                  <a:lnTo>
                    <a:pt x="282" y="442"/>
                  </a:lnTo>
                  <a:lnTo>
                    <a:pt x="276" y="438"/>
                  </a:lnTo>
                  <a:lnTo>
                    <a:pt x="266" y="432"/>
                  </a:lnTo>
                  <a:lnTo>
                    <a:pt x="262" y="432"/>
                  </a:lnTo>
                  <a:lnTo>
                    <a:pt x="256" y="430"/>
                  </a:lnTo>
                  <a:lnTo>
                    <a:pt x="252" y="430"/>
                  </a:lnTo>
                  <a:lnTo>
                    <a:pt x="250" y="428"/>
                  </a:lnTo>
                  <a:lnTo>
                    <a:pt x="250" y="426"/>
                  </a:lnTo>
                  <a:lnTo>
                    <a:pt x="246" y="424"/>
                  </a:lnTo>
                  <a:lnTo>
                    <a:pt x="244" y="420"/>
                  </a:lnTo>
                  <a:lnTo>
                    <a:pt x="242" y="414"/>
                  </a:lnTo>
                  <a:lnTo>
                    <a:pt x="240" y="410"/>
                  </a:lnTo>
                  <a:lnTo>
                    <a:pt x="234" y="406"/>
                  </a:lnTo>
                  <a:lnTo>
                    <a:pt x="240" y="406"/>
                  </a:lnTo>
                  <a:lnTo>
                    <a:pt x="248" y="408"/>
                  </a:lnTo>
                  <a:lnTo>
                    <a:pt x="252" y="412"/>
                  </a:lnTo>
                  <a:lnTo>
                    <a:pt x="254" y="414"/>
                  </a:lnTo>
                  <a:lnTo>
                    <a:pt x="262" y="416"/>
                  </a:lnTo>
                  <a:lnTo>
                    <a:pt x="270" y="420"/>
                  </a:lnTo>
                  <a:lnTo>
                    <a:pt x="274" y="422"/>
                  </a:lnTo>
                  <a:lnTo>
                    <a:pt x="282" y="426"/>
                  </a:lnTo>
                  <a:lnTo>
                    <a:pt x="284" y="428"/>
                  </a:lnTo>
                  <a:lnTo>
                    <a:pt x="284" y="432"/>
                  </a:lnTo>
                  <a:lnTo>
                    <a:pt x="286" y="434"/>
                  </a:lnTo>
                  <a:lnTo>
                    <a:pt x="286" y="436"/>
                  </a:lnTo>
                  <a:lnTo>
                    <a:pt x="290" y="434"/>
                  </a:lnTo>
                  <a:lnTo>
                    <a:pt x="292" y="436"/>
                  </a:lnTo>
                  <a:lnTo>
                    <a:pt x="294" y="438"/>
                  </a:lnTo>
                  <a:lnTo>
                    <a:pt x="294" y="440"/>
                  </a:lnTo>
                  <a:lnTo>
                    <a:pt x="296" y="450"/>
                  </a:lnTo>
                  <a:lnTo>
                    <a:pt x="300" y="454"/>
                  </a:lnTo>
                  <a:lnTo>
                    <a:pt x="302" y="456"/>
                  </a:lnTo>
                  <a:lnTo>
                    <a:pt x="302" y="460"/>
                  </a:lnTo>
                  <a:lnTo>
                    <a:pt x="302" y="476"/>
                  </a:lnTo>
                  <a:lnTo>
                    <a:pt x="302" y="486"/>
                  </a:lnTo>
                  <a:lnTo>
                    <a:pt x="300" y="498"/>
                  </a:lnTo>
                  <a:lnTo>
                    <a:pt x="304" y="502"/>
                  </a:lnTo>
                  <a:lnTo>
                    <a:pt x="310" y="512"/>
                  </a:lnTo>
                  <a:lnTo>
                    <a:pt x="312" y="512"/>
                  </a:lnTo>
                  <a:lnTo>
                    <a:pt x="314" y="516"/>
                  </a:lnTo>
                  <a:lnTo>
                    <a:pt x="324" y="536"/>
                  </a:lnTo>
                  <a:lnTo>
                    <a:pt x="328" y="534"/>
                  </a:lnTo>
                  <a:lnTo>
                    <a:pt x="332" y="530"/>
                  </a:lnTo>
                  <a:lnTo>
                    <a:pt x="334" y="524"/>
                  </a:lnTo>
                  <a:lnTo>
                    <a:pt x="338" y="522"/>
                  </a:lnTo>
                  <a:lnTo>
                    <a:pt x="344" y="524"/>
                  </a:lnTo>
                  <a:lnTo>
                    <a:pt x="346" y="524"/>
                  </a:lnTo>
                  <a:lnTo>
                    <a:pt x="354" y="526"/>
                  </a:lnTo>
                  <a:lnTo>
                    <a:pt x="364" y="526"/>
                  </a:lnTo>
                  <a:lnTo>
                    <a:pt x="376" y="528"/>
                  </a:lnTo>
                  <a:lnTo>
                    <a:pt x="378" y="528"/>
                  </a:lnTo>
                  <a:lnTo>
                    <a:pt x="378" y="526"/>
                  </a:lnTo>
                  <a:lnTo>
                    <a:pt x="380" y="526"/>
                  </a:lnTo>
                  <a:lnTo>
                    <a:pt x="380" y="522"/>
                  </a:lnTo>
                  <a:lnTo>
                    <a:pt x="382" y="506"/>
                  </a:lnTo>
                  <a:lnTo>
                    <a:pt x="382" y="496"/>
                  </a:lnTo>
                  <a:lnTo>
                    <a:pt x="384" y="498"/>
                  </a:lnTo>
                  <a:lnTo>
                    <a:pt x="384" y="496"/>
                  </a:lnTo>
                  <a:lnTo>
                    <a:pt x="382" y="48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" name="Freeform 313"/>
            <p:cNvSpPr>
              <a:spLocks/>
            </p:cNvSpPr>
            <p:nvPr/>
          </p:nvSpPr>
          <p:spPr bwMode="auto">
            <a:xfrm>
              <a:off x="970" y="2936"/>
              <a:ext cx="390" cy="602"/>
            </a:xfrm>
            <a:custGeom>
              <a:avLst/>
              <a:gdLst>
                <a:gd name="T0" fmla="*/ 368 w 390"/>
                <a:gd name="T1" fmla="*/ 436 h 602"/>
                <a:gd name="T2" fmla="*/ 320 w 390"/>
                <a:gd name="T3" fmla="*/ 402 h 602"/>
                <a:gd name="T4" fmla="*/ 316 w 390"/>
                <a:gd name="T5" fmla="*/ 392 h 602"/>
                <a:gd name="T6" fmla="*/ 300 w 390"/>
                <a:gd name="T7" fmla="*/ 350 h 602"/>
                <a:gd name="T8" fmla="*/ 290 w 390"/>
                <a:gd name="T9" fmla="*/ 306 h 602"/>
                <a:gd name="T10" fmla="*/ 180 w 390"/>
                <a:gd name="T11" fmla="*/ 66 h 602"/>
                <a:gd name="T12" fmla="*/ 62 w 390"/>
                <a:gd name="T13" fmla="*/ 32 h 602"/>
                <a:gd name="T14" fmla="*/ 32 w 390"/>
                <a:gd name="T15" fmla="*/ 146 h 602"/>
                <a:gd name="T16" fmla="*/ 14 w 390"/>
                <a:gd name="T17" fmla="*/ 550 h 602"/>
                <a:gd name="T18" fmla="*/ 62 w 390"/>
                <a:gd name="T19" fmla="*/ 554 h 602"/>
                <a:gd name="T20" fmla="*/ 80 w 390"/>
                <a:gd name="T21" fmla="*/ 532 h 602"/>
                <a:gd name="T22" fmla="*/ 98 w 390"/>
                <a:gd name="T23" fmla="*/ 518 h 602"/>
                <a:gd name="T24" fmla="*/ 146 w 390"/>
                <a:gd name="T25" fmla="*/ 558 h 602"/>
                <a:gd name="T26" fmla="*/ 190 w 390"/>
                <a:gd name="T27" fmla="*/ 594 h 602"/>
                <a:gd name="T28" fmla="*/ 218 w 390"/>
                <a:gd name="T29" fmla="*/ 562 h 602"/>
                <a:gd name="T30" fmla="*/ 262 w 390"/>
                <a:gd name="T31" fmla="*/ 560 h 602"/>
                <a:gd name="T32" fmla="*/ 296 w 390"/>
                <a:gd name="T33" fmla="*/ 564 h 602"/>
                <a:gd name="T34" fmla="*/ 246 w 390"/>
                <a:gd name="T35" fmla="*/ 508 h 602"/>
                <a:gd name="T36" fmla="*/ 252 w 390"/>
                <a:gd name="T37" fmla="*/ 498 h 602"/>
                <a:gd name="T38" fmla="*/ 256 w 390"/>
                <a:gd name="T39" fmla="*/ 482 h 602"/>
                <a:gd name="T40" fmla="*/ 260 w 390"/>
                <a:gd name="T41" fmla="*/ 468 h 602"/>
                <a:gd name="T42" fmla="*/ 284 w 390"/>
                <a:gd name="T43" fmla="*/ 480 h 602"/>
                <a:gd name="T44" fmla="*/ 262 w 390"/>
                <a:gd name="T45" fmla="*/ 432 h 602"/>
                <a:gd name="T46" fmla="*/ 238 w 390"/>
                <a:gd name="T47" fmla="*/ 410 h 602"/>
                <a:gd name="T48" fmla="*/ 274 w 390"/>
                <a:gd name="T49" fmla="*/ 422 h 602"/>
                <a:gd name="T50" fmla="*/ 290 w 390"/>
                <a:gd name="T51" fmla="*/ 442 h 602"/>
                <a:gd name="T52" fmla="*/ 296 w 390"/>
                <a:gd name="T53" fmla="*/ 444 h 602"/>
                <a:gd name="T54" fmla="*/ 316 w 390"/>
                <a:gd name="T55" fmla="*/ 516 h 602"/>
                <a:gd name="T56" fmla="*/ 334 w 390"/>
                <a:gd name="T57" fmla="*/ 540 h 602"/>
                <a:gd name="T58" fmla="*/ 384 w 390"/>
                <a:gd name="T59" fmla="*/ 530 h 602"/>
                <a:gd name="T60" fmla="*/ 386 w 390"/>
                <a:gd name="T61" fmla="*/ 502 h 602"/>
                <a:gd name="T62" fmla="*/ 390 w 390"/>
                <a:gd name="T63" fmla="*/ 500 h 602"/>
                <a:gd name="T64" fmla="*/ 384 w 390"/>
                <a:gd name="T65" fmla="*/ 530 h 602"/>
                <a:gd name="T66" fmla="*/ 358 w 390"/>
                <a:gd name="T67" fmla="*/ 528 h 602"/>
                <a:gd name="T68" fmla="*/ 314 w 390"/>
                <a:gd name="T69" fmla="*/ 516 h 602"/>
                <a:gd name="T70" fmla="*/ 308 w 390"/>
                <a:gd name="T71" fmla="*/ 492 h 602"/>
                <a:gd name="T72" fmla="*/ 292 w 390"/>
                <a:gd name="T73" fmla="*/ 438 h 602"/>
                <a:gd name="T74" fmla="*/ 274 w 390"/>
                <a:gd name="T75" fmla="*/ 424 h 602"/>
                <a:gd name="T76" fmla="*/ 258 w 390"/>
                <a:gd name="T77" fmla="*/ 414 h 602"/>
                <a:gd name="T78" fmla="*/ 256 w 390"/>
                <a:gd name="T79" fmla="*/ 436 h 602"/>
                <a:gd name="T80" fmla="*/ 284 w 390"/>
                <a:gd name="T81" fmla="*/ 474 h 602"/>
                <a:gd name="T82" fmla="*/ 284 w 390"/>
                <a:gd name="T83" fmla="*/ 496 h 602"/>
                <a:gd name="T84" fmla="*/ 262 w 390"/>
                <a:gd name="T85" fmla="*/ 466 h 602"/>
                <a:gd name="T86" fmla="*/ 250 w 390"/>
                <a:gd name="T87" fmla="*/ 494 h 602"/>
                <a:gd name="T88" fmla="*/ 242 w 390"/>
                <a:gd name="T89" fmla="*/ 508 h 602"/>
                <a:gd name="T90" fmla="*/ 276 w 390"/>
                <a:gd name="T91" fmla="*/ 548 h 602"/>
                <a:gd name="T92" fmla="*/ 268 w 390"/>
                <a:gd name="T93" fmla="*/ 566 h 602"/>
                <a:gd name="T94" fmla="*/ 220 w 390"/>
                <a:gd name="T95" fmla="*/ 556 h 602"/>
                <a:gd name="T96" fmla="*/ 218 w 390"/>
                <a:gd name="T97" fmla="*/ 572 h 602"/>
                <a:gd name="T98" fmla="*/ 178 w 390"/>
                <a:gd name="T99" fmla="*/ 596 h 602"/>
                <a:gd name="T100" fmla="*/ 132 w 390"/>
                <a:gd name="T101" fmla="*/ 544 h 602"/>
                <a:gd name="T102" fmla="*/ 94 w 390"/>
                <a:gd name="T103" fmla="*/ 516 h 602"/>
                <a:gd name="T104" fmla="*/ 66 w 390"/>
                <a:gd name="T105" fmla="*/ 540 h 602"/>
                <a:gd name="T106" fmla="*/ 48 w 390"/>
                <a:gd name="T107" fmla="*/ 560 h 602"/>
                <a:gd name="T108" fmla="*/ 40 w 390"/>
                <a:gd name="T109" fmla="*/ 338 h 602"/>
                <a:gd name="T110" fmla="*/ 24 w 390"/>
                <a:gd name="T111" fmla="*/ 52 h 602"/>
                <a:gd name="T112" fmla="*/ 110 w 390"/>
                <a:gd name="T113" fmla="*/ 14 h 602"/>
                <a:gd name="T114" fmla="*/ 224 w 390"/>
                <a:gd name="T115" fmla="*/ 274 h 602"/>
                <a:gd name="T116" fmla="*/ 306 w 390"/>
                <a:gd name="T117" fmla="*/ 346 h 602"/>
                <a:gd name="T118" fmla="*/ 316 w 390"/>
                <a:gd name="T119" fmla="*/ 392 h 602"/>
                <a:gd name="T120" fmla="*/ 320 w 390"/>
                <a:gd name="T121" fmla="*/ 390 h 602"/>
                <a:gd name="T122" fmla="*/ 344 w 390"/>
                <a:gd name="T123" fmla="*/ 428 h 602"/>
                <a:gd name="T124" fmla="*/ 370 w 390"/>
                <a:gd name="T125" fmla="*/ 448 h 6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0"/>
                <a:gd name="T190" fmla="*/ 0 h 602"/>
                <a:gd name="T191" fmla="*/ 390 w 390"/>
                <a:gd name="T192" fmla="*/ 602 h 6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0" h="602">
                  <a:moveTo>
                    <a:pt x="386" y="490"/>
                  </a:moveTo>
                  <a:lnTo>
                    <a:pt x="388" y="490"/>
                  </a:lnTo>
                  <a:lnTo>
                    <a:pt x="382" y="476"/>
                  </a:lnTo>
                  <a:lnTo>
                    <a:pt x="380" y="474"/>
                  </a:lnTo>
                  <a:lnTo>
                    <a:pt x="380" y="472"/>
                  </a:lnTo>
                  <a:lnTo>
                    <a:pt x="376" y="470"/>
                  </a:lnTo>
                  <a:lnTo>
                    <a:pt x="374" y="470"/>
                  </a:lnTo>
                  <a:lnTo>
                    <a:pt x="372" y="468"/>
                  </a:lnTo>
                  <a:lnTo>
                    <a:pt x="372" y="460"/>
                  </a:lnTo>
                  <a:lnTo>
                    <a:pt x="372" y="458"/>
                  </a:lnTo>
                  <a:lnTo>
                    <a:pt x="372" y="452"/>
                  </a:lnTo>
                  <a:lnTo>
                    <a:pt x="374" y="450"/>
                  </a:lnTo>
                  <a:lnTo>
                    <a:pt x="374" y="446"/>
                  </a:lnTo>
                  <a:lnTo>
                    <a:pt x="372" y="440"/>
                  </a:lnTo>
                  <a:lnTo>
                    <a:pt x="368" y="436"/>
                  </a:lnTo>
                  <a:lnTo>
                    <a:pt x="366" y="432"/>
                  </a:lnTo>
                  <a:lnTo>
                    <a:pt x="362" y="428"/>
                  </a:lnTo>
                  <a:lnTo>
                    <a:pt x="358" y="426"/>
                  </a:lnTo>
                  <a:lnTo>
                    <a:pt x="356" y="426"/>
                  </a:lnTo>
                  <a:lnTo>
                    <a:pt x="354" y="426"/>
                  </a:lnTo>
                  <a:lnTo>
                    <a:pt x="354" y="428"/>
                  </a:lnTo>
                  <a:lnTo>
                    <a:pt x="352" y="428"/>
                  </a:lnTo>
                  <a:lnTo>
                    <a:pt x="354" y="428"/>
                  </a:lnTo>
                  <a:lnTo>
                    <a:pt x="352" y="428"/>
                  </a:lnTo>
                  <a:lnTo>
                    <a:pt x="354" y="428"/>
                  </a:lnTo>
                  <a:lnTo>
                    <a:pt x="344" y="424"/>
                  </a:lnTo>
                  <a:lnTo>
                    <a:pt x="332" y="418"/>
                  </a:lnTo>
                  <a:lnTo>
                    <a:pt x="330" y="418"/>
                  </a:lnTo>
                  <a:lnTo>
                    <a:pt x="328" y="416"/>
                  </a:lnTo>
                  <a:lnTo>
                    <a:pt x="324" y="410"/>
                  </a:lnTo>
                  <a:lnTo>
                    <a:pt x="320" y="402"/>
                  </a:lnTo>
                  <a:lnTo>
                    <a:pt x="318" y="398"/>
                  </a:lnTo>
                  <a:lnTo>
                    <a:pt x="318" y="396"/>
                  </a:lnTo>
                  <a:lnTo>
                    <a:pt x="318" y="390"/>
                  </a:lnTo>
                  <a:lnTo>
                    <a:pt x="318" y="388"/>
                  </a:lnTo>
                  <a:lnTo>
                    <a:pt x="316" y="388"/>
                  </a:lnTo>
                  <a:lnTo>
                    <a:pt x="318" y="388"/>
                  </a:lnTo>
                  <a:lnTo>
                    <a:pt x="316" y="388"/>
                  </a:lnTo>
                  <a:lnTo>
                    <a:pt x="316" y="386"/>
                  </a:lnTo>
                  <a:lnTo>
                    <a:pt x="316" y="388"/>
                  </a:lnTo>
                  <a:lnTo>
                    <a:pt x="316" y="386"/>
                  </a:lnTo>
                  <a:lnTo>
                    <a:pt x="316" y="388"/>
                  </a:lnTo>
                  <a:lnTo>
                    <a:pt x="314" y="388"/>
                  </a:lnTo>
                  <a:lnTo>
                    <a:pt x="316" y="388"/>
                  </a:lnTo>
                  <a:lnTo>
                    <a:pt x="314" y="388"/>
                  </a:lnTo>
                  <a:lnTo>
                    <a:pt x="316" y="390"/>
                  </a:lnTo>
                  <a:lnTo>
                    <a:pt x="316" y="392"/>
                  </a:lnTo>
                  <a:lnTo>
                    <a:pt x="318" y="394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18" y="384"/>
                  </a:lnTo>
                  <a:lnTo>
                    <a:pt x="312" y="368"/>
                  </a:lnTo>
                  <a:lnTo>
                    <a:pt x="310" y="362"/>
                  </a:lnTo>
                  <a:lnTo>
                    <a:pt x="306" y="354"/>
                  </a:lnTo>
                  <a:lnTo>
                    <a:pt x="302" y="350"/>
                  </a:lnTo>
                  <a:lnTo>
                    <a:pt x="300" y="350"/>
                  </a:lnTo>
                  <a:lnTo>
                    <a:pt x="298" y="350"/>
                  </a:lnTo>
                  <a:lnTo>
                    <a:pt x="300" y="350"/>
                  </a:lnTo>
                  <a:lnTo>
                    <a:pt x="298" y="350"/>
                  </a:lnTo>
                  <a:lnTo>
                    <a:pt x="300" y="350"/>
                  </a:lnTo>
                  <a:lnTo>
                    <a:pt x="302" y="348"/>
                  </a:lnTo>
                  <a:lnTo>
                    <a:pt x="304" y="348"/>
                  </a:lnTo>
                  <a:lnTo>
                    <a:pt x="304" y="346"/>
                  </a:lnTo>
                  <a:lnTo>
                    <a:pt x="304" y="348"/>
                  </a:lnTo>
                  <a:lnTo>
                    <a:pt x="304" y="346"/>
                  </a:lnTo>
                  <a:lnTo>
                    <a:pt x="304" y="348"/>
                  </a:lnTo>
                  <a:lnTo>
                    <a:pt x="304" y="346"/>
                  </a:lnTo>
                  <a:lnTo>
                    <a:pt x="304" y="348"/>
                  </a:lnTo>
                  <a:lnTo>
                    <a:pt x="304" y="346"/>
                  </a:lnTo>
                  <a:lnTo>
                    <a:pt x="304" y="348"/>
                  </a:lnTo>
                  <a:lnTo>
                    <a:pt x="306" y="348"/>
                  </a:lnTo>
                  <a:lnTo>
                    <a:pt x="308" y="348"/>
                  </a:lnTo>
                  <a:lnTo>
                    <a:pt x="310" y="346"/>
                  </a:lnTo>
                  <a:lnTo>
                    <a:pt x="326" y="334"/>
                  </a:lnTo>
                  <a:lnTo>
                    <a:pt x="330" y="328"/>
                  </a:lnTo>
                  <a:lnTo>
                    <a:pt x="332" y="326"/>
                  </a:lnTo>
                  <a:lnTo>
                    <a:pt x="328" y="326"/>
                  </a:lnTo>
                  <a:lnTo>
                    <a:pt x="302" y="310"/>
                  </a:lnTo>
                  <a:lnTo>
                    <a:pt x="294" y="310"/>
                  </a:lnTo>
                  <a:lnTo>
                    <a:pt x="290" y="306"/>
                  </a:lnTo>
                  <a:lnTo>
                    <a:pt x="284" y="296"/>
                  </a:lnTo>
                  <a:lnTo>
                    <a:pt x="280" y="292"/>
                  </a:lnTo>
                  <a:lnTo>
                    <a:pt x="274" y="280"/>
                  </a:lnTo>
                  <a:lnTo>
                    <a:pt x="262" y="274"/>
                  </a:lnTo>
                  <a:lnTo>
                    <a:pt x="256" y="280"/>
                  </a:lnTo>
                  <a:lnTo>
                    <a:pt x="252" y="284"/>
                  </a:lnTo>
                  <a:lnTo>
                    <a:pt x="240" y="272"/>
                  </a:lnTo>
                  <a:lnTo>
                    <a:pt x="234" y="258"/>
                  </a:lnTo>
                  <a:lnTo>
                    <a:pt x="222" y="270"/>
                  </a:lnTo>
                  <a:lnTo>
                    <a:pt x="222" y="272"/>
                  </a:lnTo>
                  <a:lnTo>
                    <a:pt x="224" y="274"/>
                  </a:lnTo>
                  <a:lnTo>
                    <a:pt x="230" y="264"/>
                  </a:lnTo>
                  <a:lnTo>
                    <a:pt x="234" y="258"/>
                  </a:lnTo>
                  <a:lnTo>
                    <a:pt x="234" y="226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4" y="212"/>
                  </a:lnTo>
                  <a:lnTo>
                    <a:pt x="214" y="182"/>
                  </a:lnTo>
                  <a:lnTo>
                    <a:pt x="214" y="178"/>
                  </a:lnTo>
                  <a:lnTo>
                    <a:pt x="224" y="174"/>
                  </a:lnTo>
                  <a:lnTo>
                    <a:pt x="230" y="158"/>
                  </a:lnTo>
                  <a:lnTo>
                    <a:pt x="230" y="128"/>
                  </a:lnTo>
                  <a:lnTo>
                    <a:pt x="224" y="122"/>
                  </a:lnTo>
                  <a:lnTo>
                    <a:pt x="220" y="106"/>
                  </a:lnTo>
                  <a:lnTo>
                    <a:pt x="214" y="102"/>
                  </a:lnTo>
                  <a:lnTo>
                    <a:pt x="214" y="100"/>
                  </a:lnTo>
                  <a:lnTo>
                    <a:pt x="204" y="100"/>
                  </a:lnTo>
                  <a:lnTo>
                    <a:pt x="200" y="92"/>
                  </a:lnTo>
                  <a:lnTo>
                    <a:pt x="188" y="86"/>
                  </a:lnTo>
                  <a:lnTo>
                    <a:pt x="180" y="82"/>
                  </a:lnTo>
                  <a:lnTo>
                    <a:pt x="180" y="66"/>
                  </a:lnTo>
                  <a:lnTo>
                    <a:pt x="164" y="66"/>
                  </a:lnTo>
                  <a:lnTo>
                    <a:pt x="140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34" y="28"/>
                  </a:lnTo>
                  <a:lnTo>
                    <a:pt x="130" y="18"/>
                  </a:lnTo>
                  <a:lnTo>
                    <a:pt x="124" y="6"/>
                  </a:lnTo>
                  <a:lnTo>
                    <a:pt x="112" y="0"/>
                  </a:lnTo>
                  <a:lnTo>
                    <a:pt x="108" y="8"/>
                  </a:lnTo>
                  <a:lnTo>
                    <a:pt x="106" y="12"/>
                  </a:lnTo>
                  <a:lnTo>
                    <a:pt x="104" y="18"/>
                  </a:lnTo>
                  <a:lnTo>
                    <a:pt x="98" y="20"/>
                  </a:lnTo>
                  <a:lnTo>
                    <a:pt x="92" y="20"/>
                  </a:lnTo>
                  <a:lnTo>
                    <a:pt x="86" y="26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36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12" y="7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32" y="124"/>
                  </a:lnTo>
                  <a:lnTo>
                    <a:pt x="32" y="146"/>
                  </a:lnTo>
                  <a:lnTo>
                    <a:pt x="22" y="156"/>
                  </a:lnTo>
                  <a:lnTo>
                    <a:pt x="22" y="172"/>
                  </a:lnTo>
                  <a:lnTo>
                    <a:pt x="16" y="188"/>
                  </a:lnTo>
                  <a:lnTo>
                    <a:pt x="22" y="194"/>
                  </a:lnTo>
                  <a:lnTo>
                    <a:pt x="22" y="208"/>
                  </a:lnTo>
                  <a:lnTo>
                    <a:pt x="16" y="218"/>
                  </a:lnTo>
                  <a:lnTo>
                    <a:pt x="16" y="234"/>
                  </a:lnTo>
                  <a:lnTo>
                    <a:pt x="28" y="234"/>
                  </a:lnTo>
                  <a:lnTo>
                    <a:pt x="36" y="248"/>
                  </a:lnTo>
                  <a:lnTo>
                    <a:pt x="32" y="262"/>
                  </a:lnTo>
                  <a:lnTo>
                    <a:pt x="36" y="278"/>
                  </a:lnTo>
                  <a:lnTo>
                    <a:pt x="52" y="288"/>
                  </a:lnTo>
                  <a:lnTo>
                    <a:pt x="52" y="302"/>
                  </a:lnTo>
                  <a:lnTo>
                    <a:pt x="46" y="316"/>
                  </a:lnTo>
                  <a:lnTo>
                    <a:pt x="42" y="326"/>
                  </a:lnTo>
                  <a:lnTo>
                    <a:pt x="36" y="336"/>
                  </a:lnTo>
                  <a:lnTo>
                    <a:pt x="42" y="352"/>
                  </a:lnTo>
                  <a:lnTo>
                    <a:pt x="46" y="364"/>
                  </a:lnTo>
                  <a:lnTo>
                    <a:pt x="72" y="382"/>
                  </a:lnTo>
                  <a:lnTo>
                    <a:pt x="72" y="392"/>
                  </a:lnTo>
                  <a:lnTo>
                    <a:pt x="82" y="410"/>
                  </a:lnTo>
                  <a:lnTo>
                    <a:pt x="86" y="406"/>
                  </a:lnTo>
                  <a:lnTo>
                    <a:pt x="86" y="432"/>
                  </a:lnTo>
                  <a:lnTo>
                    <a:pt x="72" y="460"/>
                  </a:lnTo>
                  <a:lnTo>
                    <a:pt x="62" y="476"/>
                  </a:lnTo>
                  <a:lnTo>
                    <a:pt x="22" y="526"/>
                  </a:lnTo>
                  <a:lnTo>
                    <a:pt x="0" y="550"/>
                  </a:lnTo>
                  <a:lnTo>
                    <a:pt x="4" y="550"/>
                  </a:lnTo>
                  <a:lnTo>
                    <a:pt x="8" y="550"/>
                  </a:lnTo>
                  <a:lnTo>
                    <a:pt x="14" y="550"/>
                  </a:lnTo>
                  <a:lnTo>
                    <a:pt x="14" y="548"/>
                  </a:lnTo>
                  <a:lnTo>
                    <a:pt x="14" y="550"/>
                  </a:lnTo>
                  <a:lnTo>
                    <a:pt x="20" y="552"/>
                  </a:lnTo>
                  <a:lnTo>
                    <a:pt x="36" y="554"/>
                  </a:lnTo>
                  <a:lnTo>
                    <a:pt x="44" y="558"/>
                  </a:lnTo>
                  <a:lnTo>
                    <a:pt x="44" y="560"/>
                  </a:lnTo>
                  <a:lnTo>
                    <a:pt x="44" y="562"/>
                  </a:lnTo>
                  <a:lnTo>
                    <a:pt x="46" y="564"/>
                  </a:lnTo>
                  <a:lnTo>
                    <a:pt x="52" y="568"/>
                  </a:lnTo>
                  <a:lnTo>
                    <a:pt x="56" y="570"/>
                  </a:lnTo>
                  <a:lnTo>
                    <a:pt x="58" y="572"/>
                  </a:lnTo>
                  <a:lnTo>
                    <a:pt x="60" y="574"/>
                  </a:lnTo>
                  <a:lnTo>
                    <a:pt x="62" y="570"/>
                  </a:lnTo>
                  <a:lnTo>
                    <a:pt x="62" y="568"/>
                  </a:lnTo>
                  <a:lnTo>
                    <a:pt x="62" y="564"/>
                  </a:lnTo>
                  <a:lnTo>
                    <a:pt x="62" y="554"/>
                  </a:lnTo>
                  <a:lnTo>
                    <a:pt x="64" y="554"/>
                  </a:lnTo>
                  <a:lnTo>
                    <a:pt x="64" y="552"/>
                  </a:lnTo>
                  <a:lnTo>
                    <a:pt x="68" y="550"/>
                  </a:lnTo>
                  <a:lnTo>
                    <a:pt x="68" y="546"/>
                  </a:lnTo>
                  <a:lnTo>
                    <a:pt x="70" y="542"/>
                  </a:lnTo>
                  <a:lnTo>
                    <a:pt x="72" y="538"/>
                  </a:lnTo>
                  <a:lnTo>
                    <a:pt x="74" y="538"/>
                  </a:lnTo>
                  <a:lnTo>
                    <a:pt x="78" y="536"/>
                  </a:lnTo>
                  <a:lnTo>
                    <a:pt x="74" y="534"/>
                  </a:lnTo>
                  <a:lnTo>
                    <a:pt x="74" y="536"/>
                  </a:lnTo>
                  <a:lnTo>
                    <a:pt x="76" y="536"/>
                  </a:lnTo>
                  <a:lnTo>
                    <a:pt x="74" y="534"/>
                  </a:lnTo>
                  <a:lnTo>
                    <a:pt x="74" y="536"/>
                  </a:lnTo>
                  <a:lnTo>
                    <a:pt x="76" y="536"/>
                  </a:lnTo>
                  <a:lnTo>
                    <a:pt x="74" y="536"/>
                  </a:lnTo>
                  <a:lnTo>
                    <a:pt x="76" y="536"/>
                  </a:lnTo>
                  <a:lnTo>
                    <a:pt x="74" y="536"/>
                  </a:lnTo>
                  <a:lnTo>
                    <a:pt x="76" y="536"/>
                  </a:lnTo>
                  <a:lnTo>
                    <a:pt x="76" y="534"/>
                  </a:lnTo>
                  <a:lnTo>
                    <a:pt x="80" y="530"/>
                  </a:lnTo>
                  <a:lnTo>
                    <a:pt x="80" y="532"/>
                  </a:lnTo>
                  <a:lnTo>
                    <a:pt x="84" y="530"/>
                  </a:lnTo>
                  <a:lnTo>
                    <a:pt x="88" y="530"/>
                  </a:lnTo>
                  <a:lnTo>
                    <a:pt x="88" y="528"/>
                  </a:lnTo>
                  <a:lnTo>
                    <a:pt x="90" y="526"/>
                  </a:lnTo>
                  <a:lnTo>
                    <a:pt x="90" y="524"/>
                  </a:lnTo>
                  <a:lnTo>
                    <a:pt x="88" y="524"/>
                  </a:lnTo>
                  <a:lnTo>
                    <a:pt x="90" y="524"/>
                  </a:lnTo>
                  <a:lnTo>
                    <a:pt x="88" y="524"/>
                  </a:lnTo>
                  <a:lnTo>
                    <a:pt x="90" y="524"/>
                  </a:lnTo>
                  <a:lnTo>
                    <a:pt x="88" y="524"/>
                  </a:lnTo>
                  <a:lnTo>
                    <a:pt x="88" y="526"/>
                  </a:lnTo>
                  <a:lnTo>
                    <a:pt x="90" y="524"/>
                  </a:lnTo>
                  <a:lnTo>
                    <a:pt x="88" y="524"/>
                  </a:lnTo>
                  <a:lnTo>
                    <a:pt x="88" y="526"/>
                  </a:lnTo>
                  <a:lnTo>
                    <a:pt x="92" y="522"/>
                  </a:lnTo>
                  <a:lnTo>
                    <a:pt x="96" y="520"/>
                  </a:lnTo>
                  <a:lnTo>
                    <a:pt x="98" y="518"/>
                  </a:lnTo>
                  <a:lnTo>
                    <a:pt x="98" y="516"/>
                  </a:lnTo>
                  <a:lnTo>
                    <a:pt x="98" y="518"/>
                  </a:lnTo>
                  <a:lnTo>
                    <a:pt x="100" y="518"/>
                  </a:lnTo>
                  <a:lnTo>
                    <a:pt x="102" y="518"/>
                  </a:lnTo>
                  <a:lnTo>
                    <a:pt x="110" y="520"/>
                  </a:lnTo>
                  <a:lnTo>
                    <a:pt x="110" y="518"/>
                  </a:lnTo>
                  <a:lnTo>
                    <a:pt x="108" y="520"/>
                  </a:lnTo>
                  <a:lnTo>
                    <a:pt x="110" y="520"/>
                  </a:lnTo>
                  <a:lnTo>
                    <a:pt x="112" y="524"/>
                  </a:lnTo>
                  <a:lnTo>
                    <a:pt x="118" y="532"/>
                  </a:lnTo>
                  <a:lnTo>
                    <a:pt x="120" y="530"/>
                  </a:lnTo>
                  <a:lnTo>
                    <a:pt x="118" y="532"/>
                  </a:lnTo>
                  <a:lnTo>
                    <a:pt x="124" y="538"/>
                  </a:lnTo>
                  <a:lnTo>
                    <a:pt x="126" y="542"/>
                  </a:lnTo>
                  <a:lnTo>
                    <a:pt x="128" y="546"/>
                  </a:lnTo>
                  <a:lnTo>
                    <a:pt x="128" y="548"/>
                  </a:lnTo>
                  <a:lnTo>
                    <a:pt x="132" y="548"/>
                  </a:lnTo>
                  <a:lnTo>
                    <a:pt x="140" y="552"/>
                  </a:lnTo>
                  <a:lnTo>
                    <a:pt x="146" y="554"/>
                  </a:lnTo>
                  <a:lnTo>
                    <a:pt x="148" y="552"/>
                  </a:lnTo>
                  <a:lnTo>
                    <a:pt x="146" y="552"/>
                  </a:lnTo>
                  <a:lnTo>
                    <a:pt x="146" y="556"/>
                  </a:lnTo>
                  <a:lnTo>
                    <a:pt x="146" y="558"/>
                  </a:lnTo>
                  <a:lnTo>
                    <a:pt x="148" y="560"/>
                  </a:lnTo>
                  <a:lnTo>
                    <a:pt x="156" y="560"/>
                  </a:lnTo>
                  <a:lnTo>
                    <a:pt x="160" y="560"/>
                  </a:lnTo>
                  <a:lnTo>
                    <a:pt x="162" y="562"/>
                  </a:lnTo>
                  <a:lnTo>
                    <a:pt x="164" y="566"/>
                  </a:lnTo>
                  <a:lnTo>
                    <a:pt x="168" y="572"/>
                  </a:lnTo>
                  <a:lnTo>
                    <a:pt x="170" y="570"/>
                  </a:lnTo>
                  <a:lnTo>
                    <a:pt x="168" y="570"/>
                  </a:lnTo>
                  <a:lnTo>
                    <a:pt x="168" y="582"/>
                  </a:lnTo>
                  <a:lnTo>
                    <a:pt x="172" y="592"/>
                  </a:lnTo>
                  <a:lnTo>
                    <a:pt x="172" y="596"/>
                  </a:lnTo>
                  <a:lnTo>
                    <a:pt x="172" y="598"/>
                  </a:lnTo>
                  <a:lnTo>
                    <a:pt x="174" y="600"/>
                  </a:lnTo>
                  <a:lnTo>
                    <a:pt x="176" y="600"/>
                  </a:lnTo>
                  <a:lnTo>
                    <a:pt x="176" y="598"/>
                  </a:lnTo>
                  <a:lnTo>
                    <a:pt x="176" y="600"/>
                  </a:lnTo>
                  <a:lnTo>
                    <a:pt x="176" y="598"/>
                  </a:lnTo>
                  <a:lnTo>
                    <a:pt x="176" y="600"/>
                  </a:lnTo>
                  <a:lnTo>
                    <a:pt x="178" y="600"/>
                  </a:lnTo>
                  <a:lnTo>
                    <a:pt x="182" y="602"/>
                  </a:lnTo>
                  <a:lnTo>
                    <a:pt x="184" y="600"/>
                  </a:lnTo>
                  <a:lnTo>
                    <a:pt x="190" y="594"/>
                  </a:lnTo>
                  <a:lnTo>
                    <a:pt x="192" y="590"/>
                  </a:lnTo>
                  <a:lnTo>
                    <a:pt x="194" y="588"/>
                  </a:lnTo>
                  <a:lnTo>
                    <a:pt x="194" y="586"/>
                  </a:lnTo>
                  <a:lnTo>
                    <a:pt x="194" y="588"/>
                  </a:lnTo>
                  <a:lnTo>
                    <a:pt x="204" y="586"/>
                  </a:lnTo>
                  <a:lnTo>
                    <a:pt x="208" y="582"/>
                  </a:lnTo>
                  <a:lnTo>
                    <a:pt x="216" y="580"/>
                  </a:lnTo>
                  <a:lnTo>
                    <a:pt x="216" y="578"/>
                  </a:lnTo>
                  <a:lnTo>
                    <a:pt x="218" y="578"/>
                  </a:lnTo>
                  <a:lnTo>
                    <a:pt x="218" y="576"/>
                  </a:lnTo>
                  <a:lnTo>
                    <a:pt x="220" y="574"/>
                  </a:lnTo>
                  <a:lnTo>
                    <a:pt x="222" y="574"/>
                  </a:lnTo>
                  <a:lnTo>
                    <a:pt x="222" y="572"/>
                  </a:lnTo>
                  <a:lnTo>
                    <a:pt x="220" y="572"/>
                  </a:lnTo>
                  <a:lnTo>
                    <a:pt x="222" y="572"/>
                  </a:lnTo>
                  <a:lnTo>
                    <a:pt x="220" y="572"/>
                  </a:lnTo>
                  <a:lnTo>
                    <a:pt x="222" y="572"/>
                  </a:lnTo>
                  <a:lnTo>
                    <a:pt x="222" y="566"/>
                  </a:lnTo>
                  <a:lnTo>
                    <a:pt x="222" y="564"/>
                  </a:lnTo>
                  <a:lnTo>
                    <a:pt x="216" y="564"/>
                  </a:lnTo>
                  <a:lnTo>
                    <a:pt x="216" y="562"/>
                  </a:lnTo>
                  <a:lnTo>
                    <a:pt x="214" y="562"/>
                  </a:lnTo>
                  <a:lnTo>
                    <a:pt x="216" y="564"/>
                  </a:lnTo>
                  <a:lnTo>
                    <a:pt x="218" y="562"/>
                  </a:lnTo>
                  <a:lnTo>
                    <a:pt x="222" y="558"/>
                  </a:lnTo>
                  <a:lnTo>
                    <a:pt x="224" y="558"/>
                  </a:lnTo>
                  <a:lnTo>
                    <a:pt x="238" y="558"/>
                  </a:lnTo>
                  <a:lnTo>
                    <a:pt x="244" y="558"/>
                  </a:lnTo>
                  <a:lnTo>
                    <a:pt x="246" y="558"/>
                  </a:lnTo>
                  <a:lnTo>
                    <a:pt x="250" y="556"/>
                  </a:lnTo>
                  <a:lnTo>
                    <a:pt x="250" y="554"/>
                  </a:lnTo>
                  <a:lnTo>
                    <a:pt x="250" y="556"/>
                  </a:lnTo>
                  <a:lnTo>
                    <a:pt x="254" y="556"/>
                  </a:lnTo>
                  <a:lnTo>
                    <a:pt x="258" y="556"/>
                  </a:lnTo>
                  <a:lnTo>
                    <a:pt x="262" y="558"/>
                  </a:lnTo>
                  <a:lnTo>
                    <a:pt x="264" y="556"/>
                  </a:lnTo>
                  <a:lnTo>
                    <a:pt x="262" y="556"/>
                  </a:lnTo>
                  <a:lnTo>
                    <a:pt x="262" y="560"/>
                  </a:lnTo>
                  <a:lnTo>
                    <a:pt x="264" y="564"/>
                  </a:lnTo>
                  <a:lnTo>
                    <a:pt x="264" y="566"/>
                  </a:lnTo>
                  <a:lnTo>
                    <a:pt x="266" y="568"/>
                  </a:lnTo>
                  <a:lnTo>
                    <a:pt x="268" y="570"/>
                  </a:lnTo>
                  <a:lnTo>
                    <a:pt x="268" y="568"/>
                  </a:lnTo>
                  <a:lnTo>
                    <a:pt x="268" y="570"/>
                  </a:lnTo>
                  <a:lnTo>
                    <a:pt x="274" y="570"/>
                  </a:lnTo>
                  <a:lnTo>
                    <a:pt x="276" y="570"/>
                  </a:lnTo>
                  <a:lnTo>
                    <a:pt x="282" y="568"/>
                  </a:lnTo>
                  <a:lnTo>
                    <a:pt x="288" y="574"/>
                  </a:lnTo>
                  <a:lnTo>
                    <a:pt x="288" y="572"/>
                  </a:lnTo>
                  <a:lnTo>
                    <a:pt x="286" y="572"/>
                  </a:lnTo>
                  <a:lnTo>
                    <a:pt x="288" y="574"/>
                  </a:lnTo>
                  <a:lnTo>
                    <a:pt x="288" y="578"/>
                  </a:lnTo>
                  <a:lnTo>
                    <a:pt x="286" y="582"/>
                  </a:lnTo>
                  <a:lnTo>
                    <a:pt x="286" y="584"/>
                  </a:lnTo>
                  <a:lnTo>
                    <a:pt x="284" y="590"/>
                  </a:lnTo>
                  <a:lnTo>
                    <a:pt x="292" y="584"/>
                  </a:lnTo>
                  <a:lnTo>
                    <a:pt x="294" y="570"/>
                  </a:lnTo>
                  <a:lnTo>
                    <a:pt x="292" y="570"/>
                  </a:lnTo>
                  <a:lnTo>
                    <a:pt x="294" y="570"/>
                  </a:lnTo>
                  <a:lnTo>
                    <a:pt x="296" y="564"/>
                  </a:lnTo>
                  <a:lnTo>
                    <a:pt x="294" y="560"/>
                  </a:lnTo>
                  <a:lnTo>
                    <a:pt x="292" y="558"/>
                  </a:lnTo>
                  <a:lnTo>
                    <a:pt x="288" y="552"/>
                  </a:lnTo>
                  <a:lnTo>
                    <a:pt x="284" y="548"/>
                  </a:lnTo>
                  <a:lnTo>
                    <a:pt x="280" y="546"/>
                  </a:lnTo>
                  <a:lnTo>
                    <a:pt x="278" y="544"/>
                  </a:lnTo>
                  <a:lnTo>
                    <a:pt x="276" y="544"/>
                  </a:lnTo>
                  <a:lnTo>
                    <a:pt x="276" y="542"/>
                  </a:lnTo>
                  <a:lnTo>
                    <a:pt x="274" y="540"/>
                  </a:lnTo>
                  <a:lnTo>
                    <a:pt x="274" y="538"/>
                  </a:lnTo>
                  <a:lnTo>
                    <a:pt x="268" y="532"/>
                  </a:lnTo>
                  <a:lnTo>
                    <a:pt x="264" y="528"/>
                  </a:lnTo>
                  <a:lnTo>
                    <a:pt x="260" y="524"/>
                  </a:lnTo>
                  <a:lnTo>
                    <a:pt x="254" y="520"/>
                  </a:lnTo>
                  <a:lnTo>
                    <a:pt x="248" y="514"/>
                  </a:lnTo>
                  <a:lnTo>
                    <a:pt x="246" y="512"/>
                  </a:lnTo>
                  <a:lnTo>
                    <a:pt x="246" y="508"/>
                  </a:lnTo>
                  <a:lnTo>
                    <a:pt x="244" y="506"/>
                  </a:lnTo>
                  <a:lnTo>
                    <a:pt x="244" y="504"/>
                  </a:lnTo>
                  <a:lnTo>
                    <a:pt x="242" y="504"/>
                  </a:lnTo>
                  <a:lnTo>
                    <a:pt x="242" y="506"/>
                  </a:lnTo>
                  <a:lnTo>
                    <a:pt x="242" y="504"/>
                  </a:lnTo>
                  <a:lnTo>
                    <a:pt x="242" y="506"/>
                  </a:lnTo>
                  <a:lnTo>
                    <a:pt x="242" y="504"/>
                  </a:lnTo>
                  <a:lnTo>
                    <a:pt x="242" y="506"/>
                  </a:lnTo>
                  <a:lnTo>
                    <a:pt x="244" y="504"/>
                  </a:lnTo>
                  <a:lnTo>
                    <a:pt x="242" y="504"/>
                  </a:lnTo>
                  <a:lnTo>
                    <a:pt x="242" y="506"/>
                  </a:lnTo>
                  <a:lnTo>
                    <a:pt x="244" y="504"/>
                  </a:lnTo>
                  <a:lnTo>
                    <a:pt x="242" y="506"/>
                  </a:lnTo>
                  <a:lnTo>
                    <a:pt x="244" y="506"/>
                  </a:lnTo>
                  <a:lnTo>
                    <a:pt x="244" y="504"/>
                  </a:lnTo>
                  <a:lnTo>
                    <a:pt x="242" y="506"/>
                  </a:lnTo>
                  <a:lnTo>
                    <a:pt x="244" y="506"/>
                  </a:lnTo>
                  <a:lnTo>
                    <a:pt x="242" y="506"/>
                  </a:lnTo>
                  <a:lnTo>
                    <a:pt x="244" y="506"/>
                  </a:lnTo>
                  <a:lnTo>
                    <a:pt x="242" y="506"/>
                  </a:lnTo>
                  <a:lnTo>
                    <a:pt x="244" y="506"/>
                  </a:lnTo>
                  <a:lnTo>
                    <a:pt x="244" y="504"/>
                  </a:lnTo>
                  <a:lnTo>
                    <a:pt x="250" y="502"/>
                  </a:lnTo>
                  <a:lnTo>
                    <a:pt x="252" y="500"/>
                  </a:lnTo>
                  <a:lnTo>
                    <a:pt x="252" y="498"/>
                  </a:lnTo>
                  <a:lnTo>
                    <a:pt x="254" y="496"/>
                  </a:lnTo>
                  <a:lnTo>
                    <a:pt x="254" y="494"/>
                  </a:lnTo>
                  <a:lnTo>
                    <a:pt x="254" y="492"/>
                  </a:lnTo>
                  <a:lnTo>
                    <a:pt x="252" y="490"/>
                  </a:lnTo>
                  <a:lnTo>
                    <a:pt x="250" y="492"/>
                  </a:lnTo>
                  <a:lnTo>
                    <a:pt x="252" y="490"/>
                  </a:lnTo>
                  <a:lnTo>
                    <a:pt x="250" y="492"/>
                  </a:lnTo>
                  <a:lnTo>
                    <a:pt x="252" y="490"/>
                  </a:lnTo>
                  <a:lnTo>
                    <a:pt x="252" y="492"/>
                  </a:lnTo>
                  <a:lnTo>
                    <a:pt x="252" y="490"/>
                  </a:lnTo>
                  <a:lnTo>
                    <a:pt x="252" y="492"/>
                  </a:lnTo>
                  <a:lnTo>
                    <a:pt x="252" y="490"/>
                  </a:lnTo>
                  <a:lnTo>
                    <a:pt x="254" y="488"/>
                  </a:lnTo>
                  <a:lnTo>
                    <a:pt x="256" y="482"/>
                  </a:lnTo>
                  <a:lnTo>
                    <a:pt x="256" y="480"/>
                  </a:lnTo>
                  <a:lnTo>
                    <a:pt x="256" y="478"/>
                  </a:lnTo>
                  <a:lnTo>
                    <a:pt x="256" y="476"/>
                  </a:lnTo>
                  <a:lnTo>
                    <a:pt x="258" y="476"/>
                  </a:lnTo>
                  <a:lnTo>
                    <a:pt x="262" y="470"/>
                  </a:lnTo>
                  <a:lnTo>
                    <a:pt x="264" y="470"/>
                  </a:lnTo>
                  <a:lnTo>
                    <a:pt x="262" y="468"/>
                  </a:lnTo>
                  <a:lnTo>
                    <a:pt x="262" y="470"/>
                  </a:lnTo>
                  <a:lnTo>
                    <a:pt x="264" y="470"/>
                  </a:lnTo>
                  <a:lnTo>
                    <a:pt x="262" y="468"/>
                  </a:lnTo>
                  <a:lnTo>
                    <a:pt x="262" y="470"/>
                  </a:lnTo>
                  <a:lnTo>
                    <a:pt x="262" y="468"/>
                  </a:lnTo>
                  <a:lnTo>
                    <a:pt x="262" y="470"/>
                  </a:lnTo>
                  <a:lnTo>
                    <a:pt x="262" y="468"/>
                  </a:lnTo>
                  <a:lnTo>
                    <a:pt x="262" y="470"/>
                  </a:lnTo>
                  <a:lnTo>
                    <a:pt x="262" y="468"/>
                  </a:lnTo>
                  <a:lnTo>
                    <a:pt x="260" y="470"/>
                  </a:lnTo>
                  <a:lnTo>
                    <a:pt x="262" y="470"/>
                  </a:lnTo>
                  <a:lnTo>
                    <a:pt x="262" y="468"/>
                  </a:lnTo>
                  <a:lnTo>
                    <a:pt x="260" y="470"/>
                  </a:lnTo>
                  <a:lnTo>
                    <a:pt x="262" y="468"/>
                  </a:lnTo>
                  <a:lnTo>
                    <a:pt x="260" y="468"/>
                  </a:lnTo>
                  <a:lnTo>
                    <a:pt x="260" y="470"/>
                  </a:lnTo>
                  <a:lnTo>
                    <a:pt x="262" y="468"/>
                  </a:lnTo>
                  <a:lnTo>
                    <a:pt x="260" y="468"/>
                  </a:lnTo>
                  <a:lnTo>
                    <a:pt x="260" y="470"/>
                  </a:lnTo>
                  <a:lnTo>
                    <a:pt x="260" y="476"/>
                  </a:lnTo>
                  <a:lnTo>
                    <a:pt x="260" y="480"/>
                  </a:lnTo>
                  <a:lnTo>
                    <a:pt x="266" y="488"/>
                  </a:lnTo>
                  <a:lnTo>
                    <a:pt x="272" y="498"/>
                  </a:lnTo>
                  <a:lnTo>
                    <a:pt x="274" y="500"/>
                  </a:lnTo>
                  <a:lnTo>
                    <a:pt x="276" y="498"/>
                  </a:lnTo>
                  <a:lnTo>
                    <a:pt x="274" y="500"/>
                  </a:lnTo>
                  <a:lnTo>
                    <a:pt x="276" y="502"/>
                  </a:lnTo>
                  <a:lnTo>
                    <a:pt x="278" y="502"/>
                  </a:lnTo>
                  <a:lnTo>
                    <a:pt x="282" y="502"/>
                  </a:lnTo>
                  <a:lnTo>
                    <a:pt x="284" y="500"/>
                  </a:lnTo>
                  <a:lnTo>
                    <a:pt x="284" y="498"/>
                  </a:lnTo>
                  <a:lnTo>
                    <a:pt x="286" y="498"/>
                  </a:lnTo>
                  <a:lnTo>
                    <a:pt x="286" y="494"/>
                  </a:lnTo>
                  <a:lnTo>
                    <a:pt x="286" y="488"/>
                  </a:lnTo>
                  <a:lnTo>
                    <a:pt x="284" y="480"/>
                  </a:lnTo>
                  <a:lnTo>
                    <a:pt x="282" y="480"/>
                  </a:lnTo>
                  <a:lnTo>
                    <a:pt x="284" y="480"/>
                  </a:lnTo>
                  <a:lnTo>
                    <a:pt x="286" y="478"/>
                  </a:lnTo>
                  <a:lnTo>
                    <a:pt x="290" y="476"/>
                  </a:lnTo>
                  <a:lnTo>
                    <a:pt x="292" y="476"/>
                  </a:lnTo>
                  <a:lnTo>
                    <a:pt x="294" y="474"/>
                  </a:lnTo>
                  <a:lnTo>
                    <a:pt x="294" y="472"/>
                  </a:lnTo>
                  <a:lnTo>
                    <a:pt x="294" y="470"/>
                  </a:lnTo>
                  <a:lnTo>
                    <a:pt x="294" y="468"/>
                  </a:lnTo>
                  <a:lnTo>
                    <a:pt x="294" y="460"/>
                  </a:lnTo>
                  <a:lnTo>
                    <a:pt x="292" y="454"/>
                  </a:lnTo>
                  <a:lnTo>
                    <a:pt x="290" y="448"/>
                  </a:lnTo>
                  <a:lnTo>
                    <a:pt x="288" y="444"/>
                  </a:lnTo>
                  <a:lnTo>
                    <a:pt x="284" y="442"/>
                  </a:lnTo>
                  <a:lnTo>
                    <a:pt x="282" y="440"/>
                  </a:lnTo>
                  <a:lnTo>
                    <a:pt x="276" y="438"/>
                  </a:lnTo>
                  <a:lnTo>
                    <a:pt x="272" y="436"/>
                  </a:lnTo>
                  <a:lnTo>
                    <a:pt x="268" y="434"/>
                  </a:lnTo>
                  <a:lnTo>
                    <a:pt x="266" y="434"/>
                  </a:lnTo>
                  <a:lnTo>
                    <a:pt x="262" y="432"/>
                  </a:lnTo>
                  <a:lnTo>
                    <a:pt x="258" y="432"/>
                  </a:lnTo>
                  <a:lnTo>
                    <a:pt x="256" y="430"/>
                  </a:lnTo>
                  <a:lnTo>
                    <a:pt x="252" y="426"/>
                  </a:lnTo>
                  <a:lnTo>
                    <a:pt x="250" y="424"/>
                  </a:lnTo>
                  <a:lnTo>
                    <a:pt x="248" y="416"/>
                  </a:lnTo>
                  <a:lnTo>
                    <a:pt x="246" y="414"/>
                  </a:lnTo>
                  <a:lnTo>
                    <a:pt x="246" y="412"/>
                  </a:lnTo>
                  <a:lnTo>
                    <a:pt x="242" y="410"/>
                  </a:lnTo>
                  <a:lnTo>
                    <a:pt x="240" y="408"/>
                  </a:lnTo>
                  <a:lnTo>
                    <a:pt x="238" y="410"/>
                  </a:lnTo>
                  <a:lnTo>
                    <a:pt x="240" y="410"/>
                  </a:lnTo>
                  <a:lnTo>
                    <a:pt x="240" y="408"/>
                  </a:lnTo>
                  <a:lnTo>
                    <a:pt x="238" y="410"/>
                  </a:lnTo>
                  <a:lnTo>
                    <a:pt x="240" y="410"/>
                  </a:lnTo>
                  <a:lnTo>
                    <a:pt x="238" y="410"/>
                  </a:lnTo>
                  <a:lnTo>
                    <a:pt x="240" y="410"/>
                  </a:lnTo>
                  <a:lnTo>
                    <a:pt x="238" y="410"/>
                  </a:lnTo>
                  <a:lnTo>
                    <a:pt x="240" y="410"/>
                  </a:lnTo>
                  <a:lnTo>
                    <a:pt x="238" y="410"/>
                  </a:lnTo>
                  <a:lnTo>
                    <a:pt x="238" y="412"/>
                  </a:lnTo>
                  <a:lnTo>
                    <a:pt x="240" y="410"/>
                  </a:lnTo>
                  <a:lnTo>
                    <a:pt x="238" y="410"/>
                  </a:lnTo>
                  <a:lnTo>
                    <a:pt x="238" y="412"/>
                  </a:lnTo>
                  <a:lnTo>
                    <a:pt x="238" y="410"/>
                  </a:lnTo>
                  <a:lnTo>
                    <a:pt x="238" y="412"/>
                  </a:lnTo>
                  <a:lnTo>
                    <a:pt x="238" y="410"/>
                  </a:lnTo>
                  <a:lnTo>
                    <a:pt x="238" y="412"/>
                  </a:lnTo>
                  <a:lnTo>
                    <a:pt x="244" y="412"/>
                  </a:lnTo>
                  <a:lnTo>
                    <a:pt x="252" y="414"/>
                  </a:lnTo>
                  <a:lnTo>
                    <a:pt x="254" y="416"/>
                  </a:lnTo>
                  <a:lnTo>
                    <a:pt x="256" y="418"/>
                  </a:lnTo>
                  <a:lnTo>
                    <a:pt x="256" y="420"/>
                  </a:lnTo>
                  <a:lnTo>
                    <a:pt x="266" y="422"/>
                  </a:lnTo>
                  <a:lnTo>
                    <a:pt x="274" y="426"/>
                  </a:lnTo>
                  <a:lnTo>
                    <a:pt x="276" y="422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6" y="422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6" y="422"/>
                  </a:lnTo>
                  <a:lnTo>
                    <a:pt x="276" y="424"/>
                  </a:lnTo>
                  <a:lnTo>
                    <a:pt x="274" y="422"/>
                  </a:lnTo>
                  <a:lnTo>
                    <a:pt x="272" y="422"/>
                  </a:lnTo>
                  <a:lnTo>
                    <a:pt x="272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4" y="432"/>
                  </a:lnTo>
                  <a:lnTo>
                    <a:pt x="286" y="432"/>
                  </a:lnTo>
                  <a:lnTo>
                    <a:pt x="286" y="438"/>
                  </a:lnTo>
                  <a:lnTo>
                    <a:pt x="288" y="440"/>
                  </a:lnTo>
                  <a:lnTo>
                    <a:pt x="290" y="442"/>
                  </a:lnTo>
                  <a:lnTo>
                    <a:pt x="292" y="442"/>
                  </a:lnTo>
                  <a:lnTo>
                    <a:pt x="294" y="440"/>
                  </a:lnTo>
                  <a:lnTo>
                    <a:pt x="294" y="442"/>
                  </a:lnTo>
                  <a:lnTo>
                    <a:pt x="296" y="444"/>
                  </a:lnTo>
                  <a:lnTo>
                    <a:pt x="298" y="454"/>
                  </a:lnTo>
                  <a:lnTo>
                    <a:pt x="298" y="456"/>
                  </a:lnTo>
                  <a:lnTo>
                    <a:pt x="302" y="460"/>
                  </a:lnTo>
                  <a:lnTo>
                    <a:pt x="304" y="462"/>
                  </a:lnTo>
                  <a:lnTo>
                    <a:pt x="304" y="464"/>
                  </a:lnTo>
                  <a:lnTo>
                    <a:pt x="304" y="480"/>
                  </a:lnTo>
                  <a:lnTo>
                    <a:pt x="304" y="490"/>
                  </a:lnTo>
                  <a:lnTo>
                    <a:pt x="302" y="502"/>
                  </a:lnTo>
                  <a:lnTo>
                    <a:pt x="304" y="502"/>
                  </a:lnTo>
                  <a:lnTo>
                    <a:pt x="304" y="500"/>
                  </a:lnTo>
                  <a:lnTo>
                    <a:pt x="302" y="500"/>
                  </a:lnTo>
                  <a:lnTo>
                    <a:pt x="302" y="502"/>
                  </a:lnTo>
                  <a:lnTo>
                    <a:pt x="306" y="508"/>
                  </a:lnTo>
                  <a:lnTo>
                    <a:pt x="312" y="514"/>
                  </a:lnTo>
                  <a:lnTo>
                    <a:pt x="312" y="516"/>
                  </a:lnTo>
                  <a:lnTo>
                    <a:pt x="312" y="518"/>
                  </a:lnTo>
                  <a:lnTo>
                    <a:pt x="316" y="524"/>
                  </a:lnTo>
                  <a:lnTo>
                    <a:pt x="316" y="516"/>
                  </a:lnTo>
                  <a:lnTo>
                    <a:pt x="316" y="518"/>
                  </a:lnTo>
                  <a:lnTo>
                    <a:pt x="316" y="516"/>
                  </a:lnTo>
                  <a:lnTo>
                    <a:pt x="316" y="518"/>
                  </a:lnTo>
                  <a:lnTo>
                    <a:pt x="316" y="516"/>
                  </a:lnTo>
                  <a:lnTo>
                    <a:pt x="314" y="516"/>
                  </a:lnTo>
                  <a:lnTo>
                    <a:pt x="316" y="518"/>
                  </a:lnTo>
                  <a:lnTo>
                    <a:pt x="316" y="516"/>
                  </a:lnTo>
                  <a:lnTo>
                    <a:pt x="314" y="516"/>
                  </a:lnTo>
                  <a:lnTo>
                    <a:pt x="316" y="520"/>
                  </a:lnTo>
                  <a:lnTo>
                    <a:pt x="322" y="534"/>
                  </a:lnTo>
                  <a:lnTo>
                    <a:pt x="326" y="540"/>
                  </a:lnTo>
                  <a:lnTo>
                    <a:pt x="326" y="542"/>
                  </a:lnTo>
                  <a:lnTo>
                    <a:pt x="328" y="542"/>
                  </a:lnTo>
                  <a:lnTo>
                    <a:pt x="332" y="542"/>
                  </a:lnTo>
                  <a:lnTo>
                    <a:pt x="334" y="540"/>
                  </a:lnTo>
                  <a:lnTo>
                    <a:pt x="338" y="534"/>
                  </a:lnTo>
                  <a:lnTo>
                    <a:pt x="340" y="530"/>
                  </a:lnTo>
                  <a:lnTo>
                    <a:pt x="342" y="528"/>
                  </a:lnTo>
                  <a:lnTo>
                    <a:pt x="348" y="530"/>
                  </a:lnTo>
                  <a:lnTo>
                    <a:pt x="350" y="530"/>
                  </a:lnTo>
                  <a:lnTo>
                    <a:pt x="356" y="532"/>
                  </a:lnTo>
                  <a:lnTo>
                    <a:pt x="358" y="532"/>
                  </a:lnTo>
                  <a:lnTo>
                    <a:pt x="368" y="532"/>
                  </a:lnTo>
                  <a:lnTo>
                    <a:pt x="380" y="534"/>
                  </a:lnTo>
                  <a:lnTo>
                    <a:pt x="382" y="532"/>
                  </a:lnTo>
                  <a:lnTo>
                    <a:pt x="384" y="532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2" y="530"/>
                  </a:lnTo>
                  <a:lnTo>
                    <a:pt x="382" y="532"/>
                  </a:lnTo>
                  <a:lnTo>
                    <a:pt x="384" y="532"/>
                  </a:lnTo>
                  <a:lnTo>
                    <a:pt x="386" y="532"/>
                  </a:lnTo>
                  <a:lnTo>
                    <a:pt x="386" y="530"/>
                  </a:lnTo>
                  <a:lnTo>
                    <a:pt x="386" y="526"/>
                  </a:lnTo>
                  <a:lnTo>
                    <a:pt x="388" y="510"/>
                  </a:lnTo>
                  <a:lnTo>
                    <a:pt x="388" y="500"/>
                  </a:lnTo>
                  <a:lnTo>
                    <a:pt x="386" y="500"/>
                  </a:lnTo>
                  <a:lnTo>
                    <a:pt x="386" y="502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90" y="502"/>
                  </a:lnTo>
                  <a:lnTo>
                    <a:pt x="390" y="498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2"/>
                  </a:lnTo>
                  <a:lnTo>
                    <a:pt x="386" y="498"/>
                  </a:lnTo>
                  <a:lnTo>
                    <a:pt x="386" y="502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6" y="502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8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6"/>
                  </a:lnTo>
                  <a:lnTo>
                    <a:pt x="384" y="500"/>
                  </a:lnTo>
                  <a:lnTo>
                    <a:pt x="384" y="510"/>
                  </a:lnTo>
                  <a:lnTo>
                    <a:pt x="382" y="526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4" y="528"/>
                  </a:lnTo>
                  <a:lnTo>
                    <a:pt x="382" y="530"/>
                  </a:lnTo>
                  <a:lnTo>
                    <a:pt x="384" y="530"/>
                  </a:lnTo>
                  <a:lnTo>
                    <a:pt x="384" y="528"/>
                  </a:lnTo>
                  <a:lnTo>
                    <a:pt x="384" y="530"/>
                  </a:lnTo>
                  <a:lnTo>
                    <a:pt x="384" y="528"/>
                  </a:lnTo>
                  <a:lnTo>
                    <a:pt x="384" y="530"/>
                  </a:lnTo>
                  <a:lnTo>
                    <a:pt x="384" y="528"/>
                  </a:lnTo>
                  <a:lnTo>
                    <a:pt x="382" y="528"/>
                  </a:lnTo>
                  <a:lnTo>
                    <a:pt x="380" y="530"/>
                  </a:lnTo>
                  <a:lnTo>
                    <a:pt x="382" y="530"/>
                  </a:lnTo>
                  <a:lnTo>
                    <a:pt x="380" y="530"/>
                  </a:lnTo>
                  <a:lnTo>
                    <a:pt x="382" y="530"/>
                  </a:lnTo>
                  <a:lnTo>
                    <a:pt x="380" y="530"/>
                  </a:lnTo>
                  <a:lnTo>
                    <a:pt x="382" y="530"/>
                  </a:lnTo>
                  <a:lnTo>
                    <a:pt x="380" y="530"/>
                  </a:lnTo>
                  <a:lnTo>
                    <a:pt x="382" y="530"/>
                  </a:lnTo>
                  <a:lnTo>
                    <a:pt x="380" y="530"/>
                  </a:lnTo>
                  <a:lnTo>
                    <a:pt x="368" y="528"/>
                  </a:lnTo>
                  <a:lnTo>
                    <a:pt x="358" y="528"/>
                  </a:lnTo>
                  <a:lnTo>
                    <a:pt x="358" y="530"/>
                  </a:lnTo>
                  <a:lnTo>
                    <a:pt x="358" y="528"/>
                  </a:lnTo>
                  <a:lnTo>
                    <a:pt x="352" y="526"/>
                  </a:lnTo>
                  <a:lnTo>
                    <a:pt x="350" y="528"/>
                  </a:lnTo>
                  <a:lnTo>
                    <a:pt x="352" y="528"/>
                  </a:lnTo>
                  <a:lnTo>
                    <a:pt x="348" y="526"/>
                  </a:lnTo>
                  <a:lnTo>
                    <a:pt x="342" y="524"/>
                  </a:lnTo>
                  <a:lnTo>
                    <a:pt x="340" y="526"/>
                  </a:lnTo>
                  <a:lnTo>
                    <a:pt x="338" y="528"/>
                  </a:lnTo>
                  <a:lnTo>
                    <a:pt x="334" y="532"/>
                  </a:lnTo>
                  <a:lnTo>
                    <a:pt x="332" y="536"/>
                  </a:lnTo>
                  <a:lnTo>
                    <a:pt x="328" y="538"/>
                  </a:lnTo>
                  <a:lnTo>
                    <a:pt x="328" y="540"/>
                  </a:lnTo>
                  <a:lnTo>
                    <a:pt x="330" y="540"/>
                  </a:lnTo>
                  <a:lnTo>
                    <a:pt x="320" y="518"/>
                  </a:lnTo>
                  <a:lnTo>
                    <a:pt x="318" y="514"/>
                  </a:lnTo>
                  <a:lnTo>
                    <a:pt x="316" y="514"/>
                  </a:lnTo>
                  <a:lnTo>
                    <a:pt x="314" y="514"/>
                  </a:lnTo>
                  <a:lnTo>
                    <a:pt x="312" y="516"/>
                  </a:lnTo>
                  <a:lnTo>
                    <a:pt x="314" y="516"/>
                  </a:lnTo>
                  <a:lnTo>
                    <a:pt x="316" y="516"/>
                  </a:lnTo>
                  <a:lnTo>
                    <a:pt x="308" y="504"/>
                  </a:lnTo>
                  <a:lnTo>
                    <a:pt x="306" y="502"/>
                  </a:lnTo>
                  <a:lnTo>
                    <a:pt x="306" y="500"/>
                  </a:lnTo>
                  <a:lnTo>
                    <a:pt x="304" y="502"/>
                  </a:lnTo>
                  <a:lnTo>
                    <a:pt x="306" y="502"/>
                  </a:lnTo>
                  <a:lnTo>
                    <a:pt x="306" y="500"/>
                  </a:lnTo>
                  <a:lnTo>
                    <a:pt x="304" y="502"/>
                  </a:lnTo>
                  <a:lnTo>
                    <a:pt x="306" y="502"/>
                  </a:lnTo>
                  <a:lnTo>
                    <a:pt x="304" y="502"/>
                  </a:lnTo>
                  <a:lnTo>
                    <a:pt x="306" y="504"/>
                  </a:lnTo>
                  <a:lnTo>
                    <a:pt x="306" y="502"/>
                  </a:lnTo>
                  <a:lnTo>
                    <a:pt x="304" y="502"/>
                  </a:lnTo>
                  <a:lnTo>
                    <a:pt x="306" y="504"/>
                  </a:lnTo>
                  <a:lnTo>
                    <a:pt x="304" y="502"/>
                  </a:lnTo>
                  <a:lnTo>
                    <a:pt x="304" y="504"/>
                  </a:lnTo>
                  <a:lnTo>
                    <a:pt x="306" y="504"/>
                  </a:lnTo>
                  <a:lnTo>
                    <a:pt x="304" y="502"/>
                  </a:lnTo>
                  <a:lnTo>
                    <a:pt x="304" y="504"/>
                  </a:lnTo>
                  <a:lnTo>
                    <a:pt x="304" y="502"/>
                  </a:lnTo>
                  <a:lnTo>
                    <a:pt x="304" y="504"/>
                  </a:lnTo>
                  <a:lnTo>
                    <a:pt x="304" y="502"/>
                  </a:lnTo>
                  <a:lnTo>
                    <a:pt x="304" y="504"/>
                  </a:lnTo>
                  <a:lnTo>
                    <a:pt x="306" y="504"/>
                  </a:lnTo>
                  <a:lnTo>
                    <a:pt x="306" y="502"/>
                  </a:lnTo>
                  <a:lnTo>
                    <a:pt x="306" y="498"/>
                  </a:lnTo>
                  <a:lnTo>
                    <a:pt x="308" y="492"/>
                  </a:lnTo>
                  <a:lnTo>
                    <a:pt x="308" y="480"/>
                  </a:lnTo>
                  <a:lnTo>
                    <a:pt x="308" y="464"/>
                  </a:lnTo>
                  <a:lnTo>
                    <a:pt x="308" y="460"/>
                  </a:lnTo>
                  <a:lnTo>
                    <a:pt x="304" y="456"/>
                  </a:lnTo>
                  <a:lnTo>
                    <a:pt x="302" y="454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0" y="444"/>
                  </a:lnTo>
                  <a:lnTo>
                    <a:pt x="300" y="442"/>
                  </a:lnTo>
                  <a:lnTo>
                    <a:pt x="298" y="440"/>
                  </a:lnTo>
                  <a:lnTo>
                    <a:pt x="296" y="438"/>
                  </a:lnTo>
                  <a:lnTo>
                    <a:pt x="294" y="436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2" y="438"/>
                  </a:lnTo>
                  <a:lnTo>
                    <a:pt x="290" y="436"/>
                  </a:lnTo>
                  <a:lnTo>
                    <a:pt x="290" y="432"/>
                  </a:lnTo>
                  <a:lnTo>
                    <a:pt x="288" y="430"/>
                  </a:lnTo>
                  <a:lnTo>
                    <a:pt x="284" y="426"/>
                  </a:lnTo>
                  <a:lnTo>
                    <a:pt x="278" y="424"/>
                  </a:lnTo>
                  <a:lnTo>
                    <a:pt x="276" y="422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4" y="422"/>
                  </a:lnTo>
                  <a:lnTo>
                    <a:pt x="274" y="424"/>
                  </a:lnTo>
                  <a:lnTo>
                    <a:pt x="274" y="422"/>
                  </a:lnTo>
                  <a:lnTo>
                    <a:pt x="276" y="424"/>
                  </a:lnTo>
                  <a:lnTo>
                    <a:pt x="274" y="422"/>
                  </a:lnTo>
                  <a:lnTo>
                    <a:pt x="272" y="422"/>
                  </a:lnTo>
                  <a:lnTo>
                    <a:pt x="272" y="424"/>
                  </a:lnTo>
                  <a:lnTo>
                    <a:pt x="274" y="426"/>
                  </a:lnTo>
                  <a:lnTo>
                    <a:pt x="272" y="426"/>
                  </a:lnTo>
                  <a:lnTo>
                    <a:pt x="274" y="424"/>
                  </a:lnTo>
                  <a:lnTo>
                    <a:pt x="272" y="426"/>
                  </a:lnTo>
                  <a:lnTo>
                    <a:pt x="274" y="424"/>
                  </a:lnTo>
                  <a:lnTo>
                    <a:pt x="272" y="426"/>
                  </a:lnTo>
                  <a:lnTo>
                    <a:pt x="274" y="424"/>
                  </a:lnTo>
                  <a:lnTo>
                    <a:pt x="272" y="426"/>
                  </a:lnTo>
                  <a:lnTo>
                    <a:pt x="274" y="424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6" y="422"/>
                  </a:lnTo>
                  <a:lnTo>
                    <a:pt x="268" y="418"/>
                  </a:lnTo>
                  <a:lnTo>
                    <a:pt x="258" y="416"/>
                  </a:lnTo>
                  <a:lnTo>
                    <a:pt x="258" y="418"/>
                  </a:lnTo>
                  <a:lnTo>
                    <a:pt x="260" y="418"/>
                  </a:lnTo>
                  <a:lnTo>
                    <a:pt x="260" y="416"/>
                  </a:lnTo>
                  <a:lnTo>
                    <a:pt x="258" y="414"/>
                  </a:lnTo>
                  <a:lnTo>
                    <a:pt x="252" y="410"/>
                  </a:lnTo>
                  <a:lnTo>
                    <a:pt x="244" y="408"/>
                  </a:lnTo>
                  <a:lnTo>
                    <a:pt x="238" y="408"/>
                  </a:lnTo>
                  <a:lnTo>
                    <a:pt x="236" y="408"/>
                  </a:lnTo>
                  <a:lnTo>
                    <a:pt x="236" y="410"/>
                  </a:lnTo>
                  <a:lnTo>
                    <a:pt x="238" y="412"/>
                  </a:lnTo>
                  <a:lnTo>
                    <a:pt x="240" y="414"/>
                  </a:lnTo>
                  <a:lnTo>
                    <a:pt x="242" y="414"/>
                  </a:lnTo>
                  <a:lnTo>
                    <a:pt x="242" y="416"/>
                  </a:lnTo>
                  <a:lnTo>
                    <a:pt x="242" y="414"/>
                  </a:lnTo>
                  <a:lnTo>
                    <a:pt x="242" y="416"/>
                  </a:lnTo>
                  <a:lnTo>
                    <a:pt x="242" y="414"/>
                  </a:lnTo>
                  <a:lnTo>
                    <a:pt x="244" y="420"/>
                  </a:lnTo>
                  <a:lnTo>
                    <a:pt x="246" y="424"/>
                  </a:lnTo>
                  <a:lnTo>
                    <a:pt x="248" y="428"/>
                  </a:lnTo>
                  <a:lnTo>
                    <a:pt x="250" y="430"/>
                  </a:lnTo>
                  <a:lnTo>
                    <a:pt x="252" y="432"/>
                  </a:lnTo>
                  <a:lnTo>
                    <a:pt x="254" y="434"/>
                  </a:lnTo>
                  <a:lnTo>
                    <a:pt x="256" y="436"/>
                  </a:lnTo>
                  <a:lnTo>
                    <a:pt x="260" y="436"/>
                  </a:lnTo>
                  <a:lnTo>
                    <a:pt x="262" y="438"/>
                  </a:lnTo>
                  <a:lnTo>
                    <a:pt x="266" y="438"/>
                  </a:lnTo>
                  <a:lnTo>
                    <a:pt x="270" y="438"/>
                  </a:lnTo>
                  <a:lnTo>
                    <a:pt x="280" y="444"/>
                  </a:lnTo>
                  <a:lnTo>
                    <a:pt x="282" y="446"/>
                  </a:lnTo>
                  <a:lnTo>
                    <a:pt x="286" y="448"/>
                  </a:lnTo>
                  <a:lnTo>
                    <a:pt x="286" y="450"/>
                  </a:lnTo>
                  <a:lnTo>
                    <a:pt x="288" y="454"/>
                  </a:lnTo>
                  <a:lnTo>
                    <a:pt x="290" y="462"/>
                  </a:lnTo>
                  <a:lnTo>
                    <a:pt x="290" y="468"/>
                  </a:lnTo>
                  <a:lnTo>
                    <a:pt x="290" y="470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4" y="474"/>
                  </a:lnTo>
                  <a:lnTo>
                    <a:pt x="282" y="476"/>
                  </a:lnTo>
                  <a:lnTo>
                    <a:pt x="280" y="478"/>
                  </a:lnTo>
                  <a:lnTo>
                    <a:pt x="280" y="480"/>
                  </a:lnTo>
                  <a:lnTo>
                    <a:pt x="280" y="482"/>
                  </a:lnTo>
                  <a:lnTo>
                    <a:pt x="282" y="488"/>
                  </a:lnTo>
                  <a:lnTo>
                    <a:pt x="282" y="492"/>
                  </a:lnTo>
                  <a:lnTo>
                    <a:pt x="282" y="494"/>
                  </a:lnTo>
                  <a:lnTo>
                    <a:pt x="284" y="494"/>
                  </a:lnTo>
                  <a:lnTo>
                    <a:pt x="282" y="494"/>
                  </a:lnTo>
                  <a:lnTo>
                    <a:pt x="284" y="494"/>
                  </a:lnTo>
                  <a:lnTo>
                    <a:pt x="282" y="494"/>
                  </a:lnTo>
                  <a:lnTo>
                    <a:pt x="282" y="496"/>
                  </a:lnTo>
                  <a:lnTo>
                    <a:pt x="284" y="496"/>
                  </a:lnTo>
                  <a:lnTo>
                    <a:pt x="282" y="494"/>
                  </a:lnTo>
                  <a:lnTo>
                    <a:pt x="282" y="496"/>
                  </a:lnTo>
                  <a:lnTo>
                    <a:pt x="284" y="496"/>
                  </a:lnTo>
                  <a:lnTo>
                    <a:pt x="282" y="494"/>
                  </a:lnTo>
                  <a:lnTo>
                    <a:pt x="284" y="496"/>
                  </a:lnTo>
                  <a:lnTo>
                    <a:pt x="282" y="494"/>
                  </a:lnTo>
                  <a:lnTo>
                    <a:pt x="284" y="496"/>
                  </a:lnTo>
                  <a:lnTo>
                    <a:pt x="282" y="494"/>
                  </a:lnTo>
                  <a:lnTo>
                    <a:pt x="282" y="496"/>
                  </a:lnTo>
                  <a:lnTo>
                    <a:pt x="280" y="498"/>
                  </a:lnTo>
                  <a:lnTo>
                    <a:pt x="278" y="498"/>
                  </a:lnTo>
                  <a:lnTo>
                    <a:pt x="274" y="494"/>
                  </a:lnTo>
                  <a:lnTo>
                    <a:pt x="270" y="486"/>
                  </a:lnTo>
                  <a:lnTo>
                    <a:pt x="264" y="478"/>
                  </a:lnTo>
                  <a:lnTo>
                    <a:pt x="262" y="480"/>
                  </a:lnTo>
                  <a:lnTo>
                    <a:pt x="264" y="480"/>
                  </a:lnTo>
                  <a:lnTo>
                    <a:pt x="264" y="470"/>
                  </a:lnTo>
                  <a:lnTo>
                    <a:pt x="264" y="468"/>
                  </a:lnTo>
                  <a:lnTo>
                    <a:pt x="264" y="466"/>
                  </a:lnTo>
                  <a:lnTo>
                    <a:pt x="262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58" y="470"/>
                  </a:lnTo>
                  <a:lnTo>
                    <a:pt x="256" y="472"/>
                  </a:lnTo>
                  <a:lnTo>
                    <a:pt x="252" y="474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0" y="486"/>
                  </a:lnTo>
                  <a:lnTo>
                    <a:pt x="248" y="492"/>
                  </a:lnTo>
                  <a:lnTo>
                    <a:pt x="248" y="494"/>
                  </a:lnTo>
                  <a:lnTo>
                    <a:pt x="250" y="494"/>
                  </a:lnTo>
                  <a:lnTo>
                    <a:pt x="248" y="498"/>
                  </a:lnTo>
                  <a:lnTo>
                    <a:pt x="250" y="498"/>
                  </a:lnTo>
                  <a:lnTo>
                    <a:pt x="248" y="498"/>
                  </a:lnTo>
                  <a:lnTo>
                    <a:pt x="250" y="498"/>
                  </a:lnTo>
                  <a:lnTo>
                    <a:pt x="248" y="498"/>
                  </a:lnTo>
                  <a:lnTo>
                    <a:pt x="250" y="498"/>
                  </a:lnTo>
                  <a:lnTo>
                    <a:pt x="248" y="498"/>
                  </a:lnTo>
                  <a:lnTo>
                    <a:pt x="250" y="498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2" y="502"/>
                  </a:lnTo>
                  <a:lnTo>
                    <a:pt x="240" y="504"/>
                  </a:lnTo>
                  <a:lnTo>
                    <a:pt x="240" y="506"/>
                  </a:lnTo>
                  <a:lnTo>
                    <a:pt x="240" y="508"/>
                  </a:lnTo>
                  <a:lnTo>
                    <a:pt x="242" y="508"/>
                  </a:lnTo>
                  <a:lnTo>
                    <a:pt x="242" y="506"/>
                  </a:lnTo>
                  <a:lnTo>
                    <a:pt x="242" y="508"/>
                  </a:lnTo>
                  <a:lnTo>
                    <a:pt x="242" y="506"/>
                  </a:lnTo>
                  <a:lnTo>
                    <a:pt x="242" y="508"/>
                  </a:lnTo>
                  <a:lnTo>
                    <a:pt x="242" y="514"/>
                  </a:lnTo>
                  <a:lnTo>
                    <a:pt x="246" y="516"/>
                  </a:lnTo>
                  <a:lnTo>
                    <a:pt x="252" y="524"/>
                  </a:lnTo>
                  <a:lnTo>
                    <a:pt x="256" y="528"/>
                  </a:lnTo>
                  <a:lnTo>
                    <a:pt x="262" y="532"/>
                  </a:lnTo>
                  <a:lnTo>
                    <a:pt x="266" y="536"/>
                  </a:lnTo>
                  <a:lnTo>
                    <a:pt x="270" y="540"/>
                  </a:lnTo>
                  <a:lnTo>
                    <a:pt x="272" y="544"/>
                  </a:lnTo>
                  <a:lnTo>
                    <a:pt x="276" y="548"/>
                  </a:lnTo>
                  <a:lnTo>
                    <a:pt x="280" y="550"/>
                  </a:lnTo>
                  <a:lnTo>
                    <a:pt x="284" y="554"/>
                  </a:lnTo>
                  <a:lnTo>
                    <a:pt x="288" y="560"/>
                  </a:lnTo>
                  <a:lnTo>
                    <a:pt x="292" y="562"/>
                  </a:lnTo>
                  <a:lnTo>
                    <a:pt x="292" y="564"/>
                  </a:lnTo>
                  <a:lnTo>
                    <a:pt x="290" y="568"/>
                  </a:lnTo>
                  <a:lnTo>
                    <a:pt x="290" y="570"/>
                  </a:lnTo>
                  <a:lnTo>
                    <a:pt x="288" y="582"/>
                  </a:lnTo>
                  <a:lnTo>
                    <a:pt x="286" y="582"/>
                  </a:lnTo>
                  <a:lnTo>
                    <a:pt x="288" y="584"/>
                  </a:lnTo>
                  <a:lnTo>
                    <a:pt x="290" y="586"/>
                  </a:lnTo>
                  <a:lnTo>
                    <a:pt x="290" y="584"/>
                  </a:lnTo>
                  <a:lnTo>
                    <a:pt x="292" y="578"/>
                  </a:lnTo>
                  <a:lnTo>
                    <a:pt x="290" y="572"/>
                  </a:lnTo>
                  <a:lnTo>
                    <a:pt x="290" y="570"/>
                  </a:lnTo>
                  <a:lnTo>
                    <a:pt x="282" y="564"/>
                  </a:lnTo>
                  <a:lnTo>
                    <a:pt x="274" y="566"/>
                  </a:lnTo>
                  <a:lnTo>
                    <a:pt x="268" y="566"/>
                  </a:lnTo>
                  <a:lnTo>
                    <a:pt x="268" y="562"/>
                  </a:lnTo>
                  <a:lnTo>
                    <a:pt x="266" y="558"/>
                  </a:lnTo>
                  <a:lnTo>
                    <a:pt x="266" y="556"/>
                  </a:lnTo>
                  <a:lnTo>
                    <a:pt x="264" y="554"/>
                  </a:lnTo>
                  <a:lnTo>
                    <a:pt x="258" y="552"/>
                  </a:lnTo>
                  <a:lnTo>
                    <a:pt x="250" y="552"/>
                  </a:lnTo>
                  <a:lnTo>
                    <a:pt x="244" y="554"/>
                  </a:lnTo>
                  <a:lnTo>
                    <a:pt x="238" y="554"/>
                  </a:lnTo>
                  <a:lnTo>
                    <a:pt x="224" y="554"/>
                  </a:lnTo>
                  <a:lnTo>
                    <a:pt x="220" y="556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212" y="562"/>
                  </a:lnTo>
                  <a:lnTo>
                    <a:pt x="212" y="566"/>
                  </a:lnTo>
                  <a:lnTo>
                    <a:pt x="212" y="568"/>
                  </a:lnTo>
                  <a:lnTo>
                    <a:pt x="220" y="568"/>
                  </a:lnTo>
                  <a:lnTo>
                    <a:pt x="220" y="566"/>
                  </a:lnTo>
                  <a:lnTo>
                    <a:pt x="218" y="566"/>
                  </a:lnTo>
                  <a:lnTo>
                    <a:pt x="218" y="568"/>
                  </a:lnTo>
                  <a:lnTo>
                    <a:pt x="218" y="572"/>
                  </a:lnTo>
                  <a:lnTo>
                    <a:pt x="216" y="572"/>
                  </a:lnTo>
                  <a:lnTo>
                    <a:pt x="214" y="576"/>
                  </a:lnTo>
                  <a:lnTo>
                    <a:pt x="212" y="578"/>
                  </a:lnTo>
                  <a:lnTo>
                    <a:pt x="214" y="578"/>
                  </a:lnTo>
                  <a:lnTo>
                    <a:pt x="214" y="576"/>
                  </a:lnTo>
                  <a:lnTo>
                    <a:pt x="206" y="578"/>
                  </a:lnTo>
                  <a:lnTo>
                    <a:pt x="202" y="582"/>
                  </a:lnTo>
                  <a:lnTo>
                    <a:pt x="192" y="586"/>
                  </a:lnTo>
                  <a:lnTo>
                    <a:pt x="190" y="588"/>
                  </a:lnTo>
                  <a:lnTo>
                    <a:pt x="186" y="592"/>
                  </a:lnTo>
                  <a:lnTo>
                    <a:pt x="184" y="596"/>
                  </a:lnTo>
                  <a:lnTo>
                    <a:pt x="182" y="596"/>
                  </a:lnTo>
                  <a:lnTo>
                    <a:pt x="182" y="598"/>
                  </a:lnTo>
                  <a:lnTo>
                    <a:pt x="180" y="596"/>
                  </a:lnTo>
                  <a:lnTo>
                    <a:pt x="176" y="596"/>
                  </a:lnTo>
                  <a:lnTo>
                    <a:pt x="174" y="596"/>
                  </a:lnTo>
                  <a:lnTo>
                    <a:pt x="176" y="598"/>
                  </a:lnTo>
                  <a:lnTo>
                    <a:pt x="178" y="596"/>
                  </a:lnTo>
                  <a:lnTo>
                    <a:pt x="176" y="596"/>
                  </a:lnTo>
                  <a:lnTo>
                    <a:pt x="176" y="590"/>
                  </a:lnTo>
                  <a:lnTo>
                    <a:pt x="172" y="582"/>
                  </a:lnTo>
                  <a:lnTo>
                    <a:pt x="172" y="570"/>
                  </a:lnTo>
                  <a:lnTo>
                    <a:pt x="170" y="568"/>
                  </a:lnTo>
                  <a:lnTo>
                    <a:pt x="168" y="564"/>
                  </a:lnTo>
                  <a:lnTo>
                    <a:pt x="164" y="558"/>
                  </a:lnTo>
                  <a:lnTo>
                    <a:pt x="160" y="556"/>
                  </a:lnTo>
                  <a:lnTo>
                    <a:pt x="156" y="556"/>
                  </a:lnTo>
                  <a:lnTo>
                    <a:pt x="150" y="556"/>
                  </a:lnTo>
                  <a:lnTo>
                    <a:pt x="150" y="554"/>
                  </a:lnTo>
                  <a:lnTo>
                    <a:pt x="148" y="556"/>
                  </a:lnTo>
                  <a:lnTo>
                    <a:pt x="150" y="556"/>
                  </a:lnTo>
                  <a:lnTo>
                    <a:pt x="150" y="554"/>
                  </a:lnTo>
                  <a:lnTo>
                    <a:pt x="148" y="556"/>
                  </a:lnTo>
                  <a:lnTo>
                    <a:pt x="150" y="556"/>
                  </a:lnTo>
                  <a:lnTo>
                    <a:pt x="148" y="556"/>
                  </a:lnTo>
                  <a:lnTo>
                    <a:pt x="150" y="556"/>
                  </a:lnTo>
                  <a:lnTo>
                    <a:pt x="150" y="552"/>
                  </a:lnTo>
                  <a:lnTo>
                    <a:pt x="150" y="550"/>
                  </a:lnTo>
                  <a:lnTo>
                    <a:pt x="148" y="550"/>
                  </a:lnTo>
                  <a:lnTo>
                    <a:pt x="134" y="544"/>
                  </a:lnTo>
                  <a:lnTo>
                    <a:pt x="132" y="544"/>
                  </a:lnTo>
                  <a:lnTo>
                    <a:pt x="130" y="544"/>
                  </a:lnTo>
                  <a:lnTo>
                    <a:pt x="130" y="546"/>
                  </a:lnTo>
                  <a:lnTo>
                    <a:pt x="132" y="546"/>
                  </a:lnTo>
                  <a:lnTo>
                    <a:pt x="130" y="540"/>
                  </a:lnTo>
                  <a:lnTo>
                    <a:pt x="126" y="534"/>
                  </a:lnTo>
                  <a:lnTo>
                    <a:pt x="124" y="532"/>
                  </a:lnTo>
                  <a:lnTo>
                    <a:pt x="122" y="528"/>
                  </a:lnTo>
                  <a:lnTo>
                    <a:pt x="120" y="526"/>
                  </a:lnTo>
                  <a:lnTo>
                    <a:pt x="116" y="522"/>
                  </a:lnTo>
                  <a:lnTo>
                    <a:pt x="114" y="518"/>
                  </a:lnTo>
                  <a:lnTo>
                    <a:pt x="112" y="516"/>
                  </a:lnTo>
                  <a:lnTo>
                    <a:pt x="110" y="516"/>
                  </a:lnTo>
                  <a:lnTo>
                    <a:pt x="104" y="514"/>
                  </a:lnTo>
                  <a:lnTo>
                    <a:pt x="100" y="514"/>
                  </a:lnTo>
                  <a:lnTo>
                    <a:pt x="98" y="514"/>
                  </a:lnTo>
                  <a:lnTo>
                    <a:pt x="94" y="516"/>
                  </a:lnTo>
                  <a:lnTo>
                    <a:pt x="88" y="520"/>
                  </a:lnTo>
                  <a:lnTo>
                    <a:pt x="86" y="522"/>
                  </a:lnTo>
                  <a:lnTo>
                    <a:pt x="86" y="524"/>
                  </a:lnTo>
                  <a:lnTo>
                    <a:pt x="86" y="526"/>
                  </a:lnTo>
                  <a:lnTo>
                    <a:pt x="84" y="526"/>
                  </a:lnTo>
                  <a:lnTo>
                    <a:pt x="80" y="528"/>
                  </a:lnTo>
                  <a:lnTo>
                    <a:pt x="78" y="528"/>
                  </a:lnTo>
                  <a:lnTo>
                    <a:pt x="74" y="532"/>
                  </a:lnTo>
                  <a:lnTo>
                    <a:pt x="72" y="534"/>
                  </a:lnTo>
                  <a:lnTo>
                    <a:pt x="72" y="536"/>
                  </a:lnTo>
                  <a:lnTo>
                    <a:pt x="72" y="538"/>
                  </a:lnTo>
                  <a:lnTo>
                    <a:pt x="74" y="536"/>
                  </a:lnTo>
                  <a:lnTo>
                    <a:pt x="72" y="534"/>
                  </a:lnTo>
                  <a:lnTo>
                    <a:pt x="70" y="536"/>
                  </a:lnTo>
                  <a:lnTo>
                    <a:pt x="68" y="538"/>
                  </a:lnTo>
                  <a:lnTo>
                    <a:pt x="66" y="540"/>
                  </a:lnTo>
                  <a:lnTo>
                    <a:pt x="66" y="542"/>
                  </a:lnTo>
                  <a:lnTo>
                    <a:pt x="64" y="544"/>
                  </a:lnTo>
                  <a:lnTo>
                    <a:pt x="64" y="548"/>
                  </a:lnTo>
                  <a:lnTo>
                    <a:pt x="62" y="550"/>
                  </a:lnTo>
                  <a:lnTo>
                    <a:pt x="60" y="552"/>
                  </a:lnTo>
                  <a:lnTo>
                    <a:pt x="58" y="554"/>
                  </a:lnTo>
                  <a:lnTo>
                    <a:pt x="58" y="564"/>
                  </a:lnTo>
                  <a:lnTo>
                    <a:pt x="58" y="568"/>
                  </a:lnTo>
                  <a:lnTo>
                    <a:pt x="60" y="568"/>
                  </a:lnTo>
                  <a:lnTo>
                    <a:pt x="58" y="568"/>
                  </a:lnTo>
                  <a:lnTo>
                    <a:pt x="58" y="570"/>
                  </a:lnTo>
                  <a:lnTo>
                    <a:pt x="60" y="570"/>
                  </a:lnTo>
                  <a:lnTo>
                    <a:pt x="60" y="568"/>
                  </a:lnTo>
                  <a:lnTo>
                    <a:pt x="58" y="568"/>
                  </a:lnTo>
                  <a:lnTo>
                    <a:pt x="60" y="568"/>
                  </a:lnTo>
                  <a:lnTo>
                    <a:pt x="52" y="562"/>
                  </a:lnTo>
                  <a:lnTo>
                    <a:pt x="48" y="562"/>
                  </a:lnTo>
                  <a:lnTo>
                    <a:pt x="48" y="560"/>
                  </a:lnTo>
                  <a:lnTo>
                    <a:pt x="48" y="558"/>
                  </a:lnTo>
                  <a:lnTo>
                    <a:pt x="48" y="556"/>
                  </a:lnTo>
                  <a:lnTo>
                    <a:pt x="46" y="554"/>
                  </a:lnTo>
                  <a:lnTo>
                    <a:pt x="38" y="550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8" y="546"/>
                  </a:lnTo>
                  <a:lnTo>
                    <a:pt x="6" y="546"/>
                  </a:lnTo>
                  <a:lnTo>
                    <a:pt x="4" y="548"/>
                  </a:lnTo>
                  <a:lnTo>
                    <a:pt x="6" y="550"/>
                  </a:lnTo>
                  <a:lnTo>
                    <a:pt x="26" y="528"/>
                  </a:lnTo>
                  <a:lnTo>
                    <a:pt x="64" y="478"/>
                  </a:lnTo>
                  <a:lnTo>
                    <a:pt x="76" y="462"/>
                  </a:lnTo>
                  <a:lnTo>
                    <a:pt x="90" y="432"/>
                  </a:lnTo>
                  <a:lnTo>
                    <a:pt x="90" y="396"/>
                  </a:lnTo>
                  <a:lnTo>
                    <a:pt x="84" y="404"/>
                  </a:lnTo>
                  <a:lnTo>
                    <a:pt x="76" y="392"/>
                  </a:lnTo>
                  <a:lnTo>
                    <a:pt x="76" y="382"/>
                  </a:lnTo>
                  <a:lnTo>
                    <a:pt x="76" y="380"/>
                  </a:lnTo>
                  <a:lnTo>
                    <a:pt x="50" y="360"/>
                  </a:lnTo>
                  <a:lnTo>
                    <a:pt x="46" y="352"/>
                  </a:lnTo>
                  <a:lnTo>
                    <a:pt x="40" y="338"/>
                  </a:lnTo>
                  <a:lnTo>
                    <a:pt x="46" y="328"/>
                  </a:lnTo>
                  <a:lnTo>
                    <a:pt x="50" y="318"/>
                  </a:lnTo>
                  <a:lnTo>
                    <a:pt x="56" y="302"/>
                  </a:lnTo>
                  <a:lnTo>
                    <a:pt x="56" y="286"/>
                  </a:lnTo>
                  <a:lnTo>
                    <a:pt x="40" y="276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30" y="230"/>
                  </a:lnTo>
                  <a:lnTo>
                    <a:pt x="20" y="230"/>
                  </a:lnTo>
                  <a:lnTo>
                    <a:pt x="20" y="218"/>
                  </a:lnTo>
                  <a:lnTo>
                    <a:pt x="26" y="208"/>
                  </a:lnTo>
                  <a:lnTo>
                    <a:pt x="26" y="192"/>
                  </a:lnTo>
                  <a:lnTo>
                    <a:pt x="20" y="188"/>
                  </a:lnTo>
                  <a:lnTo>
                    <a:pt x="26" y="172"/>
                  </a:lnTo>
                  <a:lnTo>
                    <a:pt x="26" y="158"/>
                  </a:lnTo>
                  <a:lnTo>
                    <a:pt x="36" y="148"/>
                  </a:lnTo>
                  <a:lnTo>
                    <a:pt x="36" y="122"/>
                  </a:lnTo>
                  <a:lnTo>
                    <a:pt x="28" y="102"/>
                  </a:lnTo>
                  <a:lnTo>
                    <a:pt x="26" y="98"/>
                  </a:lnTo>
                  <a:lnTo>
                    <a:pt x="16" y="78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2" y="38"/>
                  </a:lnTo>
                  <a:lnTo>
                    <a:pt x="36" y="36"/>
                  </a:lnTo>
                  <a:lnTo>
                    <a:pt x="48" y="42"/>
                  </a:lnTo>
                  <a:lnTo>
                    <a:pt x="54" y="40"/>
                  </a:lnTo>
                  <a:lnTo>
                    <a:pt x="62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8" y="32"/>
                  </a:lnTo>
                  <a:lnTo>
                    <a:pt x="90" y="28"/>
                  </a:lnTo>
                  <a:lnTo>
                    <a:pt x="92" y="24"/>
                  </a:lnTo>
                  <a:lnTo>
                    <a:pt x="98" y="24"/>
                  </a:lnTo>
                  <a:lnTo>
                    <a:pt x="100" y="24"/>
                  </a:lnTo>
                  <a:lnTo>
                    <a:pt x="106" y="22"/>
                  </a:lnTo>
                  <a:lnTo>
                    <a:pt x="110" y="14"/>
                  </a:lnTo>
                  <a:lnTo>
                    <a:pt x="112" y="10"/>
                  </a:lnTo>
                  <a:lnTo>
                    <a:pt x="114" y="6"/>
                  </a:lnTo>
                  <a:lnTo>
                    <a:pt x="122" y="10"/>
                  </a:lnTo>
                  <a:lnTo>
                    <a:pt x="126" y="20"/>
                  </a:lnTo>
                  <a:lnTo>
                    <a:pt x="132" y="30"/>
                  </a:lnTo>
                  <a:lnTo>
                    <a:pt x="140" y="38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62" y="70"/>
                  </a:lnTo>
                  <a:lnTo>
                    <a:pt x="176" y="70"/>
                  </a:lnTo>
                  <a:lnTo>
                    <a:pt x="176" y="84"/>
                  </a:lnTo>
                  <a:lnTo>
                    <a:pt x="186" y="90"/>
                  </a:lnTo>
                  <a:lnTo>
                    <a:pt x="196" y="94"/>
                  </a:lnTo>
                  <a:lnTo>
                    <a:pt x="202" y="104"/>
                  </a:lnTo>
                  <a:lnTo>
                    <a:pt x="212" y="104"/>
                  </a:lnTo>
                  <a:lnTo>
                    <a:pt x="216" y="110"/>
                  </a:lnTo>
                  <a:lnTo>
                    <a:pt x="220" y="124"/>
                  </a:lnTo>
                  <a:lnTo>
                    <a:pt x="226" y="128"/>
                  </a:lnTo>
                  <a:lnTo>
                    <a:pt x="226" y="158"/>
                  </a:lnTo>
                  <a:lnTo>
                    <a:pt x="222" y="172"/>
                  </a:lnTo>
                  <a:lnTo>
                    <a:pt x="210" y="176"/>
                  </a:lnTo>
                  <a:lnTo>
                    <a:pt x="210" y="18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20" y="224"/>
                  </a:lnTo>
                  <a:lnTo>
                    <a:pt x="224" y="226"/>
                  </a:lnTo>
                  <a:lnTo>
                    <a:pt x="230" y="228"/>
                  </a:lnTo>
                  <a:lnTo>
                    <a:pt x="230" y="256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0" y="272"/>
                  </a:lnTo>
                  <a:lnTo>
                    <a:pt x="224" y="274"/>
                  </a:lnTo>
                  <a:lnTo>
                    <a:pt x="232" y="266"/>
                  </a:lnTo>
                  <a:lnTo>
                    <a:pt x="236" y="274"/>
                  </a:lnTo>
                  <a:lnTo>
                    <a:pt x="252" y="290"/>
                  </a:lnTo>
                  <a:lnTo>
                    <a:pt x="258" y="284"/>
                  </a:lnTo>
                  <a:lnTo>
                    <a:pt x="262" y="280"/>
                  </a:lnTo>
                  <a:lnTo>
                    <a:pt x="272" y="284"/>
                  </a:lnTo>
                  <a:lnTo>
                    <a:pt x="276" y="294"/>
                  </a:lnTo>
                  <a:lnTo>
                    <a:pt x="280" y="298"/>
                  </a:lnTo>
                  <a:lnTo>
                    <a:pt x="286" y="308"/>
                  </a:lnTo>
                  <a:lnTo>
                    <a:pt x="292" y="314"/>
                  </a:lnTo>
                  <a:lnTo>
                    <a:pt x="302" y="314"/>
                  </a:lnTo>
                  <a:lnTo>
                    <a:pt x="326" y="330"/>
                  </a:lnTo>
                  <a:lnTo>
                    <a:pt x="328" y="330"/>
                  </a:lnTo>
                  <a:lnTo>
                    <a:pt x="328" y="328"/>
                  </a:lnTo>
                  <a:lnTo>
                    <a:pt x="326" y="326"/>
                  </a:lnTo>
                  <a:lnTo>
                    <a:pt x="322" y="332"/>
                  </a:lnTo>
                  <a:lnTo>
                    <a:pt x="324" y="332"/>
                  </a:lnTo>
                  <a:lnTo>
                    <a:pt x="322" y="330"/>
                  </a:lnTo>
                  <a:lnTo>
                    <a:pt x="318" y="334"/>
                  </a:lnTo>
                  <a:lnTo>
                    <a:pt x="308" y="342"/>
                  </a:lnTo>
                  <a:lnTo>
                    <a:pt x="306" y="344"/>
                  </a:lnTo>
                  <a:lnTo>
                    <a:pt x="304" y="344"/>
                  </a:lnTo>
                  <a:lnTo>
                    <a:pt x="306" y="344"/>
                  </a:lnTo>
                  <a:lnTo>
                    <a:pt x="304" y="344"/>
                  </a:lnTo>
                  <a:lnTo>
                    <a:pt x="306" y="344"/>
                  </a:lnTo>
                  <a:lnTo>
                    <a:pt x="306" y="346"/>
                  </a:lnTo>
                  <a:lnTo>
                    <a:pt x="306" y="344"/>
                  </a:lnTo>
                  <a:lnTo>
                    <a:pt x="306" y="346"/>
                  </a:lnTo>
                  <a:lnTo>
                    <a:pt x="306" y="344"/>
                  </a:lnTo>
                  <a:lnTo>
                    <a:pt x="306" y="346"/>
                  </a:lnTo>
                  <a:lnTo>
                    <a:pt x="306" y="344"/>
                  </a:lnTo>
                  <a:lnTo>
                    <a:pt x="306" y="346"/>
                  </a:lnTo>
                  <a:lnTo>
                    <a:pt x="306" y="344"/>
                  </a:lnTo>
                  <a:lnTo>
                    <a:pt x="304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296" y="350"/>
                  </a:lnTo>
                  <a:lnTo>
                    <a:pt x="296" y="352"/>
                  </a:lnTo>
                  <a:lnTo>
                    <a:pt x="302" y="356"/>
                  </a:lnTo>
                  <a:lnTo>
                    <a:pt x="308" y="368"/>
                  </a:lnTo>
                  <a:lnTo>
                    <a:pt x="314" y="384"/>
                  </a:lnTo>
                  <a:lnTo>
                    <a:pt x="316" y="390"/>
                  </a:lnTo>
                  <a:lnTo>
                    <a:pt x="316" y="392"/>
                  </a:lnTo>
                  <a:lnTo>
                    <a:pt x="318" y="392"/>
                  </a:lnTo>
                  <a:lnTo>
                    <a:pt x="316" y="392"/>
                  </a:lnTo>
                  <a:lnTo>
                    <a:pt x="318" y="392"/>
                  </a:lnTo>
                  <a:lnTo>
                    <a:pt x="316" y="392"/>
                  </a:lnTo>
                  <a:lnTo>
                    <a:pt x="318" y="392"/>
                  </a:lnTo>
                  <a:lnTo>
                    <a:pt x="316" y="390"/>
                  </a:lnTo>
                  <a:lnTo>
                    <a:pt x="316" y="392"/>
                  </a:lnTo>
                  <a:lnTo>
                    <a:pt x="318" y="392"/>
                  </a:lnTo>
                  <a:lnTo>
                    <a:pt x="316" y="390"/>
                  </a:lnTo>
                  <a:lnTo>
                    <a:pt x="318" y="392"/>
                  </a:lnTo>
                  <a:lnTo>
                    <a:pt x="316" y="390"/>
                  </a:lnTo>
                  <a:lnTo>
                    <a:pt x="318" y="392"/>
                  </a:lnTo>
                  <a:lnTo>
                    <a:pt x="316" y="390"/>
                  </a:lnTo>
                  <a:lnTo>
                    <a:pt x="318" y="392"/>
                  </a:lnTo>
                  <a:lnTo>
                    <a:pt x="318" y="390"/>
                  </a:lnTo>
                  <a:lnTo>
                    <a:pt x="316" y="390"/>
                  </a:lnTo>
                  <a:lnTo>
                    <a:pt x="318" y="392"/>
                  </a:lnTo>
                  <a:lnTo>
                    <a:pt x="318" y="390"/>
                  </a:lnTo>
                  <a:lnTo>
                    <a:pt x="318" y="392"/>
                  </a:lnTo>
                  <a:lnTo>
                    <a:pt x="320" y="390"/>
                  </a:lnTo>
                  <a:lnTo>
                    <a:pt x="318" y="390"/>
                  </a:lnTo>
                  <a:lnTo>
                    <a:pt x="318" y="392"/>
                  </a:lnTo>
                  <a:lnTo>
                    <a:pt x="320" y="390"/>
                  </a:lnTo>
                  <a:lnTo>
                    <a:pt x="318" y="392"/>
                  </a:lnTo>
                  <a:lnTo>
                    <a:pt x="320" y="390"/>
                  </a:lnTo>
                  <a:lnTo>
                    <a:pt x="318" y="392"/>
                  </a:lnTo>
                  <a:lnTo>
                    <a:pt x="320" y="390"/>
                  </a:lnTo>
                  <a:lnTo>
                    <a:pt x="318" y="388"/>
                  </a:lnTo>
                  <a:lnTo>
                    <a:pt x="318" y="386"/>
                  </a:lnTo>
                  <a:lnTo>
                    <a:pt x="316" y="384"/>
                  </a:lnTo>
                  <a:lnTo>
                    <a:pt x="314" y="386"/>
                  </a:lnTo>
                  <a:lnTo>
                    <a:pt x="314" y="390"/>
                  </a:lnTo>
                  <a:lnTo>
                    <a:pt x="314" y="396"/>
                  </a:lnTo>
                  <a:lnTo>
                    <a:pt x="314" y="398"/>
                  </a:lnTo>
                  <a:lnTo>
                    <a:pt x="314" y="402"/>
                  </a:lnTo>
                  <a:lnTo>
                    <a:pt x="316" y="404"/>
                  </a:lnTo>
                  <a:lnTo>
                    <a:pt x="320" y="412"/>
                  </a:lnTo>
                  <a:lnTo>
                    <a:pt x="326" y="418"/>
                  </a:lnTo>
                  <a:lnTo>
                    <a:pt x="328" y="420"/>
                  </a:lnTo>
                  <a:lnTo>
                    <a:pt x="332" y="422"/>
                  </a:lnTo>
                  <a:lnTo>
                    <a:pt x="344" y="428"/>
                  </a:lnTo>
                  <a:lnTo>
                    <a:pt x="354" y="432"/>
                  </a:lnTo>
                  <a:lnTo>
                    <a:pt x="356" y="430"/>
                  </a:lnTo>
                  <a:lnTo>
                    <a:pt x="356" y="428"/>
                  </a:lnTo>
                  <a:lnTo>
                    <a:pt x="358" y="428"/>
                  </a:lnTo>
                  <a:lnTo>
                    <a:pt x="356" y="428"/>
                  </a:lnTo>
                  <a:lnTo>
                    <a:pt x="356" y="430"/>
                  </a:lnTo>
                  <a:lnTo>
                    <a:pt x="358" y="428"/>
                  </a:lnTo>
                  <a:lnTo>
                    <a:pt x="356" y="428"/>
                  </a:lnTo>
                  <a:lnTo>
                    <a:pt x="356" y="430"/>
                  </a:lnTo>
                  <a:lnTo>
                    <a:pt x="356" y="428"/>
                  </a:lnTo>
                  <a:lnTo>
                    <a:pt x="356" y="430"/>
                  </a:lnTo>
                  <a:lnTo>
                    <a:pt x="356" y="428"/>
                  </a:lnTo>
                  <a:lnTo>
                    <a:pt x="356" y="430"/>
                  </a:lnTo>
                  <a:lnTo>
                    <a:pt x="360" y="432"/>
                  </a:lnTo>
                  <a:lnTo>
                    <a:pt x="362" y="434"/>
                  </a:lnTo>
                  <a:lnTo>
                    <a:pt x="366" y="438"/>
                  </a:lnTo>
                  <a:lnTo>
                    <a:pt x="370" y="442"/>
                  </a:lnTo>
                  <a:lnTo>
                    <a:pt x="370" y="446"/>
                  </a:lnTo>
                  <a:lnTo>
                    <a:pt x="370" y="448"/>
                  </a:lnTo>
                  <a:lnTo>
                    <a:pt x="368" y="452"/>
                  </a:lnTo>
                  <a:lnTo>
                    <a:pt x="368" y="458"/>
                  </a:lnTo>
                  <a:lnTo>
                    <a:pt x="368" y="460"/>
                  </a:lnTo>
                  <a:lnTo>
                    <a:pt x="368" y="468"/>
                  </a:lnTo>
                  <a:lnTo>
                    <a:pt x="370" y="472"/>
                  </a:lnTo>
                  <a:lnTo>
                    <a:pt x="374" y="474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78" y="480"/>
                  </a:lnTo>
                  <a:lnTo>
                    <a:pt x="384" y="492"/>
                  </a:lnTo>
                  <a:lnTo>
                    <a:pt x="386" y="49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" name="Freeform 314"/>
            <p:cNvSpPr>
              <a:spLocks/>
            </p:cNvSpPr>
            <p:nvPr/>
          </p:nvSpPr>
          <p:spPr bwMode="auto">
            <a:xfrm>
              <a:off x="934" y="2616"/>
              <a:ext cx="538" cy="428"/>
            </a:xfrm>
            <a:custGeom>
              <a:avLst/>
              <a:gdLst>
                <a:gd name="T0" fmla="*/ 528 w 538"/>
                <a:gd name="T1" fmla="*/ 294 h 428"/>
                <a:gd name="T2" fmla="*/ 508 w 538"/>
                <a:gd name="T3" fmla="*/ 248 h 428"/>
                <a:gd name="T4" fmla="*/ 498 w 538"/>
                <a:gd name="T5" fmla="*/ 238 h 428"/>
                <a:gd name="T6" fmla="*/ 478 w 538"/>
                <a:gd name="T7" fmla="*/ 214 h 428"/>
                <a:gd name="T8" fmla="*/ 468 w 538"/>
                <a:gd name="T9" fmla="*/ 218 h 428"/>
                <a:gd name="T10" fmla="*/ 442 w 538"/>
                <a:gd name="T11" fmla="*/ 208 h 428"/>
                <a:gd name="T12" fmla="*/ 428 w 538"/>
                <a:gd name="T13" fmla="*/ 184 h 428"/>
                <a:gd name="T14" fmla="*/ 414 w 538"/>
                <a:gd name="T15" fmla="*/ 184 h 428"/>
                <a:gd name="T16" fmla="*/ 384 w 538"/>
                <a:gd name="T17" fmla="*/ 144 h 428"/>
                <a:gd name="T18" fmla="*/ 344 w 538"/>
                <a:gd name="T19" fmla="*/ 114 h 428"/>
                <a:gd name="T20" fmla="*/ 308 w 538"/>
                <a:gd name="T21" fmla="*/ 90 h 428"/>
                <a:gd name="T22" fmla="*/ 278 w 538"/>
                <a:gd name="T23" fmla="*/ 90 h 428"/>
                <a:gd name="T24" fmla="*/ 228 w 538"/>
                <a:gd name="T25" fmla="*/ 70 h 428"/>
                <a:gd name="T26" fmla="*/ 204 w 538"/>
                <a:gd name="T27" fmla="*/ 84 h 428"/>
                <a:gd name="T28" fmla="*/ 198 w 538"/>
                <a:gd name="T29" fmla="*/ 60 h 428"/>
                <a:gd name="T30" fmla="*/ 178 w 538"/>
                <a:gd name="T31" fmla="*/ 64 h 428"/>
                <a:gd name="T32" fmla="*/ 164 w 538"/>
                <a:gd name="T33" fmla="*/ 60 h 428"/>
                <a:gd name="T34" fmla="*/ 150 w 538"/>
                <a:gd name="T35" fmla="*/ 44 h 428"/>
                <a:gd name="T36" fmla="*/ 160 w 538"/>
                <a:gd name="T37" fmla="*/ 34 h 428"/>
                <a:gd name="T38" fmla="*/ 184 w 538"/>
                <a:gd name="T39" fmla="*/ 40 h 428"/>
                <a:gd name="T40" fmla="*/ 178 w 538"/>
                <a:gd name="T41" fmla="*/ 14 h 428"/>
                <a:gd name="T42" fmla="*/ 164 w 538"/>
                <a:gd name="T43" fmla="*/ 10 h 428"/>
                <a:gd name="T44" fmla="*/ 150 w 538"/>
                <a:gd name="T45" fmla="*/ 4 h 428"/>
                <a:gd name="T46" fmla="*/ 134 w 538"/>
                <a:gd name="T47" fmla="*/ 34 h 428"/>
                <a:gd name="T48" fmla="*/ 104 w 538"/>
                <a:gd name="T49" fmla="*/ 14 h 428"/>
                <a:gd name="T50" fmla="*/ 104 w 538"/>
                <a:gd name="T51" fmla="*/ 30 h 428"/>
                <a:gd name="T52" fmla="*/ 90 w 538"/>
                <a:gd name="T53" fmla="*/ 44 h 428"/>
                <a:gd name="T54" fmla="*/ 64 w 538"/>
                <a:gd name="T55" fmla="*/ 64 h 428"/>
                <a:gd name="T56" fmla="*/ 34 w 538"/>
                <a:gd name="T57" fmla="*/ 94 h 428"/>
                <a:gd name="T58" fmla="*/ 4 w 538"/>
                <a:gd name="T59" fmla="*/ 120 h 428"/>
                <a:gd name="T60" fmla="*/ 0 w 538"/>
                <a:gd name="T61" fmla="*/ 148 h 428"/>
                <a:gd name="T62" fmla="*/ 4 w 538"/>
                <a:gd name="T63" fmla="*/ 194 h 428"/>
                <a:gd name="T64" fmla="*/ 30 w 538"/>
                <a:gd name="T65" fmla="*/ 204 h 428"/>
                <a:gd name="T66" fmla="*/ 64 w 538"/>
                <a:gd name="T67" fmla="*/ 248 h 428"/>
                <a:gd name="T68" fmla="*/ 34 w 538"/>
                <a:gd name="T69" fmla="*/ 328 h 428"/>
                <a:gd name="T70" fmla="*/ 40 w 538"/>
                <a:gd name="T71" fmla="*/ 368 h 428"/>
                <a:gd name="T72" fmla="*/ 46 w 538"/>
                <a:gd name="T73" fmla="*/ 376 h 428"/>
                <a:gd name="T74" fmla="*/ 64 w 538"/>
                <a:gd name="T75" fmla="*/ 364 h 428"/>
                <a:gd name="T76" fmla="*/ 66 w 538"/>
                <a:gd name="T77" fmla="*/ 356 h 428"/>
                <a:gd name="T78" fmla="*/ 84 w 538"/>
                <a:gd name="T79" fmla="*/ 360 h 428"/>
                <a:gd name="T80" fmla="*/ 98 w 538"/>
                <a:gd name="T81" fmla="*/ 354 h 428"/>
                <a:gd name="T82" fmla="*/ 110 w 538"/>
                <a:gd name="T83" fmla="*/ 352 h 428"/>
                <a:gd name="T84" fmla="*/ 122 w 538"/>
                <a:gd name="T85" fmla="*/ 350 h 428"/>
                <a:gd name="T86" fmla="*/ 134 w 538"/>
                <a:gd name="T87" fmla="*/ 342 h 428"/>
                <a:gd name="T88" fmla="*/ 146 w 538"/>
                <a:gd name="T89" fmla="*/ 328 h 428"/>
                <a:gd name="T90" fmla="*/ 170 w 538"/>
                <a:gd name="T91" fmla="*/ 314 h 428"/>
                <a:gd name="T92" fmla="*/ 188 w 538"/>
                <a:gd name="T93" fmla="*/ 344 h 428"/>
                <a:gd name="T94" fmla="*/ 224 w 538"/>
                <a:gd name="T95" fmla="*/ 358 h 428"/>
                <a:gd name="T96" fmla="*/ 238 w 538"/>
                <a:gd name="T97" fmla="*/ 364 h 428"/>
                <a:gd name="T98" fmla="*/ 248 w 538"/>
                <a:gd name="T99" fmla="*/ 368 h 428"/>
                <a:gd name="T100" fmla="*/ 278 w 538"/>
                <a:gd name="T101" fmla="*/ 378 h 428"/>
                <a:gd name="T102" fmla="*/ 298 w 538"/>
                <a:gd name="T103" fmla="*/ 394 h 428"/>
                <a:gd name="T104" fmla="*/ 354 w 538"/>
                <a:gd name="T105" fmla="*/ 408 h 428"/>
                <a:gd name="T106" fmla="*/ 398 w 538"/>
                <a:gd name="T107" fmla="*/ 422 h 428"/>
                <a:gd name="T108" fmla="*/ 452 w 538"/>
                <a:gd name="T109" fmla="*/ 422 h 428"/>
                <a:gd name="T110" fmla="*/ 512 w 538"/>
                <a:gd name="T111" fmla="*/ 378 h 428"/>
                <a:gd name="T112" fmla="*/ 538 w 538"/>
                <a:gd name="T113" fmla="*/ 334 h 4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8"/>
                <a:gd name="T172" fmla="*/ 0 h 428"/>
                <a:gd name="T173" fmla="*/ 538 w 538"/>
                <a:gd name="T174" fmla="*/ 428 h 4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8" h="428">
                  <a:moveTo>
                    <a:pt x="532" y="314"/>
                  </a:moveTo>
                  <a:lnTo>
                    <a:pt x="532" y="308"/>
                  </a:lnTo>
                  <a:lnTo>
                    <a:pt x="528" y="294"/>
                  </a:lnTo>
                  <a:lnTo>
                    <a:pt x="528" y="264"/>
                  </a:lnTo>
                  <a:lnTo>
                    <a:pt x="518" y="254"/>
                  </a:lnTo>
                  <a:lnTo>
                    <a:pt x="508" y="248"/>
                  </a:lnTo>
                  <a:lnTo>
                    <a:pt x="502" y="248"/>
                  </a:lnTo>
                  <a:lnTo>
                    <a:pt x="498" y="244"/>
                  </a:lnTo>
                  <a:lnTo>
                    <a:pt x="498" y="238"/>
                  </a:lnTo>
                  <a:lnTo>
                    <a:pt x="482" y="224"/>
                  </a:lnTo>
                  <a:lnTo>
                    <a:pt x="482" y="214"/>
                  </a:lnTo>
                  <a:lnTo>
                    <a:pt x="478" y="214"/>
                  </a:lnTo>
                  <a:lnTo>
                    <a:pt x="472" y="208"/>
                  </a:lnTo>
                  <a:lnTo>
                    <a:pt x="478" y="218"/>
                  </a:lnTo>
                  <a:lnTo>
                    <a:pt x="468" y="218"/>
                  </a:lnTo>
                  <a:lnTo>
                    <a:pt x="452" y="208"/>
                  </a:lnTo>
                  <a:lnTo>
                    <a:pt x="448" y="198"/>
                  </a:lnTo>
                  <a:lnTo>
                    <a:pt x="442" y="208"/>
                  </a:lnTo>
                  <a:lnTo>
                    <a:pt x="442" y="204"/>
                  </a:lnTo>
                  <a:lnTo>
                    <a:pt x="438" y="194"/>
                  </a:lnTo>
                  <a:lnTo>
                    <a:pt x="428" y="184"/>
                  </a:lnTo>
                  <a:lnTo>
                    <a:pt x="434" y="194"/>
                  </a:lnTo>
                  <a:lnTo>
                    <a:pt x="418" y="188"/>
                  </a:lnTo>
                  <a:lnTo>
                    <a:pt x="414" y="184"/>
                  </a:lnTo>
                  <a:lnTo>
                    <a:pt x="414" y="178"/>
                  </a:lnTo>
                  <a:lnTo>
                    <a:pt x="408" y="168"/>
                  </a:lnTo>
                  <a:lnTo>
                    <a:pt x="384" y="144"/>
                  </a:lnTo>
                  <a:lnTo>
                    <a:pt x="368" y="134"/>
                  </a:lnTo>
                  <a:lnTo>
                    <a:pt x="364" y="130"/>
                  </a:lnTo>
                  <a:lnTo>
                    <a:pt x="344" y="114"/>
                  </a:lnTo>
                  <a:lnTo>
                    <a:pt x="338" y="110"/>
                  </a:lnTo>
                  <a:lnTo>
                    <a:pt x="314" y="94"/>
                  </a:lnTo>
                  <a:lnTo>
                    <a:pt x="308" y="90"/>
                  </a:lnTo>
                  <a:lnTo>
                    <a:pt x="284" y="84"/>
                  </a:lnTo>
                  <a:lnTo>
                    <a:pt x="284" y="90"/>
                  </a:lnTo>
                  <a:lnTo>
                    <a:pt x="278" y="90"/>
                  </a:lnTo>
                  <a:lnTo>
                    <a:pt x="264" y="84"/>
                  </a:lnTo>
                  <a:lnTo>
                    <a:pt x="238" y="80"/>
                  </a:lnTo>
                  <a:lnTo>
                    <a:pt x="228" y="70"/>
                  </a:lnTo>
                  <a:lnTo>
                    <a:pt x="224" y="80"/>
                  </a:lnTo>
                  <a:lnTo>
                    <a:pt x="208" y="80"/>
                  </a:lnTo>
                  <a:lnTo>
                    <a:pt x="204" y="84"/>
                  </a:lnTo>
                  <a:lnTo>
                    <a:pt x="204" y="74"/>
                  </a:lnTo>
                  <a:lnTo>
                    <a:pt x="198" y="74"/>
                  </a:lnTo>
                  <a:lnTo>
                    <a:pt x="198" y="60"/>
                  </a:lnTo>
                  <a:lnTo>
                    <a:pt x="184" y="74"/>
                  </a:lnTo>
                  <a:lnTo>
                    <a:pt x="188" y="60"/>
                  </a:lnTo>
                  <a:lnTo>
                    <a:pt x="178" y="64"/>
                  </a:lnTo>
                  <a:lnTo>
                    <a:pt x="184" y="54"/>
                  </a:lnTo>
                  <a:lnTo>
                    <a:pt x="174" y="54"/>
                  </a:lnTo>
                  <a:lnTo>
                    <a:pt x="164" y="60"/>
                  </a:lnTo>
                  <a:lnTo>
                    <a:pt x="164" y="50"/>
                  </a:lnTo>
                  <a:lnTo>
                    <a:pt x="160" y="44"/>
                  </a:lnTo>
                  <a:lnTo>
                    <a:pt x="150" y="44"/>
                  </a:lnTo>
                  <a:lnTo>
                    <a:pt x="154" y="20"/>
                  </a:lnTo>
                  <a:lnTo>
                    <a:pt x="154" y="30"/>
                  </a:lnTo>
                  <a:lnTo>
                    <a:pt x="160" y="34"/>
                  </a:lnTo>
                  <a:lnTo>
                    <a:pt x="164" y="34"/>
                  </a:lnTo>
                  <a:lnTo>
                    <a:pt x="170" y="40"/>
                  </a:lnTo>
                  <a:lnTo>
                    <a:pt x="184" y="40"/>
                  </a:lnTo>
                  <a:lnTo>
                    <a:pt x="194" y="30"/>
                  </a:lnTo>
                  <a:lnTo>
                    <a:pt x="194" y="20"/>
                  </a:lnTo>
                  <a:lnTo>
                    <a:pt x="178" y="14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4" y="10"/>
                  </a:lnTo>
                  <a:lnTo>
                    <a:pt x="154" y="4"/>
                  </a:lnTo>
                  <a:lnTo>
                    <a:pt x="144" y="0"/>
                  </a:lnTo>
                  <a:lnTo>
                    <a:pt x="150" y="4"/>
                  </a:lnTo>
                  <a:lnTo>
                    <a:pt x="144" y="14"/>
                  </a:lnTo>
                  <a:lnTo>
                    <a:pt x="134" y="14"/>
                  </a:lnTo>
                  <a:lnTo>
                    <a:pt x="134" y="34"/>
                  </a:lnTo>
                  <a:lnTo>
                    <a:pt x="124" y="34"/>
                  </a:lnTo>
                  <a:lnTo>
                    <a:pt x="120" y="24"/>
                  </a:lnTo>
                  <a:lnTo>
                    <a:pt x="104" y="14"/>
                  </a:lnTo>
                  <a:lnTo>
                    <a:pt x="100" y="20"/>
                  </a:lnTo>
                  <a:lnTo>
                    <a:pt x="104" y="20"/>
                  </a:lnTo>
                  <a:lnTo>
                    <a:pt x="104" y="3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74" y="34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34" y="94"/>
                  </a:lnTo>
                  <a:lnTo>
                    <a:pt x="30" y="100"/>
                  </a:lnTo>
                  <a:lnTo>
                    <a:pt x="24" y="100"/>
                  </a:lnTo>
                  <a:lnTo>
                    <a:pt x="4" y="120"/>
                  </a:lnTo>
                  <a:lnTo>
                    <a:pt x="10" y="124"/>
                  </a:lnTo>
                  <a:lnTo>
                    <a:pt x="10" y="130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4" y="178"/>
                  </a:lnTo>
                  <a:lnTo>
                    <a:pt x="4" y="194"/>
                  </a:lnTo>
                  <a:lnTo>
                    <a:pt x="10" y="198"/>
                  </a:lnTo>
                  <a:lnTo>
                    <a:pt x="20" y="204"/>
                  </a:lnTo>
                  <a:lnTo>
                    <a:pt x="30" y="204"/>
                  </a:lnTo>
                  <a:lnTo>
                    <a:pt x="40" y="208"/>
                  </a:lnTo>
                  <a:lnTo>
                    <a:pt x="54" y="238"/>
                  </a:lnTo>
                  <a:lnTo>
                    <a:pt x="64" y="248"/>
                  </a:lnTo>
                  <a:lnTo>
                    <a:pt x="64" y="268"/>
                  </a:lnTo>
                  <a:lnTo>
                    <a:pt x="50" y="294"/>
                  </a:lnTo>
                  <a:lnTo>
                    <a:pt x="34" y="328"/>
                  </a:lnTo>
                  <a:lnTo>
                    <a:pt x="30" y="338"/>
                  </a:lnTo>
                  <a:lnTo>
                    <a:pt x="34" y="354"/>
                  </a:lnTo>
                  <a:lnTo>
                    <a:pt x="40" y="368"/>
                  </a:lnTo>
                  <a:lnTo>
                    <a:pt x="42" y="376"/>
                  </a:lnTo>
                  <a:lnTo>
                    <a:pt x="46" y="376"/>
                  </a:lnTo>
                  <a:lnTo>
                    <a:pt x="58" y="374"/>
                  </a:lnTo>
                  <a:lnTo>
                    <a:pt x="64" y="364"/>
                  </a:lnTo>
                  <a:lnTo>
                    <a:pt x="66" y="358"/>
                  </a:lnTo>
                  <a:lnTo>
                    <a:pt x="66" y="356"/>
                  </a:lnTo>
                  <a:lnTo>
                    <a:pt x="72" y="354"/>
                  </a:lnTo>
                  <a:lnTo>
                    <a:pt x="84" y="360"/>
                  </a:lnTo>
                  <a:lnTo>
                    <a:pt x="90" y="358"/>
                  </a:lnTo>
                  <a:lnTo>
                    <a:pt x="98" y="354"/>
                  </a:lnTo>
                  <a:lnTo>
                    <a:pt x="106" y="354"/>
                  </a:lnTo>
                  <a:lnTo>
                    <a:pt x="110" y="352"/>
                  </a:lnTo>
                  <a:lnTo>
                    <a:pt x="114" y="352"/>
                  </a:lnTo>
                  <a:lnTo>
                    <a:pt x="122" y="350"/>
                  </a:lnTo>
                  <a:lnTo>
                    <a:pt x="124" y="346"/>
                  </a:lnTo>
                  <a:lnTo>
                    <a:pt x="128" y="342"/>
                  </a:lnTo>
                  <a:lnTo>
                    <a:pt x="134" y="342"/>
                  </a:lnTo>
                  <a:lnTo>
                    <a:pt x="142" y="340"/>
                  </a:lnTo>
                  <a:lnTo>
                    <a:pt x="144" y="334"/>
                  </a:lnTo>
                  <a:lnTo>
                    <a:pt x="146" y="328"/>
                  </a:lnTo>
                  <a:lnTo>
                    <a:pt x="150" y="324"/>
                  </a:lnTo>
                  <a:lnTo>
                    <a:pt x="154" y="318"/>
                  </a:lnTo>
                  <a:lnTo>
                    <a:pt x="170" y="314"/>
                  </a:lnTo>
                  <a:lnTo>
                    <a:pt x="184" y="324"/>
                  </a:lnTo>
                  <a:lnTo>
                    <a:pt x="184" y="334"/>
                  </a:lnTo>
                  <a:lnTo>
                    <a:pt x="188" y="344"/>
                  </a:lnTo>
                  <a:lnTo>
                    <a:pt x="214" y="358"/>
                  </a:lnTo>
                  <a:lnTo>
                    <a:pt x="218" y="348"/>
                  </a:lnTo>
                  <a:lnTo>
                    <a:pt x="224" y="358"/>
                  </a:lnTo>
                  <a:lnTo>
                    <a:pt x="228" y="368"/>
                  </a:lnTo>
                  <a:lnTo>
                    <a:pt x="234" y="364"/>
                  </a:lnTo>
                  <a:lnTo>
                    <a:pt x="238" y="364"/>
                  </a:lnTo>
                  <a:lnTo>
                    <a:pt x="244" y="358"/>
                  </a:lnTo>
                  <a:lnTo>
                    <a:pt x="248" y="358"/>
                  </a:lnTo>
                  <a:lnTo>
                    <a:pt x="248" y="368"/>
                  </a:lnTo>
                  <a:lnTo>
                    <a:pt x="254" y="378"/>
                  </a:lnTo>
                  <a:lnTo>
                    <a:pt x="264" y="374"/>
                  </a:lnTo>
                  <a:lnTo>
                    <a:pt x="278" y="378"/>
                  </a:lnTo>
                  <a:lnTo>
                    <a:pt x="284" y="388"/>
                  </a:lnTo>
                  <a:lnTo>
                    <a:pt x="294" y="388"/>
                  </a:lnTo>
                  <a:lnTo>
                    <a:pt x="298" y="394"/>
                  </a:lnTo>
                  <a:lnTo>
                    <a:pt x="324" y="398"/>
                  </a:lnTo>
                  <a:lnTo>
                    <a:pt x="334" y="408"/>
                  </a:lnTo>
                  <a:lnTo>
                    <a:pt x="354" y="408"/>
                  </a:lnTo>
                  <a:lnTo>
                    <a:pt x="374" y="412"/>
                  </a:lnTo>
                  <a:lnTo>
                    <a:pt x="384" y="422"/>
                  </a:lnTo>
                  <a:lnTo>
                    <a:pt x="398" y="422"/>
                  </a:lnTo>
                  <a:lnTo>
                    <a:pt x="434" y="428"/>
                  </a:lnTo>
                  <a:lnTo>
                    <a:pt x="442" y="422"/>
                  </a:lnTo>
                  <a:lnTo>
                    <a:pt x="452" y="422"/>
                  </a:lnTo>
                  <a:lnTo>
                    <a:pt x="488" y="408"/>
                  </a:lnTo>
                  <a:lnTo>
                    <a:pt x="492" y="398"/>
                  </a:lnTo>
                  <a:lnTo>
                    <a:pt x="512" y="378"/>
                  </a:lnTo>
                  <a:lnTo>
                    <a:pt x="532" y="354"/>
                  </a:lnTo>
                  <a:lnTo>
                    <a:pt x="536" y="340"/>
                  </a:lnTo>
                  <a:lnTo>
                    <a:pt x="538" y="334"/>
                  </a:lnTo>
                  <a:lnTo>
                    <a:pt x="538" y="314"/>
                  </a:lnTo>
                  <a:lnTo>
                    <a:pt x="532" y="31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" name="Freeform 315"/>
            <p:cNvSpPr>
              <a:spLocks/>
            </p:cNvSpPr>
            <p:nvPr/>
          </p:nvSpPr>
          <p:spPr bwMode="auto">
            <a:xfrm>
              <a:off x="932" y="2614"/>
              <a:ext cx="542" cy="432"/>
            </a:xfrm>
            <a:custGeom>
              <a:avLst/>
              <a:gdLst>
                <a:gd name="T0" fmla="*/ 510 w 542"/>
                <a:gd name="T1" fmla="*/ 248 h 432"/>
                <a:gd name="T2" fmla="*/ 480 w 542"/>
                <a:gd name="T3" fmla="*/ 214 h 432"/>
                <a:gd name="T4" fmla="*/ 444 w 542"/>
                <a:gd name="T5" fmla="*/ 210 h 432"/>
                <a:gd name="T6" fmla="*/ 422 w 542"/>
                <a:gd name="T7" fmla="*/ 190 h 432"/>
                <a:gd name="T8" fmla="*/ 366 w 542"/>
                <a:gd name="T9" fmla="*/ 130 h 432"/>
                <a:gd name="T10" fmla="*/ 284 w 542"/>
                <a:gd name="T11" fmla="*/ 90 h 432"/>
                <a:gd name="T12" fmla="*/ 208 w 542"/>
                <a:gd name="T13" fmla="*/ 76 h 432"/>
                <a:gd name="T14" fmla="*/ 188 w 542"/>
                <a:gd name="T15" fmla="*/ 58 h 432"/>
                <a:gd name="T16" fmla="*/ 158 w 542"/>
                <a:gd name="T17" fmla="*/ 22 h 432"/>
                <a:gd name="T18" fmla="*/ 170 w 542"/>
                <a:gd name="T19" fmla="*/ 44 h 432"/>
                <a:gd name="T20" fmla="*/ 168 w 542"/>
                <a:gd name="T21" fmla="*/ 10 h 432"/>
                <a:gd name="T22" fmla="*/ 134 w 542"/>
                <a:gd name="T23" fmla="*/ 34 h 432"/>
                <a:gd name="T24" fmla="*/ 100 w 542"/>
                <a:gd name="T25" fmla="*/ 44 h 432"/>
                <a:gd name="T26" fmla="*/ 34 w 542"/>
                <a:gd name="T27" fmla="*/ 96 h 432"/>
                <a:gd name="T28" fmla="*/ 0 w 542"/>
                <a:gd name="T29" fmla="*/ 160 h 432"/>
                <a:gd name="T30" fmla="*/ 54 w 542"/>
                <a:gd name="T31" fmla="*/ 242 h 432"/>
                <a:gd name="T32" fmla="*/ 44 w 542"/>
                <a:gd name="T33" fmla="*/ 382 h 432"/>
                <a:gd name="T34" fmla="*/ 62 w 542"/>
                <a:gd name="T35" fmla="*/ 374 h 432"/>
                <a:gd name="T36" fmla="*/ 70 w 542"/>
                <a:gd name="T37" fmla="*/ 360 h 432"/>
                <a:gd name="T38" fmla="*/ 100 w 542"/>
                <a:gd name="T39" fmla="*/ 358 h 432"/>
                <a:gd name="T40" fmla="*/ 126 w 542"/>
                <a:gd name="T41" fmla="*/ 354 h 432"/>
                <a:gd name="T42" fmla="*/ 148 w 542"/>
                <a:gd name="T43" fmla="*/ 336 h 432"/>
                <a:gd name="T44" fmla="*/ 190 w 542"/>
                <a:gd name="T45" fmla="*/ 346 h 432"/>
                <a:gd name="T46" fmla="*/ 246 w 542"/>
                <a:gd name="T47" fmla="*/ 362 h 432"/>
                <a:gd name="T48" fmla="*/ 294 w 542"/>
                <a:gd name="T49" fmla="*/ 392 h 432"/>
                <a:gd name="T50" fmla="*/ 400 w 542"/>
                <a:gd name="T51" fmla="*/ 426 h 432"/>
                <a:gd name="T52" fmla="*/ 536 w 542"/>
                <a:gd name="T53" fmla="*/ 356 h 432"/>
                <a:gd name="T54" fmla="*/ 534 w 542"/>
                <a:gd name="T55" fmla="*/ 316 h 432"/>
                <a:gd name="T56" fmla="*/ 488 w 542"/>
                <a:gd name="T57" fmla="*/ 408 h 432"/>
                <a:gd name="T58" fmla="*/ 356 w 542"/>
                <a:gd name="T59" fmla="*/ 408 h 432"/>
                <a:gd name="T60" fmla="*/ 266 w 542"/>
                <a:gd name="T61" fmla="*/ 372 h 432"/>
                <a:gd name="T62" fmla="*/ 236 w 542"/>
                <a:gd name="T63" fmla="*/ 364 h 432"/>
                <a:gd name="T64" fmla="*/ 188 w 542"/>
                <a:gd name="T65" fmla="*/ 326 h 432"/>
                <a:gd name="T66" fmla="*/ 144 w 542"/>
                <a:gd name="T67" fmla="*/ 334 h 432"/>
                <a:gd name="T68" fmla="*/ 124 w 542"/>
                <a:gd name="T69" fmla="*/ 352 h 432"/>
                <a:gd name="T70" fmla="*/ 110 w 542"/>
                <a:gd name="T71" fmla="*/ 352 h 432"/>
                <a:gd name="T72" fmla="*/ 92 w 542"/>
                <a:gd name="T73" fmla="*/ 358 h 432"/>
                <a:gd name="T74" fmla="*/ 68 w 542"/>
                <a:gd name="T75" fmla="*/ 358 h 432"/>
                <a:gd name="T76" fmla="*/ 66 w 542"/>
                <a:gd name="T77" fmla="*/ 362 h 432"/>
                <a:gd name="T78" fmla="*/ 44 w 542"/>
                <a:gd name="T79" fmla="*/ 376 h 432"/>
                <a:gd name="T80" fmla="*/ 54 w 542"/>
                <a:gd name="T81" fmla="*/ 296 h 432"/>
                <a:gd name="T82" fmla="*/ 8 w 542"/>
                <a:gd name="T83" fmla="*/ 194 h 432"/>
                <a:gd name="T84" fmla="*/ 28 w 542"/>
                <a:gd name="T85" fmla="*/ 104 h 432"/>
                <a:gd name="T86" fmla="*/ 72 w 542"/>
                <a:gd name="T87" fmla="*/ 62 h 432"/>
                <a:gd name="T88" fmla="*/ 108 w 542"/>
                <a:gd name="T89" fmla="*/ 22 h 432"/>
                <a:gd name="T90" fmla="*/ 146 w 542"/>
                <a:gd name="T91" fmla="*/ 18 h 432"/>
                <a:gd name="T92" fmla="*/ 170 w 542"/>
                <a:gd name="T93" fmla="*/ 18 h 432"/>
                <a:gd name="T94" fmla="*/ 168 w 542"/>
                <a:gd name="T95" fmla="*/ 36 h 432"/>
                <a:gd name="T96" fmla="*/ 164 w 542"/>
                <a:gd name="T97" fmla="*/ 52 h 432"/>
                <a:gd name="T98" fmla="*/ 184 w 542"/>
                <a:gd name="T99" fmla="*/ 76 h 432"/>
                <a:gd name="T100" fmla="*/ 212 w 542"/>
                <a:gd name="T101" fmla="*/ 84 h 432"/>
                <a:gd name="T102" fmla="*/ 288 w 542"/>
                <a:gd name="T103" fmla="*/ 88 h 432"/>
                <a:gd name="T104" fmla="*/ 368 w 542"/>
                <a:gd name="T105" fmla="*/ 138 h 432"/>
                <a:gd name="T106" fmla="*/ 438 w 542"/>
                <a:gd name="T107" fmla="*/ 200 h 432"/>
                <a:gd name="T108" fmla="*/ 454 w 542"/>
                <a:gd name="T109" fmla="*/ 212 h 432"/>
                <a:gd name="T110" fmla="*/ 480 w 542"/>
                <a:gd name="T111" fmla="*/ 218 h 432"/>
                <a:gd name="T112" fmla="*/ 510 w 542"/>
                <a:gd name="T113" fmla="*/ 252 h 432"/>
                <a:gd name="T114" fmla="*/ 534 w 542"/>
                <a:gd name="T115" fmla="*/ 316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2"/>
                <a:gd name="T175" fmla="*/ 0 h 432"/>
                <a:gd name="T176" fmla="*/ 542 w 542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2" h="432">
                  <a:moveTo>
                    <a:pt x="534" y="316"/>
                  </a:moveTo>
                  <a:lnTo>
                    <a:pt x="536" y="316"/>
                  </a:lnTo>
                  <a:lnTo>
                    <a:pt x="536" y="310"/>
                  </a:lnTo>
                  <a:lnTo>
                    <a:pt x="532" y="296"/>
                  </a:lnTo>
                  <a:lnTo>
                    <a:pt x="532" y="264"/>
                  </a:lnTo>
                  <a:lnTo>
                    <a:pt x="520" y="254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2" y="244"/>
                  </a:lnTo>
                  <a:lnTo>
                    <a:pt x="502" y="240"/>
                  </a:lnTo>
                  <a:lnTo>
                    <a:pt x="486" y="224"/>
                  </a:lnTo>
                  <a:lnTo>
                    <a:pt x="486" y="216"/>
                  </a:lnTo>
                  <a:lnTo>
                    <a:pt x="486" y="214"/>
                  </a:lnTo>
                  <a:lnTo>
                    <a:pt x="480" y="214"/>
                  </a:lnTo>
                  <a:lnTo>
                    <a:pt x="476" y="210"/>
                  </a:lnTo>
                  <a:lnTo>
                    <a:pt x="474" y="212"/>
                  </a:lnTo>
                  <a:lnTo>
                    <a:pt x="476" y="218"/>
                  </a:lnTo>
                  <a:lnTo>
                    <a:pt x="470" y="218"/>
                  </a:lnTo>
                  <a:lnTo>
                    <a:pt x="456" y="210"/>
                  </a:lnTo>
                  <a:lnTo>
                    <a:pt x="450" y="196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6" y="206"/>
                  </a:lnTo>
                  <a:lnTo>
                    <a:pt x="442" y="194"/>
                  </a:lnTo>
                  <a:lnTo>
                    <a:pt x="432" y="184"/>
                  </a:lnTo>
                  <a:lnTo>
                    <a:pt x="428" y="186"/>
                  </a:lnTo>
                  <a:lnTo>
                    <a:pt x="432" y="192"/>
                  </a:lnTo>
                  <a:lnTo>
                    <a:pt x="422" y="190"/>
                  </a:lnTo>
                  <a:lnTo>
                    <a:pt x="418" y="186"/>
                  </a:lnTo>
                  <a:lnTo>
                    <a:pt x="418" y="180"/>
                  </a:lnTo>
                  <a:lnTo>
                    <a:pt x="412" y="170"/>
                  </a:lnTo>
                  <a:lnTo>
                    <a:pt x="386" y="144"/>
                  </a:lnTo>
                  <a:lnTo>
                    <a:pt x="372" y="134"/>
                  </a:lnTo>
                  <a:lnTo>
                    <a:pt x="366" y="130"/>
                  </a:lnTo>
                  <a:lnTo>
                    <a:pt x="346" y="114"/>
                  </a:lnTo>
                  <a:lnTo>
                    <a:pt x="342" y="110"/>
                  </a:lnTo>
                  <a:lnTo>
                    <a:pt x="316" y="94"/>
                  </a:lnTo>
                  <a:lnTo>
                    <a:pt x="312" y="90"/>
                  </a:lnTo>
                  <a:lnTo>
                    <a:pt x="284" y="84"/>
                  </a:lnTo>
                  <a:lnTo>
                    <a:pt x="284" y="90"/>
                  </a:lnTo>
                  <a:lnTo>
                    <a:pt x="280" y="90"/>
                  </a:lnTo>
                  <a:lnTo>
                    <a:pt x="266" y="84"/>
                  </a:lnTo>
                  <a:lnTo>
                    <a:pt x="242" y="80"/>
                  </a:lnTo>
                  <a:lnTo>
                    <a:pt x="230" y="68"/>
                  </a:lnTo>
                  <a:lnTo>
                    <a:pt x="224" y="80"/>
                  </a:lnTo>
                  <a:lnTo>
                    <a:pt x="210" y="80"/>
                  </a:lnTo>
                  <a:lnTo>
                    <a:pt x="208" y="82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2" y="74"/>
                  </a:lnTo>
                  <a:lnTo>
                    <a:pt x="202" y="56"/>
                  </a:lnTo>
                  <a:lnTo>
                    <a:pt x="190" y="68"/>
                  </a:lnTo>
                  <a:lnTo>
                    <a:pt x="192" y="62"/>
                  </a:lnTo>
                  <a:lnTo>
                    <a:pt x="194" y="58"/>
                  </a:lnTo>
                  <a:lnTo>
                    <a:pt x="186" y="62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76" y="54"/>
                  </a:lnTo>
                  <a:lnTo>
                    <a:pt x="168" y="58"/>
                  </a:lnTo>
                  <a:lnTo>
                    <a:pt x="168" y="52"/>
                  </a:lnTo>
                  <a:lnTo>
                    <a:pt x="168" y="50"/>
                  </a:lnTo>
                  <a:lnTo>
                    <a:pt x="162" y="44"/>
                  </a:lnTo>
                  <a:lnTo>
                    <a:pt x="154" y="44"/>
                  </a:lnTo>
                  <a:lnTo>
                    <a:pt x="158" y="22"/>
                  </a:lnTo>
                  <a:lnTo>
                    <a:pt x="156" y="22"/>
                  </a:lnTo>
                  <a:lnTo>
                    <a:pt x="154" y="22"/>
                  </a:lnTo>
                  <a:lnTo>
                    <a:pt x="154" y="32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86" y="44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80" y="14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168" y="10"/>
                  </a:lnTo>
                  <a:lnTo>
                    <a:pt x="156" y="4"/>
                  </a:lnTo>
                  <a:lnTo>
                    <a:pt x="148" y="0"/>
                  </a:lnTo>
                  <a:lnTo>
                    <a:pt x="144" y="2"/>
                  </a:lnTo>
                  <a:lnTo>
                    <a:pt x="148" y="6"/>
                  </a:lnTo>
                  <a:lnTo>
                    <a:pt x="144" y="14"/>
                  </a:lnTo>
                  <a:lnTo>
                    <a:pt x="136" y="14"/>
                  </a:lnTo>
                  <a:lnTo>
                    <a:pt x="134" y="14"/>
                  </a:lnTo>
                  <a:lnTo>
                    <a:pt x="134" y="34"/>
                  </a:lnTo>
                  <a:lnTo>
                    <a:pt x="128" y="34"/>
                  </a:lnTo>
                  <a:lnTo>
                    <a:pt x="122" y="26"/>
                  </a:lnTo>
                  <a:lnTo>
                    <a:pt x="106" y="1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04" y="3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2" y="44"/>
                  </a:lnTo>
                  <a:lnTo>
                    <a:pt x="76" y="34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4" y="122"/>
                  </a:lnTo>
                  <a:lnTo>
                    <a:pt x="10" y="126"/>
                  </a:lnTo>
                  <a:lnTo>
                    <a:pt x="10" y="130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4" y="182"/>
                  </a:lnTo>
                  <a:lnTo>
                    <a:pt x="4" y="196"/>
                  </a:lnTo>
                  <a:lnTo>
                    <a:pt x="10" y="202"/>
                  </a:lnTo>
                  <a:lnTo>
                    <a:pt x="22" y="208"/>
                  </a:lnTo>
                  <a:lnTo>
                    <a:pt x="32" y="208"/>
                  </a:lnTo>
                  <a:lnTo>
                    <a:pt x="40" y="212"/>
                  </a:lnTo>
                  <a:lnTo>
                    <a:pt x="54" y="242"/>
                  </a:lnTo>
                  <a:lnTo>
                    <a:pt x="64" y="252"/>
                  </a:lnTo>
                  <a:lnTo>
                    <a:pt x="64" y="270"/>
                  </a:lnTo>
                  <a:lnTo>
                    <a:pt x="50" y="294"/>
                  </a:lnTo>
                  <a:lnTo>
                    <a:pt x="34" y="330"/>
                  </a:lnTo>
                  <a:lnTo>
                    <a:pt x="30" y="340"/>
                  </a:lnTo>
                  <a:lnTo>
                    <a:pt x="34" y="356"/>
                  </a:lnTo>
                  <a:lnTo>
                    <a:pt x="40" y="370"/>
                  </a:lnTo>
                  <a:lnTo>
                    <a:pt x="44" y="382"/>
                  </a:lnTo>
                  <a:lnTo>
                    <a:pt x="46" y="380"/>
                  </a:lnTo>
                  <a:lnTo>
                    <a:pt x="48" y="380"/>
                  </a:lnTo>
                  <a:lnTo>
                    <a:pt x="60" y="378"/>
                  </a:lnTo>
                  <a:lnTo>
                    <a:pt x="62" y="376"/>
                  </a:lnTo>
                  <a:lnTo>
                    <a:pt x="62" y="374"/>
                  </a:lnTo>
                  <a:lnTo>
                    <a:pt x="68" y="368"/>
                  </a:lnTo>
                  <a:lnTo>
                    <a:pt x="70" y="362"/>
                  </a:lnTo>
                  <a:lnTo>
                    <a:pt x="70" y="360"/>
                  </a:lnTo>
                  <a:lnTo>
                    <a:pt x="70" y="358"/>
                  </a:lnTo>
                  <a:lnTo>
                    <a:pt x="68" y="358"/>
                  </a:lnTo>
                  <a:lnTo>
                    <a:pt x="70" y="360"/>
                  </a:lnTo>
                  <a:lnTo>
                    <a:pt x="74" y="358"/>
                  </a:lnTo>
                  <a:lnTo>
                    <a:pt x="86" y="364"/>
                  </a:lnTo>
                  <a:lnTo>
                    <a:pt x="92" y="362"/>
                  </a:lnTo>
                  <a:lnTo>
                    <a:pt x="100" y="358"/>
                  </a:lnTo>
                  <a:lnTo>
                    <a:pt x="108" y="358"/>
                  </a:lnTo>
                  <a:lnTo>
                    <a:pt x="112" y="356"/>
                  </a:lnTo>
                  <a:lnTo>
                    <a:pt x="112" y="354"/>
                  </a:lnTo>
                  <a:lnTo>
                    <a:pt x="112" y="356"/>
                  </a:lnTo>
                  <a:lnTo>
                    <a:pt x="116" y="356"/>
                  </a:lnTo>
                  <a:lnTo>
                    <a:pt x="126" y="354"/>
                  </a:lnTo>
                  <a:lnTo>
                    <a:pt x="128" y="350"/>
                  </a:lnTo>
                  <a:lnTo>
                    <a:pt x="130" y="346"/>
                  </a:lnTo>
                  <a:lnTo>
                    <a:pt x="136" y="346"/>
                  </a:lnTo>
                  <a:lnTo>
                    <a:pt x="138" y="346"/>
                  </a:lnTo>
                  <a:lnTo>
                    <a:pt x="144" y="344"/>
                  </a:lnTo>
                  <a:lnTo>
                    <a:pt x="148" y="336"/>
                  </a:lnTo>
                  <a:lnTo>
                    <a:pt x="150" y="332"/>
                  </a:lnTo>
                  <a:lnTo>
                    <a:pt x="152" y="326"/>
                  </a:lnTo>
                  <a:lnTo>
                    <a:pt x="158" y="322"/>
                  </a:lnTo>
                  <a:lnTo>
                    <a:pt x="170" y="318"/>
                  </a:lnTo>
                  <a:lnTo>
                    <a:pt x="184" y="326"/>
                  </a:lnTo>
                  <a:lnTo>
                    <a:pt x="184" y="336"/>
                  </a:lnTo>
                  <a:lnTo>
                    <a:pt x="190" y="346"/>
                  </a:lnTo>
                  <a:lnTo>
                    <a:pt x="216" y="364"/>
                  </a:lnTo>
                  <a:lnTo>
                    <a:pt x="220" y="354"/>
                  </a:lnTo>
                  <a:lnTo>
                    <a:pt x="224" y="362"/>
                  </a:lnTo>
                  <a:lnTo>
                    <a:pt x="230" y="374"/>
                  </a:lnTo>
                  <a:lnTo>
                    <a:pt x="236" y="368"/>
                  </a:lnTo>
                  <a:lnTo>
                    <a:pt x="240" y="368"/>
                  </a:lnTo>
                  <a:lnTo>
                    <a:pt x="242" y="368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48" y="370"/>
                  </a:lnTo>
                  <a:lnTo>
                    <a:pt x="254" y="382"/>
                  </a:lnTo>
                  <a:lnTo>
                    <a:pt x="266" y="378"/>
                  </a:lnTo>
                  <a:lnTo>
                    <a:pt x="280" y="382"/>
                  </a:lnTo>
                  <a:lnTo>
                    <a:pt x="284" y="392"/>
                  </a:lnTo>
                  <a:lnTo>
                    <a:pt x="294" y="392"/>
                  </a:lnTo>
                  <a:lnTo>
                    <a:pt x="300" y="396"/>
                  </a:lnTo>
                  <a:lnTo>
                    <a:pt x="324" y="402"/>
                  </a:lnTo>
                  <a:lnTo>
                    <a:pt x="334" y="412"/>
                  </a:lnTo>
                  <a:lnTo>
                    <a:pt x="356" y="412"/>
                  </a:lnTo>
                  <a:lnTo>
                    <a:pt x="374" y="416"/>
                  </a:lnTo>
                  <a:lnTo>
                    <a:pt x="384" y="426"/>
                  </a:lnTo>
                  <a:lnTo>
                    <a:pt x="400" y="426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4" y="426"/>
                  </a:lnTo>
                  <a:lnTo>
                    <a:pt x="456" y="426"/>
                  </a:lnTo>
                  <a:lnTo>
                    <a:pt x="492" y="412"/>
                  </a:lnTo>
                  <a:lnTo>
                    <a:pt x="496" y="402"/>
                  </a:lnTo>
                  <a:lnTo>
                    <a:pt x="516" y="382"/>
                  </a:lnTo>
                  <a:lnTo>
                    <a:pt x="536" y="356"/>
                  </a:lnTo>
                  <a:lnTo>
                    <a:pt x="540" y="342"/>
                  </a:lnTo>
                  <a:lnTo>
                    <a:pt x="542" y="336"/>
                  </a:lnTo>
                  <a:lnTo>
                    <a:pt x="542" y="314"/>
                  </a:lnTo>
                  <a:lnTo>
                    <a:pt x="534" y="314"/>
                  </a:lnTo>
                  <a:lnTo>
                    <a:pt x="534" y="316"/>
                  </a:lnTo>
                  <a:lnTo>
                    <a:pt x="536" y="316"/>
                  </a:lnTo>
                  <a:lnTo>
                    <a:pt x="534" y="316"/>
                  </a:lnTo>
                  <a:lnTo>
                    <a:pt x="534" y="318"/>
                  </a:lnTo>
                  <a:lnTo>
                    <a:pt x="538" y="318"/>
                  </a:lnTo>
                  <a:lnTo>
                    <a:pt x="538" y="336"/>
                  </a:lnTo>
                  <a:lnTo>
                    <a:pt x="536" y="342"/>
                  </a:lnTo>
                  <a:lnTo>
                    <a:pt x="532" y="354"/>
                  </a:lnTo>
                  <a:lnTo>
                    <a:pt x="514" y="378"/>
                  </a:lnTo>
                  <a:lnTo>
                    <a:pt x="494" y="398"/>
                  </a:lnTo>
                  <a:lnTo>
                    <a:pt x="488" y="408"/>
                  </a:lnTo>
                  <a:lnTo>
                    <a:pt x="454" y="422"/>
                  </a:lnTo>
                  <a:lnTo>
                    <a:pt x="444" y="422"/>
                  </a:lnTo>
                  <a:lnTo>
                    <a:pt x="434" y="428"/>
                  </a:lnTo>
                  <a:lnTo>
                    <a:pt x="400" y="422"/>
                  </a:lnTo>
                  <a:lnTo>
                    <a:pt x="386" y="422"/>
                  </a:lnTo>
                  <a:lnTo>
                    <a:pt x="376" y="414"/>
                  </a:lnTo>
                  <a:lnTo>
                    <a:pt x="356" y="408"/>
                  </a:lnTo>
                  <a:lnTo>
                    <a:pt x="336" y="408"/>
                  </a:lnTo>
                  <a:lnTo>
                    <a:pt x="326" y="398"/>
                  </a:lnTo>
                  <a:lnTo>
                    <a:pt x="302" y="394"/>
                  </a:lnTo>
                  <a:lnTo>
                    <a:pt x="296" y="388"/>
                  </a:lnTo>
                  <a:lnTo>
                    <a:pt x="286" y="388"/>
                  </a:lnTo>
                  <a:lnTo>
                    <a:pt x="282" y="378"/>
                  </a:lnTo>
                  <a:lnTo>
                    <a:pt x="266" y="372"/>
                  </a:lnTo>
                  <a:lnTo>
                    <a:pt x="256" y="378"/>
                  </a:lnTo>
                  <a:lnTo>
                    <a:pt x="252" y="370"/>
                  </a:lnTo>
                  <a:lnTo>
                    <a:pt x="252" y="360"/>
                  </a:lnTo>
                  <a:lnTo>
                    <a:pt x="252" y="358"/>
                  </a:lnTo>
                  <a:lnTo>
                    <a:pt x="246" y="358"/>
                  </a:lnTo>
                  <a:lnTo>
                    <a:pt x="244" y="358"/>
                  </a:lnTo>
                  <a:lnTo>
                    <a:pt x="240" y="364"/>
                  </a:lnTo>
                  <a:lnTo>
                    <a:pt x="236" y="364"/>
                  </a:lnTo>
                  <a:lnTo>
                    <a:pt x="234" y="364"/>
                  </a:lnTo>
                  <a:lnTo>
                    <a:pt x="232" y="366"/>
                  </a:lnTo>
                  <a:lnTo>
                    <a:pt x="228" y="360"/>
                  </a:lnTo>
                  <a:lnTo>
                    <a:pt x="220" y="346"/>
                  </a:lnTo>
                  <a:lnTo>
                    <a:pt x="216" y="358"/>
                  </a:lnTo>
                  <a:lnTo>
                    <a:pt x="192" y="344"/>
                  </a:lnTo>
                  <a:lnTo>
                    <a:pt x="188" y="334"/>
                  </a:lnTo>
                  <a:lnTo>
                    <a:pt x="188" y="326"/>
                  </a:lnTo>
                  <a:lnTo>
                    <a:pt x="188" y="324"/>
                  </a:lnTo>
                  <a:lnTo>
                    <a:pt x="172" y="314"/>
                  </a:lnTo>
                  <a:lnTo>
                    <a:pt x="156" y="318"/>
                  </a:lnTo>
                  <a:lnTo>
                    <a:pt x="150" y="324"/>
                  </a:lnTo>
                  <a:lnTo>
                    <a:pt x="146" y="330"/>
                  </a:lnTo>
                  <a:lnTo>
                    <a:pt x="144" y="334"/>
                  </a:lnTo>
                  <a:lnTo>
                    <a:pt x="142" y="340"/>
                  </a:lnTo>
                  <a:lnTo>
                    <a:pt x="136" y="342"/>
                  </a:lnTo>
                  <a:lnTo>
                    <a:pt x="130" y="342"/>
                  </a:lnTo>
                  <a:lnTo>
                    <a:pt x="124" y="348"/>
                  </a:lnTo>
                  <a:lnTo>
                    <a:pt x="122" y="352"/>
                  </a:lnTo>
                  <a:lnTo>
                    <a:pt x="124" y="352"/>
                  </a:lnTo>
                  <a:lnTo>
                    <a:pt x="124" y="350"/>
                  </a:lnTo>
                  <a:lnTo>
                    <a:pt x="122" y="352"/>
                  </a:lnTo>
                  <a:lnTo>
                    <a:pt x="116" y="352"/>
                  </a:lnTo>
                  <a:lnTo>
                    <a:pt x="112" y="352"/>
                  </a:lnTo>
                  <a:lnTo>
                    <a:pt x="110" y="352"/>
                  </a:lnTo>
                  <a:lnTo>
                    <a:pt x="106" y="354"/>
                  </a:lnTo>
                  <a:lnTo>
                    <a:pt x="100" y="354"/>
                  </a:lnTo>
                  <a:lnTo>
                    <a:pt x="92" y="358"/>
                  </a:lnTo>
                  <a:lnTo>
                    <a:pt x="86" y="360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74" y="354"/>
                  </a:lnTo>
                  <a:lnTo>
                    <a:pt x="68" y="356"/>
                  </a:lnTo>
                  <a:lnTo>
                    <a:pt x="66" y="358"/>
                  </a:lnTo>
                  <a:lnTo>
                    <a:pt x="66" y="360"/>
                  </a:lnTo>
                  <a:lnTo>
                    <a:pt x="68" y="358"/>
                  </a:lnTo>
                  <a:lnTo>
                    <a:pt x="66" y="358"/>
                  </a:lnTo>
                  <a:lnTo>
                    <a:pt x="66" y="360"/>
                  </a:lnTo>
                  <a:lnTo>
                    <a:pt x="68" y="358"/>
                  </a:lnTo>
                  <a:lnTo>
                    <a:pt x="66" y="358"/>
                  </a:lnTo>
                  <a:lnTo>
                    <a:pt x="66" y="360"/>
                  </a:lnTo>
                  <a:lnTo>
                    <a:pt x="66" y="362"/>
                  </a:lnTo>
                  <a:lnTo>
                    <a:pt x="64" y="366"/>
                  </a:lnTo>
                  <a:lnTo>
                    <a:pt x="58" y="374"/>
                  </a:lnTo>
                  <a:lnTo>
                    <a:pt x="60" y="376"/>
                  </a:lnTo>
                  <a:lnTo>
                    <a:pt x="58" y="374"/>
                  </a:lnTo>
                  <a:lnTo>
                    <a:pt x="48" y="376"/>
                  </a:lnTo>
                  <a:lnTo>
                    <a:pt x="44" y="376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44" y="370"/>
                  </a:lnTo>
                  <a:lnTo>
                    <a:pt x="38" y="354"/>
                  </a:lnTo>
                  <a:lnTo>
                    <a:pt x="34" y="340"/>
                  </a:lnTo>
                  <a:lnTo>
                    <a:pt x="38" y="332"/>
                  </a:lnTo>
                  <a:lnTo>
                    <a:pt x="54" y="296"/>
                  </a:lnTo>
                  <a:lnTo>
                    <a:pt x="68" y="272"/>
                  </a:lnTo>
                  <a:lnTo>
                    <a:pt x="68" y="250"/>
                  </a:lnTo>
                  <a:lnTo>
                    <a:pt x="58" y="240"/>
                  </a:lnTo>
                  <a:lnTo>
                    <a:pt x="44" y="210"/>
                  </a:lnTo>
                  <a:lnTo>
                    <a:pt x="32" y="204"/>
                  </a:lnTo>
                  <a:lnTo>
                    <a:pt x="22" y="204"/>
                  </a:lnTo>
                  <a:lnTo>
                    <a:pt x="12" y="200"/>
                  </a:lnTo>
                  <a:lnTo>
                    <a:pt x="8" y="194"/>
                  </a:lnTo>
                  <a:lnTo>
                    <a:pt x="8" y="180"/>
                  </a:lnTo>
                  <a:lnTo>
                    <a:pt x="4" y="160"/>
                  </a:lnTo>
                  <a:lnTo>
                    <a:pt x="4" y="152"/>
                  </a:lnTo>
                  <a:lnTo>
                    <a:pt x="14" y="132"/>
                  </a:lnTo>
                  <a:lnTo>
                    <a:pt x="14" y="126"/>
                  </a:lnTo>
                  <a:lnTo>
                    <a:pt x="10" y="122"/>
                  </a:lnTo>
                  <a:lnTo>
                    <a:pt x="28" y="104"/>
                  </a:lnTo>
                  <a:lnTo>
                    <a:pt x="32" y="104"/>
                  </a:lnTo>
                  <a:lnTo>
                    <a:pt x="38" y="98"/>
                  </a:lnTo>
                  <a:lnTo>
                    <a:pt x="38" y="84"/>
                  </a:lnTo>
                  <a:lnTo>
                    <a:pt x="42" y="84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8" y="40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8" y="3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20" y="28"/>
                  </a:lnTo>
                  <a:lnTo>
                    <a:pt x="124" y="38"/>
                  </a:lnTo>
                  <a:lnTo>
                    <a:pt x="138" y="38"/>
                  </a:lnTo>
                  <a:lnTo>
                    <a:pt x="138" y="18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54" y="6"/>
                  </a:lnTo>
                  <a:lnTo>
                    <a:pt x="148" y="0"/>
                  </a:lnTo>
                  <a:lnTo>
                    <a:pt x="146" y="2"/>
                  </a:lnTo>
                  <a:lnTo>
                    <a:pt x="146" y="4"/>
                  </a:lnTo>
                  <a:lnTo>
                    <a:pt x="156" y="8"/>
                  </a:lnTo>
                  <a:lnTo>
                    <a:pt x="164" y="14"/>
                  </a:lnTo>
                  <a:lnTo>
                    <a:pt x="170" y="18"/>
                  </a:lnTo>
                  <a:lnTo>
                    <a:pt x="174" y="22"/>
                  </a:lnTo>
                  <a:lnTo>
                    <a:pt x="176" y="24"/>
                  </a:lnTo>
                  <a:lnTo>
                    <a:pt x="182" y="18"/>
                  </a:lnTo>
                  <a:lnTo>
                    <a:pt x="194" y="22"/>
                  </a:lnTo>
                  <a:lnTo>
                    <a:pt x="194" y="30"/>
                  </a:lnTo>
                  <a:lnTo>
                    <a:pt x="186" y="40"/>
                  </a:lnTo>
                  <a:lnTo>
                    <a:pt x="172" y="40"/>
                  </a:lnTo>
                  <a:lnTo>
                    <a:pt x="168" y="36"/>
                  </a:lnTo>
                  <a:lnTo>
                    <a:pt x="166" y="34"/>
                  </a:lnTo>
                  <a:lnTo>
                    <a:pt x="162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22"/>
                  </a:lnTo>
                  <a:lnTo>
                    <a:pt x="148" y="48"/>
                  </a:lnTo>
                  <a:lnTo>
                    <a:pt x="160" y="48"/>
                  </a:lnTo>
                  <a:lnTo>
                    <a:pt x="164" y="52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76" y="58"/>
                  </a:lnTo>
                  <a:lnTo>
                    <a:pt x="182" y="58"/>
                  </a:lnTo>
                  <a:lnTo>
                    <a:pt x="180" y="66"/>
                  </a:lnTo>
                  <a:lnTo>
                    <a:pt x="176" y="70"/>
                  </a:lnTo>
                  <a:lnTo>
                    <a:pt x="188" y="66"/>
                  </a:lnTo>
                  <a:lnTo>
                    <a:pt x="184" y="76"/>
                  </a:lnTo>
                  <a:lnTo>
                    <a:pt x="188" y="78"/>
                  </a:lnTo>
                  <a:lnTo>
                    <a:pt x="198" y="66"/>
                  </a:lnTo>
                  <a:lnTo>
                    <a:pt x="198" y="76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86"/>
                  </a:lnTo>
                  <a:lnTo>
                    <a:pt x="204" y="92"/>
                  </a:lnTo>
                  <a:lnTo>
                    <a:pt x="212" y="84"/>
                  </a:lnTo>
                  <a:lnTo>
                    <a:pt x="228" y="84"/>
                  </a:lnTo>
                  <a:lnTo>
                    <a:pt x="232" y="74"/>
                  </a:lnTo>
                  <a:lnTo>
                    <a:pt x="240" y="84"/>
                  </a:lnTo>
                  <a:lnTo>
                    <a:pt x="266" y="88"/>
                  </a:lnTo>
                  <a:lnTo>
                    <a:pt x="280" y="94"/>
                  </a:lnTo>
                  <a:lnTo>
                    <a:pt x="286" y="94"/>
                  </a:lnTo>
                  <a:lnTo>
                    <a:pt x="288" y="94"/>
                  </a:lnTo>
                  <a:lnTo>
                    <a:pt x="288" y="88"/>
                  </a:lnTo>
                  <a:lnTo>
                    <a:pt x="310" y="94"/>
                  </a:lnTo>
                  <a:lnTo>
                    <a:pt x="314" y="98"/>
                  </a:lnTo>
                  <a:lnTo>
                    <a:pt x="340" y="112"/>
                  </a:lnTo>
                  <a:lnTo>
                    <a:pt x="344" y="118"/>
                  </a:lnTo>
                  <a:lnTo>
                    <a:pt x="364" y="132"/>
                  </a:lnTo>
                  <a:lnTo>
                    <a:pt x="368" y="138"/>
                  </a:lnTo>
                  <a:lnTo>
                    <a:pt x="384" y="148"/>
                  </a:lnTo>
                  <a:lnTo>
                    <a:pt x="408" y="172"/>
                  </a:lnTo>
                  <a:lnTo>
                    <a:pt x="414" y="18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38" y="200"/>
                  </a:lnTo>
                  <a:lnTo>
                    <a:pt x="438" y="196"/>
                  </a:lnTo>
                  <a:lnTo>
                    <a:pt x="438" y="198"/>
                  </a:lnTo>
                  <a:lnTo>
                    <a:pt x="442" y="206"/>
                  </a:lnTo>
                  <a:lnTo>
                    <a:pt x="442" y="210"/>
                  </a:lnTo>
                  <a:lnTo>
                    <a:pt x="446" y="212"/>
                  </a:lnTo>
                  <a:lnTo>
                    <a:pt x="450" y="206"/>
                  </a:lnTo>
                  <a:lnTo>
                    <a:pt x="454" y="212"/>
                  </a:lnTo>
                  <a:lnTo>
                    <a:pt x="470" y="222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476" y="210"/>
                  </a:lnTo>
                  <a:lnTo>
                    <a:pt x="474" y="210"/>
                  </a:lnTo>
                  <a:lnTo>
                    <a:pt x="474" y="212"/>
                  </a:lnTo>
                  <a:lnTo>
                    <a:pt x="478" y="218"/>
                  </a:lnTo>
                  <a:lnTo>
                    <a:pt x="480" y="218"/>
                  </a:lnTo>
                  <a:lnTo>
                    <a:pt x="482" y="218"/>
                  </a:lnTo>
                  <a:lnTo>
                    <a:pt x="482" y="226"/>
                  </a:lnTo>
                  <a:lnTo>
                    <a:pt x="498" y="242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8" y="258"/>
                  </a:lnTo>
                  <a:lnTo>
                    <a:pt x="528" y="266"/>
                  </a:lnTo>
                  <a:lnTo>
                    <a:pt x="528" y="296"/>
                  </a:lnTo>
                  <a:lnTo>
                    <a:pt x="532" y="310"/>
                  </a:lnTo>
                  <a:lnTo>
                    <a:pt x="532" y="316"/>
                  </a:lnTo>
                  <a:lnTo>
                    <a:pt x="532" y="318"/>
                  </a:lnTo>
                  <a:lnTo>
                    <a:pt x="534" y="318"/>
                  </a:lnTo>
                  <a:lnTo>
                    <a:pt x="534" y="31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" name="Freeform 316"/>
            <p:cNvSpPr>
              <a:spLocks/>
            </p:cNvSpPr>
            <p:nvPr/>
          </p:nvSpPr>
          <p:spPr bwMode="auto">
            <a:xfrm>
              <a:off x="2346" y="2218"/>
              <a:ext cx="996" cy="1194"/>
            </a:xfrm>
            <a:custGeom>
              <a:avLst/>
              <a:gdLst>
                <a:gd name="T0" fmla="*/ 928 w 996"/>
                <a:gd name="T1" fmla="*/ 900 h 1194"/>
                <a:gd name="T2" fmla="*/ 874 w 996"/>
                <a:gd name="T3" fmla="*/ 830 h 1194"/>
                <a:gd name="T4" fmla="*/ 852 w 996"/>
                <a:gd name="T5" fmla="*/ 730 h 1194"/>
                <a:gd name="T6" fmla="*/ 830 w 996"/>
                <a:gd name="T7" fmla="*/ 652 h 1194"/>
                <a:gd name="T8" fmla="*/ 858 w 996"/>
                <a:gd name="T9" fmla="*/ 560 h 1194"/>
                <a:gd name="T10" fmla="*/ 840 w 996"/>
                <a:gd name="T11" fmla="*/ 504 h 1194"/>
                <a:gd name="T12" fmla="*/ 806 w 996"/>
                <a:gd name="T13" fmla="*/ 444 h 1194"/>
                <a:gd name="T14" fmla="*/ 708 w 996"/>
                <a:gd name="T15" fmla="*/ 422 h 1194"/>
                <a:gd name="T16" fmla="*/ 750 w 996"/>
                <a:gd name="T17" fmla="*/ 340 h 1194"/>
                <a:gd name="T18" fmla="*/ 766 w 996"/>
                <a:gd name="T19" fmla="*/ 254 h 1194"/>
                <a:gd name="T20" fmla="*/ 742 w 996"/>
                <a:gd name="T21" fmla="*/ 184 h 1194"/>
                <a:gd name="T22" fmla="*/ 740 w 996"/>
                <a:gd name="T23" fmla="*/ 134 h 1194"/>
                <a:gd name="T24" fmla="*/ 634 w 996"/>
                <a:gd name="T25" fmla="*/ 108 h 1194"/>
                <a:gd name="T26" fmla="*/ 580 w 996"/>
                <a:gd name="T27" fmla="*/ 154 h 1194"/>
                <a:gd name="T28" fmla="*/ 664 w 996"/>
                <a:gd name="T29" fmla="*/ 228 h 1194"/>
                <a:gd name="T30" fmla="*/ 550 w 996"/>
                <a:gd name="T31" fmla="*/ 204 h 1194"/>
                <a:gd name="T32" fmla="*/ 530 w 996"/>
                <a:gd name="T33" fmla="*/ 14 h 1194"/>
                <a:gd name="T34" fmla="*/ 480 w 996"/>
                <a:gd name="T35" fmla="*/ 248 h 1194"/>
                <a:gd name="T36" fmla="*/ 486 w 996"/>
                <a:gd name="T37" fmla="*/ 462 h 1194"/>
                <a:gd name="T38" fmla="*/ 624 w 996"/>
                <a:gd name="T39" fmla="*/ 518 h 1194"/>
                <a:gd name="T40" fmla="*/ 694 w 996"/>
                <a:gd name="T41" fmla="*/ 666 h 1194"/>
                <a:gd name="T42" fmla="*/ 620 w 996"/>
                <a:gd name="T43" fmla="*/ 556 h 1194"/>
                <a:gd name="T44" fmla="*/ 500 w 996"/>
                <a:gd name="T45" fmla="*/ 576 h 1194"/>
                <a:gd name="T46" fmla="*/ 440 w 996"/>
                <a:gd name="T47" fmla="*/ 766 h 1194"/>
                <a:gd name="T48" fmla="*/ 312 w 996"/>
                <a:gd name="T49" fmla="*/ 762 h 1194"/>
                <a:gd name="T50" fmla="*/ 406 w 996"/>
                <a:gd name="T51" fmla="*/ 726 h 1194"/>
                <a:gd name="T52" fmla="*/ 450 w 996"/>
                <a:gd name="T53" fmla="*/ 652 h 1194"/>
                <a:gd name="T54" fmla="*/ 430 w 996"/>
                <a:gd name="T55" fmla="*/ 398 h 1194"/>
                <a:gd name="T56" fmla="*/ 396 w 996"/>
                <a:gd name="T57" fmla="*/ 198 h 1194"/>
                <a:gd name="T58" fmla="*/ 356 w 996"/>
                <a:gd name="T59" fmla="*/ 10 h 1194"/>
                <a:gd name="T60" fmla="*/ 242 w 996"/>
                <a:gd name="T61" fmla="*/ 184 h 1194"/>
                <a:gd name="T62" fmla="*/ 216 w 996"/>
                <a:gd name="T63" fmla="*/ 298 h 1194"/>
                <a:gd name="T64" fmla="*/ 242 w 996"/>
                <a:gd name="T65" fmla="*/ 462 h 1194"/>
                <a:gd name="T66" fmla="*/ 246 w 996"/>
                <a:gd name="T67" fmla="*/ 582 h 1194"/>
                <a:gd name="T68" fmla="*/ 156 w 996"/>
                <a:gd name="T69" fmla="*/ 608 h 1194"/>
                <a:gd name="T70" fmla="*/ 156 w 996"/>
                <a:gd name="T71" fmla="*/ 660 h 1194"/>
                <a:gd name="T72" fmla="*/ 126 w 996"/>
                <a:gd name="T73" fmla="*/ 706 h 1194"/>
                <a:gd name="T74" fmla="*/ 96 w 996"/>
                <a:gd name="T75" fmla="*/ 750 h 1194"/>
                <a:gd name="T76" fmla="*/ 50 w 996"/>
                <a:gd name="T77" fmla="*/ 776 h 1194"/>
                <a:gd name="T78" fmla="*/ 28 w 996"/>
                <a:gd name="T79" fmla="*/ 834 h 1194"/>
                <a:gd name="T80" fmla="*/ 4 w 996"/>
                <a:gd name="T81" fmla="*/ 856 h 1194"/>
                <a:gd name="T82" fmla="*/ 26 w 996"/>
                <a:gd name="T83" fmla="*/ 914 h 1194"/>
                <a:gd name="T84" fmla="*/ 8 w 996"/>
                <a:gd name="T85" fmla="*/ 958 h 1194"/>
                <a:gd name="T86" fmla="*/ 52 w 996"/>
                <a:gd name="T87" fmla="*/ 964 h 1194"/>
                <a:gd name="T88" fmla="*/ 102 w 996"/>
                <a:gd name="T89" fmla="*/ 972 h 1194"/>
                <a:gd name="T90" fmla="*/ 172 w 996"/>
                <a:gd name="T91" fmla="*/ 962 h 1194"/>
                <a:gd name="T92" fmla="*/ 204 w 996"/>
                <a:gd name="T93" fmla="*/ 996 h 1194"/>
                <a:gd name="T94" fmla="*/ 260 w 996"/>
                <a:gd name="T95" fmla="*/ 988 h 1194"/>
                <a:gd name="T96" fmla="*/ 348 w 996"/>
                <a:gd name="T97" fmla="*/ 1000 h 1194"/>
                <a:gd name="T98" fmla="*/ 392 w 996"/>
                <a:gd name="T99" fmla="*/ 1064 h 1194"/>
                <a:gd name="T100" fmla="*/ 454 w 996"/>
                <a:gd name="T101" fmla="*/ 1068 h 1194"/>
                <a:gd name="T102" fmla="*/ 522 w 996"/>
                <a:gd name="T103" fmla="*/ 1098 h 1194"/>
                <a:gd name="T104" fmla="*/ 666 w 996"/>
                <a:gd name="T105" fmla="*/ 1158 h 1194"/>
                <a:gd name="T106" fmla="*/ 750 w 996"/>
                <a:gd name="T107" fmla="*/ 1130 h 1194"/>
                <a:gd name="T108" fmla="*/ 794 w 996"/>
                <a:gd name="T109" fmla="*/ 1108 h 1194"/>
                <a:gd name="T110" fmla="*/ 836 w 996"/>
                <a:gd name="T111" fmla="*/ 1138 h 1194"/>
                <a:gd name="T112" fmla="*/ 888 w 996"/>
                <a:gd name="T113" fmla="*/ 1164 h 1194"/>
                <a:gd name="T114" fmla="*/ 948 w 996"/>
                <a:gd name="T115" fmla="*/ 1186 h 1194"/>
                <a:gd name="T116" fmla="*/ 980 w 996"/>
                <a:gd name="T117" fmla="*/ 1116 h 1194"/>
                <a:gd name="T118" fmla="*/ 986 w 996"/>
                <a:gd name="T119" fmla="*/ 1024 h 1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6"/>
                <a:gd name="T181" fmla="*/ 0 h 1194"/>
                <a:gd name="T182" fmla="*/ 996 w 996"/>
                <a:gd name="T183" fmla="*/ 1194 h 1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6" h="1194">
                  <a:moveTo>
                    <a:pt x="994" y="952"/>
                  </a:moveTo>
                  <a:lnTo>
                    <a:pt x="994" y="952"/>
                  </a:lnTo>
                  <a:lnTo>
                    <a:pt x="992" y="948"/>
                  </a:lnTo>
                  <a:lnTo>
                    <a:pt x="990" y="948"/>
                  </a:lnTo>
                  <a:lnTo>
                    <a:pt x="976" y="948"/>
                  </a:lnTo>
                  <a:lnTo>
                    <a:pt x="966" y="950"/>
                  </a:lnTo>
                  <a:lnTo>
                    <a:pt x="966" y="936"/>
                  </a:lnTo>
                  <a:lnTo>
                    <a:pt x="936" y="932"/>
                  </a:lnTo>
                  <a:lnTo>
                    <a:pt x="934" y="930"/>
                  </a:lnTo>
                  <a:lnTo>
                    <a:pt x="930" y="926"/>
                  </a:lnTo>
                  <a:lnTo>
                    <a:pt x="928" y="916"/>
                  </a:lnTo>
                  <a:lnTo>
                    <a:pt x="928" y="900"/>
                  </a:lnTo>
                  <a:lnTo>
                    <a:pt x="930" y="888"/>
                  </a:lnTo>
                  <a:lnTo>
                    <a:pt x="928" y="892"/>
                  </a:lnTo>
                  <a:lnTo>
                    <a:pt x="930" y="884"/>
                  </a:lnTo>
                  <a:lnTo>
                    <a:pt x="930" y="880"/>
                  </a:lnTo>
                  <a:lnTo>
                    <a:pt x="930" y="872"/>
                  </a:lnTo>
                  <a:lnTo>
                    <a:pt x="922" y="868"/>
                  </a:lnTo>
                  <a:lnTo>
                    <a:pt x="914" y="856"/>
                  </a:lnTo>
                  <a:lnTo>
                    <a:pt x="914" y="832"/>
                  </a:lnTo>
                  <a:lnTo>
                    <a:pt x="898" y="832"/>
                  </a:lnTo>
                  <a:lnTo>
                    <a:pt x="874" y="830"/>
                  </a:lnTo>
                  <a:lnTo>
                    <a:pt x="872" y="822"/>
                  </a:lnTo>
                  <a:lnTo>
                    <a:pt x="870" y="816"/>
                  </a:lnTo>
                  <a:lnTo>
                    <a:pt x="870" y="812"/>
                  </a:lnTo>
                  <a:lnTo>
                    <a:pt x="872" y="808"/>
                  </a:lnTo>
                  <a:lnTo>
                    <a:pt x="880" y="798"/>
                  </a:lnTo>
                  <a:lnTo>
                    <a:pt x="874" y="790"/>
                  </a:lnTo>
                  <a:lnTo>
                    <a:pt x="872" y="764"/>
                  </a:lnTo>
                  <a:lnTo>
                    <a:pt x="874" y="742"/>
                  </a:lnTo>
                  <a:lnTo>
                    <a:pt x="864" y="732"/>
                  </a:lnTo>
                  <a:lnTo>
                    <a:pt x="856" y="732"/>
                  </a:lnTo>
                  <a:lnTo>
                    <a:pt x="852" y="730"/>
                  </a:lnTo>
                  <a:lnTo>
                    <a:pt x="850" y="728"/>
                  </a:lnTo>
                  <a:lnTo>
                    <a:pt x="850" y="726"/>
                  </a:lnTo>
                  <a:lnTo>
                    <a:pt x="848" y="716"/>
                  </a:lnTo>
                  <a:lnTo>
                    <a:pt x="846" y="696"/>
                  </a:lnTo>
                  <a:lnTo>
                    <a:pt x="824" y="684"/>
                  </a:lnTo>
                  <a:lnTo>
                    <a:pt x="818" y="680"/>
                  </a:lnTo>
                  <a:lnTo>
                    <a:pt x="816" y="676"/>
                  </a:lnTo>
                  <a:lnTo>
                    <a:pt x="814" y="674"/>
                  </a:lnTo>
                  <a:lnTo>
                    <a:pt x="816" y="672"/>
                  </a:lnTo>
                  <a:lnTo>
                    <a:pt x="822" y="670"/>
                  </a:lnTo>
                  <a:lnTo>
                    <a:pt x="824" y="670"/>
                  </a:lnTo>
                  <a:lnTo>
                    <a:pt x="830" y="652"/>
                  </a:lnTo>
                  <a:lnTo>
                    <a:pt x="826" y="644"/>
                  </a:lnTo>
                  <a:lnTo>
                    <a:pt x="824" y="638"/>
                  </a:lnTo>
                  <a:lnTo>
                    <a:pt x="822" y="628"/>
                  </a:lnTo>
                  <a:lnTo>
                    <a:pt x="834" y="624"/>
                  </a:lnTo>
                  <a:lnTo>
                    <a:pt x="846" y="620"/>
                  </a:lnTo>
                  <a:lnTo>
                    <a:pt x="854" y="600"/>
                  </a:lnTo>
                  <a:lnTo>
                    <a:pt x="858" y="592"/>
                  </a:lnTo>
                  <a:lnTo>
                    <a:pt x="860" y="588"/>
                  </a:lnTo>
                  <a:lnTo>
                    <a:pt x="860" y="584"/>
                  </a:lnTo>
                  <a:lnTo>
                    <a:pt x="858" y="582"/>
                  </a:lnTo>
                  <a:lnTo>
                    <a:pt x="858" y="560"/>
                  </a:lnTo>
                  <a:lnTo>
                    <a:pt x="856" y="548"/>
                  </a:lnTo>
                  <a:lnTo>
                    <a:pt x="854" y="544"/>
                  </a:lnTo>
                  <a:lnTo>
                    <a:pt x="856" y="540"/>
                  </a:lnTo>
                  <a:lnTo>
                    <a:pt x="860" y="532"/>
                  </a:lnTo>
                  <a:lnTo>
                    <a:pt x="860" y="530"/>
                  </a:lnTo>
                  <a:lnTo>
                    <a:pt x="858" y="526"/>
                  </a:lnTo>
                  <a:lnTo>
                    <a:pt x="854" y="520"/>
                  </a:lnTo>
                  <a:lnTo>
                    <a:pt x="848" y="516"/>
                  </a:lnTo>
                  <a:lnTo>
                    <a:pt x="842" y="510"/>
                  </a:lnTo>
                  <a:lnTo>
                    <a:pt x="840" y="508"/>
                  </a:lnTo>
                  <a:lnTo>
                    <a:pt x="840" y="504"/>
                  </a:lnTo>
                  <a:lnTo>
                    <a:pt x="840" y="476"/>
                  </a:lnTo>
                  <a:lnTo>
                    <a:pt x="830" y="474"/>
                  </a:lnTo>
                  <a:lnTo>
                    <a:pt x="822" y="470"/>
                  </a:lnTo>
                  <a:lnTo>
                    <a:pt x="820" y="468"/>
                  </a:lnTo>
                  <a:lnTo>
                    <a:pt x="818" y="464"/>
                  </a:lnTo>
                  <a:lnTo>
                    <a:pt x="820" y="450"/>
                  </a:lnTo>
                  <a:lnTo>
                    <a:pt x="818" y="444"/>
                  </a:lnTo>
                  <a:lnTo>
                    <a:pt x="816" y="442"/>
                  </a:lnTo>
                  <a:lnTo>
                    <a:pt x="814" y="440"/>
                  </a:lnTo>
                  <a:lnTo>
                    <a:pt x="810" y="442"/>
                  </a:lnTo>
                  <a:lnTo>
                    <a:pt x="806" y="444"/>
                  </a:lnTo>
                  <a:lnTo>
                    <a:pt x="798" y="448"/>
                  </a:lnTo>
                  <a:lnTo>
                    <a:pt x="792" y="456"/>
                  </a:lnTo>
                  <a:lnTo>
                    <a:pt x="760" y="456"/>
                  </a:lnTo>
                  <a:lnTo>
                    <a:pt x="752" y="454"/>
                  </a:lnTo>
                  <a:lnTo>
                    <a:pt x="744" y="450"/>
                  </a:lnTo>
                  <a:lnTo>
                    <a:pt x="738" y="440"/>
                  </a:lnTo>
                  <a:lnTo>
                    <a:pt x="734" y="430"/>
                  </a:lnTo>
                  <a:lnTo>
                    <a:pt x="726" y="424"/>
                  </a:lnTo>
                  <a:lnTo>
                    <a:pt x="718" y="424"/>
                  </a:lnTo>
                  <a:lnTo>
                    <a:pt x="712" y="422"/>
                  </a:lnTo>
                  <a:lnTo>
                    <a:pt x="708" y="422"/>
                  </a:lnTo>
                  <a:lnTo>
                    <a:pt x="706" y="420"/>
                  </a:lnTo>
                  <a:lnTo>
                    <a:pt x="704" y="416"/>
                  </a:lnTo>
                  <a:lnTo>
                    <a:pt x="704" y="408"/>
                  </a:lnTo>
                  <a:lnTo>
                    <a:pt x="706" y="384"/>
                  </a:lnTo>
                  <a:lnTo>
                    <a:pt x="706" y="376"/>
                  </a:lnTo>
                  <a:lnTo>
                    <a:pt x="708" y="378"/>
                  </a:lnTo>
                  <a:lnTo>
                    <a:pt x="710" y="378"/>
                  </a:lnTo>
                  <a:lnTo>
                    <a:pt x="716" y="374"/>
                  </a:lnTo>
                  <a:lnTo>
                    <a:pt x="726" y="364"/>
                  </a:lnTo>
                  <a:lnTo>
                    <a:pt x="734" y="352"/>
                  </a:lnTo>
                  <a:lnTo>
                    <a:pt x="750" y="340"/>
                  </a:lnTo>
                  <a:lnTo>
                    <a:pt x="770" y="324"/>
                  </a:lnTo>
                  <a:lnTo>
                    <a:pt x="772" y="318"/>
                  </a:lnTo>
                  <a:lnTo>
                    <a:pt x="774" y="310"/>
                  </a:lnTo>
                  <a:lnTo>
                    <a:pt x="774" y="300"/>
                  </a:lnTo>
                  <a:lnTo>
                    <a:pt x="776" y="294"/>
                  </a:lnTo>
                  <a:lnTo>
                    <a:pt x="776" y="288"/>
                  </a:lnTo>
                  <a:lnTo>
                    <a:pt x="774" y="280"/>
                  </a:lnTo>
                  <a:lnTo>
                    <a:pt x="770" y="274"/>
                  </a:lnTo>
                  <a:lnTo>
                    <a:pt x="770" y="266"/>
                  </a:lnTo>
                  <a:lnTo>
                    <a:pt x="768" y="260"/>
                  </a:lnTo>
                  <a:lnTo>
                    <a:pt x="766" y="254"/>
                  </a:lnTo>
                  <a:lnTo>
                    <a:pt x="760" y="246"/>
                  </a:lnTo>
                  <a:lnTo>
                    <a:pt x="752" y="238"/>
                  </a:lnTo>
                  <a:lnTo>
                    <a:pt x="728" y="214"/>
                  </a:lnTo>
                  <a:lnTo>
                    <a:pt x="728" y="198"/>
                  </a:lnTo>
                  <a:lnTo>
                    <a:pt x="732" y="198"/>
                  </a:lnTo>
                  <a:lnTo>
                    <a:pt x="740" y="196"/>
                  </a:lnTo>
                  <a:lnTo>
                    <a:pt x="744" y="194"/>
                  </a:lnTo>
                  <a:lnTo>
                    <a:pt x="746" y="192"/>
                  </a:lnTo>
                  <a:lnTo>
                    <a:pt x="746" y="188"/>
                  </a:lnTo>
                  <a:lnTo>
                    <a:pt x="742" y="184"/>
                  </a:lnTo>
                  <a:lnTo>
                    <a:pt x="732" y="178"/>
                  </a:lnTo>
                  <a:lnTo>
                    <a:pt x="726" y="172"/>
                  </a:lnTo>
                  <a:lnTo>
                    <a:pt x="724" y="170"/>
                  </a:lnTo>
                  <a:lnTo>
                    <a:pt x="726" y="168"/>
                  </a:lnTo>
                  <a:lnTo>
                    <a:pt x="734" y="164"/>
                  </a:lnTo>
                  <a:lnTo>
                    <a:pt x="744" y="158"/>
                  </a:lnTo>
                  <a:lnTo>
                    <a:pt x="750" y="150"/>
                  </a:lnTo>
                  <a:lnTo>
                    <a:pt x="752" y="144"/>
                  </a:lnTo>
                  <a:lnTo>
                    <a:pt x="752" y="142"/>
                  </a:lnTo>
                  <a:lnTo>
                    <a:pt x="750" y="140"/>
                  </a:lnTo>
                  <a:lnTo>
                    <a:pt x="744" y="138"/>
                  </a:lnTo>
                  <a:lnTo>
                    <a:pt x="740" y="134"/>
                  </a:lnTo>
                  <a:lnTo>
                    <a:pt x="734" y="130"/>
                  </a:lnTo>
                  <a:lnTo>
                    <a:pt x="726" y="126"/>
                  </a:lnTo>
                  <a:lnTo>
                    <a:pt x="714" y="122"/>
                  </a:lnTo>
                  <a:lnTo>
                    <a:pt x="704" y="114"/>
                  </a:lnTo>
                  <a:lnTo>
                    <a:pt x="694" y="108"/>
                  </a:lnTo>
                  <a:lnTo>
                    <a:pt x="692" y="104"/>
                  </a:lnTo>
                  <a:lnTo>
                    <a:pt x="686" y="88"/>
                  </a:lnTo>
                  <a:lnTo>
                    <a:pt x="682" y="84"/>
                  </a:lnTo>
                  <a:lnTo>
                    <a:pt x="660" y="84"/>
                  </a:lnTo>
                  <a:lnTo>
                    <a:pt x="650" y="104"/>
                  </a:lnTo>
                  <a:lnTo>
                    <a:pt x="634" y="108"/>
                  </a:lnTo>
                  <a:lnTo>
                    <a:pt x="630" y="124"/>
                  </a:lnTo>
                  <a:lnTo>
                    <a:pt x="650" y="124"/>
                  </a:lnTo>
                  <a:lnTo>
                    <a:pt x="660" y="134"/>
                  </a:lnTo>
                  <a:lnTo>
                    <a:pt x="660" y="144"/>
                  </a:lnTo>
                  <a:lnTo>
                    <a:pt x="650" y="154"/>
                  </a:lnTo>
                  <a:lnTo>
                    <a:pt x="634" y="158"/>
                  </a:lnTo>
                  <a:lnTo>
                    <a:pt x="624" y="168"/>
                  </a:lnTo>
                  <a:lnTo>
                    <a:pt x="610" y="174"/>
                  </a:lnTo>
                  <a:lnTo>
                    <a:pt x="610" y="158"/>
                  </a:lnTo>
                  <a:lnTo>
                    <a:pt x="594" y="148"/>
                  </a:lnTo>
                  <a:lnTo>
                    <a:pt x="590" y="134"/>
                  </a:lnTo>
                  <a:lnTo>
                    <a:pt x="580" y="138"/>
                  </a:lnTo>
                  <a:lnTo>
                    <a:pt x="576" y="148"/>
                  </a:lnTo>
                  <a:lnTo>
                    <a:pt x="580" y="154"/>
                  </a:lnTo>
                  <a:lnTo>
                    <a:pt x="580" y="168"/>
                  </a:lnTo>
                  <a:lnTo>
                    <a:pt x="584" y="178"/>
                  </a:lnTo>
                  <a:lnTo>
                    <a:pt x="584" y="188"/>
                  </a:lnTo>
                  <a:lnTo>
                    <a:pt x="590" y="188"/>
                  </a:lnTo>
                  <a:lnTo>
                    <a:pt x="610" y="204"/>
                  </a:lnTo>
                  <a:lnTo>
                    <a:pt x="620" y="208"/>
                  </a:lnTo>
                  <a:lnTo>
                    <a:pt x="624" y="218"/>
                  </a:lnTo>
                  <a:lnTo>
                    <a:pt x="634" y="218"/>
                  </a:lnTo>
                  <a:lnTo>
                    <a:pt x="640" y="224"/>
                  </a:lnTo>
                  <a:lnTo>
                    <a:pt x="644" y="224"/>
                  </a:lnTo>
                  <a:lnTo>
                    <a:pt x="654" y="214"/>
                  </a:lnTo>
                  <a:lnTo>
                    <a:pt x="650" y="224"/>
                  </a:lnTo>
                  <a:lnTo>
                    <a:pt x="654" y="228"/>
                  </a:lnTo>
                  <a:lnTo>
                    <a:pt x="664" y="228"/>
                  </a:lnTo>
                  <a:lnTo>
                    <a:pt x="664" y="248"/>
                  </a:lnTo>
                  <a:lnTo>
                    <a:pt x="674" y="264"/>
                  </a:lnTo>
                  <a:lnTo>
                    <a:pt x="674" y="268"/>
                  </a:lnTo>
                  <a:lnTo>
                    <a:pt x="660" y="268"/>
                  </a:lnTo>
                  <a:lnTo>
                    <a:pt x="650" y="258"/>
                  </a:lnTo>
                  <a:lnTo>
                    <a:pt x="644" y="248"/>
                  </a:lnTo>
                  <a:lnTo>
                    <a:pt x="640" y="244"/>
                  </a:lnTo>
                  <a:lnTo>
                    <a:pt x="610" y="238"/>
                  </a:lnTo>
                  <a:lnTo>
                    <a:pt x="604" y="238"/>
                  </a:lnTo>
                  <a:lnTo>
                    <a:pt x="576" y="234"/>
                  </a:lnTo>
                  <a:lnTo>
                    <a:pt x="546" y="218"/>
                  </a:lnTo>
                  <a:lnTo>
                    <a:pt x="540" y="208"/>
                  </a:lnTo>
                  <a:lnTo>
                    <a:pt x="540" y="204"/>
                  </a:lnTo>
                  <a:lnTo>
                    <a:pt x="550" y="204"/>
                  </a:lnTo>
                  <a:lnTo>
                    <a:pt x="550" y="184"/>
                  </a:lnTo>
                  <a:lnTo>
                    <a:pt x="540" y="168"/>
                  </a:lnTo>
                  <a:lnTo>
                    <a:pt x="540" y="158"/>
                  </a:lnTo>
                  <a:lnTo>
                    <a:pt x="546" y="138"/>
                  </a:lnTo>
                  <a:lnTo>
                    <a:pt x="540" y="128"/>
                  </a:lnTo>
                  <a:lnTo>
                    <a:pt x="546" y="124"/>
                  </a:lnTo>
                  <a:lnTo>
                    <a:pt x="556" y="94"/>
                  </a:lnTo>
                  <a:lnTo>
                    <a:pt x="550" y="74"/>
                  </a:lnTo>
                  <a:lnTo>
                    <a:pt x="550" y="64"/>
                  </a:lnTo>
                  <a:lnTo>
                    <a:pt x="556" y="58"/>
                  </a:lnTo>
                  <a:lnTo>
                    <a:pt x="546" y="38"/>
                  </a:lnTo>
                  <a:lnTo>
                    <a:pt x="546" y="34"/>
                  </a:lnTo>
                  <a:lnTo>
                    <a:pt x="536" y="20"/>
                  </a:lnTo>
                  <a:lnTo>
                    <a:pt x="530" y="14"/>
                  </a:lnTo>
                  <a:lnTo>
                    <a:pt x="520" y="20"/>
                  </a:lnTo>
                  <a:lnTo>
                    <a:pt x="520" y="28"/>
                  </a:lnTo>
                  <a:lnTo>
                    <a:pt x="530" y="58"/>
                  </a:lnTo>
                  <a:lnTo>
                    <a:pt x="530" y="94"/>
                  </a:lnTo>
                  <a:lnTo>
                    <a:pt x="526" y="104"/>
                  </a:lnTo>
                  <a:lnTo>
                    <a:pt x="500" y="128"/>
                  </a:lnTo>
                  <a:lnTo>
                    <a:pt x="486" y="134"/>
                  </a:lnTo>
                  <a:lnTo>
                    <a:pt x="460" y="154"/>
                  </a:lnTo>
                  <a:lnTo>
                    <a:pt x="460" y="178"/>
                  </a:lnTo>
                  <a:lnTo>
                    <a:pt x="446" y="188"/>
                  </a:lnTo>
                  <a:lnTo>
                    <a:pt x="446" y="198"/>
                  </a:lnTo>
                  <a:lnTo>
                    <a:pt x="466" y="214"/>
                  </a:lnTo>
                  <a:lnTo>
                    <a:pt x="476" y="234"/>
                  </a:lnTo>
                  <a:lnTo>
                    <a:pt x="480" y="248"/>
                  </a:lnTo>
                  <a:lnTo>
                    <a:pt x="486" y="274"/>
                  </a:lnTo>
                  <a:lnTo>
                    <a:pt x="496" y="288"/>
                  </a:lnTo>
                  <a:lnTo>
                    <a:pt x="500" y="302"/>
                  </a:lnTo>
                  <a:lnTo>
                    <a:pt x="500" y="328"/>
                  </a:lnTo>
                  <a:lnTo>
                    <a:pt x="490" y="342"/>
                  </a:lnTo>
                  <a:lnTo>
                    <a:pt x="490" y="348"/>
                  </a:lnTo>
                  <a:lnTo>
                    <a:pt x="480" y="362"/>
                  </a:lnTo>
                  <a:lnTo>
                    <a:pt x="480" y="388"/>
                  </a:lnTo>
                  <a:lnTo>
                    <a:pt x="476" y="392"/>
                  </a:lnTo>
                  <a:lnTo>
                    <a:pt x="470" y="402"/>
                  </a:lnTo>
                  <a:lnTo>
                    <a:pt x="470" y="418"/>
                  </a:lnTo>
                  <a:lnTo>
                    <a:pt x="480" y="438"/>
                  </a:lnTo>
                  <a:lnTo>
                    <a:pt x="486" y="452"/>
                  </a:lnTo>
                  <a:lnTo>
                    <a:pt x="486" y="462"/>
                  </a:lnTo>
                  <a:lnTo>
                    <a:pt x="480" y="478"/>
                  </a:lnTo>
                  <a:lnTo>
                    <a:pt x="480" y="482"/>
                  </a:lnTo>
                  <a:lnTo>
                    <a:pt x="486" y="498"/>
                  </a:lnTo>
                  <a:lnTo>
                    <a:pt x="496" y="498"/>
                  </a:lnTo>
                  <a:lnTo>
                    <a:pt x="506" y="492"/>
                  </a:lnTo>
                  <a:lnTo>
                    <a:pt x="516" y="492"/>
                  </a:lnTo>
                  <a:lnTo>
                    <a:pt x="526" y="498"/>
                  </a:lnTo>
                  <a:lnTo>
                    <a:pt x="536" y="498"/>
                  </a:lnTo>
                  <a:lnTo>
                    <a:pt x="540" y="492"/>
                  </a:lnTo>
                  <a:lnTo>
                    <a:pt x="556" y="482"/>
                  </a:lnTo>
                  <a:lnTo>
                    <a:pt x="576" y="482"/>
                  </a:lnTo>
                  <a:lnTo>
                    <a:pt x="600" y="498"/>
                  </a:lnTo>
                  <a:lnTo>
                    <a:pt x="610" y="502"/>
                  </a:lnTo>
                  <a:lnTo>
                    <a:pt x="624" y="518"/>
                  </a:lnTo>
                  <a:lnTo>
                    <a:pt x="644" y="522"/>
                  </a:lnTo>
                  <a:lnTo>
                    <a:pt x="644" y="552"/>
                  </a:lnTo>
                  <a:lnTo>
                    <a:pt x="664" y="592"/>
                  </a:lnTo>
                  <a:lnTo>
                    <a:pt x="660" y="596"/>
                  </a:lnTo>
                  <a:lnTo>
                    <a:pt x="650" y="596"/>
                  </a:lnTo>
                  <a:lnTo>
                    <a:pt x="640" y="602"/>
                  </a:lnTo>
                  <a:lnTo>
                    <a:pt x="634" y="612"/>
                  </a:lnTo>
                  <a:lnTo>
                    <a:pt x="634" y="632"/>
                  </a:lnTo>
                  <a:lnTo>
                    <a:pt x="640" y="646"/>
                  </a:lnTo>
                  <a:lnTo>
                    <a:pt x="640" y="652"/>
                  </a:lnTo>
                  <a:lnTo>
                    <a:pt x="650" y="652"/>
                  </a:lnTo>
                  <a:lnTo>
                    <a:pt x="664" y="656"/>
                  </a:lnTo>
                  <a:lnTo>
                    <a:pt x="680" y="656"/>
                  </a:lnTo>
                  <a:lnTo>
                    <a:pt x="694" y="666"/>
                  </a:lnTo>
                  <a:lnTo>
                    <a:pt x="690" y="672"/>
                  </a:lnTo>
                  <a:lnTo>
                    <a:pt x="644" y="672"/>
                  </a:lnTo>
                  <a:lnTo>
                    <a:pt x="640" y="666"/>
                  </a:lnTo>
                  <a:lnTo>
                    <a:pt x="640" y="662"/>
                  </a:lnTo>
                  <a:lnTo>
                    <a:pt x="624" y="652"/>
                  </a:lnTo>
                  <a:lnTo>
                    <a:pt x="620" y="642"/>
                  </a:lnTo>
                  <a:lnTo>
                    <a:pt x="624" y="636"/>
                  </a:lnTo>
                  <a:lnTo>
                    <a:pt x="624" y="612"/>
                  </a:lnTo>
                  <a:lnTo>
                    <a:pt x="630" y="596"/>
                  </a:lnTo>
                  <a:lnTo>
                    <a:pt x="624" y="596"/>
                  </a:lnTo>
                  <a:lnTo>
                    <a:pt x="624" y="572"/>
                  </a:lnTo>
                  <a:lnTo>
                    <a:pt x="630" y="566"/>
                  </a:lnTo>
                  <a:lnTo>
                    <a:pt x="624" y="562"/>
                  </a:lnTo>
                  <a:lnTo>
                    <a:pt x="620" y="556"/>
                  </a:lnTo>
                  <a:lnTo>
                    <a:pt x="614" y="552"/>
                  </a:lnTo>
                  <a:lnTo>
                    <a:pt x="610" y="546"/>
                  </a:lnTo>
                  <a:lnTo>
                    <a:pt x="604" y="542"/>
                  </a:lnTo>
                  <a:lnTo>
                    <a:pt x="600" y="532"/>
                  </a:lnTo>
                  <a:lnTo>
                    <a:pt x="600" y="522"/>
                  </a:lnTo>
                  <a:lnTo>
                    <a:pt x="594" y="512"/>
                  </a:lnTo>
                  <a:lnTo>
                    <a:pt x="576" y="512"/>
                  </a:lnTo>
                  <a:lnTo>
                    <a:pt x="566" y="518"/>
                  </a:lnTo>
                  <a:lnTo>
                    <a:pt x="540" y="522"/>
                  </a:lnTo>
                  <a:lnTo>
                    <a:pt x="526" y="532"/>
                  </a:lnTo>
                  <a:lnTo>
                    <a:pt x="510" y="538"/>
                  </a:lnTo>
                  <a:lnTo>
                    <a:pt x="506" y="542"/>
                  </a:lnTo>
                  <a:lnTo>
                    <a:pt x="506" y="566"/>
                  </a:lnTo>
                  <a:lnTo>
                    <a:pt x="500" y="576"/>
                  </a:lnTo>
                  <a:lnTo>
                    <a:pt x="500" y="582"/>
                  </a:lnTo>
                  <a:lnTo>
                    <a:pt x="510" y="592"/>
                  </a:lnTo>
                  <a:lnTo>
                    <a:pt x="516" y="596"/>
                  </a:lnTo>
                  <a:lnTo>
                    <a:pt x="516" y="606"/>
                  </a:lnTo>
                  <a:lnTo>
                    <a:pt x="520" y="612"/>
                  </a:lnTo>
                  <a:lnTo>
                    <a:pt x="520" y="656"/>
                  </a:lnTo>
                  <a:lnTo>
                    <a:pt x="506" y="666"/>
                  </a:lnTo>
                  <a:lnTo>
                    <a:pt x="486" y="692"/>
                  </a:lnTo>
                  <a:lnTo>
                    <a:pt x="486" y="706"/>
                  </a:lnTo>
                  <a:lnTo>
                    <a:pt x="480" y="722"/>
                  </a:lnTo>
                  <a:lnTo>
                    <a:pt x="470" y="742"/>
                  </a:lnTo>
                  <a:lnTo>
                    <a:pt x="460" y="752"/>
                  </a:lnTo>
                  <a:lnTo>
                    <a:pt x="450" y="756"/>
                  </a:lnTo>
                  <a:lnTo>
                    <a:pt x="440" y="766"/>
                  </a:lnTo>
                  <a:lnTo>
                    <a:pt x="420" y="772"/>
                  </a:lnTo>
                  <a:lnTo>
                    <a:pt x="416" y="782"/>
                  </a:lnTo>
                  <a:lnTo>
                    <a:pt x="420" y="792"/>
                  </a:lnTo>
                  <a:lnTo>
                    <a:pt x="416" y="806"/>
                  </a:lnTo>
                  <a:lnTo>
                    <a:pt x="406" y="810"/>
                  </a:lnTo>
                  <a:lnTo>
                    <a:pt x="380" y="796"/>
                  </a:lnTo>
                  <a:lnTo>
                    <a:pt x="350" y="796"/>
                  </a:lnTo>
                  <a:lnTo>
                    <a:pt x="346" y="802"/>
                  </a:lnTo>
                  <a:lnTo>
                    <a:pt x="326" y="796"/>
                  </a:lnTo>
                  <a:lnTo>
                    <a:pt x="320" y="792"/>
                  </a:lnTo>
                  <a:lnTo>
                    <a:pt x="320" y="786"/>
                  </a:lnTo>
                  <a:lnTo>
                    <a:pt x="326" y="782"/>
                  </a:lnTo>
                  <a:lnTo>
                    <a:pt x="326" y="762"/>
                  </a:lnTo>
                  <a:lnTo>
                    <a:pt x="312" y="762"/>
                  </a:lnTo>
                  <a:lnTo>
                    <a:pt x="312" y="752"/>
                  </a:lnTo>
                  <a:lnTo>
                    <a:pt x="320" y="746"/>
                  </a:lnTo>
                  <a:lnTo>
                    <a:pt x="330" y="756"/>
                  </a:lnTo>
                  <a:lnTo>
                    <a:pt x="330" y="762"/>
                  </a:lnTo>
                  <a:lnTo>
                    <a:pt x="340" y="762"/>
                  </a:lnTo>
                  <a:lnTo>
                    <a:pt x="346" y="752"/>
                  </a:lnTo>
                  <a:lnTo>
                    <a:pt x="356" y="752"/>
                  </a:lnTo>
                  <a:lnTo>
                    <a:pt x="360" y="742"/>
                  </a:lnTo>
                  <a:lnTo>
                    <a:pt x="366" y="746"/>
                  </a:lnTo>
                  <a:lnTo>
                    <a:pt x="380" y="742"/>
                  </a:lnTo>
                  <a:lnTo>
                    <a:pt x="380" y="736"/>
                  </a:lnTo>
                  <a:lnTo>
                    <a:pt x="390" y="736"/>
                  </a:lnTo>
                  <a:lnTo>
                    <a:pt x="400" y="732"/>
                  </a:lnTo>
                  <a:lnTo>
                    <a:pt x="406" y="726"/>
                  </a:lnTo>
                  <a:lnTo>
                    <a:pt x="400" y="722"/>
                  </a:lnTo>
                  <a:lnTo>
                    <a:pt x="386" y="722"/>
                  </a:lnTo>
                  <a:lnTo>
                    <a:pt x="380" y="716"/>
                  </a:lnTo>
                  <a:lnTo>
                    <a:pt x="380" y="706"/>
                  </a:lnTo>
                  <a:lnTo>
                    <a:pt x="396" y="716"/>
                  </a:lnTo>
                  <a:lnTo>
                    <a:pt x="410" y="716"/>
                  </a:lnTo>
                  <a:lnTo>
                    <a:pt x="410" y="696"/>
                  </a:lnTo>
                  <a:lnTo>
                    <a:pt x="420" y="696"/>
                  </a:lnTo>
                  <a:lnTo>
                    <a:pt x="426" y="692"/>
                  </a:lnTo>
                  <a:lnTo>
                    <a:pt x="426" y="682"/>
                  </a:lnTo>
                  <a:lnTo>
                    <a:pt x="430" y="676"/>
                  </a:lnTo>
                  <a:lnTo>
                    <a:pt x="430" y="666"/>
                  </a:lnTo>
                  <a:lnTo>
                    <a:pt x="446" y="662"/>
                  </a:lnTo>
                  <a:lnTo>
                    <a:pt x="450" y="652"/>
                  </a:lnTo>
                  <a:lnTo>
                    <a:pt x="450" y="602"/>
                  </a:lnTo>
                  <a:lnTo>
                    <a:pt x="456" y="592"/>
                  </a:lnTo>
                  <a:lnTo>
                    <a:pt x="466" y="572"/>
                  </a:lnTo>
                  <a:lnTo>
                    <a:pt x="466" y="552"/>
                  </a:lnTo>
                  <a:lnTo>
                    <a:pt x="440" y="532"/>
                  </a:lnTo>
                  <a:lnTo>
                    <a:pt x="426" y="508"/>
                  </a:lnTo>
                  <a:lnTo>
                    <a:pt x="426" y="482"/>
                  </a:lnTo>
                  <a:lnTo>
                    <a:pt x="430" y="472"/>
                  </a:lnTo>
                  <a:lnTo>
                    <a:pt x="426" y="462"/>
                  </a:lnTo>
                  <a:lnTo>
                    <a:pt x="430" y="452"/>
                  </a:lnTo>
                  <a:lnTo>
                    <a:pt x="430" y="432"/>
                  </a:lnTo>
                  <a:lnTo>
                    <a:pt x="436" y="422"/>
                  </a:lnTo>
                  <a:lnTo>
                    <a:pt x="436" y="408"/>
                  </a:lnTo>
                  <a:lnTo>
                    <a:pt x="430" y="398"/>
                  </a:lnTo>
                  <a:lnTo>
                    <a:pt x="430" y="392"/>
                  </a:lnTo>
                  <a:lnTo>
                    <a:pt x="426" y="388"/>
                  </a:lnTo>
                  <a:lnTo>
                    <a:pt x="430" y="372"/>
                  </a:lnTo>
                  <a:lnTo>
                    <a:pt x="430" y="368"/>
                  </a:lnTo>
                  <a:lnTo>
                    <a:pt x="426" y="362"/>
                  </a:lnTo>
                  <a:lnTo>
                    <a:pt x="420" y="352"/>
                  </a:lnTo>
                  <a:lnTo>
                    <a:pt x="426" y="348"/>
                  </a:lnTo>
                  <a:lnTo>
                    <a:pt x="436" y="338"/>
                  </a:lnTo>
                  <a:lnTo>
                    <a:pt x="436" y="278"/>
                  </a:lnTo>
                  <a:lnTo>
                    <a:pt x="426" y="254"/>
                  </a:lnTo>
                  <a:lnTo>
                    <a:pt x="430" y="238"/>
                  </a:lnTo>
                  <a:lnTo>
                    <a:pt x="416" y="224"/>
                  </a:lnTo>
                  <a:lnTo>
                    <a:pt x="406" y="214"/>
                  </a:lnTo>
                  <a:lnTo>
                    <a:pt x="396" y="198"/>
                  </a:lnTo>
                  <a:lnTo>
                    <a:pt x="396" y="184"/>
                  </a:lnTo>
                  <a:lnTo>
                    <a:pt x="410" y="178"/>
                  </a:lnTo>
                  <a:lnTo>
                    <a:pt x="410" y="168"/>
                  </a:lnTo>
                  <a:lnTo>
                    <a:pt x="416" y="164"/>
                  </a:lnTo>
                  <a:lnTo>
                    <a:pt x="416" y="148"/>
                  </a:lnTo>
                  <a:lnTo>
                    <a:pt x="420" y="134"/>
                  </a:lnTo>
                  <a:lnTo>
                    <a:pt x="426" y="114"/>
                  </a:lnTo>
                  <a:lnTo>
                    <a:pt x="430" y="104"/>
                  </a:lnTo>
                  <a:lnTo>
                    <a:pt x="436" y="84"/>
                  </a:lnTo>
                  <a:lnTo>
                    <a:pt x="430" y="74"/>
                  </a:lnTo>
                  <a:lnTo>
                    <a:pt x="430" y="28"/>
                  </a:lnTo>
                  <a:lnTo>
                    <a:pt x="400" y="14"/>
                  </a:lnTo>
                  <a:lnTo>
                    <a:pt x="386" y="4"/>
                  </a:lnTo>
                  <a:lnTo>
                    <a:pt x="356" y="10"/>
                  </a:lnTo>
                  <a:lnTo>
                    <a:pt x="320" y="10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296" y="0"/>
                  </a:lnTo>
                  <a:lnTo>
                    <a:pt x="292" y="10"/>
                  </a:lnTo>
                  <a:lnTo>
                    <a:pt x="292" y="14"/>
                  </a:lnTo>
                  <a:lnTo>
                    <a:pt x="282" y="34"/>
                  </a:lnTo>
                  <a:lnTo>
                    <a:pt x="276" y="48"/>
                  </a:lnTo>
                  <a:lnTo>
                    <a:pt x="272" y="78"/>
                  </a:lnTo>
                  <a:lnTo>
                    <a:pt x="266" y="94"/>
                  </a:lnTo>
                  <a:lnTo>
                    <a:pt x="262" y="104"/>
                  </a:lnTo>
                  <a:lnTo>
                    <a:pt x="256" y="144"/>
                  </a:lnTo>
                  <a:lnTo>
                    <a:pt x="256" y="158"/>
                  </a:lnTo>
                  <a:lnTo>
                    <a:pt x="242" y="184"/>
                  </a:lnTo>
                  <a:lnTo>
                    <a:pt x="226" y="204"/>
                  </a:lnTo>
                  <a:lnTo>
                    <a:pt x="212" y="218"/>
                  </a:lnTo>
                  <a:lnTo>
                    <a:pt x="192" y="228"/>
                  </a:lnTo>
                  <a:lnTo>
                    <a:pt x="186" y="254"/>
                  </a:lnTo>
                  <a:lnTo>
                    <a:pt x="186" y="258"/>
                  </a:lnTo>
                  <a:lnTo>
                    <a:pt x="196" y="244"/>
                  </a:lnTo>
                  <a:lnTo>
                    <a:pt x="196" y="264"/>
                  </a:lnTo>
                  <a:lnTo>
                    <a:pt x="182" y="274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92" y="292"/>
                  </a:lnTo>
                  <a:lnTo>
                    <a:pt x="196" y="288"/>
                  </a:lnTo>
                  <a:lnTo>
                    <a:pt x="212" y="288"/>
                  </a:lnTo>
                  <a:lnTo>
                    <a:pt x="216" y="298"/>
                  </a:lnTo>
                  <a:lnTo>
                    <a:pt x="212" y="308"/>
                  </a:lnTo>
                  <a:lnTo>
                    <a:pt x="212" y="342"/>
                  </a:lnTo>
                  <a:lnTo>
                    <a:pt x="206" y="352"/>
                  </a:lnTo>
                  <a:lnTo>
                    <a:pt x="206" y="368"/>
                  </a:lnTo>
                  <a:lnTo>
                    <a:pt x="212" y="378"/>
                  </a:lnTo>
                  <a:lnTo>
                    <a:pt x="206" y="388"/>
                  </a:lnTo>
                  <a:lnTo>
                    <a:pt x="196" y="388"/>
                  </a:lnTo>
                  <a:lnTo>
                    <a:pt x="192" y="382"/>
                  </a:lnTo>
                  <a:lnTo>
                    <a:pt x="192" y="400"/>
                  </a:lnTo>
                  <a:lnTo>
                    <a:pt x="214" y="432"/>
                  </a:lnTo>
                  <a:lnTo>
                    <a:pt x="226" y="438"/>
                  </a:lnTo>
                  <a:lnTo>
                    <a:pt x="236" y="448"/>
                  </a:lnTo>
                  <a:lnTo>
                    <a:pt x="246" y="448"/>
                  </a:lnTo>
                  <a:lnTo>
                    <a:pt x="242" y="462"/>
                  </a:lnTo>
                  <a:lnTo>
                    <a:pt x="246" y="482"/>
                  </a:lnTo>
                  <a:lnTo>
                    <a:pt x="252" y="492"/>
                  </a:lnTo>
                  <a:lnTo>
                    <a:pt x="262" y="508"/>
                  </a:lnTo>
                  <a:lnTo>
                    <a:pt x="272" y="518"/>
                  </a:lnTo>
                  <a:lnTo>
                    <a:pt x="282" y="512"/>
                  </a:lnTo>
                  <a:lnTo>
                    <a:pt x="282" y="518"/>
                  </a:lnTo>
                  <a:lnTo>
                    <a:pt x="286" y="522"/>
                  </a:lnTo>
                  <a:lnTo>
                    <a:pt x="276" y="538"/>
                  </a:lnTo>
                  <a:lnTo>
                    <a:pt x="272" y="562"/>
                  </a:lnTo>
                  <a:lnTo>
                    <a:pt x="262" y="576"/>
                  </a:lnTo>
                  <a:lnTo>
                    <a:pt x="262" y="586"/>
                  </a:lnTo>
                  <a:lnTo>
                    <a:pt x="252" y="596"/>
                  </a:lnTo>
                  <a:lnTo>
                    <a:pt x="246" y="592"/>
                  </a:lnTo>
                  <a:lnTo>
                    <a:pt x="246" y="582"/>
                  </a:lnTo>
                  <a:lnTo>
                    <a:pt x="242" y="572"/>
                  </a:lnTo>
                  <a:lnTo>
                    <a:pt x="226" y="562"/>
                  </a:lnTo>
                  <a:lnTo>
                    <a:pt x="202" y="528"/>
                  </a:lnTo>
                  <a:lnTo>
                    <a:pt x="192" y="522"/>
                  </a:lnTo>
                  <a:lnTo>
                    <a:pt x="182" y="518"/>
                  </a:lnTo>
                  <a:lnTo>
                    <a:pt x="174" y="528"/>
                  </a:lnTo>
                  <a:lnTo>
                    <a:pt x="150" y="558"/>
                  </a:lnTo>
                  <a:lnTo>
                    <a:pt x="136" y="560"/>
                  </a:lnTo>
                  <a:lnTo>
                    <a:pt x="136" y="568"/>
                  </a:lnTo>
                  <a:lnTo>
                    <a:pt x="134" y="576"/>
                  </a:lnTo>
                  <a:lnTo>
                    <a:pt x="130" y="596"/>
                  </a:lnTo>
                  <a:lnTo>
                    <a:pt x="134" y="604"/>
                  </a:lnTo>
                  <a:lnTo>
                    <a:pt x="146" y="608"/>
                  </a:lnTo>
                  <a:lnTo>
                    <a:pt x="156" y="608"/>
                  </a:lnTo>
                  <a:lnTo>
                    <a:pt x="156" y="618"/>
                  </a:lnTo>
                  <a:lnTo>
                    <a:pt x="162" y="618"/>
                  </a:lnTo>
                  <a:lnTo>
                    <a:pt x="168" y="616"/>
                  </a:lnTo>
                  <a:lnTo>
                    <a:pt x="172" y="618"/>
                  </a:lnTo>
                  <a:lnTo>
                    <a:pt x="174" y="620"/>
                  </a:lnTo>
                  <a:lnTo>
                    <a:pt x="174" y="622"/>
                  </a:lnTo>
                  <a:lnTo>
                    <a:pt x="172" y="632"/>
                  </a:lnTo>
                  <a:lnTo>
                    <a:pt x="170" y="638"/>
                  </a:lnTo>
                  <a:lnTo>
                    <a:pt x="166" y="642"/>
                  </a:lnTo>
                  <a:lnTo>
                    <a:pt x="160" y="650"/>
                  </a:lnTo>
                  <a:lnTo>
                    <a:pt x="154" y="650"/>
                  </a:lnTo>
                  <a:lnTo>
                    <a:pt x="156" y="660"/>
                  </a:lnTo>
                  <a:lnTo>
                    <a:pt x="162" y="662"/>
                  </a:lnTo>
                  <a:lnTo>
                    <a:pt x="156" y="668"/>
                  </a:lnTo>
                  <a:lnTo>
                    <a:pt x="154" y="668"/>
                  </a:lnTo>
                  <a:lnTo>
                    <a:pt x="152" y="668"/>
                  </a:lnTo>
                  <a:lnTo>
                    <a:pt x="148" y="670"/>
                  </a:lnTo>
                  <a:lnTo>
                    <a:pt x="146" y="678"/>
                  </a:lnTo>
                  <a:lnTo>
                    <a:pt x="144" y="696"/>
                  </a:lnTo>
                  <a:lnTo>
                    <a:pt x="142" y="700"/>
                  </a:lnTo>
                  <a:lnTo>
                    <a:pt x="134" y="698"/>
                  </a:lnTo>
                  <a:lnTo>
                    <a:pt x="130" y="702"/>
                  </a:lnTo>
                  <a:lnTo>
                    <a:pt x="126" y="706"/>
                  </a:lnTo>
                  <a:lnTo>
                    <a:pt x="124" y="710"/>
                  </a:lnTo>
                  <a:lnTo>
                    <a:pt x="126" y="722"/>
                  </a:lnTo>
                  <a:lnTo>
                    <a:pt x="126" y="726"/>
                  </a:lnTo>
                  <a:lnTo>
                    <a:pt x="122" y="728"/>
                  </a:lnTo>
                  <a:lnTo>
                    <a:pt x="108" y="732"/>
                  </a:lnTo>
                  <a:lnTo>
                    <a:pt x="106" y="734"/>
                  </a:lnTo>
                  <a:lnTo>
                    <a:pt x="104" y="736"/>
                  </a:lnTo>
                  <a:lnTo>
                    <a:pt x="102" y="738"/>
                  </a:lnTo>
                  <a:lnTo>
                    <a:pt x="98" y="748"/>
                  </a:lnTo>
                  <a:lnTo>
                    <a:pt x="96" y="750"/>
                  </a:lnTo>
                  <a:lnTo>
                    <a:pt x="88" y="754"/>
                  </a:lnTo>
                  <a:lnTo>
                    <a:pt x="74" y="758"/>
                  </a:lnTo>
                  <a:lnTo>
                    <a:pt x="74" y="762"/>
                  </a:lnTo>
                  <a:lnTo>
                    <a:pt x="72" y="764"/>
                  </a:lnTo>
                  <a:lnTo>
                    <a:pt x="68" y="766"/>
                  </a:lnTo>
                  <a:lnTo>
                    <a:pt x="62" y="770"/>
                  </a:lnTo>
                  <a:lnTo>
                    <a:pt x="60" y="774"/>
                  </a:lnTo>
                  <a:lnTo>
                    <a:pt x="56" y="778"/>
                  </a:lnTo>
                  <a:lnTo>
                    <a:pt x="54" y="778"/>
                  </a:lnTo>
                  <a:lnTo>
                    <a:pt x="52" y="776"/>
                  </a:lnTo>
                  <a:lnTo>
                    <a:pt x="50" y="776"/>
                  </a:lnTo>
                  <a:lnTo>
                    <a:pt x="48" y="778"/>
                  </a:lnTo>
                  <a:lnTo>
                    <a:pt x="46" y="784"/>
                  </a:lnTo>
                  <a:lnTo>
                    <a:pt x="44" y="796"/>
                  </a:lnTo>
                  <a:lnTo>
                    <a:pt x="42" y="802"/>
                  </a:lnTo>
                  <a:lnTo>
                    <a:pt x="38" y="808"/>
                  </a:lnTo>
                  <a:lnTo>
                    <a:pt x="36" y="812"/>
                  </a:lnTo>
                  <a:lnTo>
                    <a:pt x="34" y="820"/>
                  </a:lnTo>
                  <a:lnTo>
                    <a:pt x="32" y="830"/>
                  </a:lnTo>
                  <a:lnTo>
                    <a:pt x="30" y="832"/>
                  </a:lnTo>
                  <a:lnTo>
                    <a:pt x="28" y="834"/>
                  </a:lnTo>
                  <a:lnTo>
                    <a:pt x="22" y="834"/>
                  </a:lnTo>
                  <a:lnTo>
                    <a:pt x="20" y="834"/>
                  </a:lnTo>
                  <a:lnTo>
                    <a:pt x="16" y="834"/>
                  </a:lnTo>
                  <a:lnTo>
                    <a:pt x="12" y="838"/>
                  </a:lnTo>
                  <a:lnTo>
                    <a:pt x="12" y="840"/>
                  </a:lnTo>
                  <a:lnTo>
                    <a:pt x="12" y="842"/>
                  </a:lnTo>
                  <a:lnTo>
                    <a:pt x="6" y="844"/>
                  </a:lnTo>
                  <a:lnTo>
                    <a:pt x="0" y="848"/>
                  </a:lnTo>
                  <a:lnTo>
                    <a:pt x="4" y="856"/>
                  </a:lnTo>
                  <a:lnTo>
                    <a:pt x="10" y="868"/>
                  </a:lnTo>
                  <a:lnTo>
                    <a:pt x="12" y="876"/>
                  </a:lnTo>
                  <a:lnTo>
                    <a:pt x="10" y="874"/>
                  </a:lnTo>
                  <a:lnTo>
                    <a:pt x="18" y="888"/>
                  </a:lnTo>
                  <a:lnTo>
                    <a:pt x="26" y="900"/>
                  </a:lnTo>
                  <a:lnTo>
                    <a:pt x="30" y="906"/>
                  </a:lnTo>
                  <a:lnTo>
                    <a:pt x="28" y="906"/>
                  </a:lnTo>
                  <a:lnTo>
                    <a:pt x="26" y="906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4" y="930"/>
                  </a:lnTo>
                  <a:lnTo>
                    <a:pt x="24" y="936"/>
                  </a:lnTo>
                  <a:lnTo>
                    <a:pt x="22" y="940"/>
                  </a:lnTo>
                  <a:lnTo>
                    <a:pt x="20" y="944"/>
                  </a:lnTo>
                  <a:lnTo>
                    <a:pt x="16" y="944"/>
                  </a:lnTo>
                  <a:lnTo>
                    <a:pt x="8" y="952"/>
                  </a:lnTo>
                  <a:lnTo>
                    <a:pt x="6" y="956"/>
                  </a:lnTo>
                  <a:lnTo>
                    <a:pt x="8" y="958"/>
                  </a:lnTo>
                  <a:lnTo>
                    <a:pt x="10" y="962"/>
                  </a:lnTo>
                  <a:lnTo>
                    <a:pt x="12" y="964"/>
                  </a:lnTo>
                  <a:lnTo>
                    <a:pt x="22" y="964"/>
                  </a:lnTo>
                  <a:lnTo>
                    <a:pt x="26" y="966"/>
                  </a:lnTo>
                  <a:lnTo>
                    <a:pt x="30" y="964"/>
                  </a:lnTo>
                  <a:lnTo>
                    <a:pt x="34" y="960"/>
                  </a:lnTo>
                  <a:lnTo>
                    <a:pt x="44" y="958"/>
                  </a:lnTo>
                  <a:lnTo>
                    <a:pt x="52" y="958"/>
                  </a:lnTo>
                  <a:lnTo>
                    <a:pt x="52" y="960"/>
                  </a:lnTo>
                  <a:lnTo>
                    <a:pt x="54" y="960"/>
                  </a:lnTo>
                  <a:lnTo>
                    <a:pt x="52" y="964"/>
                  </a:lnTo>
                  <a:lnTo>
                    <a:pt x="50" y="968"/>
                  </a:lnTo>
                  <a:lnTo>
                    <a:pt x="52" y="978"/>
                  </a:lnTo>
                  <a:lnTo>
                    <a:pt x="54" y="980"/>
                  </a:lnTo>
                  <a:lnTo>
                    <a:pt x="58" y="982"/>
                  </a:lnTo>
                  <a:lnTo>
                    <a:pt x="64" y="984"/>
                  </a:lnTo>
                  <a:lnTo>
                    <a:pt x="74" y="982"/>
                  </a:lnTo>
                  <a:lnTo>
                    <a:pt x="84" y="978"/>
                  </a:lnTo>
                  <a:lnTo>
                    <a:pt x="90" y="974"/>
                  </a:lnTo>
                  <a:lnTo>
                    <a:pt x="94" y="972"/>
                  </a:lnTo>
                  <a:lnTo>
                    <a:pt x="96" y="972"/>
                  </a:lnTo>
                  <a:lnTo>
                    <a:pt x="102" y="972"/>
                  </a:lnTo>
                  <a:lnTo>
                    <a:pt x="104" y="972"/>
                  </a:lnTo>
                  <a:lnTo>
                    <a:pt x="110" y="972"/>
                  </a:lnTo>
                  <a:lnTo>
                    <a:pt x="114" y="970"/>
                  </a:lnTo>
                  <a:lnTo>
                    <a:pt x="124" y="964"/>
                  </a:lnTo>
                  <a:lnTo>
                    <a:pt x="134" y="964"/>
                  </a:lnTo>
                  <a:lnTo>
                    <a:pt x="150" y="964"/>
                  </a:lnTo>
                  <a:lnTo>
                    <a:pt x="158" y="964"/>
                  </a:lnTo>
                  <a:lnTo>
                    <a:pt x="156" y="962"/>
                  </a:lnTo>
                  <a:lnTo>
                    <a:pt x="172" y="962"/>
                  </a:lnTo>
                  <a:lnTo>
                    <a:pt x="178" y="962"/>
                  </a:lnTo>
                  <a:lnTo>
                    <a:pt x="186" y="964"/>
                  </a:lnTo>
                  <a:lnTo>
                    <a:pt x="190" y="966"/>
                  </a:lnTo>
                  <a:lnTo>
                    <a:pt x="194" y="970"/>
                  </a:lnTo>
                  <a:lnTo>
                    <a:pt x="196" y="972"/>
                  </a:lnTo>
                  <a:lnTo>
                    <a:pt x="196" y="976"/>
                  </a:lnTo>
                  <a:lnTo>
                    <a:pt x="196" y="984"/>
                  </a:lnTo>
                  <a:lnTo>
                    <a:pt x="198" y="994"/>
                  </a:lnTo>
                  <a:lnTo>
                    <a:pt x="204" y="996"/>
                  </a:lnTo>
                  <a:lnTo>
                    <a:pt x="208" y="1000"/>
                  </a:lnTo>
                  <a:lnTo>
                    <a:pt x="216" y="1006"/>
                  </a:lnTo>
                  <a:lnTo>
                    <a:pt x="222" y="1012"/>
                  </a:lnTo>
                  <a:lnTo>
                    <a:pt x="222" y="1010"/>
                  </a:lnTo>
                  <a:lnTo>
                    <a:pt x="226" y="1010"/>
                  </a:lnTo>
                  <a:lnTo>
                    <a:pt x="230" y="1010"/>
                  </a:lnTo>
                  <a:lnTo>
                    <a:pt x="240" y="1008"/>
                  </a:lnTo>
                  <a:lnTo>
                    <a:pt x="244" y="1006"/>
                  </a:lnTo>
                  <a:lnTo>
                    <a:pt x="248" y="1004"/>
                  </a:lnTo>
                  <a:lnTo>
                    <a:pt x="248" y="998"/>
                  </a:lnTo>
                  <a:lnTo>
                    <a:pt x="260" y="988"/>
                  </a:lnTo>
                  <a:lnTo>
                    <a:pt x="278" y="978"/>
                  </a:lnTo>
                  <a:lnTo>
                    <a:pt x="280" y="974"/>
                  </a:lnTo>
                  <a:lnTo>
                    <a:pt x="284" y="968"/>
                  </a:lnTo>
                  <a:lnTo>
                    <a:pt x="290" y="960"/>
                  </a:lnTo>
                  <a:lnTo>
                    <a:pt x="314" y="970"/>
                  </a:lnTo>
                  <a:lnTo>
                    <a:pt x="326" y="978"/>
                  </a:lnTo>
                  <a:lnTo>
                    <a:pt x="332" y="982"/>
                  </a:lnTo>
                  <a:lnTo>
                    <a:pt x="334" y="982"/>
                  </a:lnTo>
                  <a:lnTo>
                    <a:pt x="334" y="980"/>
                  </a:lnTo>
                  <a:lnTo>
                    <a:pt x="340" y="986"/>
                  </a:lnTo>
                  <a:lnTo>
                    <a:pt x="348" y="1000"/>
                  </a:lnTo>
                  <a:lnTo>
                    <a:pt x="348" y="1016"/>
                  </a:lnTo>
                  <a:lnTo>
                    <a:pt x="348" y="1020"/>
                  </a:lnTo>
                  <a:lnTo>
                    <a:pt x="352" y="1030"/>
                  </a:lnTo>
                  <a:lnTo>
                    <a:pt x="358" y="1040"/>
                  </a:lnTo>
                  <a:lnTo>
                    <a:pt x="360" y="1042"/>
                  </a:lnTo>
                  <a:lnTo>
                    <a:pt x="376" y="1044"/>
                  </a:lnTo>
                  <a:lnTo>
                    <a:pt x="380" y="1050"/>
                  </a:lnTo>
                  <a:lnTo>
                    <a:pt x="388" y="1058"/>
                  </a:lnTo>
                  <a:lnTo>
                    <a:pt x="392" y="1064"/>
                  </a:lnTo>
                  <a:lnTo>
                    <a:pt x="394" y="1070"/>
                  </a:lnTo>
                  <a:lnTo>
                    <a:pt x="396" y="1074"/>
                  </a:lnTo>
                  <a:lnTo>
                    <a:pt x="398" y="1076"/>
                  </a:lnTo>
                  <a:lnTo>
                    <a:pt x="400" y="1076"/>
                  </a:lnTo>
                  <a:lnTo>
                    <a:pt x="414" y="1076"/>
                  </a:lnTo>
                  <a:lnTo>
                    <a:pt x="422" y="1076"/>
                  </a:lnTo>
                  <a:lnTo>
                    <a:pt x="432" y="1076"/>
                  </a:lnTo>
                  <a:lnTo>
                    <a:pt x="448" y="1070"/>
                  </a:lnTo>
                  <a:lnTo>
                    <a:pt x="454" y="1068"/>
                  </a:lnTo>
                  <a:lnTo>
                    <a:pt x="460" y="1068"/>
                  </a:lnTo>
                  <a:lnTo>
                    <a:pt x="468" y="1074"/>
                  </a:lnTo>
                  <a:lnTo>
                    <a:pt x="478" y="1084"/>
                  </a:lnTo>
                  <a:lnTo>
                    <a:pt x="488" y="1084"/>
                  </a:lnTo>
                  <a:lnTo>
                    <a:pt x="494" y="1088"/>
                  </a:lnTo>
                  <a:lnTo>
                    <a:pt x="508" y="1096"/>
                  </a:lnTo>
                  <a:lnTo>
                    <a:pt x="514" y="1100"/>
                  </a:lnTo>
                  <a:lnTo>
                    <a:pt x="518" y="1100"/>
                  </a:lnTo>
                  <a:lnTo>
                    <a:pt x="522" y="1098"/>
                  </a:lnTo>
                  <a:lnTo>
                    <a:pt x="550" y="1098"/>
                  </a:lnTo>
                  <a:lnTo>
                    <a:pt x="562" y="1098"/>
                  </a:lnTo>
                  <a:lnTo>
                    <a:pt x="574" y="1100"/>
                  </a:lnTo>
                  <a:lnTo>
                    <a:pt x="594" y="1104"/>
                  </a:lnTo>
                  <a:lnTo>
                    <a:pt x="606" y="1110"/>
                  </a:lnTo>
                  <a:lnTo>
                    <a:pt x="632" y="1120"/>
                  </a:lnTo>
                  <a:lnTo>
                    <a:pt x="638" y="1126"/>
                  </a:lnTo>
                  <a:lnTo>
                    <a:pt x="646" y="1136"/>
                  </a:lnTo>
                  <a:lnTo>
                    <a:pt x="654" y="1146"/>
                  </a:lnTo>
                  <a:lnTo>
                    <a:pt x="662" y="1154"/>
                  </a:lnTo>
                  <a:lnTo>
                    <a:pt x="666" y="1158"/>
                  </a:lnTo>
                  <a:lnTo>
                    <a:pt x="668" y="1158"/>
                  </a:lnTo>
                  <a:lnTo>
                    <a:pt x="672" y="1158"/>
                  </a:lnTo>
                  <a:lnTo>
                    <a:pt x="678" y="1160"/>
                  </a:lnTo>
                  <a:lnTo>
                    <a:pt x="680" y="1160"/>
                  </a:lnTo>
                  <a:lnTo>
                    <a:pt x="680" y="1158"/>
                  </a:lnTo>
                  <a:lnTo>
                    <a:pt x="692" y="1154"/>
                  </a:lnTo>
                  <a:lnTo>
                    <a:pt x="706" y="1146"/>
                  </a:lnTo>
                  <a:lnTo>
                    <a:pt x="736" y="1150"/>
                  </a:lnTo>
                  <a:lnTo>
                    <a:pt x="742" y="1148"/>
                  </a:lnTo>
                  <a:lnTo>
                    <a:pt x="748" y="1142"/>
                  </a:lnTo>
                  <a:lnTo>
                    <a:pt x="748" y="1132"/>
                  </a:lnTo>
                  <a:lnTo>
                    <a:pt x="750" y="1130"/>
                  </a:lnTo>
                  <a:lnTo>
                    <a:pt x="752" y="1126"/>
                  </a:lnTo>
                  <a:lnTo>
                    <a:pt x="756" y="1124"/>
                  </a:lnTo>
                  <a:lnTo>
                    <a:pt x="758" y="1122"/>
                  </a:lnTo>
                  <a:lnTo>
                    <a:pt x="758" y="1120"/>
                  </a:lnTo>
                  <a:lnTo>
                    <a:pt x="756" y="1116"/>
                  </a:lnTo>
                  <a:lnTo>
                    <a:pt x="756" y="1096"/>
                  </a:lnTo>
                  <a:lnTo>
                    <a:pt x="780" y="1088"/>
                  </a:lnTo>
                  <a:lnTo>
                    <a:pt x="784" y="1094"/>
                  </a:lnTo>
                  <a:lnTo>
                    <a:pt x="792" y="1104"/>
                  </a:lnTo>
                  <a:lnTo>
                    <a:pt x="794" y="1110"/>
                  </a:lnTo>
                  <a:lnTo>
                    <a:pt x="794" y="1108"/>
                  </a:lnTo>
                  <a:lnTo>
                    <a:pt x="794" y="1110"/>
                  </a:lnTo>
                  <a:lnTo>
                    <a:pt x="796" y="1118"/>
                  </a:lnTo>
                  <a:lnTo>
                    <a:pt x="800" y="1132"/>
                  </a:lnTo>
                  <a:lnTo>
                    <a:pt x="804" y="1136"/>
                  </a:lnTo>
                  <a:lnTo>
                    <a:pt x="808" y="1140"/>
                  </a:lnTo>
                  <a:lnTo>
                    <a:pt x="814" y="1140"/>
                  </a:lnTo>
                  <a:lnTo>
                    <a:pt x="820" y="1138"/>
                  </a:lnTo>
                  <a:lnTo>
                    <a:pt x="830" y="1138"/>
                  </a:lnTo>
                  <a:lnTo>
                    <a:pt x="836" y="1138"/>
                  </a:lnTo>
                  <a:lnTo>
                    <a:pt x="856" y="1138"/>
                  </a:lnTo>
                  <a:lnTo>
                    <a:pt x="860" y="1140"/>
                  </a:lnTo>
                  <a:lnTo>
                    <a:pt x="868" y="1146"/>
                  </a:lnTo>
                  <a:lnTo>
                    <a:pt x="870" y="1150"/>
                  </a:lnTo>
                  <a:lnTo>
                    <a:pt x="870" y="1152"/>
                  </a:lnTo>
                  <a:lnTo>
                    <a:pt x="868" y="1152"/>
                  </a:lnTo>
                  <a:lnTo>
                    <a:pt x="882" y="1162"/>
                  </a:lnTo>
                  <a:lnTo>
                    <a:pt x="886" y="1164"/>
                  </a:lnTo>
                  <a:lnTo>
                    <a:pt x="888" y="1164"/>
                  </a:lnTo>
                  <a:lnTo>
                    <a:pt x="890" y="1162"/>
                  </a:lnTo>
                  <a:lnTo>
                    <a:pt x="914" y="1162"/>
                  </a:lnTo>
                  <a:lnTo>
                    <a:pt x="922" y="1166"/>
                  </a:lnTo>
                  <a:lnTo>
                    <a:pt x="924" y="1172"/>
                  </a:lnTo>
                  <a:lnTo>
                    <a:pt x="926" y="1178"/>
                  </a:lnTo>
                  <a:lnTo>
                    <a:pt x="930" y="1180"/>
                  </a:lnTo>
                  <a:lnTo>
                    <a:pt x="936" y="1188"/>
                  </a:lnTo>
                  <a:lnTo>
                    <a:pt x="940" y="1192"/>
                  </a:lnTo>
                  <a:lnTo>
                    <a:pt x="944" y="1194"/>
                  </a:lnTo>
                  <a:lnTo>
                    <a:pt x="948" y="1186"/>
                  </a:lnTo>
                  <a:lnTo>
                    <a:pt x="950" y="1182"/>
                  </a:lnTo>
                  <a:lnTo>
                    <a:pt x="958" y="1160"/>
                  </a:lnTo>
                  <a:lnTo>
                    <a:pt x="960" y="1156"/>
                  </a:lnTo>
                  <a:lnTo>
                    <a:pt x="962" y="1150"/>
                  </a:lnTo>
                  <a:lnTo>
                    <a:pt x="962" y="1142"/>
                  </a:lnTo>
                  <a:lnTo>
                    <a:pt x="962" y="1134"/>
                  </a:lnTo>
                  <a:lnTo>
                    <a:pt x="960" y="1128"/>
                  </a:lnTo>
                  <a:lnTo>
                    <a:pt x="958" y="1124"/>
                  </a:lnTo>
                  <a:lnTo>
                    <a:pt x="970" y="1118"/>
                  </a:lnTo>
                  <a:lnTo>
                    <a:pt x="980" y="1116"/>
                  </a:lnTo>
                  <a:lnTo>
                    <a:pt x="980" y="1112"/>
                  </a:lnTo>
                  <a:lnTo>
                    <a:pt x="980" y="1108"/>
                  </a:lnTo>
                  <a:lnTo>
                    <a:pt x="978" y="1100"/>
                  </a:lnTo>
                  <a:lnTo>
                    <a:pt x="970" y="1088"/>
                  </a:lnTo>
                  <a:lnTo>
                    <a:pt x="962" y="1076"/>
                  </a:lnTo>
                  <a:lnTo>
                    <a:pt x="960" y="1068"/>
                  </a:lnTo>
                  <a:lnTo>
                    <a:pt x="962" y="1064"/>
                  </a:lnTo>
                  <a:lnTo>
                    <a:pt x="962" y="1062"/>
                  </a:lnTo>
                  <a:lnTo>
                    <a:pt x="966" y="1052"/>
                  </a:lnTo>
                  <a:lnTo>
                    <a:pt x="976" y="1036"/>
                  </a:lnTo>
                  <a:lnTo>
                    <a:pt x="986" y="1024"/>
                  </a:lnTo>
                  <a:lnTo>
                    <a:pt x="988" y="1018"/>
                  </a:lnTo>
                  <a:lnTo>
                    <a:pt x="990" y="998"/>
                  </a:lnTo>
                  <a:lnTo>
                    <a:pt x="992" y="990"/>
                  </a:lnTo>
                  <a:lnTo>
                    <a:pt x="992" y="986"/>
                  </a:lnTo>
                  <a:lnTo>
                    <a:pt x="994" y="984"/>
                  </a:lnTo>
                  <a:lnTo>
                    <a:pt x="994" y="972"/>
                  </a:lnTo>
                  <a:lnTo>
                    <a:pt x="996" y="966"/>
                  </a:lnTo>
                  <a:lnTo>
                    <a:pt x="996" y="960"/>
                  </a:lnTo>
                  <a:lnTo>
                    <a:pt x="994" y="9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7" name="Freeform 317"/>
            <p:cNvSpPr>
              <a:spLocks/>
            </p:cNvSpPr>
            <p:nvPr/>
          </p:nvSpPr>
          <p:spPr bwMode="auto">
            <a:xfrm>
              <a:off x="2342" y="2216"/>
              <a:ext cx="1002" cy="1198"/>
            </a:xfrm>
            <a:custGeom>
              <a:avLst/>
              <a:gdLst>
                <a:gd name="T0" fmla="*/ 930 w 1002"/>
                <a:gd name="T1" fmla="*/ 894 h 1198"/>
                <a:gd name="T2" fmla="*/ 880 w 1002"/>
                <a:gd name="T3" fmla="*/ 832 h 1198"/>
                <a:gd name="T4" fmla="*/ 836 w 1002"/>
                <a:gd name="T5" fmla="*/ 654 h 1198"/>
                <a:gd name="T6" fmla="*/ 842 w 1002"/>
                <a:gd name="T7" fmla="*/ 476 h 1198"/>
                <a:gd name="T8" fmla="*/ 712 w 1002"/>
                <a:gd name="T9" fmla="*/ 388 h 1198"/>
                <a:gd name="T10" fmla="*/ 732 w 1002"/>
                <a:gd name="T11" fmla="*/ 202 h 1198"/>
                <a:gd name="T12" fmla="*/ 698 w 1002"/>
                <a:gd name="T13" fmla="*/ 104 h 1198"/>
                <a:gd name="T14" fmla="*/ 646 w 1002"/>
                <a:gd name="T15" fmla="*/ 244 h 1198"/>
                <a:gd name="T16" fmla="*/ 492 w 1002"/>
                <a:gd name="T17" fmla="*/ 350 h 1198"/>
                <a:gd name="T18" fmla="*/ 630 w 1002"/>
                <a:gd name="T19" fmla="*/ 652 h 1198"/>
                <a:gd name="T20" fmla="*/ 418 w 1002"/>
                <a:gd name="T21" fmla="*/ 806 h 1198"/>
                <a:gd name="T22" fmla="*/ 456 w 1002"/>
                <a:gd name="T23" fmla="*/ 604 h 1198"/>
                <a:gd name="T24" fmla="*/ 322 w 1002"/>
                <a:gd name="T25" fmla="*/ 2 h 1198"/>
                <a:gd name="T26" fmla="*/ 284 w 1002"/>
                <a:gd name="T27" fmla="*/ 518 h 1198"/>
                <a:gd name="T28" fmla="*/ 164 w 1002"/>
                <a:gd name="T29" fmla="*/ 650 h 1198"/>
                <a:gd name="T30" fmla="*/ 106 w 1002"/>
                <a:gd name="T31" fmla="*/ 736 h 1198"/>
                <a:gd name="T32" fmla="*/ 34 w 1002"/>
                <a:gd name="T33" fmla="*/ 830 h 1198"/>
                <a:gd name="T34" fmla="*/ 16 w 1002"/>
                <a:gd name="T35" fmla="*/ 838 h 1198"/>
                <a:gd name="T36" fmla="*/ 32 w 1002"/>
                <a:gd name="T37" fmla="*/ 910 h 1198"/>
                <a:gd name="T38" fmla="*/ 20 w 1002"/>
                <a:gd name="T39" fmla="*/ 944 h 1198"/>
                <a:gd name="T40" fmla="*/ 56 w 1002"/>
                <a:gd name="T41" fmla="*/ 962 h 1198"/>
                <a:gd name="T42" fmla="*/ 164 w 1002"/>
                <a:gd name="T43" fmla="*/ 966 h 1198"/>
                <a:gd name="T44" fmla="*/ 228 w 1002"/>
                <a:gd name="T45" fmla="*/ 1014 h 1198"/>
                <a:gd name="T46" fmla="*/ 340 w 1002"/>
                <a:gd name="T47" fmla="*/ 984 h 1198"/>
                <a:gd name="T48" fmla="*/ 462 w 1002"/>
                <a:gd name="T49" fmla="*/ 1072 h 1198"/>
                <a:gd name="T50" fmla="*/ 648 w 1002"/>
                <a:gd name="T51" fmla="*/ 1140 h 1198"/>
                <a:gd name="T52" fmla="*/ 762 w 1002"/>
                <a:gd name="T53" fmla="*/ 1120 h 1198"/>
                <a:gd name="T54" fmla="*/ 798 w 1002"/>
                <a:gd name="T55" fmla="*/ 1108 h 1198"/>
                <a:gd name="T56" fmla="*/ 874 w 1002"/>
                <a:gd name="T57" fmla="*/ 1154 h 1198"/>
                <a:gd name="T58" fmla="*/ 956 w 1002"/>
                <a:gd name="T59" fmla="*/ 1186 h 1198"/>
                <a:gd name="T60" fmla="*/ 996 w 1002"/>
                <a:gd name="T61" fmla="*/ 1000 h 1198"/>
                <a:gd name="T62" fmla="*/ 990 w 1002"/>
                <a:gd name="T63" fmla="*/ 1026 h 1198"/>
                <a:gd name="T64" fmla="*/ 942 w 1002"/>
                <a:gd name="T65" fmla="*/ 1190 h 1198"/>
                <a:gd name="T66" fmla="*/ 810 w 1002"/>
                <a:gd name="T67" fmla="*/ 1138 h 1198"/>
                <a:gd name="T68" fmla="*/ 798 w 1002"/>
                <a:gd name="T69" fmla="*/ 1106 h 1198"/>
                <a:gd name="T70" fmla="*/ 672 w 1002"/>
                <a:gd name="T71" fmla="*/ 1158 h 1198"/>
                <a:gd name="T72" fmla="*/ 514 w 1002"/>
                <a:gd name="T73" fmla="*/ 1098 h 1198"/>
                <a:gd name="T74" fmla="*/ 366 w 1002"/>
                <a:gd name="T75" fmla="*/ 1044 h 1198"/>
                <a:gd name="T76" fmla="*/ 282 w 1002"/>
                <a:gd name="T77" fmla="*/ 974 h 1198"/>
                <a:gd name="T78" fmla="*/ 226 w 1002"/>
                <a:gd name="T79" fmla="*/ 1014 h 1198"/>
                <a:gd name="T80" fmla="*/ 160 w 1002"/>
                <a:gd name="T81" fmla="*/ 966 h 1198"/>
                <a:gd name="T82" fmla="*/ 58 w 1002"/>
                <a:gd name="T83" fmla="*/ 960 h 1198"/>
                <a:gd name="T84" fmla="*/ 10 w 1002"/>
                <a:gd name="T85" fmla="*/ 960 h 1198"/>
                <a:gd name="T86" fmla="*/ 36 w 1002"/>
                <a:gd name="T87" fmla="*/ 908 h 1198"/>
                <a:gd name="T88" fmla="*/ 24 w 1002"/>
                <a:gd name="T89" fmla="*/ 838 h 1198"/>
                <a:gd name="T90" fmla="*/ 58 w 1002"/>
                <a:gd name="T91" fmla="*/ 782 h 1198"/>
                <a:gd name="T92" fmla="*/ 130 w 1002"/>
                <a:gd name="T93" fmla="*/ 712 h 1198"/>
                <a:gd name="T94" fmla="*/ 162 w 1002"/>
                <a:gd name="T95" fmla="*/ 608 h 1198"/>
                <a:gd name="T96" fmla="*/ 216 w 1002"/>
                <a:gd name="T97" fmla="*/ 288 h 1198"/>
                <a:gd name="T98" fmla="*/ 418 w 1002"/>
                <a:gd name="T99" fmla="*/ 226 h 1198"/>
                <a:gd name="T100" fmla="*/ 384 w 1002"/>
                <a:gd name="T101" fmla="*/ 736 h 1198"/>
                <a:gd name="T102" fmla="*/ 512 w 1002"/>
                <a:gd name="T103" fmla="*/ 570 h 1198"/>
                <a:gd name="T104" fmla="*/ 630 w 1002"/>
                <a:gd name="T105" fmla="*/ 518 h 1198"/>
                <a:gd name="T106" fmla="*/ 548 w 1002"/>
                <a:gd name="T107" fmla="*/ 36 h 1198"/>
                <a:gd name="T108" fmla="*/ 590 w 1002"/>
                <a:gd name="T109" fmla="*/ 180 h 1198"/>
                <a:gd name="T110" fmla="*/ 752 w 1002"/>
                <a:gd name="T111" fmla="*/ 144 h 1198"/>
                <a:gd name="T112" fmla="*/ 778 w 1002"/>
                <a:gd name="T113" fmla="*/ 292 h 1198"/>
                <a:gd name="T114" fmla="*/ 744 w 1002"/>
                <a:gd name="T115" fmla="*/ 448 h 1198"/>
                <a:gd name="T116" fmla="*/ 858 w 1002"/>
                <a:gd name="T117" fmla="*/ 540 h 1198"/>
                <a:gd name="T118" fmla="*/ 848 w 1002"/>
                <a:gd name="T119" fmla="*/ 700 h 1198"/>
                <a:gd name="T120" fmla="*/ 934 w 1002"/>
                <a:gd name="T121" fmla="*/ 896 h 1198"/>
                <a:gd name="T122" fmla="*/ 932 w 1002"/>
                <a:gd name="T123" fmla="*/ 890 h 11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198"/>
                <a:gd name="T188" fmla="*/ 1002 w 1002"/>
                <a:gd name="T189" fmla="*/ 1198 h 11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198">
                  <a:moveTo>
                    <a:pt x="998" y="954"/>
                  </a:moveTo>
                  <a:lnTo>
                    <a:pt x="1000" y="954"/>
                  </a:lnTo>
                  <a:lnTo>
                    <a:pt x="998" y="948"/>
                  </a:lnTo>
                  <a:lnTo>
                    <a:pt x="994" y="948"/>
                  </a:lnTo>
                  <a:lnTo>
                    <a:pt x="992" y="948"/>
                  </a:lnTo>
                  <a:lnTo>
                    <a:pt x="994" y="950"/>
                  </a:lnTo>
                  <a:lnTo>
                    <a:pt x="994" y="948"/>
                  </a:lnTo>
                  <a:lnTo>
                    <a:pt x="980" y="948"/>
                  </a:lnTo>
                  <a:lnTo>
                    <a:pt x="972" y="950"/>
                  </a:lnTo>
                  <a:lnTo>
                    <a:pt x="972" y="938"/>
                  </a:lnTo>
                  <a:lnTo>
                    <a:pt x="940" y="932"/>
                  </a:lnTo>
                  <a:lnTo>
                    <a:pt x="940" y="934"/>
                  </a:lnTo>
                  <a:lnTo>
                    <a:pt x="940" y="932"/>
                  </a:lnTo>
                  <a:lnTo>
                    <a:pt x="938" y="928"/>
                  </a:lnTo>
                  <a:lnTo>
                    <a:pt x="934" y="920"/>
                  </a:lnTo>
                  <a:lnTo>
                    <a:pt x="934" y="910"/>
                  </a:lnTo>
                  <a:lnTo>
                    <a:pt x="934" y="902"/>
                  </a:lnTo>
                  <a:lnTo>
                    <a:pt x="934" y="892"/>
                  </a:lnTo>
                  <a:lnTo>
                    <a:pt x="936" y="890"/>
                  </a:lnTo>
                  <a:lnTo>
                    <a:pt x="936" y="888"/>
                  </a:lnTo>
                  <a:lnTo>
                    <a:pt x="934" y="888"/>
                  </a:lnTo>
                  <a:lnTo>
                    <a:pt x="932" y="888"/>
                  </a:lnTo>
                  <a:lnTo>
                    <a:pt x="932" y="890"/>
                  </a:lnTo>
                  <a:lnTo>
                    <a:pt x="930" y="894"/>
                  </a:lnTo>
                  <a:lnTo>
                    <a:pt x="932" y="894"/>
                  </a:lnTo>
                  <a:lnTo>
                    <a:pt x="930" y="894"/>
                  </a:lnTo>
                  <a:lnTo>
                    <a:pt x="932" y="894"/>
                  </a:lnTo>
                  <a:lnTo>
                    <a:pt x="930" y="894"/>
                  </a:lnTo>
                  <a:lnTo>
                    <a:pt x="932" y="894"/>
                  </a:lnTo>
                  <a:lnTo>
                    <a:pt x="930" y="894"/>
                  </a:lnTo>
                  <a:lnTo>
                    <a:pt x="932" y="894"/>
                  </a:lnTo>
                  <a:lnTo>
                    <a:pt x="930" y="894"/>
                  </a:lnTo>
                  <a:lnTo>
                    <a:pt x="932" y="896"/>
                  </a:lnTo>
                  <a:lnTo>
                    <a:pt x="932" y="894"/>
                  </a:lnTo>
                  <a:lnTo>
                    <a:pt x="930" y="894"/>
                  </a:lnTo>
                  <a:lnTo>
                    <a:pt x="932" y="896"/>
                  </a:lnTo>
                  <a:lnTo>
                    <a:pt x="932" y="894"/>
                  </a:lnTo>
                  <a:lnTo>
                    <a:pt x="932" y="896"/>
                  </a:lnTo>
                  <a:lnTo>
                    <a:pt x="934" y="894"/>
                  </a:lnTo>
                  <a:lnTo>
                    <a:pt x="932" y="894"/>
                  </a:lnTo>
                  <a:lnTo>
                    <a:pt x="932" y="896"/>
                  </a:lnTo>
                  <a:lnTo>
                    <a:pt x="934" y="894"/>
                  </a:lnTo>
                  <a:lnTo>
                    <a:pt x="932" y="894"/>
                  </a:lnTo>
                  <a:lnTo>
                    <a:pt x="934" y="894"/>
                  </a:lnTo>
                  <a:lnTo>
                    <a:pt x="932" y="894"/>
                  </a:lnTo>
                  <a:lnTo>
                    <a:pt x="934" y="894"/>
                  </a:lnTo>
                  <a:lnTo>
                    <a:pt x="936" y="886"/>
                  </a:lnTo>
                  <a:lnTo>
                    <a:pt x="936" y="884"/>
                  </a:lnTo>
                  <a:lnTo>
                    <a:pt x="936" y="874"/>
                  </a:lnTo>
                  <a:lnTo>
                    <a:pt x="928" y="868"/>
                  </a:lnTo>
                  <a:lnTo>
                    <a:pt x="920" y="858"/>
                  </a:lnTo>
                  <a:lnTo>
                    <a:pt x="920" y="832"/>
                  </a:lnTo>
                  <a:lnTo>
                    <a:pt x="902" y="832"/>
                  </a:lnTo>
                  <a:lnTo>
                    <a:pt x="878" y="830"/>
                  </a:lnTo>
                  <a:lnTo>
                    <a:pt x="878" y="832"/>
                  </a:lnTo>
                  <a:lnTo>
                    <a:pt x="880" y="832"/>
                  </a:lnTo>
                  <a:lnTo>
                    <a:pt x="878" y="824"/>
                  </a:lnTo>
                  <a:lnTo>
                    <a:pt x="876" y="818"/>
                  </a:lnTo>
                  <a:lnTo>
                    <a:pt x="878" y="814"/>
                  </a:lnTo>
                  <a:lnTo>
                    <a:pt x="878" y="812"/>
                  </a:lnTo>
                  <a:lnTo>
                    <a:pt x="876" y="810"/>
                  </a:lnTo>
                  <a:lnTo>
                    <a:pt x="878" y="812"/>
                  </a:lnTo>
                  <a:lnTo>
                    <a:pt x="886" y="800"/>
                  </a:lnTo>
                  <a:lnTo>
                    <a:pt x="880" y="792"/>
                  </a:lnTo>
                  <a:lnTo>
                    <a:pt x="878" y="766"/>
                  </a:lnTo>
                  <a:lnTo>
                    <a:pt x="880" y="744"/>
                  </a:lnTo>
                  <a:lnTo>
                    <a:pt x="868" y="732"/>
                  </a:lnTo>
                  <a:lnTo>
                    <a:pt x="860" y="732"/>
                  </a:lnTo>
                  <a:lnTo>
                    <a:pt x="856" y="730"/>
                  </a:lnTo>
                  <a:lnTo>
                    <a:pt x="856" y="728"/>
                  </a:lnTo>
                  <a:lnTo>
                    <a:pt x="856" y="730"/>
                  </a:lnTo>
                  <a:lnTo>
                    <a:pt x="856" y="728"/>
                  </a:lnTo>
                  <a:lnTo>
                    <a:pt x="856" y="730"/>
                  </a:lnTo>
                  <a:lnTo>
                    <a:pt x="856" y="728"/>
                  </a:lnTo>
                  <a:lnTo>
                    <a:pt x="854" y="718"/>
                  </a:lnTo>
                  <a:lnTo>
                    <a:pt x="852" y="698"/>
                  </a:lnTo>
                  <a:lnTo>
                    <a:pt x="850" y="698"/>
                  </a:lnTo>
                  <a:lnTo>
                    <a:pt x="830" y="684"/>
                  </a:lnTo>
                  <a:lnTo>
                    <a:pt x="822" y="678"/>
                  </a:lnTo>
                  <a:lnTo>
                    <a:pt x="820" y="676"/>
                  </a:lnTo>
                  <a:lnTo>
                    <a:pt x="822" y="676"/>
                  </a:lnTo>
                  <a:lnTo>
                    <a:pt x="826" y="674"/>
                  </a:lnTo>
                  <a:lnTo>
                    <a:pt x="828" y="674"/>
                  </a:lnTo>
                  <a:lnTo>
                    <a:pt x="830" y="674"/>
                  </a:lnTo>
                  <a:lnTo>
                    <a:pt x="836" y="654"/>
                  </a:lnTo>
                  <a:lnTo>
                    <a:pt x="832" y="644"/>
                  </a:lnTo>
                  <a:lnTo>
                    <a:pt x="830" y="640"/>
                  </a:lnTo>
                  <a:lnTo>
                    <a:pt x="828" y="632"/>
                  </a:lnTo>
                  <a:lnTo>
                    <a:pt x="840" y="628"/>
                  </a:lnTo>
                  <a:lnTo>
                    <a:pt x="850" y="624"/>
                  </a:lnTo>
                  <a:lnTo>
                    <a:pt x="860" y="604"/>
                  </a:lnTo>
                  <a:lnTo>
                    <a:pt x="858" y="602"/>
                  </a:lnTo>
                  <a:lnTo>
                    <a:pt x="858" y="604"/>
                  </a:lnTo>
                  <a:lnTo>
                    <a:pt x="864" y="596"/>
                  </a:lnTo>
                  <a:lnTo>
                    <a:pt x="866" y="592"/>
                  </a:lnTo>
                  <a:lnTo>
                    <a:pt x="868" y="588"/>
                  </a:lnTo>
                  <a:lnTo>
                    <a:pt x="866" y="584"/>
                  </a:lnTo>
                  <a:lnTo>
                    <a:pt x="864" y="582"/>
                  </a:lnTo>
                  <a:lnTo>
                    <a:pt x="862" y="584"/>
                  </a:lnTo>
                  <a:lnTo>
                    <a:pt x="864" y="584"/>
                  </a:lnTo>
                  <a:lnTo>
                    <a:pt x="864" y="562"/>
                  </a:lnTo>
                  <a:lnTo>
                    <a:pt x="862" y="552"/>
                  </a:lnTo>
                  <a:lnTo>
                    <a:pt x="860" y="548"/>
                  </a:lnTo>
                  <a:lnTo>
                    <a:pt x="862" y="542"/>
                  </a:lnTo>
                  <a:lnTo>
                    <a:pt x="864" y="538"/>
                  </a:lnTo>
                  <a:lnTo>
                    <a:pt x="866" y="534"/>
                  </a:lnTo>
                  <a:lnTo>
                    <a:pt x="864" y="528"/>
                  </a:lnTo>
                  <a:lnTo>
                    <a:pt x="860" y="522"/>
                  </a:lnTo>
                  <a:lnTo>
                    <a:pt x="854" y="516"/>
                  </a:lnTo>
                  <a:lnTo>
                    <a:pt x="848" y="512"/>
                  </a:lnTo>
                  <a:lnTo>
                    <a:pt x="846" y="506"/>
                  </a:lnTo>
                  <a:lnTo>
                    <a:pt x="846" y="478"/>
                  </a:lnTo>
                  <a:lnTo>
                    <a:pt x="846" y="476"/>
                  </a:lnTo>
                  <a:lnTo>
                    <a:pt x="844" y="476"/>
                  </a:lnTo>
                  <a:lnTo>
                    <a:pt x="842" y="476"/>
                  </a:lnTo>
                  <a:lnTo>
                    <a:pt x="830" y="472"/>
                  </a:lnTo>
                  <a:lnTo>
                    <a:pt x="826" y="470"/>
                  </a:lnTo>
                  <a:lnTo>
                    <a:pt x="824" y="466"/>
                  </a:lnTo>
                  <a:lnTo>
                    <a:pt x="826" y="452"/>
                  </a:lnTo>
                  <a:lnTo>
                    <a:pt x="826" y="448"/>
                  </a:lnTo>
                  <a:lnTo>
                    <a:pt x="824" y="444"/>
                  </a:lnTo>
                  <a:lnTo>
                    <a:pt x="822" y="442"/>
                  </a:lnTo>
                  <a:lnTo>
                    <a:pt x="818" y="440"/>
                  </a:lnTo>
                  <a:lnTo>
                    <a:pt x="812" y="442"/>
                  </a:lnTo>
                  <a:lnTo>
                    <a:pt x="808" y="444"/>
                  </a:lnTo>
                  <a:lnTo>
                    <a:pt x="802" y="450"/>
                  </a:lnTo>
                  <a:lnTo>
                    <a:pt x="794" y="458"/>
                  </a:lnTo>
                  <a:lnTo>
                    <a:pt x="796" y="458"/>
                  </a:lnTo>
                  <a:lnTo>
                    <a:pt x="796" y="456"/>
                  </a:lnTo>
                  <a:lnTo>
                    <a:pt x="764" y="456"/>
                  </a:lnTo>
                  <a:lnTo>
                    <a:pt x="764" y="458"/>
                  </a:lnTo>
                  <a:lnTo>
                    <a:pt x="764" y="456"/>
                  </a:lnTo>
                  <a:lnTo>
                    <a:pt x="754" y="454"/>
                  </a:lnTo>
                  <a:lnTo>
                    <a:pt x="748" y="448"/>
                  </a:lnTo>
                  <a:lnTo>
                    <a:pt x="744" y="442"/>
                  </a:lnTo>
                  <a:lnTo>
                    <a:pt x="742" y="434"/>
                  </a:lnTo>
                  <a:lnTo>
                    <a:pt x="738" y="430"/>
                  </a:lnTo>
                  <a:lnTo>
                    <a:pt x="730" y="426"/>
                  </a:lnTo>
                  <a:lnTo>
                    <a:pt x="726" y="424"/>
                  </a:lnTo>
                  <a:lnTo>
                    <a:pt x="722" y="424"/>
                  </a:lnTo>
                  <a:lnTo>
                    <a:pt x="718" y="424"/>
                  </a:lnTo>
                  <a:lnTo>
                    <a:pt x="714" y="422"/>
                  </a:lnTo>
                  <a:lnTo>
                    <a:pt x="712" y="420"/>
                  </a:lnTo>
                  <a:lnTo>
                    <a:pt x="710" y="410"/>
                  </a:lnTo>
                  <a:lnTo>
                    <a:pt x="712" y="388"/>
                  </a:lnTo>
                  <a:lnTo>
                    <a:pt x="712" y="382"/>
                  </a:lnTo>
                  <a:lnTo>
                    <a:pt x="712" y="380"/>
                  </a:lnTo>
                  <a:lnTo>
                    <a:pt x="710" y="378"/>
                  </a:lnTo>
                  <a:lnTo>
                    <a:pt x="708" y="380"/>
                  </a:lnTo>
                  <a:lnTo>
                    <a:pt x="710" y="380"/>
                  </a:lnTo>
                  <a:lnTo>
                    <a:pt x="712" y="382"/>
                  </a:lnTo>
                  <a:lnTo>
                    <a:pt x="718" y="378"/>
                  </a:lnTo>
                  <a:lnTo>
                    <a:pt x="730" y="366"/>
                  </a:lnTo>
                  <a:lnTo>
                    <a:pt x="738" y="358"/>
                  </a:lnTo>
                  <a:lnTo>
                    <a:pt x="740" y="356"/>
                  </a:lnTo>
                  <a:lnTo>
                    <a:pt x="740" y="354"/>
                  </a:lnTo>
                  <a:lnTo>
                    <a:pt x="754" y="344"/>
                  </a:lnTo>
                  <a:lnTo>
                    <a:pt x="776" y="328"/>
                  </a:lnTo>
                  <a:lnTo>
                    <a:pt x="778" y="322"/>
                  </a:lnTo>
                  <a:lnTo>
                    <a:pt x="780" y="312"/>
                  </a:lnTo>
                  <a:lnTo>
                    <a:pt x="780" y="300"/>
                  </a:lnTo>
                  <a:lnTo>
                    <a:pt x="782" y="292"/>
                  </a:lnTo>
                  <a:lnTo>
                    <a:pt x="782" y="288"/>
                  </a:lnTo>
                  <a:lnTo>
                    <a:pt x="780" y="282"/>
                  </a:lnTo>
                  <a:lnTo>
                    <a:pt x="776" y="274"/>
                  </a:lnTo>
                  <a:lnTo>
                    <a:pt x="776" y="268"/>
                  </a:lnTo>
                  <a:lnTo>
                    <a:pt x="774" y="262"/>
                  </a:lnTo>
                  <a:lnTo>
                    <a:pt x="772" y="256"/>
                  </a:lnTo>
                  <a:lnTo>
                    <a:pt x="766" y="246"/>
                  </a:lnTo>
                  <a:lnTo>
                    <a:pt x="758" y="238"/>
                  </a:lnTo>
                  <a:lnTo>
                    <a:pt x="734" y="214"/>
                  </a:lnTo>
                  <a:lnTo>
                    <a:pt x="732" y="216"/>
                  </a:lnTo>
                  <a:lnTo>
                    <a:pt x="734" y="216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2" y="202"/>
                  </a:lnTo>
                  <a:lnTo>
                    <a:pt x="742" y="200"/>
                  </a:lnTo>
                  <a:lnTo>
                    <a:pt x="748" y="198"/>
                  </a:lnTo>
                  <a:lnTo>
                    <a:pt x="750" y="196"/>
                  </a:lnTo>
                  <a:lnTo>
                    <a:pt x="752" y="192"/>
                  </a:lnTo>
                  <a:lnTo>
                    <a:pt x="750" y="188"/>
                  </a:lnTo>
                  <a:lnTo>
                    <a:pt x="746" y="186"/>
                  </a:lnTo>
                  <a:lnTo>
                    <a:pt x="734" y="176"/>
                  </a:lnTo>
                  <a:lnTo>
                    <a:pt x="732" y="174"/>
                  </a:lnTo>
                  <a:lnTo>
                    <a:pt x="730" y="172"/>
                  </a:lnTo>
                  <a:lnTo>
                    <a:pt x="732" y="170"/>
                  </a:lnTo>
                  <a:lnTo>
                    <a:pt x="738" y="168"/>
                  </a:lnTo>
                  <a:lnTo>
                    <a:pt x="746" y="164"/>
                  </a:lnTo>
                  <a:lnTo>
                    <a:pt x="752" y="158"/>
                  </a:lnTo>
                  <a:lnTo>
                    <a:pt x="756" y="152"/>
                  </a:lnTo>
                  <a:lnTo>
                    <a:pt x="758" y="146"/>
                  </a:lnTo>
                  <a:lnTo>
                    <a:pt x="758" y="142"/>
                  </a:lnTo>
                  <a:lnTo>
                    <a:pt x="754" y="140"/>
                  </a:lnTo>
                  <a:lnTo>
                    <a:pt x="744" y="134"/>
                  </a:lnTo>
                  <a:lnTo>
                    <a:pt x="738" y="130"/>
                  </a:lnTo>
                  <a:lnTo>
                    <a:pt x="730" y="126"/>
                  </a:lnTo>
                  <a:lnTo>
                    <a:pt x="710" y="116"/>
                  </a:lnTo>
                  <a:lnTo>
                    <a:pt x="702" y="110"/>
                  </a:lnTo>
                  <a:lnTo>
                    <a:pt x="698" y="108"/>
                  </a:lnTo>
                  <a:lnTo>
                    <a:pt x="698" y="110"/>
                  </a:lnTo>
                  <a:lnTo>
                    <a:pt x="700" y="110"/>
                  </a:lnTo>
                  <a:lnTo>
                    <a:pt x="698" y="104"/>
                  </a:lnTo>
                  <a:lnTo>
                    <a:pt x="692" y="90"/>
                  </a:lnTo>
                  <a:lnTo>
                    <a:pt x="688" y="84"/>
                  </a:lnTo>
                  <a:lnTo>
                    <a:pt x="686" y="84"/>
                  </a:lnTo>
                  <a:lnTo>
                    <a:pt x="662" y="84"/>
                  </a:lnTo>
                  <a:lnTo>
                    <a:pt x="652" y="104"/>
                  </a:lnTo>
                  <a:lnTo>
                    <a:pt x="638" y="110"/>
                  </a:lnTo>
                  <a:lnTo>
                    <a:pt x="632" y="128"/>
                  </a:lnTo>
                  <a:lnTo>
                    <a:pt x="652" y="128"/>
                  </a:lnTo>
                  <a:lnTo>
                    <a:pt x="662" y="136"/>
                  </a:lnTo>
                  <a:lnTo>
                    <a:pt x="662" y="144"/>
                  </a:lnTo>
                  <a:lnTo>
                    <a:pt x="652" y="154"/>
                  </a:lnTo>
                  <a:lnTo>
                    <a:pt x="638" y="158"/>
                  </a:lnTo>
                  <a:lnTo>
                    <a:pt x="628" y="168"/>
                  </a:lnTo>
                  <a:lnTo>
                    <a:pt x="616" y="172"/>
                  </a:lnTo>
                  <a:lnTo>
                    <a:pt x="616" y="160"/>
                  </a:lnTo>
                  <a:lnTo>
                    <a:pt x="600" y="150"/>
                  </a:lnTo>
                  <a:lnTo>
                    <a:pt x="596" y="132"/>
                  </a:lnTo>
                  <a:lnTo>
                    <a:pt x="582" y="140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70"/>
                  </a:lnTo>
                  <a:lnTo>
                    <a:pt x="586" y="180"/>
                  </a:lnTo>
                  <a:lnTo>
                    <a:pt x="586" y="190"/>
                  </a:lnTo>
                  <a:lnTo>
                    <a:pt x="586" y="192"/>
                  </a:lnTo>
                  <a:lnTo>
                    <a:pt x="594" y="192"/>
                  </a:lnTo>
                  <a:lnTo>
                    <a:pt x="612" y="208"/>
                  </a:lnTo>
                  <a:lnTo>
                    <a:pt x="622" y="212"/>
                  </a:lnTo>
                  <a:lnTo>
                    <a:pt x="628" y="222"/>
                  </a:lnTo>
                  <a:lnTo>
                    <a:pt x="638" y="222"/>
                  </a:lnTo>
                  <a:lnTo>
                    <a:pt x="642" y="226"/>
                  </a:lnTo>
                  <a:lnTo>
                    <a:pt x="642" y="228"/>
                  </a:lnTo>
                  <a:lnTo>
                    <a:pt x="648" y="228"/>
                  </a:lnTo>
                  <a:lnTo>
                    <a:pt x="650" y="228"/>
                  </a:lnTo>
                  <a:lnTo>
                    <a:pt x="660" y="216"/>
                  </a:lnTo>
                  <a:lnTo>
                    <a:pt x="658" y="216"/>
                  </a:lnTo>
                  <a:lnTo>
                    <a:pt x="656" y="214"/>
                  </a:lnTo>
                  <a:lnTo>
                    <a:pt x="652" y="226"/>
                  </a:lnTo>
                  <a:lnTo>
                    <a:pt x="658" y="232"/>
                  </a:lnTo>
                  <a:lnTo>
                    <a:pt x="666" y="232"/>
                  </a:lnTo>
                  <a:lnTo>
                    <a:pt x="666" y="250"/>
                  </a:lnTo>
                  <a:lnTo>
                    <a:pt x="676" y="266"/>
                  </a:lnTo>
                  <a:lnTo>
                    <a:pt x="676" y="268"/>
                  </a:lnTo>
                  <a:lnTo>
                    <a:pt x="664" y="268"/>
                  </a:lnTo>
                  <a:lnTo>
                    <a:pt x="656" y="258"/>
                  </a:lnTo>
                  <a:lnTo>
                    <a:pt x="650" y="248"/>
                  </a:lnTo>
                  <a:lnTo>
                    <a:pt x="646" y="244"/>
                  </a:lnTo>
                  <a:lnTo>
                    <a:pt x="644" y="244"/>
                  </a:lnTo>
                  <a:lnTo>
                    <a:pt x="614" y="238"/>
                  </a:lnTo>
                  <a:lnTo>
                    <a:pt x="610" y="238"/>
                  </a:lnTo>
                  <a:lnTo>
                    <a:pt x="580" y="234"/>
                  </a:lnTo>
                  <a:lnTo>
                    <a:pt x="550" y="218"/>
                  </a:lnTo>
                  <a:lnTo>
                    <a:pt x="546" y="210"/>
                  </a:lnTo>
                  <a:lnTo>
                    <a:pt x="546" y="208"/>
                  </a:lnTo>
                  <a:lnTo>
                    <a:pt x="554" y="208"/>
                  </a:lnTo>
                  <a:lnTo>
                    <a:pt x="556" y="208"/>
                  </a:lnTo>
                  <a:lnTo>
                    <a:pt x="556" y="184"/>
                  </a:lnTo>
                  <a:lnTo>
                    <a:pt x="546" y="170"/>
                  </a:lnTo>
                  <a:lnTo>
                    <a:pt x="546" y="160"/>
                  </a:lnTo>
                  <a:lnTo>
                    <a:pt x="552" y="140"/>
                  </a:lnTo>
                  <a:lnTo>
                    <a:pt x="546" y="132"/>
                  </a:lnTo>
                  <a:lnTo>
                    <a:pt x="550" y="128"/>
                  </a:lnTo>
                  <a:lnTo>
                    <a:pt x="550" y="126"/>
                  </a:lnTo>
                  <a:lnTo>
                    <a:pt x="562" y="96"/>
                  </a:lnTo>
                  <a:lnTo>
                    <a:pt x="556" y="76"/>
                  </a:lnTo>
                  <a:lnTo>
                    <a:pt x="556" y="66"/>
                  </a:lnTo>
                  <a:lnTo>
                    <a:pt x="560" y="62"/>
                  </a:lnTo>
                  <a:lnTo>
                    <a:pt x="562" y="62"/>
                  </a:lnTo>
                  <a:lnTo>
                    <a:pt x="552" y="40"/>
                  </a:lnTo>
                  <a:lnTo>
                    <a:pt x="552" y="36"/>
                  </a:lnTo>
                  <a:lnTo>
                    <a:pt x="540" y="20"/>
                  </a:lnTo>
                  <a:lnTo>
                    <a:pt x="536" y="14"/>
                  </a:lnTo>
                  <a:lnTo>
                    <a:pt x="534" y="14"/>
                  </a:lnTo>
                  <a:lnTo>
                    <a:pt x="522" y="20"/>
                  </a:lnTo>
                  <a:lnTo>
                    <a:pt x="522" y="32"/>
                  </a:lnTo>
                  <a:lnTo>
                    <a:pt x="532" y="62"/>
                  </a:lnTo>
                  <a:lnTo>
                    <a:pt x="532" y="96"/>
                  </a:lnTo>
                  <a:lnTo>
                    <a:pt x="528" y="104"/>
                  </a:lnTo>
                  <a:lnTo>
                    <a:pt x="504" y="128"/>
                  </a:lnTo>
                  <a:lnTo>
                    <a:pt x="488" y="134"/>
                  </a:lnTo>
                  <a:lnTo>
                    <a:pt x="462" y="154"/>
                  </a:lnTo>
                  <a:lnTo>
                    <a:pt x="462" y="180"/>
                  </a:lnTo>
                  <a:lnTo>
                    <a:pt x="448" y="190"/>
                  </a:lnTo>
                  <a:lnTo>
                    <a:pt x="448" y="202"/>
                  </a:lnTo>
                  <a:lnTo>
                    <a:pt x="468" y="216"/>
                  </a:lnTo>
                  <a:lnTo>
                    <a:pt x="478" y="236"/>
                  </a:lnTo>
                  <a:lnTo>
                    <a:pt x="482" y="250"/>
                  </a:lnTo>
                  <a:lnTo>
                    <a:pt x="488" y="276"/>
                  </a:lnTo>
                  <a:lnTo>
                    <a:pt x="498" y="290"/>
                  </a:lnTo>
                  <a:lnTo>
                    <a:pt x="502" y="306"/>
                  </a:lnTo>
                  <a:lnTo>
                    <a:pt x="502" y="330"/>
                  </a:lnTo>
                  <a:lnTo>
                    <a:pt x="492" y="344"/>
                  </a:lnTo>
                  <a:lnTo>
                    <a:pt x="492" y="350"/>
                  </a:lnTo>
                  <a:lnTo>
                    <a:pt x="482" y="364"/>
                  </a:lnTo>
                  <a:lnTo>
                    <a:pt x="482" y="388"/>
                  </a:lnTo>
                  <a:lnTo>
                    <a:pt x="478" y="394"/>
                  </a:lnTo>
                  <a:lnTo>
                    <a:pt x="472" y="404"/>
                  </a:lnTo>
                  <a:lnTo>
                    <a:pt x="472" y="420"/>
                  </a:lnTo>
                  <a:lnTo>
                    <a:pt x="482" y="440"/>
                  </a:lnTo>
                  <a:lnTo>
                    <a:pt x="488" y="454"/>
                  </a:lnTo>
                  <a:lnTo>
                    <a:pt x="488" y="464"/>
                  </a:lnTo>
                  <a:lnTo>
                    <a:pt x="482" y="478"/>
                  </a:lnTo>
                  <a:lnTo>
                    <a:pt x="482" y="484"/>
                  </a:lnTo>
                  <a:lnTo>
                    <a:pt x="488" y="502"/>
                  </a:lnTo>
                  <a:lnTo>
                    <a:pt x="500" y="502"/>
                  </a:lnTo>
                  <a:lnTo>
                    <a:pt x="510" y="496"/>
                  </a:lnTo>
                  <a:lnTo>
                    <a:pt x="518" y="496"/>
                  </a:lnTo>
                  <a:lnTo>
                    <a:pt x="528" y="502"/>
                  </a:lnTo>
                  <a:lnTo>
                    <a:pt x="540" y="502"/>
                  </a:lnTo>
                  <a:lnTo>
                    <a:pt x="546" y="496"/>
                  </a:lnTo>
                  <a:lnTo>
                    <a:pt x="560" y="486"/>
                  </a:lnTo>
                  <a:lnTo>
                    <a:pt x="578" y="486"/>
                  </a:lnTo>
                  <a:lnTo>
                    <a:pt x="602" y="500"/>
                  </a:lnTo>
                  <a:lnTo>
                    <a:pt x="612" y="506"/>
                  </a:lnTo>
                  <a:lnTo>
                    <a:pt x="628" y="520"/>
                  </a:lnTo>
                  <a:lnTo>
                    <a:pt x="646" y="526"/>
                  </a:lnTo>
                  <a:lnTo>
                    <a:pt x="646" y="554"/>
                  </a:lnTo>
                  <a:lnTo>
                    <a:pt x="666" y="594"/>
                  </a:lnTo>
                  <a:lnTo>
                    <a:pt x="662" y="596"/>
                  </a:lnTo>
                  <a:lnTo>
                    <a:pt x="654" y="596"/>
                  </a:lnTo>
                  <a:lnTo>
                    <a:pt x="642" y="602"/>
                  </a:lnTo>
                  <a:lnTo>
                    <a:pt x="636" y="614"/>
                  </a:lnTo>
                  <a:lnTo>
                    <a:pt x="636" y="634"/>
                  </a:lnTo>
                  <a:lnTo>
                    <a:pt x="642" y="648"/>
                  </a:lnTo>
                  <a:lnTo>
                    <a:pt x="642" y="654"/>
                  </a:lnTo>
                  <a:lnTo>
                    <a:pt x="642" y="656"/>
                  </a:lnTo>
                  <a:lnTo>
                    <a:pt x="654" y="656"/>
                  </a:lnTo>
                  <a:lnTo>
                    <a:pt x="668" y="660"/>
                  </a:lnTo>
                  <a:lnTo>
                    <a:pt x="682" y="660"/>
                  </a:lnTo>
                  <a:lnTo>
                    <a:pt x="696" y="668"/>
                  </a:lnTo>
                  <a:lnTo>
                    <a:pt x="692" y="672"/>
                  </a:lnTo>
                  <a:lnTo>
                    <a:pt x="650" y="672"/>
                  </a:lnTo>
                  <a:lnTo>
                    <a:pt x="646" y="668"/>
                  </a:lnTo>
                  <a:lnTo>
                    <a:pt x="646" y="664"/>
                  </a:lnTo>
                  <a:lnTo>
                    <a:pt x="646" y="662"/>
                  </a:lnTo>
                  <a:lnTo>
                    <a:pt x="630" y="652"/>
                  </a:lnTo>
                  <a:lnTo>
                    <a:pt x="626" y="644"/>
                  </a:lnTo>
                  <a:lnTo>
                    <a:pt x="630" y="640"/>
                  </a:lnTo>
                  <a:lnTo>
                    <a:pt x="630" y="614"/>
                  </a:lnTo>
                  <a:lnTo>
                    <a:pt x="636" y="596"/>
                  </a:lnTo>
                  <a:lnTo>
                    <a:pt x="630" y="596"/>
                  </a:lnTo>
                  <a:lnTo>
                    <a:pt x="630" y="574"/>
                  </a:lnTo>
                  <a:lnTo>
                    <a:pt x="636" y="570"/>
                  </a:lnTo>
                  <a:lnTo>
                    <a:pt x="636" y="568"/>
                  </a:lnTo>
                  <a:lnTo>
                    <a:pt x="630" y="562"/>
                  </a:lnTo>
                  <a:lnTo>
                    <a:pt x="626" y="558"/>
                  </a:lnTo>
                  <a:lnTo>
                    <a:pt x="620" y="552"/>
                  </a:lnTo>
                  <a:lnTo>
                    <a:pt x="616" y="548"/>
                  </a:lnTo>
                  <a:lnTo>
                    <a:pt x="610" y="542"/>
                  </a:lnTo>
                  <a:lnTo>
                    <a:pt x="606" y="534"/>
                  </a:lnTo>
                  <a:lnTo>
                    <a:pt x="606" y="524"/>
                  </a:lnTo>
                  <a:lnTo>
                    <a:pt x="600" y="512"/>
                  </a:lnTo>
                  <a:lnTo>
                    <a:pt x="578" y="512"/>
                  </a:lnTo>
                  <a:lnTo>
                    <a:pt x="568" y="518"/>
                  </a:lnTo>
                  <a:lnTo>
                    <a:pt x="544" y="522"/>
                  </a:lnTo>
                  <a:lnTo>
                    <a:pt x="528" y="532"/>
                  </a:lnTo>
                  <a:lnTo>
                    <a:pt x="514" y="538"/>
                  </a:lnTo>
                  <a:lnTo>
                    <a:pt x="508" y="542"/>
                  </a:lnTo>
                  <a:lnTo>
                    <a:pt x="508" y="544"/>
                  </a:lnTo>
                  <a:lnTo>
                    <a:pt x="508" y="568"/>
                  </a:lnTo>
                  <a:lnTo>
                    <a:pt x="502" y="578"/>
                  </a:lnTo>
                  <a:lnTo>
                    <a:pt x="502" y="584"/>
                  </a:lnTo>
                  <a:lnTo>
                    <a:pt x="512" y="596"/>
                  </a:lnTo>
                  <a:lnTo>
                    <a:pt x="518" y="600"/>
                  </a:lnTo>
                  <a:lnTo>
                    <a:pt x="518" y="608"/>
                  </a:lnTo>
                  <a:lnTo>
                    <a:pt x="518" y="610"/>
                  </a:lnTo>
                  <a:lnTo>
                    <a:pt x="522" y="614"/>
                  </a:lnTo>
                  <a:lnTo>
                    <a:pt x="522" y="658"/>
                  </a:lnTo>
                  <a:lnTo>
                    <a:pt x="508" y="668"/>
                  </a:lnTo>
                  <a:lnTo>
                    <a:pt x="488" y="692"/>
                  </a:lnTo>
                  <a:lnTo>
                    <a:pt x="488" y="708"/>
                  </a:lnTo>
                  <a:lnTo>
                    <a:pt x="482" y="722"/>
                  </a:lnTo>
                  <a:lnTo>
                    <a:pt x="472" y="742"/>
                  </a:lnTo>
                  <a:lnTo>
                    <a:pt x="464" y="752"/>
                  </a:lnTo>
                  <a:lnTo>
                    <a:pt x="454" y="756"/>
                  </a:lnTo>
                  <a:lnTo>
                    <a:pt x="444" y="766"/>
                  </a:lnTo>
                  <a:lnTo>
                    <a:pt x="424" y="772"/>
                  </a:lnTo>
                  <a:lnTo>
                    <a:pt x="418" y="784"/>
                  </a:lnTo>
                  <a:lnTo>
                    <a:pt x="422" y="794"/>
                  </a:lnTo>
                  <a:lnTo>
                    <a:pt x="418" y="806"/>
                  </a:lnTo>
                  <a:lnTo>
                    <a:pt x="410" y="810"/>
                  </a:lnTo>
                  <a:lnTo>
                    <a:pt x="386" y="796"/>
                  </a:lnTo>
                  <a:lnTo>
                    <a:pt x="354" y="796"/>
                  </a:lnTo>
                  <a:lnTo>
                    <a:pt x="350" y="800"/>
                  </a:lnTo>
                  <a:lnTo>
                    <a:pt x="330" y="796"/>
                  </a:lnTo>
                  <a:lnTo>
                    <a:pt x="326" y="792"/>
                  </a:lnTo>
                  <a:lnTo>
                    <a:pt x="326" y="788"/>
                  </a:lnTo>
                  <a:lnTo>
                    <a:pt x="332" y="784"/>
                  </a:lnTo>
                  <a:lnTo>
                    <a:pt x="332" y="762"/>
                  </a:lnTo>
                  <a:lnTo>
                    <a:pt x="318" y="762"/>
                  </a:lnTo>
                  <a:lnTo>
                    <a:pt x="318" y="754"/>
                  </a:lnTo>
                  <a:lnTo>
                    <a:pt x="324" y="750"/>
                  </a:lnTo>
                  <a:lnTo>
                    <a:pt x="332" y="760"/>
                  </a:lnTo>
                  <a:lnTo>
                    <a:pt x="332" y="764"/>
                  </a:lnTo>
                  <a:lnTo>
                    <a:pt x="332" y="766"/>
                  </a:lnTo>
                  <a:lnTo>
                    <a:pt x="346" y="766"/>
                  </a:lnTo>
                  <a:lnTo>
                    <a:pt x="352" y="756"/>
                  </a:lnTo>
                  <a:lnTo>
                    <a:pt x="360" y="756"/>
                  </a:lnTo>
                  <a:lnTo>
                    <a:pt x="362" y="756"/>
                  </a:lnTo>
                  <a:lnTo>
                    <a:pt x="366" y="746"/>
                  </a:lnTo>
                  <a:lnTo>
                    <a:pt x="368" y="750"/>
                  </a:lnTo>
                  <a:lnTo>
                    <a:pt x="370" y="750"/>
                  </a:lnTo>
                  <a:lnTo>
                    <a:pt x="386" y="744"/>
                  </a:lnTo>
                  <a:lnTo>
                    <a:pt x="386" y="740"/>
                  </a:lnTo>
                  <a:lnTo>
                    <a:pt x="394" y="740"/>
                  </a:lnTo>
                  <a:lnTo>
                    <a:pt x="396" y="740"/>
                  </a:lnTo>
                  <a:lnTo>
                    <a:pt x="406" y="734"/>
                  </a:lnTo>
                  <a:lnTo>
                    <a:pt x="412" y="730"/>
                  </a:lnTo>
                  <a:lnTo>
                    <a:pt x="412" y="728"/>
                  </a:lnTo>
                  <a:lnTo>
                    <a:pt x="406" y="722"/>
                  </a:lnTo>
                  <a:lnTo>
                    <a:pt x="390" y="722"/>
                  </a:lnTo>
                  <a:lnTo>
                    <a:pt x="386" y="718"/>
                  </a:lnTo>
                  <a:lnTo>
                    <a:pt x="386" y="712"/>
                  </a:lnTo>
                  <a:lnTo>
                    <a:pt x="400" y="720"/>
                  </a:lnTo>
                  <a:lnTo>
                    <a:pt x="416" y="720"/>
                  </a:lnTo>
                  <a:lnTo>
                    <a:pt x="416" y="700"/>
                  </a:lnTo>
                  <a:lnTo>
                    <a:pt x="424" y="700"/>
                  </a:lnTo>
                  <a:lnTo>
                    <a:pt x="426" y="700"/>
                  </a:lnTo>
                  <a:lnTo>
                    <a:pt x="432" y="694"/>
                  </a:lnTo>
                  <a:lnTo>
                    <a:pt x="432" y="684"/>
                  </a:lnTo>
                  <a:lnTo>
                    <a:pt x="436" y="680"/>
                  </a:lnTo>
                  <a:lnTo>
                    <a:pt x="436" y="670"/>
                  </a:lnTo>
                  <a:lnTo>
                    <a:pt x="450" y="666"/>
                  </a:lnTo>
                  <a:lnTo>
                    <a:pt x="456" y="654"/>
                  </a:lnTo>
                  <a:lnTo>
                    <a:pt x="456" y="604"/>
                  </a:lnTo>
                  <a:lnTo>
                    <a:pt x="462" y="594"/>
                  </a:lnTo>
                  <a:lnTo>
                    <a:pt x="472" y="574"/>
                  </a:lnTo>
                  <a:lnTo>
                    <a:pt x="472" y="554"/>
                  </a:lnTo>
                  <a:lnTo>
                    <a:pt x="446" y="532"/>
                  </a:lnTo>
                  <a:lnTo>
                    <a:pt x="432" y="508"/>
                  </a:lnTo>
                  <a:lnTo>
                    <a:pt x="432" y="484"/>
                  </a:lnTo>
                  <a:lnTo>
                    <a:pt x="436" y="474"/>
                  </a:lnTo>
                  <a:lnTo>
                    <a:pt x="432" y="464"/>
                  </a:lnTo>
                  <a:lnTo>
                    <a:pt x="436" y="454"/>
                  </a:lnTo>
                  <a:lnTo>
                    <a:pt x="436" y="434"/>
                  </a:lnTo>
                  <a:lnTo>
                    <a:pt x="442" y="424"/>
                  </a:lnTo>
                  <a:lnTo>
                    <a:pt x="442" y="410"/>
                  </a:lnTo>
                  <a:lnTo>
                    <a:pt x="436" y="400"/>
                  </a:lnTo>
                  <a:lnTo>
                    <a:pt x="436" y="394"/>
                  </a:lnTo>
                  <a:lnTo>
                    <a:pt x="432" y="390"/>
                  </a:lnTo>
                  <a:lnTo>
                    <a:pt x="436" y="374"/>
                  </a:lnTo>
                  <a:lnTo>
                    <a:pt x="436" y="370"/>
                  </a:lnTo>
                  <a:lnTo>
                    <a:pt x="436" y="368"/>
                  </a:lnTo>
                  <a:lnTo>
                    <a:pt x="432" y="364"/>
                  </a:lnTo>
                  <a:lnTo>
                    <a:pt x="428" y="356"/>
                  </a:lnTo>
                  <a:lnTo>
                    <a:pt x="432" y="352"/>
                  </a:lnTo>
                  <a:lnTo>
                    <a:pt x="442" y="340"/>
                  </a:lnTo>
                  <a:lnTo>
                    <a:pt x="442" y="280"/>
                  </a:lnTo>
                  <a:lnTo>
                    <a:pt x="432" y="256"/>
                  </a:lnTo>
                  <a:lnTo>
                    <a:pt x="436" y="240"/>
                  </a:lnTo>
                  <a:lnTo>
                    <a:pt x="422" y="224"/>
                  </a:lnTo>
                  <a:lnTo>
                    <a:pt x="412" y="214"/>
                  </a:lnTo>
                  <a:lnTo>
                    <a:pt x="402" y="200"/>
                  </a:lnTo>
                  <a:lnTo>
                    <a:pt x="402" y="186"/>
                  </a:lnTo>
                  <a:lnTo>
                    <a:pt x="416" y="182"/>
                  </a:lnTo>
                  <a:lnTo>
                    <a:pt x="416" y="172"/>
                  </a:lnTo>
                  <a:lnTo>
                    <a:pt x="422" y="166"/>
                  </a:lnTo>
                  <a:lnTo>
                    <a:pt x="422" y="150"/>
                  </a:lnTo>
                  <a:lnTo>
                    <a:pt x="426" y="136"/>
                  </a:lnTo>
                  <a:lnTo>
                    <a:pt x="432" y="116"/>
                  </a:lnTo>
                  <a:lnTo>
                    <a:pt x="436" y="106"/>
                  </a:lnTo>
                  <a:lnTo>
                    <a:pt x="442" y="86"/>
                  </a:lnTo>
                  <a:lnTo>
                    <a:pt x="436" y="76"/>
                  </a:lnTo>
                  <a:lnTo>
                    <a:pt x="436" y="30"/>
                  </a:lnTo>
                  <a:lnTo>
                    <a:pt x="406" y="14"/>
                  </a:lnTo>
                  <a:lnTo>
                    <a:pt x="390" y="4"/>
                  </a:lnTo>
                  <a:lnTo>
                    <a:pt x="360" y="10"/>
                  </a:lnTo>
                  <a:lnTo>
                    <a:pt x="326" y="10"/>
                  </a:lnTo>
                  <a:lnTo>
                    <a:pt x="318" y="6"/>
                  </a:lnTo>
                  <a:lnTo>
                    <a:pt x="322" y="2"/>
                  </a:lnTo>
                  <a:lnTo>
                    <a:pt x="324" y="0"/>
                  </a:lnTo>
                  <a:lnTo>
                    <a:pt x="298" y="0"/>
                  </a:lnTo>
                  <a:lnTo>
                    <a:pt x="294" y="10"/>
                  </a:lnTo>
                  <a:lnTo>
                    <a:pt x="294" y="16"/>
                  </a:lnTo>
                  <a:lnTo>
                    <a:pt x="284" y="36"/>
                  </a:lnTo>
                  <a:lnTo>
                    <a:pt x="278" y="50"/>
                  </a:lnTo>
                  <a:lnTo>
                    <a:pt x="274" y="80"/>
                  </a:lnTo>
                  <a:lnTo>
                    <a:pt x="268" y="94"/>
                  </a:lnTo>
                  <a:lnTo>
                    <a:pt x="264" y="106"/>
                  </a:lnTo>
                  <a:lnTo>
                    <a:pt x="258" y="146"/>
                  </a:lnTo>
                  <a:lnTo>
                    <a:pt x="258" y="160"/>
                  </a:lnTo>
                  <a:lnTo>
                    <a:pt x="244" y="184"/>
                  </a:lnTo>
                  <a:lnTo>
                    <a:pt x="228" y="204"/>
                  </a:lnTo>
                  <a:lnTo>
                    <a:pt x="214" y="218"/>
                  </a:lnTo>
                  <a:lnTo>
                    <a:pt x="194" y="228"/>
                  </a:lnTo>
                  <a:lnTo>
                    <a:pt x="188" y="254"/>
                  </a:lnTo>
                  <a:lnTo>
                    <a:pt x="188" y="260"/>
                  </a:lnTo>
                  <a:lnTo>
                    <a:pt x="188" y="266"/>
                  </a:lnTo>
                  <a:lnTo>
                    <a:pt x="198" y="252"/>
                  </a:lnTo>
                  <a:lnTo>
                    <a:pt x="198" y="264"/>
                  </a:lnTo>
                  <a:lnTo>
                    <a:pt x="184" y="274"/>
                  </a:lnTo>
                  <a:lnTo>
                    <a:pt x="178" y="290"/>
                  </a:lnTo>
                  <a:lnTo>
                    <a:pt x="184" y="302"/>
                  </a:lnTo>
                  <a:lnTo>
                    <a:pt x="196" y="296"/>
                  </a:lnTo>
                  <a:lnTo>
                    <a:pt x="202" y="292"/>
                  </a:lnTo>
                  <a:lnTo>
                    <a:pt x="214" y="292"/>
                  </a:lnTo>
                  <a:lnTo>
                    <a:pt x="218" y="300"/>
                  </a:lnTo>
                  <a:lnTo>
                    <a:pt x="214" y="310"/>
                  </a:lnTo>
                  <a:lnTo>
                    <a:pt x="214" y="344"/>
                  </a:lnTo>
                  <a:lnTo>
                    <a:pt x="208" y="354"/>
                  </a:lnTo>
                  <a:lnTo>
                    <a:pt x="208" y="370"/>
                  </a:lnTo>
                  <a:lnTo>
                    <a:pt x="214" y="380"/>
                  </a:lnTo>
                  <a:lnTo>
                    <a:pt x="210" y="388"/>
                  </a:lnTo>
                  <a:lnTo>
                    <a:pt x="202" y="388"/>
                  </a:lnTo>
                  <a:lnTo>
                    <a:pt x="196" y="384"/>
                  </a:lnTo>
                  <a:lnTo>
                    <a:pt x="194" y="380"/>
                  </a:lnTo>
                  <a:lnTo>
                    <a:pt x="194" y="402"/>
                  </a:lnTo>
                  <a:lnTo>
                    <a:pt x="216" y="434"/>
                  </a:lnTo>
                  <a:lnTo>
                    <a:pt x="230" y="442"/>
                  </a:lnTo>
                  <a:lnTo>
                    <a:pt x="240" y="452"/>
                  </a:lnTo>
                  <a:lnTo>
                    <a:pt x="248" y="452"/>
                  </a:lnTo>
                  <a:lnTo>
                    <a:pt x="244" y="464"/>
                  </a:lnTo>
                  <a:lnTo>
                    <a:pt x="248" y="484"/>
                  </a:lnTo>
                  <a:lnTo>
                    <a:pt x="254" y="496"/>
                  </a:lnTo>
                  <a:lnTo>
                    <a:pt x="264" y="510"/>
                  </a:lnTo>
                  <a:lnTo>
                    <a:pt x="274" y="522"/>
                  </a:lnTo>
                  <a:lnTo>
                    <a:pt x="284" y="518"/>
                  </a:lnTo>
                  <a:lnTo>
                    <a:pt x="284" y="520"/>
                  </a:lnTo>
                  <a:lnTo>
                    <a:pt x="288" y="524"/>
                  </a:lnTo>
                  <a:lnTo>
                    <a:pt x="278" y="538"/>
                  </a:lnTo>
                  <a:lnTo>
                    <a:pt x="274" y="564"/>
                  </a:lnTo>
                  <a:lnTo>
                    <a:pt x="264" y="578"/>
                  </a:lnTo>
                  <a:lnTo>
                    <a:pt x="264" y="588"/>
                  </a:lnTo>
                  <a:lnTo>
                    <a:pt x="256" y="596"/>
                  </a:lnTo>
                  <a:lnTo>
                    <a:pt x="252" y="592"/>
                  </a:lnTo>
                  <a:lnTo>
                    <a:pt x="252" y="584"/>
                  </a:lnTo>
                  <a:lnTo>
                    <a:pt x="246" y="572"/>
                  </a:lnTo>
                  <a:lnTo>
                    <a:pt x="232" y="562"/>
                  </a:lnTo>
                  <a:lnTo>
                    <a:pt x="206" y="528"/>
                  </a:lnTo>
                  <a:lnTo>
                    <a:pt x="196" y="522"/>
                  </a:lnTo>
                  <a:lnTo>
                    <a:pt x="186" y="518"/>
                  </a:lnTo>
                  <a:lnTo>
                    <a:pt x="176" y="530"/>
                  </a:lnTo>
                  <a:lnTo>
                    <a:pt x="152" y="558"/>
                  </a:lnTo>
                  <a:lnTo>
                    <a:pt x="138" y="560"/>
                  </a:lnTo>
                  <a:lnTo>
                    <a:pt x="138" y="570"/>
                  </a:lnTo>
                  <a:lnTo>
                    <a:pt x="136" y="578"/>
                  </a:lnTo>
                  <a:lnTo>
                    <a:pt x="132" y="600"/>
                  </a:lnTo>
                  <a:lnTo>
                    <a:pt x="136" y="608"/>
                  </a:lnTo>
                  <a:lnTo>
                    <a:pt x="150" y="612"/>
                  </a:lnTo>
                  <a:lnTo>
                    <a:pt x="158" y="612"/>
                  </a:lnTo>
                  <a:lnTo>
                    <a:pt x="158" y="620"/>
                  </a:lnTo>
                  <a:lnTo>
                    <a:pt x="158" y="622"/>
                  </a:lnTo>
                  <a:lnTo>
                    <a:pt x="166" y="622"/>
                  </a:lnTo>
                  <a:lnTo>
                    <a:pt x="168" y="622"/>
                  </a:lnTo>
                  <a:lnTo>
                    <a:pt x="174" y="620"/>
                  </a:lnTo>
                  <a:lnTo>
                    <a:pt x="176" y="620"/>
                  </a:lnTo>
                  <a:lnTo>
                    <a:pt x="176" y="622"/>
                  </a:lnTo>
                  <a:lnTo>
                    <a:pt x="176" y="624"/>
                  </a:lnTo>
                  <a:lnTo>
                    <a:pt x="174" y="632"/>
                  </a:lnTo>
                  <a:lnTo>
                    <a:pt x="172" y="638"/>
                  </a:lnTo>
                  <a:lnTo>
                    <a:pt x="170" y="642"/>
                  </a:lnTo>
                  <a:lnTo>
                    <a:pt x="168" y="644"/>
                  </a:lnTo>
                  <a:lnTo>
                    <a:pt x="164" y="650"/>
                  </a:lnTo>
                  <a:lnTo>
                    <a:pt x="158" y="650"/>
                  </a:lnTo>
                  <a:lnTo>
                    <a:pt x="156" y="650"/>
                  </a:lnTo>
                  <a:lnTo>
                    <a:pt x="158" y="664"/>
                  </a:lnTo>
                  <a:lnTo>
                    <a:pt x="162" y="666"/>
                  </a:lnTo>
                  <a:lnTo>
                    <a:pt x="158" y="670"/>
                  </a:lnTo>
                  <a:lnTo>
                    <a:pt x="160" y="670"/>
                  </a:lnTo>
                  <a:lnTo>
                    <a:pt x="162" y="670"/>
                  </a:lnTo>
                  <a:lnTo>
                    <a:pt x="156" y="668"/>
                  </a:lnTo>
                  <a:lnTo>
                    <a:pt x="154" y="668"/>
                  </a:lnTo>
                  <a:lnTo>
                    <a:pt x="152" y="670"/>
                  </a:lnTo>
                  <a:lnTo>
                    <a:pt x="150" y="674"/>
                  </a:lnTo>
                  <a:lnTo>
                    <a:pt x="148" y="680"/>
                  </a:lnTo>
                  <a:lnTo>
                    <a:pt x="146" y="698"/>
                  </a:lnTo>
                  <a:lnTo>
                    <a:pt x="144" y="702"/>
                  </a:lnTo>
                  <a:lnTo>
                    <a:pt x="146" y="702"/>
                  </a:lnTo>
                  <a:lnTo>
                    <a:pt x="146" y="700"/>
                  </a:lnTo>
                  <a:lnTo>
                    <a:pt x="138" y="698"/>
                  </a:lnTo>
                  <a:lnTo>
                    <a:pt x="138" y="700"/>
                  </a:lnTo>
                  <a:lnTo>
                    <a:pt x="132" y="702"/>
                  </a:lnTo>
                  <a:lnTo>
                    <a:pt x="128" y="706"/>
                  </a:lnTo>
                  <a:lnTo>
                    <a:pt x="126" y="712"/>
                  </a:lnTo>
                  <a:lnTo>
                    <a:pt x="128" y="720"/>
                  </a:lnTo>
                  <a:lnTo>
                    <a:pt x="128" y="726"/>
                  </a:lnTo>
                  <a:lnTo>
                    <a:pt x="128" y="728"/>
                  </a:lnTo>
                  <a:lnTo>
                    <a:pt x="126" y="728"/>
                  </a:lnTo>
                  <a:lnTo>
                    <a:pt x="112" y="732"/>
                  </a:lnTo>
                  <a:lnTo>
                    <a:pt x="112" y="734"/>
                  </a:lnTo>
                  <a:lnTo>
                    <a:pt x="112" y="732"/>
                  </a:lnTo>
                  <a:lnTo>
                    <a:pt x="108" y="734"/>
                  </a:lnTo>
                  <a:lnTo>
                    <a:pt x="106" y="736"/>
                  </a:lnTo>
                  <a:lnTo>
                    <a:pt x="104" y="740"/>
                  </a:lnTo>
                  <a:lnTo>
                    <a:pt x="100" y="748"/>
                  </a:lnTo>
                  <a:lnTo>
                    <a:pt x="98" y="750"/>
                  </a:lnTo>
                  <a:lnTo>
                    <a:pt x="98" y="752"/>
                  </a:lnTo>
                  <a:lnTo>
                    <a:pt x="100" y="752"/>
                  </a:lnTo>
                  <a:lnTo>
                    <a:pt x="92" y="756"/>
                  </a:lnTo>
                  <a:lnTo>
                    <a:pt x="76" y="760"/>
                  </a:lnTo>
                  <a:lnTo>
                    <a:pt x="76" y="762"/>
                  </a:lnTo>
                  <a:lnTo>
                    <a:pt x="76" y="764"/>
                  </a:lnTo>
                  <a:lnTo>
                    <a:pt x="72" y="766"/>
                  </a:lnTo>
                  <a:lnTo>
                    <a:pt x="66" y="770"/>
                  </a:lnTo>
                  <a:lnTo>
                    <a:pt x="62" y="774"/>
                  </a:lnTo>
                  <a:lnTo>
                    <a:pt x="58" y="780"/>
                  </a:lnTo>
                  <a:lnTo>
                    <a:pt x="60" y="780"/>
                  </a:lnTo>
                  <a:lnTo>
                    <a:pt x="62" y="780"/>
                  </a:lnTo>
                  <a:lnTo>
                    <a:pt x="60" y="778"/>
                  </a:lnTo>
                  <a:lnTo>
                    <a:pt x="54" y="776"/>
                  </a:lnTo>
                  <a:lnTo>
                    <a:pt x="52" y="776"/>
                  </a:lnTo>
                  <a:lnTo>
                    <a:pt x="50" y="778"/>
                  </a:lnTo>
                  <a:lnTo>
                    <a:pt x="48" y="786"/>
                  </a:lnTo>
                  <a:lnTo>
                    <a:pt x="46" y="796"/>
                  </a:lnTo>
                  <a:lnTo>
                    <a:pt x="44" y="804"/>
                  </a:lnTo>
                  <a:lnTo>
                    <a:pt x="42" y="808"/>
                  </a:lnTo>
                  <a:lnTo>
                    <a:pt x="40" y="810"/>
                  </a:lnTo>
                  <a:lnTo>
                    <a:pt x="38" y="814"/>
                  </a:lnTo>
                  <a:lnTo>
                    <a:pt x="36" y="822"/>
                  </a:lnTo>
                  <a:lnTo>
                    <a:pt x="34" y="830"/>
                  </a:lnTo>
                  <a:lnTo>
                    <a:pt x="32" y="832"/>
                  </a:lnTo>
                  <a:lnTo>
                    <a:pt x="32" y="834"/>
                  </a:lnTo>
                  <a:lnTo>
                    <a:pt x="34" y="834"/>
                  </a:lnTo>
                  <a:lnTo>
                    <a:pt x="32" y="834"/>
                  </a:lnTo>
                  <a:lnTo>
                    <a:pt x="34" y="834"/>
                  </a:lnTo>
                  <a:lnTo>
                    <a:pt x="32" y="834"/>
                  </a:lnTo>
                  <a:lnTo>
                    <a:pt x="34" y="834"/>
                  </a:lnTo>
                  <a:lnTo>
                    <a:pt x="32" y="834"/>
                  </a:lnTo>
                  <a:lnTo>
                    <a:pt x="26" y="834"/>
                  </a:lnTo>
                  <a:lnTo>
                    <a:pt x="24" y="834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4" y="834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4" y="836"/>
                  </a:lnTo>
                  <a:lnTo>
                    <a:pt x="26" y="836"/>
                  </a:lnTo>
                  <a:lnTo>
                    <a:pt x="26" y="834"/>
                  </a:lnTo>
                  <a:lnTo>
                    <a:pt x="24" y="834"/>
                  </a:lnTo>
                  <a:lnTo>
                    <a:pt x="22" y="834"/>
                  </a:lnTo>
                  <a:lnTo>
                    <a:pt x="20" y="836"/>
                  </a:lnTo>
                  <a:lnTo>
                    <a:pt x="16" y="838"/>
                  </a:lnTo>
                  <a:lnTo>
                    <a:pt x="14" y="840"/>
                  </a:lnTo>
                  <a:lnTo>
                    <a:pt x="14" y="842"/>
                  </a:lnTo>
                  <a:lnTo>
                    <a:pt x="10" y="846"/>
                  </a:lnTo>
                  <a:lnTo>
                    <a:pt x="2" y="848"/>
                  </a:lnTo>
                  <a:lnTo>
                    <a:pt x="0" y="850"/>
                  </a:lnTo>
                  <a:lnTo>
                    <a:pt x="2" y="852"/>
                  </a:lnTo>
                  <a:lnTo>
                    <a:pt x="6" y="860"/>
                  </a:lnTo>
                  <a:lnTo>
                    <a:pt x="12" y="872"/>
                  </a:lnTo>
                  <a:lnTo>
                    <a:pt x="14" y="878"/>
                  </a:lnTo>
                  <a:lnTo>
                    <a:pt x="16" y="878"/>
                  </a:lnTo>
                  <a:lnTo>
                    <a:pt x="14" y="878"/>
                  </a:lnTo>
                  <a:lnTo>
                    <a:pt x="16" y="878"/>
                  </a:lnTo>
                  <a:lnTo>
                    <a:pt x="14" y="878"/>
                  </a:lnTo>
                  <a:lnTo>
                    <a:pt x="16" y="878"/>
                  </a:lnTo>
                  <a:lnTo>
                    <a:pt x="16" y="876"/>
                  </a:lnTo>
                  <a:lnTo>
                    <a:pt x="14" y="878"/>
                  </a:lnTo>
                  <a:lnTo>
                    <a:pt x="16" y="878"/>
                  </a:lnTo>
                  <a:lnTo>
                    <a:pt x="16" y="876"/>
                  </a:lnTo>
                  <a:lnTo>
                    <a:pt x="16" y="878"/>
                  </a:lnTo>
                  <a:lnTo>
                    <a:pt x="16" y="876"/>
                  </a:lnTo>
                  <a:lnTo>
                    <a:pt x="16" y="878"/>
                  </a:lnTo>
                  <a:lnTo>
                    <a:pt x="16" y="876"/>
                  </a:lnTo>
                  <a:lnTo>
                    <a:pt x="12" y="878"/>
                  </a:lnTo>
                  <a:lnTo>
                    <a:pt x="20" y="892"/>
                  </a:lnTo>
                  <a:lnTo>
                    <a:pt x="22" y="894"/>
                  </a:lnTo>
                  <a:lnTo>
                    <a:pt x="28" y="904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34" y="908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34" y="908"/>
                  </a:lnTo>
                  <a:lnTo>
                    <a:pt x="32" y="908"/>
                  </a:lnTo>
                  <a:lnTo>
                    <a:pt x="34" y="908"/>
                  </a:lnTo>
                  <a:lnTo>
                    <a:pt x="32" y="908"/>
                  </a:lnTo>
                  <a:lnTo>
                    <a:pt x="34" y="908"/>
                  </a:lnTo>
                  <a:lnTo>
                    <a:pt x="32" y="908"/>
                  </a:lnTo>
                  <a:lnTo>
                    <a:pt x="34" y="908"/>
                  </a:lnTo>
                  <a:lnTo>
                    <a:pt x="34" y="906"/>
                  </a:lnTo>
                  <a:lnTo>
                    <a:pt x="32" y="908"/>
                  </a:lnTo>
                  <a:lnTo>
                    <a:pt x="34" y="908"/>
                  </a:lnTo>
                  <a:lnTo>
                    <a:pt x="34" y="906"/>
                  </a:lnTo>
                  <a:lnTo>
                    <a:pt x="34" y="908"/>
                  </a:lnTo>
                  <a:lnTo>
                    <a:pt x="34" y="906"/>
                  </a:lnTo>
                  <a:lnTo>
                    <a:pt x="34" y="908"/>
                  </a:lnTo>
                  <a:lnTo>
                    <a:pt x="34" y="906"/>
                  </a:lnTo>
                  <a:lnTo>
                    <a:pt x="30" y="906"/>
                  </a:lnTo>
                  <a:lnTo>
                    <a:pt x="28" y="906"/>
                  </a:lnTo>
                  <a:lnTo>
                    <a:pt x="28" y="908"/>
                  </a:lnTo>
                  <a:lnTo>
                    <a:pt x="28" y="916"/>
                  </a:lnTo>
                  <a:lnTo>
                    <a:pt x="26" y="918"/>
                  </a:lnTo>
                  <a:lnTo>
                    <a:pt x="26" y="932"/>
                  </a:lnTo>
                  <a:lnTo>
                    <a:pt x="26" y="938"/>
                  </a:lnTo>
                  <a:lnTo>
                    <a:pt x="26" y="942"/>
                  </a:lnTo>
                  <a:lnTo>
                    <a:pt x="22" y="944"/>
                  </a:lnTo>
                  <a:lnTo>
                    <a:pt x="20" y="944"/>
                  </a:lnTo>
                  <a:lnTo>
                    <a:pt x="18" y="946"/>
                  </a:lnTo>
                  <a:lnTo>
                    <a:pt x="10" y="954"/>
                  </a:lnTo>
                  <a:lnTo>
                    <a:pt x="8" y="956"/>
                  </a:lnTo>
                  <a:lnTo>
                    <a:pt x="8" y="958"/>
                  </a:lnTo>
                  <a:lnTo>
                    <a:pt x="6" y="958"/>
                  </a:lnTo>
                  <a:lnTo>
                    <a:pt x="8" y="960"/>
                  </a:lnTo>
                  <a:lnTo>
                    <a:pt x="10" y="960"/>
                  </a:lnTo>
                  <a:lnTo>
                    <a:pt x="10" y="964"/>
                  </a:lnTo>
                  <a:lnTo>
                    <a:pt x="12" y="966"/>
                  </a:lnTo>
                  <a:lnTo>
                    <a:pt x="16" y="968"/>
                  </a:lnTo>
                  <a:lnTo>
                    <a:pt x="18" y="968"/>
                  </a:lnTo>
                  <a:lnTo>
                    <a:pt x="26" y="968"/>
                  </a:lnTo>
                  <a:lnTo>
                    <a:pt x="28" y="970"/>
                  </a:lnTo>
                  <a:lnTo>
                    <a:pt x="32" y="968"/>
                  </a:lnTo>
                  <a:lnTo>
                    <a:pt x="38" y="966"/>
                  </a:lnTo>
                  <a:lnTo>
                    <a:pt x="48" y="962"/>
                  </a:lnTo>
                  <a:lnTo>
                    <a:pt x="54" y="962"/>
                  </a:lnTo>
                  <a:lnTo>
                    <a:pt x="56" y="962"/>
                  </a:lnTo>
                  <a:lnTo>
                    <a:pt x="54" y="964"/>
                  </a:lnTo>
                  <a:lnTo>
                    <a:pt x="54" y="966"/>
                  </a:lnTo>
                  <a:lnTo>
                    <a:pt x="52" y="970"/>
                  </a:lnTo>
                  <a:lnTo>
                    <a:pt x="52" y="976"/>
                  </a:lnTo>
                  <a:lnTo>
                    <a:pt x="54" y="980"/>
                  </a:lnTo>
                  <a:lnTo>
                    <a:pt x="56" y="984"/>
                  </a:lnTo>
                  <a:lnTo>
                    <a:pt x="62" y="986"/>
                  </a:lnTo>
                  <a:lnTo>
                    <a:pt x="66" y="988"/>
                  </a:lnTo>
                  <a:lnTo>
                    <a:pt x="82" y="984"/>
                  </a:lnTo>
                  <a:lnTo>
                    <a:pt x="90" y="982"/>
                  </a:lnTo>
                  <a:lnTo>
                    <a:pt x="96" y="978"/>
                  </a:lnTo>
                  <a:lnTo>
                    <a:pt x="98" y="976"/>
                  </a:lnTo>
                  <a:lnTo>
                    <a:pt x="100" y="976"/>
                  </a:lnTo>
                  <a:lnTo>
                    <a:pt x="104" y="976"/>
                  </a:lnTo>
                  <a:lnTo>
                    <a:pt x="108" y="976"/>
                  </a:lnTo>
                  <a:lnTo>
                    <a:pt x="114" y="976"/>
                  </a:lnTo>
                  <a:lnTo>
                    <a:pt x="120" y="974"/>
                  </a:lnTo>
                  <a:lnTo>
                    <a:pt x="128" y="968"/>
                  </a:lnTo>
                  <a:lnTo>
                    <a:pt x="134" y="968"/>
                  </a:lnTo>
                  <a:lnTo>
                    <a:pt x="154" y="968"/>
                  </a:lnTo>
                  <a:lnTo>
                    <a:pt x="160" y="968"/>
                  </a:lnTo>
                  <a:lnTo>
                    <a:pt x="162" y="968"/>
                  </a:lnTo>
                  <a:lnTo>
                    <a:pt x="164" y="966"/>
                  </a:lnTo>
                  <a:lnTo>
                    <a:pt x="162" y="964"/>
                  </a:lnTo>
                  <a:lnTo>
                    <a:pt x="160" y="962"/>
                  </a:lnTo>
                  <a:lnTo>
                    <a:pt x="160" y="964"/>
                  </a:lnTo>
                  <a:lnTo>
                    <a:pt x="160" y="966"/>
                  </a:lnTo>
                  <a:lnTo>
                    <a:pt x="176" y="966"/>
                  </a:lnTo>
                  <a:lnTo>
                    <a:pt x="182" y="966"/>
                  </a:lnTo>
                  <a:lnTo>
                    <a:pt x="190" y="968"/>
                  </a:lnTo>
                  <a:lnTo>
                    <a:pt x="192" y="970"/>
                  </a:lnTo>
                  <a:lnTo>
                    <a:pt x="194" y="970"/>
                  </a:lnTo>
                  <a:lnTo>
                    <a:pt x="196" y="974"/>
                  </a:lnTo>
                  <a:lnTo>
                    <a:pt x="198" y="978"/>
                  </a:lnTo>
                  <a:lnTo>
                    <a:pt x="198" y="986"/>
                  </a:lnTo>
                  <a:lnTo>
                    <a:pt x="198" y="988"/>
                  </a:lnTo>
                  <a:lnTo>
                    <a:pt x="200" y="998"/>
                  </a:lnTo>
                  <a:lnTo>
                    <a:pt x="202" y="998"/>
                  </a:lnTo>
                  <a:lnTo>
                    <a:pt x="206" y="1000"/>
                  </a:lnTo>
                  <a:lnTo>
                    <a:pt x="212" y="1004"/>
                  </a:lnTo>
                  <a:lnTo>
                    <a:pt x="218" y="1010"/>
                  </a:lnTo>
                  <a:lnTo>
                    <a:pt x="222" y="1014"/>
                  </a:lnTo>
                  <a:lnTo>
                    <a:pt x="224" y="1016"/>
                  </a:lnTo>
                  <a:lnTo>
                    <a:pt x="226" y="1016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6" y="1014"/>
                  </a:lnTo>
                  <a:lnTo>
                    <a:pt x="230" y="1014"/>
                  </a:lnTo>
                  <a:lnTo>
                    <a:pt x="234" y="1014"/>
                  </a:lnTo>
                  <a:lnTo>
                    <a:pt x="244" y="1012"/>
                  </a:lnTo>
                  <a:lnTo>
                    <a:pt x="250" y="1010"/>
                  </a:lnTo>
                  <a:lnTo>
                    <a:pt x="252" y="1006"/>
                  </a:lnTo>
                  <a:lnTo>
                    <a:pt x="254" y="1000"/>
                  </a:lnTo>
                  <a:lnTo>
                    <a:pt x="252" y="1000"/>
                  </a:lnTo>
                  <a:lnTo>
                    <a:pt x="254" y="1002"/>
                  </a:lnTo>
                  <a:lnTo>
                    <a:pt x="266" y="992"/>
                  </a:lnTo>
                  <a:lnTo>
                    <a:pt x="284" y="982"/>
                  </a:lnTo>
                  <a:lnTo>
                    <a:pt x="286" y="976"/>
                  </a:lnTo>
                  <a:lnTo>
                    <a:pt x="296" y="964"/>
                  </a:lnTo>
                  <a:lnTo>
                    <a:pt x="294" y="962"/>
                  </a:lnTo>
                  <a:lnTo>
                    <a:pt x="294" y="964"/>
                  </a:lnTo>
                  <a:lnTo>
                    <a:pt x="318" y="974"/>
                  </a:lnTo>
                  <a:lnTo>
                    <a:pt x="318" y="972"/>
                  </a:lnTo>
                  <a:lnTo>
                    <a:pt x="316" y="974"/>
                  </a:lnTo>
                  <a:lnTo>
                    <a:pt x="328" y="982"/>
                  </a:lnTo>
                  <a:lnTo>
                    <a:pt x="334" y="986"/>
                  </a:lnTo>
                  <a:lnTo>
                    <a:pt x="338" y="988"/>
                  </a:lnTo>
                  <a:lnTo>
                    <a:pt x="340" y="986"/>
                  </a:lnTo>
                  <a:lnTo>
                    <a:pt x="340" y="984"/>
                  </a:lnTo>
                  <a:lnTo>
                    <a:pt x="340" y="982"/>
                  </a:lnTo>
                  <a:lnTo>
                    <a:pt x="338" y="982"/>
                  </a:lnTo>
                  <a:lnTo>
                    <a:pt x="336" y="984"/>
                  </a:lnTo>
                  <a:lnTo>
                    <a:pt x="342" y="990"/>
                  </a:lnTo>
                  <a:lnTo>
                    <a:pt x="350" y="1004"/>
                  </a:lnTo>
                  <a:lnTo>
                    <a:pt x="350" y="1018"/>
                  </a:lnTo>
                  <a:lnTo>
                    <a:pt x="350" y="1024"/>
                  </a:lnTo>
                  <a:lnTo>
                    <a:pt x="354" y="1034"/>
                  </a:lnTo>
                  <a:lnTo>
                    <a:pt x="360" y="1044"/>
                  </a:lnTo>
                  <a:lnTo>
                    <a:pt x="362" y="1046"/>
                  </a:lnTo>
                  <a:lnTo>
                    <a:pt x="364" y="1046"/>
                  </a:lnTo>
                  <a:lnTo>
                    <a:pt x="366" y="1048"/>
                  </a:lnTo>
                  <a:lnTo>
                    <a:pt x="380" y="1048"/>
                  </a:lnTo>
                  <a:lnTo>
                    <a:pt x="380" y="1046"/>
                  </a:lnTo>
                  <a:lnTo>
                    <a:pt x="378" y="1048"/>
                  </a:lnTo>
                  <a:lnTo>
                    <a:pt x="384" y="1052"/>
                  </a:lnTo>
                  <a:lnTo>
                    <a:pt x="390" y="1062"/>
                  </a:lnTo>
                  <a:lnTo>
                    <a:pt x="394" y="1068"/>
                  </a:lnTo>
                  <a:lnTo>
                    <a:pt x="396" y="1074"/>
                  </a:lnTo>
                  <a:lnTo>
                    <a:pt x="398" y="1078"/>
                  </a:lnTo>
                  <a:lnTo>
                    <a:pt x="400" y="1080"/>
                  </a:lnTo>
                  <a:lnTo>
                    <a:pt x="404" y="1080"/>
                  </a:lnTo>
                  <a:lnTo>
                    <a:pt x="418" y="1080"/>
                  </a:lnTo>
                  <a:lnTo>
                    <a:pt x="426" y="1080"/>
                  </a:lnTo>
                  <a:lnTo>
                    <a:pt x="436" y="1080"/>
                  </a:lnTo>
                  <a:lnTo>
                    <a:pt x="452" y="1074"/>
                  </a:lnTo>
                  <a:lnTo>
                    <a:pt x="452" y="1072"/>
                  </a:lnTo>
                  <a:lnTo>
                    <a:pt x="452" y="1074"/>
                  </a:lnTo>
                  <a:lnTo>
                    <a:pt x="458" y="1072"/>
                  </a:lnTo>
                  <a:lnTo>
                    <a:pt x="462" y="1072"/>
                  </a:lnTo>
                  <a:lnTo>
                    <a:pt x="464" y="1070"/>
                  </a:lnTo>
                  <a:lnTo>
                    <a:pt x="462" y="1070"/>
                  </a:lnTo>
                  <a:lnTo>
                    <a:pt x="462" y="1072"/>
                  </a:lnTo>
                  <a:lnTo>
                    <a:pt x="464" y="1070"/>
                  </a:lnTo>
                  <a:lnTo>
                    <a:pt x="462" y="1070"/>
                  </a:lnTo>
                  <a:lnTo>
                    <a:pt x="462" y="1072"/>
                  </a:lnTo>
                  <a:lnTo>
                    <a:pt x="470" y="1078"/>
                  </a:lnTo>
                  <a:lnTo>
                    <a:pt x="472" y="1076"/>
                  </a:lnTo>
                  <a:lnTo>
                    <a:pt x="470" y="1078"/>
                  </a:lnTo>
                  <a:lnTo>
                    <a:pt x="480" y="1088"/>
                  </a:lnTo>
                  <a:lnTo>
                    <a:pt x="482" y="1088"/>
                  </a:lnTo>
                  <a:lnTo>
                    <a:pt x="492" y="1088"/>
                  </a:lnTo>
                  <a:lnTo>
                    <a:pt x="492" y="1086"/>
                  </a:lnTo>
                  <a:lnTo>
                    <a:pt x="492" y="1088"/>
                  </a:lnTo>
                  <a:lnTo>
                    <a:pt x="492" y="1090"/>
                  </a:lnTo>
                  <a:lnTo>
                    <a:pt x="500" y="1094"/>
                  </a:lnTo>
                  <a:lnTo>
                    <a:pt x="510" y="1100"/>
                  </a:lnTo>
                  <a:lnTo>
                    <a:pt x="516" y="1104"/>
                  </a:lnTo>
                  <a:lnTo>
                    <a:pt x="522" y="1106"/>
                  </a:lnTo>
                  <a:lnTo>
                    <a:pt x="526" y="1104"/>
                  </a:lnTo>
                  <a:lnTo>
                    <a:pt x="528" y="1102"/>
                  </a:lnTo>
                  <a:lnTo>
                    <a:pt x="526" y="1100"/>
                  </a:lnTo>
                  <a:lnTo>
                    <a:pt x="526" y="1102"/>
                  </a:lnTo>
                  <a:lnTo>
                    <a:pt x="554" y="1102"/>
                  </a:lnTo>
                  <a:lnTo>
                    <a:pt x="566" y="1102"/>
                  </a:lnTo>
                  <a:lnTo>
                    <a:pt x="578" y="1104"/>
                  </a:lnTo>
                  <a:lnTo>
                    <a:pt x="598" y="1108"/>
                  </a:lnTo>
                  <a:lnTo>
                    <a:pt x="610" y="1114"/>
                  </a:lnTo>
                  <a:lnTo>
                    <a:pt x="636" y="1124"/>
                  </a:lnTo>
                  <a:lnTo>
                    <a:pt x="636" y="1122"/>
                  </a:lnTo>
                  <a:lnTo>
                    <a:pt x="634" y="1124"/>
                  </a:lnTo>
                  <a:lnTo>
                    <a:pt x="640" y="1130"/>
                  </a:lnTo>
                  <a:lnTo>
                    <a:pt x="648" y="1140"/>
                  </a:lnTo>
                  <a:lnTo>
                    <a:pt x="656" y="1148"/>
                  </a:lnTo>
                  <a:lnTo>
                    <a:pt x="664" y="1158"/>
                  </a:lnTo>
                  <a:lnTo>
                    <a:pt x="666" y="1162"/>
                  </a:lnTo>
                  <a:lnTo>
                    <a:pt x="668" y="1162"/>
                  </a:lnTo>
                  <a:lnTo>
                    <a:pt x="670" y="1162"/>
                  </a:lnTo>
                  <a:lnTo>
                    <a:pt x="672" y="1162"/>
                  </a:lnTo>
                  <a:lnTo>
                    <a:pt x="676" y="1162"/>
                  </a:lnTo>
                  <a:lnTo>
                    <a:pt x="682" y="1164"/>
                  </a:lnTo>
                  <a:lnTo>
                    <a:pt x="686" y="1164"/>
                  </a:lnTo>
                  <a:lnTo>
                    <a:pt x="686" y="1162"/>
                  </a:lnTo>
                  <a:lnTo>
                    <a:pt x="686" y="1160"/>
                  </a:lnTo>
                  <a:lnTo>
                    <a:pt x="684" y="1160"/>
                  </a:lnTo>
                  <a:lnTo>
                    <a:pt x="684" y="1162"/>
                  </a:lnTo>
                  <a:lnTo>
                    <a:pt x="696" y="1158"/>
                  </a:lnTo>
                  <a:lnTo>
                    <a:pt x="710" y="1150"/>
                  </a:lnTo>
                  <a:lnTo>
                    <a:pt x="740" y="1154"/>
                  </a:lnTo>
                  <a:lnTo>
                    <a:pt x="746" y="1152"/>
                  </a:lnTo>
                  <a:lnTo>
                    <a:pt x="748" y="1152"/>
                  </a:lnTo>
                  <a:lnTo>
                    <a:pt x="754" y="1146"/>
                  </a:lnTo>
                  <a:lnTo>
                    <a:pt x="754" y="1134"/>
                  </a:lnTo>
                  <a:lnTo>
                    <a:pt x="752" y="1134"/>
                  </a:lnTo>
                  <a:lnTo>
                    <a:pt x="754" y="1136"/>
                  </a:lnTo>
                  <a:lnTo>
                    <a:pt x="756" y="1132"/>
                  </a:lnTo>
                  <a:lnTo>
                    <a:pt x="760" y="1128"/>
                  </a:lnTo>
                  <a:lnTo>
                    <a:pt x="764" y="1126"/>
                  </a:lnTo>
                  <a:lnTo>
                    <a:pt x="764" y="1124"/>
                  </a:lnTo>
                  <a:lnTo>
                    <a:pt x="762" y="1120"/>
                  </a:lnTo>
                  <a:lnTo>
                    <a:pt x="762" y="1118"/>
                  </a:lnTo>
                  <a:lnTo>
                    <a:pt x="760" y="1118"/>
                  </a:lnTo>
                  <a:lnTo>
                    <a:pt x="762" y="1118"/>
                  </a:lnTo>
                  <a:lnTo>
                    <a:pt x="762" y="1100"/>
                  </a:lnTo>
                  <a:lnTo>
                    <a:pt x="784" y="1092"/>
                  </a:lnTo>
                  <a:lnTo>
                    <a:pt x="784" y="1090"/>
                  </a:lnTo>
                  <a:lnTo>
                    <a:pt x="782" y="1092"/>
                  </a:lnTo>
                  <a:lnTo>
                    <a:pt x="784" y="1094"/>
                  </a:lnTo>
                  <a:lnTo>
                    <a:pt x="788" y="1098"/>
                  </a:lnTo>
                  <a:lnTo>
                    <a:pt x="794" y="1108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8" y="1110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800" y="1110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800" y="1110"/>
                  </a:lnTo>
                  <a:lnTo>
                    <a:pt x="798" y="1112"/>
                  </a:lnTo>
                  <a:lnTo>
                    <a:pt x="800" y="1110"/>
                  </a:lnTo>
                  <a:lnTo>
                    <a:pt x="798" y="1112"/>
                  </a:lnTo>
                  <a:lnTo>
                    <a:pt x="800" y="1110"/>
                  </a:lnTo>
                  <a:lnTo>
                    <a:pt x="798" y="1108"/>
                  </a:lnTo>
                  <a:lnTo>
                    <a:pt x="796" y="1110"/>
                  </a:lnTo>
                  <a:lnTo>
                    <a:pt x="796" y="1112"/>
                  </a:lnTo>
                  <a:lnTo>
                    <a:pt x="796" y="1114"/>
                  </a:lnTo>
                  <a:lnTo>
                    <a:pt x="798" y="1120"/>
                  </a:lnTo>
                  <a:lnTo>
                    <a:pt x="798" y="1122"/>
                  </a:lnTo>
                  <a:lnTo>
                    <a:pt x="802" y="1136"/>
                  </a:lnTo>
                  <a:lnTo>
                    <a:pt x="806" y="1140"/>
                  </a:lnTo>
                  <a:lnTo>
                    <a:pt x="812" y="1142"/>
                  </a:lnTo>
                  <a:lnTo>
                    <a:pt x="818" y="1144"/>
                  </a:lnTo>
                  <a:lnTo>
                    <a:pt x="824" y="1142"/>
                  </a:lnTo>
                  <a:lnTo>
                    <a:pt x="830" y="1142"/>
                  </a:lnTo>
                  <a:lnTo>
                    <a:pt x="836" y="1142"/>
                  </a:lnTo>
                  <a:lnTo>
                    <a:pt x="840" y="1142"/>
                  </a:lnTo>
                  <a:lnTo>
                    <a:pt x="860" y="1142"/>
                  </a:lnTo>
                  <a:lnTo>
                    <a:pt x="860" y="1140"/>
                  </a:lnTo>
                  <a:lnTo>
                    <a:pt x="860" y="1142"/>
                  </a:lnTo>
                  <a:lnTo>
                    <a:pt x="864" y="1144"/>
                  </a:lnTo>
                  <a:lnTo>
                    <a:pt x="870" y="1150"/>
                  </a:lnTo>
                  <a:lnTo>
                    <a:pt x="872" y="1152"/>
                  </a:lnTo>
                  <a:lnTo>
                    <a:pt x="872" y="1154"/>
                  </a:lnTo>
                  <a:lnTo>
                    <a:pt x="874" y="1154"/>
                  </a:lnTo>
                  <a:lnTo>
                    <a:pt x="872" y="1152"/>
                  </a:lnTo>
                  <a:lnTo>
                    <a:pt x="872" y="1154"/>
                  </a:lnTo>
                  <a:lnTo>
                    <a:pt x="874" y="1154"/>
                  </a:lnTo>
                  <a:lnTo>
                    <a:pt x="872" y="1152"/>
                  </a:lnTo>
                  <a:lnTo>
                    <a:pt x="866" y="1152"/>
                  </a:lnTo>
                  <a:lnTo>
                    <a:pt x="870" y="1156"/>
                  </a:lnTo>
                  <a:lnTo>
                    <a:pt x="884" y="1166"/>
                  </a:lnTo>
                  <a:lnTo>
                    <a:pt x="890" y="1168"/>
                  </a:lnTo>
                  <a:lnTo>
                    <a:pt x="894" y="1168"/>
                  </a:lnTo>
                  <a:lnTo>
                    <a:pt x="896" y="1166"/>
                  </a:lnTo>
                  <a:lnTo>
                    <a:pt x="894" y="1164"/>
                  </a:lnTo>
                  <a:lnTo>
                    <a:pt x="894" y="1166"/>
                  </a:lnTo>
                  <a:lnTo>
                    <a:pt x="918" y="1166"/>
                  </a:lnTo>
                  <a:lnTo>
                    <a:pt x="926" y="1170"/>
                  </a:lnTo>
                  <a:lnTo>
                    <a:pt x="926" y="1168"/>
                  </a:lnTo>
                  <a:lnTo>
                    <a:pt x="924" y="1170"/>
                  </a:lnTo>
                  <a:lnTo>
                    <a:pt x="926" y="1176"/>
                  </a:lnTo>
                  <a:lnTo>
                    <a:pt x="928" y="1180"/>
                  </a:lnTo>
                  <a:lnTo>
                    <a:pt x="932" y="1184"/>
                  </a:lnTo>
                  <a:lnTo>
                    <a:pt x="938" y="1192"/>
                  </a:lnTo>
                  <a:lnTo>
                    <a:pt x="942" y="1196"/>
                  </a:lnTo>
                  <a:lnTo>
                    <a:pt x="948" y="1198"/>
                  </a:lnTo>
                  <a:lnTo>
                    <a:pt x="950" y="1198"/>
                  </a:lnTo>
                  <a:lnTo>
                    <a:pt x="950" y="1196"/>
                  </a:lnTo>
                  <a:lnTo>
                    <a:pt x="954" y="1188"/>
                  </a:lnTo>
                  <a:lnTo>
                    <a:pt x="954" y="1186"/>
                  </a:lnTo>
                  <a:lnTo>
                    <a:pt x="956" y="1186"/>
                  </a:lnTo>
                  <a:lnTo>
                    <a:pt x="964" y="1164"/>
                  </a:lnTo>
                  <a:lnTo>
                    <a:pt x="962" y="1162"/>
                  </a:lnTo>
                  <a:lnTo>
                    <a:pt x="962" y="1164"/>
                  </a:lnTo>
                  <a:lnTo>
                    <a:pt x="966" y="1158"/>
                  </a:lnTo>
                  <a:lnTo>
                    <a:pt x="968" y="1152"/>
                  </a:lnTo>
                  <a:lnTo>
                    <a:pt x="968" y="1144"/>
                  </a:lnTo>
                  <a:lnTo>
                    <a:pt x="968" y="1136"/>
                  </a:lnTo>
                  <a:lnTo>
                    <a:pt x="966" y="1130"/>
                  </a:lnTo>
                  <a:lnTo>
                    <a:pt x="962" y="1124"/>
                  </a:lnTo>
                  <a:lnTo>
                    <a:pt x="962" y="1126"/>
                  </a:lnTo>
                  <a:lnTo>
                    <a:pt x="962" y="1128"/>
                  </a:lnTo>
                  <a:lnTo>
                    <a:pt x="976" y="1122"/>
                  </a:lnTo>
                  <a:lnTo>
                    <a:pt x="984" y="1118"/>
                  </a:lnTo>
                  <a:lnTo>
                    <a:pt x="986" y="1116"/>
                  </a:lnTo>
                  <a:lnTo>
                    <a:pt x="986" y="1112"/>
                  </a:lnTo>
                  <a:lnTo>
                    <a:pt x="984" y="1102"/>
                  </a:lnTo>
                  <a:lnTo>
                    <a:pt x="976" y="1090"/>
                  </a:lnTo>
                  <a:lnTo>
                    <a:pt x="968" y="1078"/>
                  </a:lnTo>
                  <a:lnTo>
                    <a:pt x="966" y="1070"/>
                  </a:lnTo>
                  <a:lnTo>
                    <a:pt x="968" y="1066"/>
                  </a:lnTo>
                  <a:lnTo>
                    <a:pt x="972" y="1054"/>
                  </a:lnTo>
                  <a:lnTo>
                    <a:pt x="982" y="1038"/>
                  </a:lnTo>
                  <a:lnTo>
                    <a:pt x="992" y="1028"/>
                  </a:lnTo>
                  <a:lnTo>
                    <a:pt x="992" y="1026"/>
                  </a:lnTo>
                  <a:lnTo>
                    <a:pt x="992" y="1020"/>
                  </a:lnTo>
                  <a:lnTo>
                    <a:pt x="996" y="1000"/>
                  </a:lnTo>
                  <a:lnTo>
                    <a:pt x="998" y="990"/>
                  </a:lnTo>
                  <a:lnTo>
                    <a:pt x="998" y="988"/>
                  </a:lnTo>
                  <a:lnTo>
                    <a:pt x="1000" y="992"/>
                  </a:lnTo>
                  <a:lnTo>
                    <a:pt x="1000" y="974"/>
                  </a:lnTo>
                  <a:lnTo>
                    <a:pt x="998" y="974"/>
                  </a:lnTo>
                  <a:lnTo>
                    <a:pt x="1000" y="974"/>
                  </a:lnTo>
                  <a:lnTo>
                    <a:pt x="1002" y="964"/>
                  </a:lnTo>
                  <a:lnTo>
                    <a:pt x="1000" y="954"/>
                  </a:lnTo>
                  <a:lnTo>
                    <a:pt x="998" y="954"/>
                  </a:lnTo>
                  <a:lnTo>
                    <a:pt x="996" y="956"/>
                  </a:lnTo>
                  <a:lnTo>
                    <a:pt x="998" y="964"/>
                  </a:lnTo>
                  <a:lnTo>
                    <a:pt x="998" y="970"/>
                  </a:lnTo>
                  <a:lnTo>
                    <a:pt x="996" y="972"/>
                  </a:lnTo>
                  <a:lnTo>
                    <a:pt x="996" y="974"/>
                  </a:lnTo>
                  <a:lnTo>
                    <a:pt x="996" y="986"/>
                  </a:lnTo>
                  <a:lnTo>
                    <a:pt x="998" y="986"/>
                  </a:lnTo>
                  <a:lnTo>
                    <a:pt x="1000" y="986"/>
                  </a:lnTo>
                  <a:lnTo>
                    <a:pt x="998" y="984"/>
                  </a:lnTo>
                  <a:lnTo>
                    <a:pt x="996" y="986"/>
                  </a:lnTo>
                  <a:lnTo>
                    <a:pt x="994" y="990"/>
                  </a:lnTo>
                  <a:lnTo>
                    <a:pt x="992" y="1000"/>
                  </a:lnTo>
                  <a:lnTo>
                    <a:pt x="990" y="1020"/>
                  </a:lnTo>
                  <a:lnTo>
                    <a:pt x="988" y="1026"/>
                  </a:lnTo>
                  <a:lnTo>
                    <a:pt x="990" y="1026"/>
                  </a:lnTo>
                  <a:lnTo>
                    <a:pt x="978" y="1036"/>
                  </a:lnTo>
                  <a:lnTo>
                    <a:pt x="968" y="1052"/>
                  </a:lnTo>
                  <a:lnTo>
                    <a:pt x="964" y="1064"/>
                  </a:lnTo>
                  <a:lnTo>
                    <a:pt x="966" y="1064"/>
                  </a:lnTo>
                  <a:lnTo>
                    <a:pt x="966" y="1062"/>
                  </a:lnTo>
                  <a:lnTo>
                    <a:pt x="964" y="1064"/>
                  </a:lnTo>
                  <a:lnTo>
                    <a:pt x="962" y="1070"/>
                  </a:lnTo>
                  <a:lnTo>
                    <a:pt x="964" y="1080"/>
                  </a:lnTo>
                  <a:lnTo>
                    <a:pt x="974" y="1092"/>
                  </a:lnTo>
                  <a:lnTo>
                    <a:pt x="980" y="1104"/>
                  </a:lnTo>
                  <a:lnTo>
                    <a:pt x="982" y="1112"/>
                  </a:lnTo>
                  <a:lnTo>
                    <a:pt x="982" y="1116"/>
                  </a:lnTo>
                  <a:lnTo>
                    <a:pt x="984" y="1118"/>
                  </a:lnTo>
                  <a:lnTo>
                    <a:pt x="982" y="1116"/>
                  </a:lnTo>
                  <a:lnTo>
                    <a:pt x="974" y="1118"/>
                  </a:lnTo>
                  <a:lnTo>
                    <a:pt x="960" y="1124"/>
                  </a:lnTo>
                  <a:lnTo>
                    <a:pt x="958" y="1124"/>
                  </a:lnTo>
                  <a:lnTo>
                    <a:pt x="960" y="1126"/>
                  </a:lnTo>
                  <a:lnTo>
                    <a:pt x="962" y="1132"/>
                  </a:lnTo>
                  <a:lnTo>
                    <a:pt x="964" y="1144"/>
                  </a:lnTo>
                  <a:lnTo>
                    <a:pt x="964" y="1152"/>
                  </a:lnTo>
                  <a:lnTo>
                    <a:pt x="962" y="1156"/>
                  </a:lnTo>
                  <a:lnTo>
                    <a:pt x="960" y="1160"/>
                  </a:lnTo>
                  <a:lnTo>
                    <a:pt x="960" y="1162"/>
                  </a:lnTo>
                  <a:lnTo>
                    <a:pt x="952" y="1184"/>
                  </a:lnTo>
                  <a:lnTo>
                    <a:pt x="954" y="1184"/>
                  </a:lnTo>
                  <a:lnTo>
                    <a:pt x="952" y="1184"/>
                  </a:lnTo>
                  <a:lnTo>
                    <a:pt x="950" y="1186"/>
                  </a:lnTo>
                  <a:lnTo>
                    <a:pt x="946" y="1196"/>
                  </a:lnTo>
                  <a:lnTo>
                    <a:pt x="948" y="1196"/>
                  </a:lnTo>
                  <a:lnTo>
                    <a:pt x="948" y="1194"/>
                  </a:lnTo>
                  <a:lnTo>
                    <a:pt x="944" y="1192"/>
                  </a:lnTo>
                  <a:lnTo>
                    <a:pt x="942" y="1190"/>
                  </a:lnTo>
                  <a:lnTo>
                    <a:pt x="934" y="1182"/>
                  </a:lnTo>
                  <a:lnTo>
                    <a:pt x="930" y="1174"/>
                  </a:lnTo>
                  <a:lnTo>
                    <a:pt x="928" y="1168"/>
                  </a:lnTo>
                  <a:lnTo>
                    <a:pt x="918" y="1162"/>
                  </a:lnTo>
                  <a:lnTo>
                    <a:pt x="892" y="1162"/>
                  </a:lnTo>
                  <a:lnTo>
                    <a:pt x="892" y="1164"/>
                  </a:lnTo>
                  <a:lnTo>
                    <a:pt x="890" y="1164"/>
                  </a:lnTo>
                  <a:lnTo>
                    <a:pt x="888" y="1164"/>
                  </a:lnTo>
                  <a:lnTo>
                    <a:pt x="874" y="1154"/>
                  </a:lnTo>
                  <a:lnTo>
                    <a:pt x="872" y="1154"/>
                  </a:lnTo>
                  <a:lnTo>
                    <a:pt x="872" y="1156"/>
                  </a:lnTo>
                  <a:lnTo>
                    <a:pt x="874" y="1156"/>
                  </a:lnTo>
                  <a:lnTo>
                    <a:pt x="876" y="1156"/>
                  </a:lnTo>
                  <a:lnTo>
                    <a:pt x="876" y="1154"/>
                  </a:lnTo>
                  <a:lnTo>
                    <a:pt x="876" y="1150"/>
                  </a:lnTo>
                  <a:lnTo>
                    <a:pt x="874" y="1148"/>
                  </a:lnTo>
                  <a:lnTo>
                    <a:pt x="864" y="1140"/>
                  </a:lnTo>
                  <a:lnTo>
                    <a:pt x="860" y="1138"/>
                  </a:lnTo>
                  <a:lnTo>
                    <a:pt x="840" y="1138"/>
                  </a:lnTo>
                  <a:lnTo>
                    <a:pt x="840" y="1140"/>
                  </a:lnTo>
                  <a:lnTo>
                    <a:pt x="840" y="1138"/>
                  </a:lnTo>
                  <a:lnTo>
                    <a:pt x="830" y="1138"/>
                  </a:lnTo>
                  <a:lnTo>
                    <a:pt x="824" y="1138"/>
                  </a:lnTo>
                  <a:lnTo>
                    <a:pt x="818" y="1140"/>
                  </a:lnTo>
                  <a:lnTo>
                    <a:pt x="818" y="1142"/>
                  </a:lnTo>
                  <a:lnTo>
                    <a:pt x="818" y="1140"/>
                  </a:lnTo>
                  <a:lnTo>
                    <a:pt x="816" y="1140"/>
                  </a:lnTo>
                  <a:lnTo>
                    <a:pt x="810" y="1138"/>
                  </a:lnTo>
                  <a:lnTo>
                    <a:pt x="806" y="1134"/>
                  </a:lnTo>
                  <a:lnTo>
                    <a:pt x="802" y="1120"/>
                  </a:lnTo>
                  <a:lnTo>
                    <a:pt x="800" y="1120"/>
                  </a:lnTo>
                  <a:lnTo>
                    <a:pt x="802" y="1120"/>
                  </a:lnTo>
                  <a:lnTo>
                    <a:pt x="800" y="1112"/>
                  </a:lnTo>
                  <a:lnTo>
                    <a:pt x="798" y="1112"/>
                  </a:lnTo>
                  <a:lnTo>
                    <a:pt x="800" y="1112"/>
                  </a:lnTo>
                  <a:lnTo>
                    <a:pt x="798" y="1112"/>
                  </a:lnTo>
                  <a:lnTo>
                    <a:pt x="800" y="1112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800" y="1112"/>
                  </a:lnTo>
                  <a:lnTo>
                    <a:pt x="798" y="1110"/>
                  </a:lnTo>
                  <a:lnTo>
                    <a:pt x="798" y="1112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6" y="1112"/>
                  </a:lnTo>
                  <a:lnTo>
                    <a:pt x="798" y="1112"/>
                  </a:lnTo>
                  <a:lnTo>
                    <a:pt x="798" y="1114"/>
                  </a:lnTo>
                  <a:lnTo>
                    <a:pt x="800" y="1112"/>
                  </a:lnTo>
                  <a:lnTo>
                    <a:pt x="800" y="1110"/>
                  </a:lnTo>
                  <a:lnTo>
                    <a:pt x="798" y="1106"/>
                  </a:lnTo>
                  <a:lnTo>
                    <a:pt x="790" y="1094"/>
                  </a:lnTo>
                  <a:lnTo>
                    <a:pt x="786" y="1090"/>
                  </a:lnTo>
                  <a:lnTo>
                    <a:pt x="784" y="1088"/>
                  </a:lnTo>
                  <a:lnTo>
                    <a:pt x="758" y="1098"/>
                  </a:lnTo>
                  <a:lnTo>
                    <a:pt x="758" y="1120"/>
                  </a:lnTo>
                  <a:lnTo>
                    <a:pt x="760" y="1122"/>
                  </a:lnTo>
                  <a:lnTo>
                    <a:pt x="760" y="1124"/>
                  </a:lnTo>
                  <a:lnTo>
                    <a:pt x="754" y="1128"/>
                  </a:lnTo>
                  <a:lnTo>
                    <a:pt x="752" y="1130"/>
                  </a:lnTo>
                  <a:lnTo>
                    <a:pt x="750" y="1134"/>
                  </a:lnTo>
                  <a:lnTo>
                    <a:pt x="750" y="1144"/>
                  </a:lnTo>
                  <a:lnTo>
                    <a:pt x="744" y="1150"/>
                  </a:lnTo>
                  <a:lnTo>
                    <a:pt x="740" y="1150"/>
                  </a:lnTo>
                  <a:lnTo>
                    <a:pt x="710" y="1146"/>
                  </a:lnTo>
                  <a:lnTo>
                    <a:pt x="696" y="1156"/>
                  </a:lnTo>
                  <a:lnTo>
                    <a:pt x="682" y="1160"/>
                  </a:lnTo>
                  <a:lnTo>
                    <a:pt x="682" y="1162"/>
                  </a:lnTo>
                  <a:lnTo>
                    <a:pt x="684" y="1162"/>
                  </a:lnTo>
                  <a:lnTo>
                    <a:pt x="682" y="1160"/>
                  </a:lnTo>
                  <a:lnTo>
                    <a:pt x="682" y="1162"/>
                  </a:lnTo>
                  <a:lnTo>
                    <a:pt x="684" y="1162"/>
                  </a:lnTo>
                  <a:lnTo>
                    <a:pt x="682" y="1160"/>
                  </a:lnTo>
                  <a:lnTo>
                    <a:pt x="682" y="1162"/>
                  </a:lnTo>
                  <a:lnTo>
                    <a:pt x="682" y="1160"/>
                  </a:lnTo>
                  <a:lnTo>
                    <a:pt x="682" y="1162"/>
                  </a:lnTo>
                  <a:lnTo>
                    <a:pt x="682" y="1160"/>
                  </a:lnTo>
                  <a:lnTo>
                    <a:pt x="676" y="1160"/>
                  </a:lnTo>
                  <a:lnTo>
                    <a:pt x="672" y="1158"/>
                  </a:lnTo>
                  <a:lnTo>
                    <a:pt x="668" y="1158"/>
                  </a:lnTo>
                  <a:lnTo>
                    <a:pt x="668" y="1160"/>
                  </a:lnTo>
                  <a:lnTo>
                    <a:pt x="668" y="1158"/>
                  </a:lnTo>
                  <a:lnTo>
                    <a:pt x="668" y="1160"/>
                  </a:lnTo>
                  <a:lnTo>
                    <a:pt x="668" y="1158"/>
                  </a:lnTo>
                  <a:lnTo>
                    <a:pt x="670" y="1160"/>
                  </a:lnTo>
                  <a:lnTo>
                    <a:pt x="670" y="1158"/>
                  </a:lnTo>
                  <a:lnTo>
                    <a:pt x="668" y="1158"/>
                  </a:lnTo>
                  <a:lnTo>
                    <a:pt x="670" y="1160"/>
                  </a:lnTo>
                  <a:lnTo>
                    <a:pt x="670" y="1158"/>
                  </a:lnTo>
                  <a:lnTo>
                    <a:pt x="670" y="1160"/>
                  </a:lnTo>
                  <a:lnTo>
                    <a:pt x="670" y="1158"/>
                  </a:lnTo>
                  <a:lnTo>
                    <a:pt x="670" y="1160"/>
                  </a:lnTo>
                  <a:lnTo>
                    <a:pt x="670" y="1158"/>
                  </a:lnTo>
                  <a:lnTo>
                    <a:pt x="668" y="1156"/>
                  </a:lnTo>
                  <a:lnTo>
                    <a:pt x="658" y="1146"/>
                  </a:lnTo>
                  <a:lnTo>
                    <a:pt x="652" y="1138"/>
                  </a:lnTo>
                  <a:lnTo>
                    <a:pt x="642" y="1128"/>
                  </a:lnTo>
                  <a:lnTo>
                    <a:pt x="638" y="1122"/>
                  </a:lnTo>
                  <a:lnTo>
                    <a:pt x="610" y="1112"/>
                  </a:lnTo>
                  <a:lnTo>
                    <a:pt x="598" y="1104"/>
                  </a:lnTo>
                  <a:lnTo>
                    <a:pt x="578" y="1100"/>
                  </a:lnTo>
                  <a:lnTo>
                    <a:pt x="566" y="1098"/>
                  </a:lnTo>
                  <a:lnTo>
                    <a:pt x="554" y="1098"/>
                  </a:lnTo>
                  <a:lnTo>
                    <a:pt x="526" y="1098"/>
                  </a:lnTo>
                  <a:lnTo>
                    <a:pt x="524" y="1098"/>
                  </a:lnTo>
                  <a:lnTo>
                    <a:pt x="524" y="1100"/>
                  </a:lnTo>
                  <a:lnTo>
                    <a:pt x="522" y="1102"/>
                  </a:lnTo>
                  <a:lnTo>
                    <a:pt x="518" y="1100"/>
                  </a:lnTo>
                  <a:lnTo>
                    <a:pt x="514" y="1098"/>
                  </a:lnTo>
                  <a:lnTo>
                    <a:pt x="500" y="1088"/>
                  </a:lnTo>
                  <a:lnTo>
                    <a:pt x="492" y="1086"/>
                  </a:lnTo>
                  <a:lnTo>
                    <a:pt x="492" y="1084"/>
                  </a:lnTo>
                  <a:lnTo>
                    <a:pt x="482" y="1084"/>
                  </a:lnTo>
                  <a:lnTo>
                    <a:pt x="482" y="1086"/>
                  </a:lnTo>
                  <a:lnTo>
                    <a:pt x="484" y="1086"/>
                  </a:lnTo>
                  <a:lnTo>
                    <a:pt x="474" y="1076"/>
                  </a:lnTo>
                  <a:lnTo>
                    <a:pt x="466" y="1070"/>
                  </a:lnTo>
                  <a:lnTo>
                    <a:pt x="464" y="1070"/>
                  </a:lnTo>
                  <a:lnTo>
                    <a:pt x="466" y="1070"/>
                  </a:lnTo>
                  <a:lnTo>
                    <a:pt x="462" y="1068"/>
                  </a:lnTo>
                  <a:lnTo>
                    <a:pt x="458" y="1068"/>
                  </a:lnTo>
                  <a:lnTo>
                    <a:pt x="452" y="1070"/>
                  </a:lnTo>
                  <a:lnTo>
                    <a:pt x="436" y="1076"/>
                  </a:lnTo>
                  <a:lnTo>
                    <a:pt x="426" y="1076"/>
                  </a:lnTo>
                  <a:lnTo>
                    <a:pt x="418" y="1076"/>
                  </a:lnTo>
                  <a:lnTo>
                    <a:pt x="404" y="1076"/>
                  </a:lnTo>
                  <a:lnTo>
                    <a:pt x="404" y="1078"/>
                  </a:lnTo>
                  <a:lnTo>
                    <a:pt x="404" y="1076"/>
                  </a:lnTo>
                  <a:lnTo>
                    <a:pt x="404" y="1078"/>
                  </a:lnTo>
                  <a:lnTo>
                    <a:pt x="404" y="1076"/>
                  </a:lnTo>
                  <a:lnTo>
                    <a:pt x="402" y="1076"/>
                  </a:lnTo>
                  <a:lnTo>
                    <a:pt x="400" y="1072"/>
                  </a:lnTo>
                  <a:lnTo>
                    <a:pt x="398" y="1066"/>
                  </a:lnTo>
                  <a:lnTo>
                    <a:pt x="394" y="1060"/>
                  </a:lnTo>
                  <a:lnTo>
                    <a:pt x="386" y="1050"/>
                  </a:lnTo>
                  <a:lnTo>
                    <a:pt x="382" y="1046"/>
                  </a:lnTo>
                  <a:lnTo>
                    <a:pt x="380" y="1044"/>
                  </a:lnTo>
                  <a:lnTo>
                    <a:pt x="364" y="1042"/>
                  </a:lnTo>
                  <a:lnTo>
                    <a:pt x="364" y="1044"/>
                  </a:lnTo>
                  <a:lnTo>
                    <a:pt x="366" y="1044"/>
                  </a:lnTo>
                  <a:lnTo>
                    <a:pt x="362" y="1040"/>
                  </a:lnTo>
                  <a:lnTo>
                    <a:pt x="358" y="1032"/>
                  </a:lnTo>
                  <a:lnTo>
                    <a:pt x="354" y="1022"/>
                  </a:lnTo>
                  <a:lnTo>
                    <a:pt x="354" y="1020"/>
                  </a:lnTo>
                  <a:lnTo>
                    <a:pt x="354" y="1018"/>
                  </a:lnTo>
                  <a:lnTo>
                    <a:pt x="354" y="1002"/>
                  </a:lnTo>
                  <a:lnTo>
                    <a:pt x="346" y="988"/>
                  </a:lnTo>
                  <a:lnTo>
                    <a:pt x="340" y="982"/>
                  </a:lnTo>
                  <a:lnTo>
                    <a:pt x="336" y="984"/>
                  </a:lnTo>
                  <a:lnTo>
                    <a:pt x="338" y="984"/>
                  </a:lnTo>
                  <a:lnTo>
                    <a:pt x="336" y="984"/>
                  </a:lnTo>
                  <a:lnTo>
                    <a:pt x="338" y="984"/>
                  </a:lnTo>
                  <a:lnTo>
                    <a:pt x="336" y="984"/>
                  </a:lnTo>
                  <a:lnTo>
                    <a:pt x="338" y="984"/>
                  </a:lnTo>
                  <a:lnTo>
                    <a:pt x="336" y="984"/>
                  </a:lnTo>
                  <a:lnTo>
                    <a:pt x="338" y="984"/>
                  </a:lnTo>
                  <a:lnTo>
                    <a:pt x="332" y="980"/>
                  </a:lnTo>
                  <a:lnTo>
                    <a:pt x="320" y="972"/>
                  </a:lnTo>
                  <a:lnTo>
                    <a:pt x="318" y="972"/>
                  </a:lnTo>
                  <a:lnTo>
                    <a:pt x="294" y="960"/>
                  </a:lnTo>
                  <a:lnTo>
                    <a:pt x="292" y="962"/>
                  </a:lnTo>
                  <a:lnTo>
                    <a:pt x="286" y="968"/>
                  </a:lnTo>
                  <a:lnTo>
                    <a:pt x="282" y="974"/>
                  </a:lnTo>
                  <a:lnTo>
                    <a:pt x="280" y="980"/>
                  </a:lnTo>
                  <a:lnTo>
                    <a:pt x="282" y="980"/>
                  </a:lnTo>
                  <a:lnTo>
                    <a:pt x="262" y="990"/>
                  </a:lnTo>
                  <a:lnTo>
                    <a:pt x="250" y="1000"/>
                  </a:lnTo>
                  <a:lnTo>
                    <a:pt x="250" y="1002"/>
                  </a:lnTo>
                  <a:lnTo>
                    <a:pt x="248" y="1006"/>
                  </a:lnTo>
                  <a:lnTo>
                    <a:pt x="246" y="1008"/>
                  </a:lnTo>
                  <a:lnTo>
                    <a:pt x="244" y="1008"/>
                  </a:lnTo>
                  <a:lnTo>
                    <a:pt x="234" y="1010"/>
                  </a:lnTo>
                  <a:lnTo>
                    <a:pt x="230" y="1010"/>
                  </a:lnTo>
                  <a:lnTo>
                    <a:pt x="230" y="1012"/>
                  </a:lnTo>
                  <a:lnTo>
                    <a:pt x="226" y="1010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6" y="1012"/>
                  </a:lnTo>
                  <a:lnTo>
                    <a:pt x="224" y="1012"/>
                  </a:lnTo>
                  <a:lnTo>
                    <a:pt x="224" y="1014"/>
                  </a:lnTo>
                  <a:lnTo>
                    <a:pt x="226" y="1012"/>
                  </a:lnTo>
                  <a:lnTo>
                    <a:pt x="226" y="1014"/>
                  </a:lnTo>
                  <a:lnTo>
                    <a:pt x="226" y="1012"/>
                  </a:lnTo>
                  <a:lnTo>
                    <a:pt x="226" y="1014"/>
                  </a:lnTo>
                  <a:lnTo>
                    <a:pt x="226" y="1012"/>
                  </a:lnTo>
                  <a:lnTo>
                    <a:pt x="224" y="1012"/>
                  </a:lnTo>
                  <a:lnTo>
                    <a:pt x="222" y="1008"/>
                  </a:lnTo>
                  <a:lnTo>
                    <a:pt x="214" y="1000"/>
                  </a:lnTo>
                  <a:lnTo>
                    <a:pt x="208" y="996"/>
                  </a:lnTo>
                  <a:lnTo>
                    <a:pt x="202" y="994"/>
                  </a:lnTo>
                  <a:lnTo>
                    <a:pt x="202" y="996"/>
                  </a:lnTo>
                  <a:lnTo>
                    <a:pt x="204" y="996"/>
                  </a:lnTo>
                  <a:lnTo>
                    <a:pt x="202" y="986"/>
                  </a:lnTo>
                  <a:lnTo>
                    <a:pt x="200" y="986"/>
                  </a:lnTo>
                  <a:lnTo>
                    <a:pt x="202" y="986"/>
                  </a:lnTo>
                  <a:lnTo>
                    <a:pt x="202" y="978"/>
                  </a:lnTo>
                  <a:lnTo>
                    <a:pt x="200" y="974"/>
                  </a:lnTo>
                  <a:lnTo>
                    <a:pt x="198" y="970"/>
                  </a:lnTo>
                  <a:lnTo>
                    <a:pt x="196" y="968"/>
                  </a:lnTo>
                  <a:lnTo>
                    <a:pt x="192" y="966"/>
                  </a:lnTo>
                  <a:lnTo>
                    <a:pt x="182" y="962"/>
                  </a:lnTo>
                  <a:lnTo>
                    <a:pt x="176" y="962"/>
                  </a:lnTo>
                  <a:lnTo>
                    <a:pt x="160" y="962"/>
                  </a:lnTo>
                  <a:lnTo>
                    <a:pt x="160" y="966"/>
                  </a:lnTo>
                  <a:lnTo>
                    <a:pt x="160" y="968"/>
                  </a:lnTo>
                  <a:lnTo>
                    <a:pt x="160" y="966"/>
                  </a:lnTo>
                  <a:lnTo>
                    <a:pt x="160" y="968"/>
                  </a:lnTo>
                  <a:lnTo>
                    <a:pt x="160" y="966"/>
                  </a:lnTo>
                  <a:lnTo>
                    <a:pt x="162" y="966"/>
                  </a:lnTo>
                  <a:lnTo>
                    <a:pt x="160" y="964"/>
                  </a:lnTo>
                  <a:lnTo>
                    <a:pt x="160" y="966"/>
                  </a:lnTo>
                  <a:lnTo>
                    <a:pt x="162" y="966"/>
                  </a:lnTo>
                  <a:lnTo>
                    <a:pt x="160" y="964"/>
                  </a:lnTo>
                  <a:lnTo>
                    <a:pt x="160" y="966"/>
                  </a:lnTo>
                  <a:lnTo>
                    <a:pt x="160" y="964"/>
                  </a:lnTo>
                  <a:lnTo>
                    <a:pt x="160" y="966"/>
                  </a:lnTo>
                  <a:lnTo>
                    <a:pt x="160" y="964"/>
                  </a:lnTo>
                  <a:lnTo>
                    <a:pt x="154" y="964"/>
                  </a:lnTo>
                  <a:lnTo>
                    <a:pt x="134" y="964"/>
                  </a:lnTo>
                  <a:lnTo>
                    <a:pt x="128" y="964"/>
                  </a:lnTo>
                  <a:lnTo>
                    <a:pt x="118" y="970"/>
                  </a:lnTo>
                  <a:lnTo>
                    <a:pt x="114" y="972"/>
                  </a:lnTo>
                  <a:lnTo>
                    <a:pt x="108" y="972"/>
                  </a:lnTo>
                  <a:lnTo>
                    <a:pt x="106" y="972"/>
                  </a:lnTo>
                  <a:lnTo>
                    <a:pt x="100" y="972"/>
                  </a:lnTo>
                  <a:lnTo>
                    <a:pt x="96" y="972"/>
                  </a:lnTo>
                  <a:lnTo>
                    <a:pt x="92" y="976"/>
                  </a:lnTo>
                  <a:lnTo>
                    <a:pt x="88" y="978"/>
                  </a:lnTo>
                  <a:lnTo>
                    <a:pt x="80" y="982"/>
                  </a:lnTo>
                  <a:lnTo>
                    <a:pt x="66" y="984"/>
                  </a:lnTo>
                  <a:lnTo>
                    <a:pt x="62" y="982"/>
                  </a:lnTo>
                  <a:lnTo>
                    <a:pt x="60" y="982"/>
                  </a:lnTo>
                  <a:lnTo>
                    <a:pt x="58" y="978"/>
                  </a:lnTo>
                  <a:lnTo>
                    <a:pt x="56" y="970"/>
                  </a:lnTo>
                  <a:lnTo>
                    <a:pt x="58" y="966"/>
                  </a:lnTo>
                  <a:lnTo>
                    <a:pt x="60" y="962"/>
                  </a:lnTo>
                  <a:lnTo>
                    <a:pt x="58" y="960"/>
                  </a:lnTo>
                  <a:lnTo>
                    <a:pt x="54" y="958"/>
                  </a:lnTo>
                  <a:lnTo>
                    <a:pt x="48" y="958"/>
                  </a:lnTo>
                  <a:lnTo>
                    <a:pt x="40" y="960"/>
                  </a:lnTo>
                  <a:lnTo>
                    <a:pt x="34" y="962"/>
                  </a:lnTo>
                  <a:lnTo>
                    <a:pt x="30" y="964"/>
                  </a:lnTo>
                  <a:lnTo>
                    <a:pt x="28" y="966"/>
                  </a:lnTo>
                  <a:lnTo>
                    <a:pt x="26" y="964"/>
                  </a:lnTo>
                  <a:lnTo>
                    <a:pt x="18" y="964"/>
                  </a:lnTo>
                  <a:lnTo>
                    <a:pt x="14" y="962"/>
                  </a:lnTo>
                  <a:lnTo>
                    <a:pt x="14" y="960"/>
                  </a:lnTo>
                  <a:lnTo>
                    <a:pt x="12" y="958"/>
                  </a:lnTo>
                  <a:lnTo>
                    <a:pt x="10" y="956"/>
                  </a:lnTo>
                  <a:lnTo>
                    <a:pt x="8" y="956"/>
                  </a:lnTo>
                  <a:lnTo>
                    <a:pt x="8" y="958"/>
                  </a:lnTo>
                  <a:lnTo>
                    <a:pt x="8" y="956"/>
                  </a:lnTo>
                  <a:lnTo>
                    <a:pt x="8" y="958"/>
                  </a:lnTo>
                  <a:lnTo>
                    <a:pt x="8" y="956"/>
                  </a:lnTo>
                  <a:lnTo>
                    <a:pt x="8" y="958"/>
                  </a:lnTo>
                  <a:lnTo>
                    <a:pt x="10" y="956"/>
                  </a:lnTo>
                  <a:lnTo>
                    <a:pt x="8" y="956"/>
                  </a:lnTo>
                  <a:lnTo>
                    <a:pt x="8" y="958"/>
                  </a:lnTo>
                  <a:lnTo>
                    <a:pt x="10" y="956"/>
                  </a:lnTo>
                  <a:lnTo>
                    <a:pt x="8" y="958"/>
                  </a:lnTo>
                  <a:lnTo>
                    <a:pt x="10" y="958"/>
                  </a:lnTo>
                  <a:lnTo>
                    <a:pt x="10" y="956"/>
                  </a:lnTo>
                  <a:lnTo>
                    <a:pt x="8" y="958"/>
                  </a:lnTo>
                  <a:lnTo>
                    <a:pt x="10" y="958"/>
                  </a:lnTo>
                  <a:lnTo>
                    <a:pt x="8" y="958"/>
                  </a:lnTo>
                  <a:lnTo>
                    <a:pt x="10" y="960"/>
                  </a:lnTo>
                  <a:lnTo>
                    <a:pt x="10" y="958"/>
                  </a:lnTo>
                  <a:lnTo>
                    <a:pt x="8" y="958"/>
                  </a:lnTo>
                  <a:lnTo>
                    <a:pt x="10" y="960"/>
                  </a:lnTo>
                  <a:lnTo>
                    <a:pt x="14" y="956"/>
                  </a:lnTo>
                  <a:lnTo>
                    <a:pt x="22" y="948"/>
                  </a:lnTo>
                  <a:lnTo>
                    <a:pt x="20" y="946"/>
                  </a:lnTo>
                  <a:lnTo>
                    <a:pt x="20" y="948"/>
                  </a:lnTo>
                  <a:lnTo>
                    <a:pt x="26" y="946"/>
                  </a:lnTo>
                  <a:lnTo>
                    <a:pt x="28" y="944"/>
                  </a:lnTo>
                  <a:lnTo>
                    <a:pt x="30" y="938"/>
                  </a:lnTo>
                  <a:lnTo>
                    <a:pt x="30" y="932"/>
                  </a:lnTo>
                  <a:lnTo>
                    <a:pt x="30" y="918"/>
                  </a:lnTo>
                  <a:lnTo>
                    <a:pt x="28" y="918"/>
                  </a:lnTo>
                  <a:lnTo>
                    <a:pt x="30" y="920"/>
                  </a:lnTo>
                  <a:lnTo>
                    <a:pt x="30" y="916"/>
                  </a:lnTo>
                  <a:lnTo>
                    <a:pt x="32" y="908"/>
                  </a:lnTo>
                  <a:lnTo>
                    <a:pt x="30" y="908"/>
                  </a:lnTo>
                  <a:lnTo>
                    <a:pt x="30" y="910"/>
                  </a:lnTo>
                  <a:lnTo>
                    <a:pt x="32" y="908"/>
                  </a:lnTo>
                  <a:lnTo>
                    <a:pt x="30" y="908"/>
                  </a:lnTo>
                  <a:lnTo>
                    <a:pt x="30" y="910"/>
                  </a:lnTo>
                  <a:lnTo>
                    <a:pt x="30" y="908"/>
                  </a:lnTo>
                  <a:lnTo>
                    <a:pt x="30" y="910"/>
                  </a:lnTo>
                  <a:lnTo>
                    <a:pt x="30" y="908"/>
                  </a:lnTo>
                  <a:lnTo>
                    <a:pt x="30" y="910"/>
                  </a:lnTo>
                  <a:lnTo>
                    <a:pt x="32" y="910"/>
                  </a:lnTo>
                  <a:lnTo>
                    <a:pt x="34" y="910"/>
                  </a:lnTo>
                  <a:lnTo>
                    <a:pt x="36" y="910"/>
                  </a:lnTo>
                  <a:lnTo>
                    <a:pt x="36" y="908"/>
                  </a:lnTo>
                  <a:lnTo>
                    <a:pt x="34" y="906"/>
                  </a:lnTo>
                  <a:lnTo>
                    <a:pt x="32" y="902"/>
                  </a:lnTo>
                  <a:lnTo>
                    <a:pt x="24" y="890"/>
                  </a:lnTo>
                  <a:lnTo>
                    <a:pt x="22" y="890"/>
                  </a:lnTo>
                  <a:lnTo>
                    <a:pt x="24" y="890"/>
                  </a:lnTo>
                  <a:lnTo>
                    <a:pt x="16" y="876"/>
                  </a:lnTo>
                  <a:lnTo>
                    <a:pt x="14" y="876"/>
                  </a:lnTo>
                  <a:lnTo>
                    <a:pt x="12" y="878"/>
                  </a:lnTo>
                  <a:lnTo>
                    <a:pt x="14" y="878"/>
                  </a:lnTo>
                  <a:lnTo>
                    <a:pt x="14" y="880"/>
                  </a:lnTo>
                  <a:lnTo>
                    <a:pt x="16" y="880"/>
                  </a:lnTo>
                  <a:lnTo>
                    <a:pt x="18" y="880"/>
                  </a:lnTo>
                  <a:lnTo>
                    <a:pt x="18" y="878"/>
                  </a:lnTo>
                  <a:lnTo>
                    <a:pt x="16" y="870"/>
                  </a:lnTo>
                  <a:lnTo>
                    <a:pt x="10" y="858"/>
                  </a:lnTo>
                  <a:lnTo>
                    <a:pt x="4" y="850"/>
                  </a:lnTo>
                  <a:lnTo>
                    <a:pt x="4" y="852"/>
                  </a:lnTo>
                  <a:lnTo>
                    <a:pt x="10" y="848"/>
                  </a:lnTo>
                  <a:lnTo>
                    <a:pt x="16" y="844"/>
                  </a:lnTo>
                  <a:lnTo>
                    <a:pt x="18" y="842"/>
                  </a:lnTo>
                  <a:lnTo>
                    <a:pt x="18" y="840"/>
                  </a:lnTo>
                  <a:lnTo>
                    <a:pt x="20" y="838"/>
                  </a:lnTo>
                  <a:lnTo>
                    <a:pt x="24" y="838"/>
                  </a:lnTo>
                  <a:lnTo>
                    <a:pt x="24" y="836"/>
                  </a:lnTo>
                  <a:lnTo>
                    <a:pt x="24" y="838"/>
                  </a:lnTo>
                  <a:lnTo>
                    <a:pt x="24" y="836"/>
                  </a:lnTo>
                  <a:lnTo>
                    <a:pt x="24" y="838"/>
                  </a:lnTo>
                  <a:lnTo>
                    <a:pt x="24" y="836"/>
                  </a:lnTo>
                  <a:lnTo>
                    <a:pt x="22" y="836"/>
                  </a:lnTo>
                  <a:lnTo>
                    <a:pt x="24" y="838"/>
                  </a:lnTo>
                  <a:lnTo>
                    <a:pt x="24" y="836"/>
                  </a:lnTo>
                  <a:lnTo>
                    <a:pt x="22" y="836"/>
                  </a:lnTo>
                  <a:lnTo>
                    <a:pt x="24" y="836"/>
                  </a:lnTo>
                  <a:lnTo>
                    <a:pt x="22" y="836"/>
                  </a:lnTo>
                  <a:lnTo>
                    <a:pt x="24" y="836"/>
                  </a:lnTo>
                  <a:lnTo>
                    <a:pt x="22" y="836"/>
                  </a:lnTo>
                  <a:lnTo>
                    <a:pt x="24" y="836"/>
                  </a:lnTo>
                  <a:lnTo>
                    <a:pt x="22" y="834"/>
                  </a:lnTo>
                  <a:lnTo>
                    <a:pt x="22" y="836"/>
                  </a:lnTo>
                  <a:lnTo>
                    <a:pt x="24" y="836"/>
                  </a:lnTo>
                  <a:lnTo>
                    <a:pt x="22" y="834"/>
                  </a:lnTo>
                  <a:lnTo>
                    <a:pt x="22" y="836"/>
                  </a:lnTo>
                  <a:lnTo>
                    <a:pt x="22" y="838"/>
                  </a:lnTo>
                  <a:lnTo>
                    <a:pt x="24" y="838"/>
                  </a:lnTo>
                  <a:lnTo>
                    <a:pt x="26" y="838"/>
                  </a:lnTo>
                  <a:lnTo>
                    <a:pt x="32" y="838"/>
                  </a:lnTo>
                  <a:lnTo>
                    <a:pt x="36" y="836"/>
                  </a:lnTo>
                  <a:lnTo>
                    <a:pt x="38" y="832"/>
                  </a:lnTo>
                  <a:lnTo>
                    <a:pt x="40" y="822"/>
                  </a:lnTo>
                  <a:lnTo>
                    <a:pt x="42" y="816"/>
                  </a:lnTo>
                  <a:lnTo>
                    <a:pt x="44" y="812"/>
                  </a:lnTo>
                  <a:lnTo>
                    <a:pt x="42" y="810"/>
                  </a:lnTo>
                  <a:lnTo>
                    <a:pt x="44" y="812"/>
                  </a:lnTo>
                  <a:lnTo>
                    <a:pt x="48" y="806"/>
                  </a:lnTo>
                  <a:lnTo>
                    <a:pt x="50" y="798"/>
                  </a:lnTo>
                  <a:lnTo>
                    <a:pt x="52" y="788"/>
                  </a:lnTo>
                  <a:lnTo>
                    <a:pt x="54" y="780"/>
                  </a:lnTo>
                  <a:lnTo>
                    <a:pt x="58" y="780"/>
                  </a:lnTo>
                  <a:lnTo>
                    <a:pt x="58" y="782"/>
                  </a:lnTo>
                  <a:lnTo>
                    <a:pt x="60" y="784"/>
                  </a:lnTo>
                  <a:lnTo>
                    <a:pt x="62" y="782"/>
                  </a:lnTo>
                  <a:lnTo>
                    <a:pt x="66" y="776"/>
                  </a:lnTo>
                  <a:lnTo>
                    <a:pt x="68" y="772"/>
                  </a:lnTo>
                  <a:lnTo>
                    <a:pt x="72" y="770"/>
                  </a:lnTo>
                  <a:lnTo>
                    <a:pt x="76" y="770"/>
                  </a:lnTo>
                  <a:lnTo>
                    <a:pt x="78" y="768"/>
                  </a:lnTo>
                  <a:lnTo>
                    <a:pt x="80" y="762"/>
                  </a:lnTo>
                  <a:lnTo>
                    <a:pt x="80" y="760"/>
                  </a:lnTo>
                  <a:lnTo>
                    <a:pt x="78" y="760"/>
                  </a:lnTo>
                  <a:lnTo>
                    <a:pt x="78" y="762"/>
                  </a:lnTo>
                  <a:lnTo>
                    <a:pt x="92" y="758"/>
                  </a:lnTo>
                  <a:lnTo>
                    <a:pt x="102" y="754"/>
                  </a:lnTo>
                  <a:lnTo>
                    <a:pt x="104" y="750"/>
                  </a:lnTo>
                  <a:lnTo>
                    <a:pt x="108" y="742"/>
                  </a:lnTo>
                  <a:lnTo>
                    <a:pt x="110" y="738"/>
                  </a:lnTo>
                  <a:lnTo>
                    <a:pt x="112" y="736"/>
                  </a:lnTo>
                  <a:lnTo>
                    <a:pt x="116" y="736"/>
                  </a:lnTo>
                  <a:lnTo>
                    <a:pt x="126" y="732"/>
                  </a:lnTo>
                  <a:lnTo>
                    <a:pt x="130" y="730"/>
                  </a:lnTo>
                  <a:lnTo>
                    <a:pt x="132" y="726"/>
                  </a:lnTo>
                  <a:lnTo>
                    <a:pt x="132" y="720"/>
                  </a:lnTo>
                  <a:lnTo>
                    <a:pt x="130" y="712"/>
                  </a:lnTo>
                  <a:lnTo>
                    <a:pt x="132" y="708"/>
                  </a:lnTo>
                  <a:lnTo>
                    <a:pt x="134" y="706"/>
                  </a:lnTo>
                  <a:lnTo>
                    <a:pt x="138" y="704"/>
                  </a:lnTo>
                  <a:lnTo>
                    <a:pt x="138" y="702"/>
                  </a:lnTo>
                  <a:lnTo>
                    <a:pt x="138" y="700"/>
                  </a:lnTo>
                  <a:lnTo>
                    <a:pt x="138" y="702"/>
                  </a:lnTo>
                  <a:lnTo>
                    <a:pt x="146" y="704"/>
                  </a:lnTo>
                  <a:lnTo>
                    <a:pt x="148" y="706"/>
                  </a:lnTo>
                  <a:lnTo>
                    <a:pt x="148" y="704"/>
                  </a:lnTo>
                  <a:lnTo>
                    <a:pt x="150" y="698"/>
                  </a:lnTo>
                  <a:lnTo>
                    <a:pt x="152" y="682"/>
                  </a:lnTo>
                  <a:lnTo>
                    <a:pt x="154" y="674"/>
                  </a:lnTo>
                  <a:lnTo>
                    <a:pt x="156" y="672"/>
                  </a:lnTo>
                  <a:lnTo>
                    <a:pt x="158" y="672"/>
                  </a:lnTo>
                  <a:lnTo>
                    <a:pt x="160" y="674"/>
                  </a:lnTo>
                  <a:lnTo>
                    <a:pt x="170" y="664"/>
                  </a:lnTo>
                  <a:lnTo>
                    <a:pt x="162" y="662"/>
                  </a:lnTo>
                  <a:lnTo>
                    <a:pt x="160" y="654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72" y="646"/>
                  </a:lnTo>
                  <a:lnTo>
                    <a:pt x="176" y="640"/>
                  </a:lnTo>
                  <a:lnTo>
                    <a:pt x="178" y="634"/>
                  </a:lnTo>
                  <a:lnTo>
                    <a:pt x="180" y="626"/>
                  </a:lnTo>
                  <a:lnTo>
                    <a:pt x="180" y="622"/>
                  </a:lnTo>
                  <a:lnTo>
                    <a:pt x="178" y="618"/>
                  </a:lnTo>
                  <a:lnTo>
                    <a:pt x="174" y="616"/>
                  </a:lnTo>
                  <a:lnTo>
                    <a:pt x="168" y="618"/>
                  </a:lnTo>
                  <a:lnTo>
                    <a:pt x="166" y="620"/>
                  </a:lnTo>
                  <a:lnTo>
                    <a:pt x="166" y="618"/>
                  </a:lnTo>
                  <a:lnTo>
                    <a:pt x="162" y="618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50" y="608"/>
                  </a:lnTo>
                  <a:lnTo>
                    <a:pt x="140" y="606"/>
                  </a:lnTo>
                  <a:lnTo>
                    <a:pt x="136" y="598"/>
                  </a:lnTo>
                  <a:lnTo>
                    <a:pt x="140" y="580"/>
                  </a:lnTo>
                  <a:lnTo>
                    <a:pt x="142" y="572"/>
                  </a:lnTo>
                  <a:lnTo>
                    <a:pt x="142" y="564"/>
                  </a:lnTo>
                  <a:lnTo>
                    <a:pt x="156" y="562"/>
                  </a:lnTo>
                  <a:lnTo>
                    <a:pt x="180" y="532"/>
                  </a:lnTo>
                  <a:lnTo>
                    <a:pt x="186" y="524"/>
                  </a:lnTo>
                  <a:lnTo>
                    <a:pt x="194" y="526"/>
                  </a:lnTo>
                  <a:lnTo>
                    <a:pt x="204" y="530"/>
                  </a:lnTo>
                  <a:lnTo>
                    <a:pt x="228" y="566"/>
                  </a:lnTo>
                  <a:lnTo>
                    <a:pt x="244" y="576"/>
                  </a:lnTo>
                  <a:lnTo>
                    <a:pt x="248" y="584"/>
                  </a:lnTo>
                  <a:lnTo>
                    <a:pt x="248" y="594"/>
                  </a:lnTo>
                  <a:lnTo>
                    <a:pt x="256" y="602"/>
                  </a:lnTo>
                  <a:lnTo>
                    <a:pt x="268" y="590"/>
                  </a:lnTo>
                  <a:lnTo>
                    <a:pt x="268" y="580"/>
                  </a:lnTo>
                  <a:lnTo>
                    <a:pt x="278" y="564"/>
                  </a:lnTo>
                  <a:lnTo>
                    <a:pt x="282" y="540"/>
                  </a:lnTo>
                  <a:lnTo>
                    <a:pt x="292" y="524"/>
                  </a:lnTo>
                  <a:lnTo>
                    <a:pt x="288" y="518"/>
                  </a:lnTo>
                  <a:lnTo>
                    <a:pt x="288" y="514"/>
                  </a:lnTo>
                  <a:lnTo>
                    <a:pt x="288" y="510"/>
                  </a:lnTo>
                  <a:lnTo>
                    <a:pt x="276" y="516"/>
                  </a:lnTo>
                  <a:lnTo>
                    <a:pt x="266" y="508"/>
                  </a:lnTo>
                  <a:lnTo>
                    <a:pt x="256" y="494"/>
                  </a:lnTo>
                  <a:lnTo>
                    <a:pt x="252" y="484"/>
                  </a:lnTo>
                  <a:lnTo>
                    <a:pt x="248" y="464"/>
                  </a:lnTo>
                  <a:lnTo>
                    <a:pt x="254" y="448"/>
                  </a:lnTo>
                  <a:lnTo>
                    <a:pt x="242" y="448"/>
                  </a:lnTo>
                  <a:lnTo>
                    <a:pt x="232" y="438"/>
                  </a:lnTo>
                  <a:lnTo>
                    <a:pt x="220" y="432"/>
                  </a:lnTo>
                  <a:lnTo>
                    <a:pt x="198" y="400"/>
                  </a:lnTo>
                  <a:lnTo>
                    <a:pt x="198" y="390"/>
                  </a:lnTo>
                  <a:lnTo>
                    <a:pt x="200" y="392"/>
                  </a:lnTo>
                  <a:lnTo>
                    <a:pt x="212" y="392"/>
                  </a:lnTo>
                  <a:lnTo>
                    <a:pt x="218" y="380"/>
                  </a:lnTo>
                  <a:lnTo>
                    <a:pt x="212" y="370"/>
                  </a:lnTo>
                  <a:lnTo>
                    <a:pt x="212" y="356"/>
                  </a:lnTo>
                  <a:lnTo>
                    <a:pt x="218" y="346"/>
                  </a:lnTo>
                  <a:lnTo>
                    <a:pt x="218" y="310"/>
                  </a:lnTo>
                  <a:lnTo>
                    <a:pt x="222" y="300"/>
                  </a:lnTo>
                  <a:lnTo>
                    <a:pt x="216" y="288"/>
                  </a:lnTo>
                  <a:lnTo>
                    <a:pt x="200" y="288"/>
                  </a:lnTo>
                  <a:lnTo>
                    <a:pt x="194" y="294"/>
                  </a:lnTo>
                  <a:lnTo>
                    <a:pt x="186" y="298"/>
                  </a:lnTo>
                  <a:lnTo>
                    <a:pt x="182" y="290"/>
                  </a:lnTo>
                  <a:lnTo>
                    <a:pt x="188" y="276"/>
                  </a:lnTo>
                  <a:lnTo>
                    <a:pt x="202" y="266"/>
                  </a:lnTo>
                  <a:lnTo>
                    <a:pt x="202" y="238"/>
                  </a:lnTo>
                  <a:lnTo>
                    <a:pt x="188" y="260"/>
                  </a:lnTo>
                  <a:lnTo>
                    <a:pt x="190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8" y="232"/>
                  </a:lnTo>
                  <a:lnTo>
                    <a:pt x="216" y="222"/>
                  </a:lnTo>
                  <a:lnTo>
                    <a:pt x="232" y="206"/>
                  </a:lnTo>
                  <a:lnTo>
                    <a:pt x="246" y="186"/>
                  </a:lnTo>
                  <a:lnTo>
                    <a:pt x="262" y="162"/>
                  </a:lnTo>
                  <a:lnTo>
                    <a:pt x="262" y="146"/>
                  </a:lnTo>
                  <a:lnTo>
                    <a:pt x="268" y="106"/>
                  </a:lnTo>
                  <a:lnTo>
                    <a:pt x="272" y="96"/>
                  </a:lnTo>
                  <a:lnTo>
                    <a:pt x="278" y="82"/>
                  </a:lnTo>
                  <a:lnTo>
                    <a:pt x="282" y="52"/>
                  </a:lnTo>
                  <a:lnTo>
                    <a:pt x="286" y="36"/>
                  </a:lnTo>
                  <a:lnTo>
                    <a:pt x="298" y="16"/>
                  </a:lnTo>
                  <a:lnTo>
                    <a:pt x="298" y="12"/>
                  </a:lnTo>
                  <a:lnTo>
                    <a:pt x="302" y="4"/>
                  </a:lnTo>
                  <a:lnTo>
                    <a:pt x="316" y="4"/>
                  </a:lnTo>
                  <a:lnTo>
                    <a:pt x="314" y="4"/>
                  </a:lnTo>
                  <a:lnTo>
                    <a:pt x="312" y="6"/>
                  </a:lnTo>
                  <a:lnTo>
                    <a:pt x="324" y="14"/>
                  </a:lnTo>
                  <a:lnTo>
                    <a:pt x="360" y="14"/>
                  </a:lnTo>
                  <a:lnTo>
                    <a:pt x="390" y="8"/>
                  </a:lnTo>
                  <a:lnTo>
                    <a:pt x="404" y="18"/>
                  </a:lnTo>
                  <a:lnTo>
                    <a:pt x="432" y="32"/>
                  </a:lnTo>
                  <a:lnTo>
                    <a:pt x="432" y="76"/>
                  </a:lnTo>
                  <a:lnTo>
                    <a:pt x="438" y="86"/>
                  </a:lnTo>
                  <a:lnTo>
                    <a:pt x="432" y="106"/>
                  </a:lnTo>
                  <a:lnTo>
                    <a:pt x="428" y="114"/>
                  </a:lnTo>
                  <a:lnTo>
                    <a:pt x="422" y="136"/>
                  </a:lnTo>
                  <a:lnTo>
                    <a:pt x="418" y="150"/>
                  </a:lnTo>
                  <a:lnTo>
                    <a:pt x="418" y="164"/>
                  </a:lnTo>
                  <a:lnTo>
                    <a:pt x="414" y="170"/>
                  </a:lnTo>
                  <a:lnTo>
                    <a:pt x="412" y="170"/>
                  </a:lnTo>
                  <a:lnTo>
                    <a:pt x="412" y="178"/>
                  </a:lnTo>
                  <a:lnTo>
                    <a:pt x="398" y="184"/>
                  </a:lnTo>
                  <a:lnTo>
                    <a:pt x="398" y="200"/>
                  </a:lnTo>
                  <a:lnTo>
                    <a:pt x="408" y="216"/>
                  </a:lnTo>
                  <a:lnTo>
                    <a:pt x="418" y="226"/>
                  </a:lnTo>
                  <a:lnTo>
                    <a:pt x="432" y="240"/>
                  </a:lnTo>
                  <a:lnTo>
                    <a:pt x="428" y="256"/>
                  </a:lnTo>
                  <a:lnTo>
                    <a:pt x="438" y="280"/>
                  </a:lnTo>
                  <a:lnTo>
                    <a:pt x="438" y="338"/>
                  </a:lnTo>
                  <a:lnTo>
                    <a:pt x="428" y="348"/>
                  </a:lnTo>
                  <a:lnTo>
                    <a:pt x="424" y="354"/>
                  </a:lnTo>
                  <a:lnTo>
                    <a:pt x="422" y="354"/>
                  </a:lnTo>
                  <a:lnTo>
                    <a:pt x="428" y="366"/>
                  </a:lnTo>
                  <a:lnTo>
                    <a:pt x="432" y="370"/>
                  </a:lnTo>
                  <a:lnTo>
                    <a:pt x="432" y="374"/>
                  </a:lnTo>
                  <a:lnTo>
                    <a:pt x="428" y="390"/>
                  </a:lnTo>
                  <a:lnTo>
                    <a:pt x="432" y="396"/>
                  </a:lnTo>
                  <a:lnTo>
                    <a:pt x="432" y="400"/>
                  </a:lnTo>
                  <a:lnTo>
                    <a:pt x="438" y="410"/>
                  </a:lnTo>
                  <a:lnTo>
                    <a:pt x="438" y="424"/>
                  </a:lnTo>
                  <a:lnTo>
                    <a:pt x="432" y="434"/>
                  </a:lnTo>
                  <a:lnTo>
                    <a:pt x="432" y="454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28" y="484"/>
                  </a:lnTo>
                  <a:lnTo>
                    <a:pt x="428" y="510"/>
                  </a:lnTo>
                  <a:lnTo>
                    <a:pt x="442" y="536"/>
                  </a:lnTo>
                  <a:lnTo>
                    <a:pt x="468" y="554"/>
                  </a:lnTo>
                  <a:lnTo>
                    <a:pt x="468" y="574"/>
                  </a:lnTo>
                  <a:lnTo>
                    <a:pt x="458" y="592"/>
                  </a:lnTo>
                  <a:lnTo>
                    <a:pt x="452" y="604"/>
                  </a:lnTo>
                  <a:lnTo>
                    <a:pt x="452" y="654"/>
                  </a:lnTo>
                  <a:lnTo>
                    <a:pt x="448" y="662"/>
                  </a:lnTo>
                  <a:lnTo>
                    <a:pt x="432" y="668"/>
                  </a:lnTo>
                  <a:lnTo>
                    <a:pt x="432" y="678"/>
                  </a:lnTo>
                  <a:lnTo>
                    <a:pt x="428" y="682"/>
                  </a:lnTo>
                  <a:lnTo>
                    <a:pt x="428" y="692"/>
                  </a:lnTo>
                  <a:lnTo>
                    <a:pt x="424" y="696"/>
                  </a:lnTo>
                  <a:lnTo>
                    <a:pt x="414" y="696"/>
                  </a:lnTo>
                  <a:lnTo>
                    <a:pt x="412" y="696"/>
                  </a:lnTo>
                  <a:lnTo>
                    <a:pt x="412" y="716"/>
                  </a:lnTo>
                  <a:lnTo>
                    <a:pt x="400" y="716"/>
                  </a:lnTo>
                  <a:lnTo>
                    <a:pt x="382" y="704"/>
                  </a:lnTo>
                  <a:lnTo>
                    <a:pt x="382" y="720"/>
                  </a:lnTo>
                  <a:lnTo>
                    <a:pt x="388" y="726"/>
                  </a:lnTo>
                  <a:lnTo>
                    <a:pt x="404" y="726"/>
                  </a:lnTo>
                  <a:lnTo>
                    <a:pt x="406" y="728"/>
                  </a:lnTo>
                  <a:lnTo>
                    <a:pt x="404" y="732"/>
                  </a:lnTo>
                  <a:lnTo>
                    <a:pt x="394" y="736"/>
                  </a:lnTo>
                  <a:lnTo>
                    <a:pt x="384" y="736"/>
                  </a:lnTo>
                  <a:lnTo>
                    <a:pt x="382" y="736"/>
                  </a:lnTo>
                  <a:lnTo>
                    <a:pt x="382" y="742"/>
                  </a:lnTo>
                  <a:lnTo>
                    <a:pt x="370" y="746"/>
                  </a:lnTo>
                  <a:lnTo>
                    <a:pt x="366" y="742"/>
                  </a:lnTo>
                  <a:lnTo>
                    <a:pt x="364" y="740"/>
                  </a:lnTo>
                  <a:lnTo>
                    <a:pt x="358" y="752"/>
                  </a:lnTo>
                  <a:lnTo>
                    <a:pt x="350" y="752"/>
                  </a:lnTo>
                  <a:lnTo>
                    <a:pt x="348" y="752"/>
                  </a:lnTo>
                  <a:lnTo>
                    <a:pt x="344" y="762"/>
                  </a:lnTo>
                  <a:lnTo>
                    <a:pt x="336" y="762"/>
                  </a:lnTo>
                  <a:lnTo>
                    <a:pt x="336" y="758"/>
                  </a:lnTo>
                  <a:lnTo>
                    <a:pt x="326" y="746"/>
                  </a:lnTo>
                  <a:lnTo>
                    <a:pt x="314" y="752"/>
                  </a:lnTo>
                  <a:lnTo>
                    <a:pt x="314" y="766"/>
                  </a:lnTo>
                  <a:lnTo>
                    <a:pt x="328" y="766"/>
                  </a:lnTo>
                  <a:lnTo>
                    <a:pt x="328" y="782"/>
                  </a:lnTo>
                  <a:lnTo>
                    <a:pt x="324" y="786"/>
                  </a:lnTo>
                  <a:lnTo>
                    <a:pt x="322" y="788"/>
                  </a:lnTo>
                  <a:lnTo>
                    <a:pt x="322" y="794"/>
                  </a:lnTo>
                  <a:lnTo>
                    <a:pt x="328" y="800"/>
                  </a:lnTo>
                  <a:lnTo>
                    <a:pt x="350" y="806"/>
                  </a:lnTo>
                  <a:lnTo>
                    <a:pt x="356" y="800"/>
                  </a:lnTo>
                  <a:lnTo>
                    <a:pt x="384" y="800"/>
                  </a:lnTo>
                  <a:lnTo>
                    <a:pt x="410" y="816"/>
                  </a:lnTo>
                  <a:lnTo>
                    <a:pt x="422" y="810"/>
                  </a:lnTo>
                  <a:lnTo>
                    <a:pt x="426" y="792"/>
                  </a:lnTo>
                  <a:lnTo>
                    <a:pt x="422" y="784"/>
                  </a:lnTo>
                  <a:lnTo>
                    <a:pt x="426" y="774"/>
                  </a:lnTo>
                  <a:lnTo>
                    <a:pt x="446" y="770"/>
                  </a:lnTo>
                  <a:lnTo>
                    <a:pt x="456" y="760"/>
                  </a:lnTo>
                  <a:lnTo>
                    <a:pt x="466" y="754"/>
                  </a:lnTo>
                  <a:lnTo>
                    <a:pt x="476" y="744"/>
                  </a:lnTo>
                  <a:lnTo>
                    <a:pt x="486" y="724"/>
                  </a:lnTo>
                  <a:lnTo>
                    <a:pt x="492" y="708"/>
                  </a:lnTo>
                  <a:lnTo>
                    <a:pt x="492" y="694"/>
                  </a:lnTo>
                  <a:lnTo>
                    <a:pt x="510" y="670"/>
                  </a:lnTo>
                  <a:lnTo>
                    <a:pt x="526" y="660"/>
                  </a:lnTo>
                  <a:lnTo>
                    <a:pt x="526" y="612"/>
                  </a:lnTo>
                  <a:lnTo>
                    <a:pt x="522" y="608"/>
                  </a:lnTo>
                  <a:lnTo>
                    <a:pt x="522" y="598"/>
                  </a:lnTo>
                  <a:lnTo>
                    <a:pt x="516" y="592"/>
                  </a:lnTo>
                  <a:lnTo>
                    <a:pt x="506" y="584"/>
                  </a:lnTo>
                  <a:lnTo>
                    <a:pt x="506" y="580"/>
                  </a:lnTo>
                  <a:lnTo>
                    <a:pt x="512" y="570"/>
                  </a:lnTo>
                  <a:lnTo>
                    <a:pt x="512" y="544"/>
                  </a:lnTo>
                  <a:lnTo>
                    <a:pt x="516" y="540"/>
                  </a:lnTo>
                  <a:lnTo>
                    <a:pt x="530" y="536"/>
                  </a:lnTo>
                  <a:lnTo>
                    <a:pt x="544" y="526"/>
                  </a:lnTo>
                  <a:lnTo>
                    <a:pt x="570" y="522"/>
                  </a:lnTo>
                  <a:lnTo>
                    <a:pt x="580" y="516"/>
                  </a:lnTo>
                  <a:lnTo>
                    <a:pt x="598" y="516"/>
                  </a:lnTo>
                  <a:lnTo>
                    <a:pt x="602" y="524"/>
                  </a:lnTo>
                  <a:lnTo>
                    <a:pt x="602" y="534"/>
                  </a:lnTo>
                  <a:lnTo>
                    <a:pt x="608" y="546"/>
                  </a:lnTo>
                  <a:lnTo>
                    <a:pt x="612" y="550"/>
                  </a:lnTo>
                  <a:lnTo>
                    <a:pt x="618" y="556"/>
                  </a:lnTo>
                  <a:lnTo>
                    <a:pt x="622" y="560"/>
                  </a:lnTo>
                  <a:lnTo>
                    <a:pt x="628" y="566"/>
                  </a:lnTo>
                  <a:lnTo>
                    <a:pt x="630" y="568"/>
                  </a:lnTo>
                  <a:lnTo>
                    <a:pt x="628" y="572"/>
                  </a:lnTo>
                  <a:lnTo>
                    <a:pt x="626" y="574"/>
                  </a:lnTo>
                  <a:lnTo>
                    <a:pt x="626" y="600"/>
                  </a:lnTo>
                  <a:lnTo>
                    <a:pt x="632" y="600"/>
                  </a:lnTo>
                  <a:lnTo>
                    <a:pt x="626" y="614"/>
                  </a:lnTo>
                  <a:lnTo>
                    <a:pt x="626" y="638"/>
                  </a:lnTo>
                  <a:lnTo>
                    <a:pt x="622" y="642"/>
                  </a:lnTo>
                  <a:lnTo>
                    <a:pt x="622" y="644"/>
                  </a:lnTo>
                  <a:lnTo>
                    <a:pt x="628" y="654"/>
                  </a:lnTo>
                  <a:lnTo>
                    <a:pt x="642" y="664"/>
                  </a:lnTo>
                  <a:lnTo>
                    <a:pt x="642" y="668"/>
                  </a:lnTo>
                  <a:lnTo>
                    <a:pt x="642" y="670"/>
                  </a:lnTo>
                  <a:lnTo>
                    <a:pt x="648" y="676"/>
                  </a:lnTo>
                  <a:lnTo>
                    <a:pt x="694" y="676"/>
                  </a:lnTo>
                  <a:lnTo>
                    <a:pt x="702" y="668"/>
                  </a:lnTo>
                  <a:lnTo>
                    <a:pt x="684" y="656"/>
                  </a:lnTo>
                  <a:lnTo>
                    <a:pt x="668" y="656"/>
                  </a:lnTo>
                  <a:lnTo>
                    <a:pt x="654" y="652"/>
                  </a:lnTo>
                  <a:lnTo>
                    <a:pt x="646" y="652"/>
                  </a:lnTo>
                  <a:lnTo>
                    <a:pt x="646" y="648"/>
                  </a:lnTo>
                  <a:lnTo>
                    <a:pt x="640" y="634"/>
                  </a:lnTo>
                  <a:lnTo>
                    <a:pt x="640" y="614"/>
                  </a:lnTo>
                  <a:lnTo>
                    <a:pt x="646" y="606"/>
                  </a:lnTo>
                  <a:lnTo>
                    <a:pt x="654" y="600"/>
                  </a:lnTo>
                  <a:lnTo>
                    <a:pt x="664" y="600"/>
                  </a:lnTo>
                  <a:lnTo>
                    <a:pt x="672" y="594"/>
                  </a:lnTo>
                  <a:lnTo>
                    <a:pt x="650" y="554"/>
                  </a:lnTo>
                  <a:lnTo>
                    <a:pt x="650" y="522"/>
                  </a:lnTo>
                  <a:lnTo>
                    <a:pt x="630" y="518"/>
                  </a:lnTo>
                  <a:lnTo>
                    <a:pt x="616" y="502"/>
                  </a:lnTo>
                  <a:lnTo>
                    <a:pt x="604" y="498"/>
                  </a:lnTo>
                  <a:lnTo>
                    <a:pt x="580" y="482"/>
                  </a:lnTo>
                  <a:lnTo>
                    <a:pt x="558" y="482"/>
                  </a:lnTo>
                  <a:lnTo>
                    <a:pt x="542" y="492"/>
                  </a:lnTo>
                  <a:lnTo>
                    <a:pt x="538" y="498"/>
                  </a:lnTo>
                  <a:lnTo>
                    <a:pt x="530" y="498"/>
                  </a:lnTo>
                  <a:lnTo>
                    <a:pt x="520" y="492"/>
                  </a:lnTo>
                  <a:lnTo>
                    <a:pt x="510" y="492"/>
                  </a:lnTo>
                  <a:lnTo>
                    <a:pt x="508" y="492"/>
                  </a:lnTo>
                  <a:lnTo>
                    <a:pt x="498" y="498"/>
                  </a:lnTo>
                  <a:lnTo>
                    <a:pt x="490" y="498"/>
                  </a:lnTo>
                  <a:lnTo>
                    <a:pt x="486" y="484"/>
                  </a:lnTo>
                  <a:lnTo>
                    <a:pt x="486" y="480"/>
                  </a:lnTo>
                  <a:lnTo>
                    <a:pt x="492" y="464"/>
                  </a:lnTo>
                  <a:lnTo>
                    <a:pt x="492" y="454"/>
                  </a:lnTo>
                  <a:lnTo>
                    <a:pt x="486" y="438"/>
                  </a:lnTo>
                  <a:lnTo>
                    <a:pt x="476" y="420"/>
                  </a:lnTo>
                  <a:lnTo>
                    <a:pt x="476" y="406"/>
                  </a:lnTo>
                  <a:lnTo>
                    <a:pt x="482" y="396"/>
                  </a:lnTo>
                  <a:lnTo>
                    <a:pt x="486" y="392"/>
                  </a:lnTo>
                  <a:lnTo>
                    <a:pt x="486" y="390"/>
                  </a:lnTo>
                  <a:lnTo>
                    <a:pt x="486" y="366"/>
                  </a:lnTo>
                  <a:lnTo>
                    <a:pt x="496" y="350"/>
                  </a:lnTo>
                  <a:lnTo>
                    <a:pt x="496" y="346"/>
                  </a:lnTo>
                  <a:lnTo>
                    <a:pt x="506" y="330"/>
                  </a:lnTo>
                  <a:lnTo>
                    <a:pt x="506" y="304"/>
                  </a:lnTo>
                  <a:lnTo>
                    <a:pt x="502" y="290"/>
                  </a:lnTo>
                  <a:lnTo>
                    <a:pt x="492" y="274"/>
                  </a:lnTo>
                  <a:lnTo>
                    <a:pt x="486" y="250"/>
                  </a:lnTo>
                  <a:lnTo>
                    <a:pt x="482" y="234"/>
                  </a:lnTo>
                  <a:lnTo>
                    <a:pt x="472" y="214"/>
                  </a:lnTo>
                  <a:lnTo>
                    <a:pt x="452" y="200"/>
                  </a:lnTo>
                  <a:lnTo>
                    <a:pt x="452" y="192"/>
                  </a:lnTo>
                  <a:lnTo>
                    <a:pt x="466" y="182"/>
                  </a:lnTo>
                  <a:lnTo>
                    <a:pt x="466" y="156"/>
                  </a:lnTo>
                  <a:lnTo>
                    <a:pt x="490" y="138"/>
                  </a:lnTo>
                  <a:lnTo>
                    <a:pt x="506" y="132"/>
                  </a:lnTo>
                  <a:lnTo>
                    <a:pt x="530" y="106"/>
                  </a:lnTo>
                  <a:lnTo>
                    <a:pt x="536" y="96"/>
                  </a:lnTo>
                  <a:lnTo>
                    <a:pt x="536" y="60"/>
                  </a:lnTo>
                  <a:lnTo>
                    <a:pt x="526" y="30"/>
                  </a:lnTo>
                  <a:lnTo>
                    <a:pt x="526" y="22"/>
                  </a:lnTo>
                  <a:lnTo>
                    <a:pt x="534" y="18"/>
                  </a:lnTo>
                  <a:lnTo>
                    <a:pt x="538" y="22"/>
                  </a:lnTo>
                  <a:lnTo>
                    <a:pt x="548" y="36"/>
                  </a:lnTo>
                  <a:lnTo>
                    <a:pt x="548" y="40"/>
                  </a:lnTo>
                  <a:lnTo>
                    <a:pt x="548" y="42"/>
                  </a:lnTo>
                  <a:lnTo>
                    <a:pt x="556" y="60"/>
                  </a:lnTo>
                  <a:lnTo>
                    <a:pt x="552" y="64"/>
                  </a:lnTo>
                  <a:lnTo>
                    <a:pt x="552" y="66"/>
                  </a:lnTo>
                  <a:lnTo>
                    <a:pt x="552" y="76"/>
                  </a:lnTo>
                  <a:lnTo>
                    <a:pt x="556" y="96"/>
                  </a:lnTo>
                  <a:lnTo>
                    <a:pt x="548" y="124"/>
                  </a:lnTo>
                  <a:lnTo>
                    <a:pt x="542" y="130"/>
                  </a:lnTo>
                  <a:lnTo>
                    <a:pt x="546" y="140"/>
                  </a:lnTo>
                  <a:lnTo>
                    <a:pt x="542" y="160"/>
                  </a:lnTo>
                  <a:lnTo>
                    <a:pt x="542" y="170"/>
                  </a:lnTo>
                  <a:lnTo>
                    <a:pt x="542" y="172"/>
                  </a:lnTo>
                  <a:lnTo>
                    <a:pt x="552" y="186"/>
                  </a:lnTo>
                  <a:lnTo>
                    <a:pt x="552" y="204"/>
                  </a:lnTo>
                  <a:lnTo>
                    <a:pt x="544" y="204"/>
                  </a:lnTo>
                  <a:lnTo>
                    <a:pt x="542" y="204"/>
                  </a:lnTo>
                  <a:lnTo>
                    <a:pt x="542" y="210"/>
                  </a:lnTo>
                  <a:lnTo>
                    <a:pt x="548" y="222"/>
                  </a:lnTo>
                  <a:lnTo>
                    <a:pt x="578" y="238"/>
                  </a:lnTo>
                  <a:lnTo>
                    <a:pt x="608" y="242"/>
                  </a:lnTo>
                  <a:lnTo>
                    <a:pt x="614" y="242"/>
                  </a:lnTo>
                  <a:lnTo>
                    <a:pt x="642" y="248"/>
                  </a:lnTo>
                  <a:lnTo>
                    <a:pt x="648" y="252"/>
                  </a:lnTo>
                  <a:lnTo>
                    <a:pt x="652" y="262"/>
                  </a:lnTo>
                  <a:lnTo>
                    <a:pt x="662" y="272"/>
                  </a:lnTo>
                  <a:lnTo>
                    <a:pt x="680" y="272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0" y="250"/>
                  </a:lnTo>
                  <a:lnTo>
                    <a:pt x="670" y="228"/>
                  </a:lnTo>
                  <a:lnTo>
                    <a:pt x="660" y="228"/>
                  </a:lnTo>
                  <a:lnTo>
                    <a:pt x="656" y="224"/>
                  </a:lnTo>
                  <a:lnTo>
                    <a:pt x="660" y="216"/>
                  </a:lnTo>
                  <a:lnTo>
                    <a:pt x="658" y="214"/>
                  </a:lnTo>
                  <a:lnTo>
                    <a:pt x="648" y="224"/>
                  </a:lnTo>
                  <a:lnTo>
                    <a:pt x="644" y="224"/>
                  </a:lnTo>
                  <a:lnTo>
                    <a:pt x="640" y="218"/>
                  </a:lnTo>
                  <a:lnTo>
                    <a:pt x="630" y="218"/>
                  </a:lnTo>
                  <a:lnTo>
                    <a:pt x="626" y="208"/>
                  </a:lnTo>
                  <a:lnTo>
                    <a:pt x="614" y="204"/>
                  </a:lnTo>
                  <a:lnTo>
                    <a:pt x="594" y="188"/>
                  </a:lnTo>
                  <a:lnTo>
                    <a:pt x="590" y="188"/>
                  </a:lnTo>
                  <a:lnTo>
                    <a:pt x="590" y="180"/>
                  </a:lnTo>
                  <a:lnTo>
                    <a:pt x="586" y="170"/>
                  </a:lnTo>
                  <a:lnTo>
                    <a:pt x="586" y="154"/>
                  </a:lnTo>
                  <a:lnTo>
                    <a:pt x="582" y="150"/>
                  </a:lnTo>
                  <a:lnTo>
                    <a:pt x="586" y="142"/>
                  </a:lnTo>
                  <a:lnTo>
                    <a:pt x="592" y="138"/>
                  </a:lnTo>
                  <a:lnTo>
                    <a:pt x="598" y="152"/>
                  </a:lnTo>
                  <a:lnTo>
                    <a:pt x="612" y="162"/>
                  </a:lnTo>
                  <a:lnTo>
                    <a:pt x="612" y="178"/>
                  </a:lnTo>
                  <a:lnTo>
                    <a:pt x="630" y="172"/>
                  </a:lnTo>
                  <a:lnTo>
                    <a:pt x="640" y="162"/>
                  </a:lnTo>
                  <a:lnTo>
                    <a:pt x="654" y="158"/>
                  </a:lnTo>
                  <a:lnTo>
                    <a:pt x="666" y="146"/>
                  </a:lnTo>
                  <a:lnTo>
                    <a:pt x="666" y="134"/>
                  </a:lnTo>
                  <a:lnTo>
                    <a:pt x="654" y="124"/>
                  </a:lnTo>
                  <a:lnTo>
                    <a:pt x="636" y="124"/>
                  </a:lnTo>
                  <a:lnTo>
                    <a:pt x="640" y="112"/>
                  </a:lnTo>
                  <a:lnTo>
                    <a:pt x="656" y="108"/>
                  </a:lnTo>
                  <a:lnTo>
                    <a:pt x="664" y="88"/>
                  </a:lnTo>
                  <a:lnTo>
                    <a:pt x="686" y="88"/>
                  </a:lnTo>
                  <a:lnTo>
                    <a:pt x="686" y="86"/>
                  </a:lnTo>
                  <a:lnTo>
                    <a:pt x="684" y="88"/>
                  </a:lnTo>
                  <a:lnTo>
                    <a:pt x="688" y="92"/>
                  </a:lnTo>
                  <a:lnTo>
                    <a:pt x="694" y="106"/>
                  </a:lnTo>
                  <a:lnTo>
                    <a:pt x="696" y="108"/>
                  </a:lnTo>
                  <a:lnTo>
                    <a:pt x="696" y="110"/>
                  </a:lnTo>
                  <a:lnTo>
                    <a:pt x="696" y="112"/>
                  </a:lnTo>
                  <a:lnTo>
                    <a:pt x="708" y="118"/>
                  </a:lnTo>
                  <a:lnTo>
                    <a:pt x="718" y="124"/>
                  </a:lnTo>
                  <a:lnTo>
                    <a:pt x="728" y="130"/>
                  </a:lnTo>
                  <a:lnTo>
                    <a:pt x="736" y="134"/>
                  </a:lnTo>
                  <a:lnTo>
                    <a:pt x="742" y="138"/>
                  </a:lnTo>
                  <a:lnTo>
                    <a:pt x="748" y="140"/>
                  </a:lnTo>
                  <a:lnTo>
                    <a:pt x="752" y="144"/>
                  </a:lnTo>
                  <a:lnTo>
                    <a:pt x="754" y="144"/>
                  </a:lnTo>
                  <a:lnTo>
                    <a:pt x="754" y="146"/>
                  </a:lnTo>
                  <a:lnTo>
                    <a:pt x="754" y="150"/>
                  </a:lnTo>
                  <a:lnTo>
                    <a:pt x="750" y="156"/>
                  </a:lnTo>
                  <a:lnTo>
                    <a:pt x="744" y="160"/>
                  </a:lnTo>
                  <a:lnTo>
                    <a:pt x="736" y="164"/>
                  </a:lnTo>
                  <a:lnTo>
                    <a:pt x="730" y="168"/>
                  </a:lnTo>
                  <a:lnTo>
                    <a:pt x="728" y="170"/>
                  </a:lnTo>
                  <a:lnTo>
                    <a:pt x="726" y="172"/>
                  </a:lnTo>
                  <a:lnTo>
                    <a:pt x="728" y="176"/>
                  </a:lnTo>
                  <a:lnTo>
                    <a:pt x="734" y="182"/>
                  </a:lnTo>
                  <a:lnTo>
                    <a:pt x="744" y="188"/>
                  </a:lnTo>
                  <a:lnTo>
                    <a:pt x="748" y="192"/>
                  </a:lnTo>
                  <a:lnTo>
                    <a:pt x="748" y="194"/>
                  </a:lnTo>
                  <a:lnTo>
                    <a:pt x="744" y="196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2" y="198"/>
                  </a:lnTo>
                  <a:lnTo>
                    <a:pt x="730" y="198"/>
                  </a:lnTo>
                  <a:lnTo>
                    <a:pt x="730" y="218"/>
                  </a:lnTo>
                  <a:lnTo>
                    <a:pt x="754" y="242"/>
                  </a:lnTo>
                  <a:lnTo>
                    <a:pt x="762" y="250"/>
                  </a:lnTo>
                  <a:lnTo>
                    <a:pt x="768" y="258"/>
                  </a:lnTo>
                  <a:lnTo>
                    <a:pt x="770" y="262"/>
                  </a:lnTo>
                  <a:lnTo>
                    <a:pt x="772" y="268"/>
                  </a:lnTo>
                  <a:lnTo>
                    <a:pt x="772" y="276"/>
                  </a:lnTo>
                  <a:lnTo>
                    <a:pt x="776" y="284"/>
                  </a:lnTo>
                  <a:lnTo>
                    <a:pt x="778" y="292"/>
                  </a:lnTo>
                  <a:lnTo>
                    <a:pt x="776" y="300"/>
                  </a:lnTo>
                  <a:lnTo>
                    <a:pt x="776" y="312"/>
                  </a:lnTo>
                  <a:lnTo>
                    <a:pt x="774" y="320"/>
                  </a:lnTo>
                  <a:lnTo>
                    <a:pt x="774" y="324"/>
                  </a:lnTo>
                  <a:lnTo>
                    <a:pt x="768" y="328"/>
                  </a:lnTo>
                  <a:lnTo>
                    <a:pt x="752" y="340"/>
                  </a:lnTo>
                  <a:lnTo>
                    <a:pt x="736" y="352"/>
                  </a:lnTo>
                  <a:lnTo>
                    <a:pt x="734" y="356"/>
                  </a:lnTo>
                  <a:lnTo>
                    <a:pt x="728" y="364"/>
                  </a:lnTo>
                  <a:lnTo>
                    <a:pt x="716" y="376"/>
                  </a:lnTo>
                  <a:lnTo>
                    <a:pt x="712" y="378"/>
                  </a:lnTo>
                  <a:lnTo>
                    <a:pt x="710" y="374"/>
                  </a:lnTo>
                  <a:lnTo>
                    <a:pt x="708" y="378"/>
                  </a:lnTo>
                  <a:lnTo>
                    <a:pt x="708" y="386"/>
                  </a:lnTo>
                  <a:lnTo>
                    <a:pt x="706" y="410"/>
                  </a:lnTo>
                  <a:lnTo>
                    <a:pt x="706" y="418"/>
                  </a:lnTo>
                  <a:lnTo>
                    <a:pt x="708" y="422"/>
                  </a:lnTo>
                  <a:lnTo>
                    <a:pt x="710" y="426"/>
                  </a:lnTo>
                  <a:lnTo>
                    <a:pt x="714" y="426"/>
                  </a:lnTo>
                  <a:lnTo>
                    <a:pt x="722" y="428"/>
                  </a:lnTo>
                  <a:lnTo>
                    <a:pt x="728" y="428"/>
                  </a:lnTo>
                  <a:lnTo>
                    <a:pt x="736" y="434"/>
                  </a:lnTo>
                  <a:lnTo>
                    <a:pt x="740" y="444"/>
                  </a:lnTo>
                  <a:lnTo>
                    <a:pt x="744" y="448"/>
                  </a:lnTo>
                  <a:lnTo>
                    <a:pt x="746" y="452"/>
                  </a:lnTo>
                  <a:lnTo>
                    <a:pt x="754" y="458"/>
                  </a:lnTo>
                  <a:lnTo>
                    <a:pt x="764" y="460"/>
                  </a:lnTo>
                  <a:lnTo>
                    <a:pt x="798" y="460"/>
                  </a:lnTo>
                  <a:lnTo>
                    <a:pt x="806" y="450"/>
                  </a:lnTo>
                  <a:lnTo>
                    <a:pt x="812" y="446"/>
                  </a:lnTo>
                  <a:lnTo>
                    <a:pt x="818" y="444"/>
                  </a:lnTo>
                  <a:lnTo>
                    <a:pt x="820" y="446"/>
                  </a:lnTo>
                  <a:lnTo>
                    <a:pt x="822" y="452"/>
                  </a:lnTo>
                  <a:lnTo>
                    <a:pt x="820" y="466"/>
                  </a:lnTo>
                  <a:lnTo>
                    <a:pt x="822" y="470"/>
                  </a:lnTo>
                  <a:lnTo>
                    <a:pt x="824" y="474"/>
                  </a:lnTo>
                  <a:lnTo>
                    <a:pt x="830" y="476"/>
                  </a:lnTo>
                  <a:lnTo>
                    <a:pt x="836" y="478"/>
                  </a:lnTo>
                  <a:lnTo>
                    <a:pt x="844" y="480"/>
                  </a:lnTo>
                  <a:lnTo>
                    <a:pt x="844" y="478"/>
                  </a:lnTo>
                  <a:lnTo>
                    <a:pt x="842" y="478"/>
                  </a:lnTo>
                  <a:lnTo>
                    <a:pt x="842" y="506"/>
                  </a:lnTo>
                  <a:lnTo>
                    <a:pt x="842" y="510"/>
                  </a:lnTo>
                  <a:lnTo>
                    <a:pt x="846" y="514"/>
                  </a:lnTo>
                  <a:lnTo>
                    <a:pt x="854" y="522"/>
                  </a:lnTo>
                  <a:lnTo>
                    <a:pt x="858" y="526"/>
                  </a:lnTo>
                  <a:lnTo>
                    <a:pt x="860" y="528"/>
                  </a:lnTo>
                  <a:lnTo>
                    <a:pt x="862" y="534"/>
                  </a:lnTo>
                  <a:lnTo>
                    <a:pt x="860" y="536"/>
                  </a:lnTo>
                  <a:lnTo>
                    <a:pt x="858" y="540"/>
                  </a:lnTo>
                  <a:lnTo>
                    <a:pt x="856" y="548"/>
                  </a:lnTo>
                  <a:lnTo>
                    <a:pt x="858" y="554"/>
                  </a:lnTo>
                  <a:lnTo>
                    <a:pt x="860" y="564"/>
                  </a:lnTo>
                  <a:lnTo>
                    <a:pt x="862" y="562"/>
                  </a:lnTo>
                  <a:lnTo>
                    <a:pt x="860" y="562"/>
                  </a:lnTo>
                  <a:lnTo>
                    <a:pt x="860" y="586"/>
                  </a:lnTo>
                  <a:lnTo>
                    <a:pt x="862" y="586"/>
                  </a:lnTo>
                  <a:lnTo>
                    <a:pt x="864" y="588"/>
                  </a:lnTo>
                  <a:lnTo>
                    <a:pt x="862" y="594"/>
                  </a:lnTo>
                  <a:lnTo>
                    <a:pt x="856" y="602"/>
                  </a:lnTo>
                  <a:lnTo>
                    <a:pt x="848" y="620"/>
                  </a:lnTo>
                  <a:lnTo>
                    <a:pt x="838" y="624"/>
                  </a:lnTo>
                  <a:lnTo>
                    <a:pt x="822" y="628"/>
                  </a:lnTo>
                  <a:lnTo>
                    <a:pt x="826" y="640"/>
                  </a:lnTo>
                  <a:lnTo>
                    <a:pt x="828" y="646"/>
                  </a:lnTo>
                  <a:lnTo>
                    <a:pt x="832" y="654"/>
                  </a:lnTo>
                  <a:lnTo>
                    <a:pt x="826" y="672"/>
                  </a:lnTo>
                  <a:lnTo>
                    <a:pt x="828" y="672"/>
                  </a:lnTo>
                  <a:lnTo>
                    <a:pt x="828" y="670"/>
                  </a:lnTo>
                  <a:lnTo>
                    <a:pt x="822" y="670"/>
                  </a:lnTo>
                  <a:lnTo>
                    <a:pt x="818" y="672"/>
                  </a:lnTo>
                  <a:lnTo>
                    <a:pt x="818" y="674"/>
                  </a:lnTo>
                  <a:lnTo>
                    <a:pt x="816" y="676"/>
                  </a:lnTo>
                  <a:lnTo>
                    <a:pt x="818" y="678"/>
                  </a:lnTo>
                  <a:lnTo>
                    <a:pt x="820" y="682"/>
                  </a:lnTo>
                  <a:lnTo>
                    <a:pt x="826" y="688"/>
                  </a:lnTo>
                  <a:lnTo>
                    <a:pt x="848" y="700"/>
                  </a:lnTo>
                  <a:lnTo>
                    <a:pt x="850" y="698"/>
                  </a:lnTo>
                  <a:lnTo>
                    <a:pt x="848" y="700"/>
                  </a:lnTo>
                  <a:lnTo>
                    <a:pt x="850" y="718"/>
                  </a:lnTo>
                  <a:lnTo>
                    <a:pt x="852" y="728"/>
                  </a:lnTo>
                  <a:lnTo>
                    <a:pt x="854" y="728"/>
                  </a:lnTo>
                  <a:lnTo>
                    <a:pt x="852" y="728"/>
                  </a:lnTo>
                  <a:lnTo>
                    <a:pt x="852" y="730"/>
                  </a:lnTo>
                  <a:lnTo>
                    <a:pt x="854" y="734"/>
                  </a:lnTo>
                  <a:lnTo>
                    <a:pt x="860" y="736"/>
                  </a:lnTo>
                  <a:lnTo>
                    <a:pt x="868" y="736"/>
                  </a:lnTo>
                  <a:lnTo>
                    <a:pt x="868" y="734"/>
                  </a:lnTo>
                  <a:lnTo>
                    <a:pt x="866" y="734"/>
                  </a:lnTo>
                  <a:lnTo>
                    <a:pt x="876" y="744"/>
                  </a:lnTo>
                  <a:lnTo>
                    <a:pt x="874" y="766"/>
                  </a:lnTo>
                  <a:lnTo>
                    <a:pt x="876" y="792"/>
                  </a:lnTo>
                  <a:lnTo>
                    <a:pt x="882" y="800"/>
                  </a:lnTo>
                  <a:lnTo>
                    <a:pt x="874" y="810"/>
                  </a:lnTo>
                  <a:lnTo>
                    <a:pt x="874" y="812"/>
                  </a:lnTo>
                  <a:lnTo>
                    <a:pt x="872" y="818"/>
                  </a:lnTo>
                  <a:lnTo>
                    <a:pt x="874" y="824"/>
                  </a:lnTo>
                  <a:lnTo>
                    <a:pt x="876" y="832"/>
                  </a:lnTo>
                  <a:lnTo>
                    <a:pt x="878" y="834"/>
                  </a:lnTo>
                  <a:lnTo>
                    <a:pt x="902" y="836"/>
                  </a:lnTo>
                  <a:lnTo>
                    <a:pt x="916" y="836"/>
                  </a:lnTo>
                  <a:lnTo>
                    <a:pt x="916" y="860"/>
                  </a:lnTo>
                  <a:lnTo>
                    <a:pt x="926" y="872"/>
                  </a:lnTo>
                  <a:lnTo>
                    <a:pt x="932" y="876"/>
                  </a:lnTo>
                  <a:lnTo>
                    <a:pt x="932" y="882"/>
                  </a:lnTo>
                  <a:lnTo>
                    <a:pt x="934" y="882"/>
                  </a:lnTo>
                  <a:lnTo>
                    <a:pt x="932" y="884"/>
                  </a:lnTo>
                  <a:lnTo>
                    <a:pt x="930" y="894"/>
                  </a:lnTo>
                  <a:lnTo>
                    <a:pt x="930" y="896"/>
                  </a:lnTo>
                  <a:lnTo>
                    <a:pt x="932" y="898"/>
                  </a:lnTo>
                  <a:lnTo>
                    <a:pt x="934" y="896"/>
                  </a:lnTo>
                  <a:lnTo>
                    <a:pt x="934" y="894"/>
                  </a:lnTo>
                  <a:lnTo>
                    <a:pt x="934" y="892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6" y="890"/>
                  </a:lnTo>
                  <a:lnTo>
                    <a:pt x="934" y="890"/>
                  </a:lnTo>
                  <a:lnTo>
                    <a:pt x="934" y="892"/>
                  </a:lnTo>
                  <a:lnTo>
                    <a:pt x="934" y="890"/>
                  </a:lnTo>
                  <a:lnTo>
                    <a:pt x="934" y="892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4" y="892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4" y="890"/>
                  </a:lnTo>
                  <a:lnTo>
                    <a:pt x="932" y="890"/>
                  </a:lnTo>
                  <a:lnTo>
                    <a:pt x="930" y="902"/>
                  </a:lnTo>
                  <a:lnTo>
                    <a:pt x="930" y="910"/>
                  </a:lnTo>
                  <a:lnTo>
                    <a:pt x="930" y="922"/>
                  </a:lnTo>
                  <a:lnTo>
                    <a:pt x="934" y="930"/>
                  </a:lnTo>
                  <a:lnTo>
                    <a:pt x="938" y="934"/>
                  </a:lnTo>
                  <a:lnTo>
                    <a:pt x="940" y="936"/>
                  </a:lnTo>
                  <a:lnTo>
                    <a:pt x="968" y="940"/>
                  </a:lnTo>
                  <a:lnTo>
                    <a:pt x="968" y="954"/>
                  </a:lnTo>
                  <a:lnTo>
                    <a:pt x="980" y="952"/>
                  </a:lnTo>
                  <a:lnTo>
                    <a:pt x="994" y="952"/>
                  </a:lnTo>
                  <a:lnTo>
                    <a:pt x="994" y="950"/>
                  </a:lnTo>
                  <a:lnTo>
                    <a:pt x="994" y="952"/>
                  </a:lnTo>
                  <a:lnTo>
                    <a:pt x="994" y="950"/>
                  </a:lnTo>
                  <a:lnTo>
                    <a:pt x="994" y="952"/>
                  </a:lnTo>
                  <a:lnTo>
                    <a:pt x="994" y="950"/>
                  </a:lnTo>
                  <a:lnTo>
                    <a:pt x="994" y="952"/>
                  </a:lnTo>
                  <a:lnTo>
                    <a:pt x="994" y="950"/>
                  </a:lnTo>
                  <a:lnTo>
                    <a:pt x="994" y="952"/>
                  </a:lnTo>
                  <a:lnTo>
                    <a:pt x="996" y="956"/>
                  </a:lnTo>
                  <a:lnTo>
                    <a:pt x="998" y="9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8" name="Freeform 318"/>
            <p:cNvSpPr>
              <a:spLocks/>
            </p:cNvSpPr>
            <p:nvPr/>
          </p:nvSpPr>
          <p:spPr bwMode="auto">
            <a:xfrm>
              <a:off x="2352" y="2916"/>
              <a:ext cx="6" cy="6"/>
            </a:xfrm>
            <a:custGeom>
              <a:avLst/>
              <a:gdLst>
                <a:gd name="T0" fmla="*/ 2 w 6"/>
                <a:gd name="T1" fmla="*/ 2 h 6"/>
                <a:gd name="T2" fmla="*/ 2 w 6"/>
                <a:gd name="T3" fmla="*/ 0 h 6"/>
                <a:gd name="T4" fmla="*/ 0 w 6"/>
                <a:gd name="T5" fmla="*/ 2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0 w 6"/>
                <a:gd name="T15" fmla="*/ 4 h 6"/>
                <a:gd name="T16" fmla="*/ 2 w 6"/>
                <a:gd name="T17" fmla="*/ 6 h 6"/>
                <a:gd name="T18" fmla="*/ 2 w 6"/>
                <a:gd name="T19" fmla="*/ 6 h 6"/>
                <a:gd name="T20" fmla="*/ 2 w 6"/>
                <a:gd name="T21" fmla="*/ 6 h 6"/>
                <a:gd name="T22" fmla="*/ 4 w 6"/>
                <a:gd name="T23" fmla="*/ 4 h 6"/>
                <a:gd name="T24" fmla="*/ 4 w 6"/>
                <a:gd name="T25" fmla="*/ 4 h 6"/>
                <a:gd name="T26" fmla="*/ 6 w 6"/>
                <a:gd name="T27" fmla="*/ 0 h 6"/>
                <a:gd name="T28" fmla="*/ 2 w 6"/>
                <a:gd name="T29" fmla="*/ 0 h 6"/>
                <a:gd name="T30" fmla="*/ 2 w 6"/>
                <a:gd name="T31" fmla="*/ 2 h 6"/>
                <a:gd name="T32" fmla="*/ 0 w 6"/>
                <a:gd name="T33" fmla="*/ 2 h 6"/>
                <a:gd name="T34" fmla="*/ 0 w 6"/>
                <a:gd name="T35" fmla="*/ 2 h 6"/>
                <a:gd name="T36" fmla="*/ 0 w 6"/>
                <a:gd name="T37" fmla="*/ 2 h 6"/>
                <a:gd name="T38" fmla="*/ 0 w 6"/>
                <a:gd name="T39" fmla="*/ 2 h 6"/>
                <a:gd name="T40" fmla="*/ 0 w 6"/>
                <a:gd name="T41" fmla="*/ 2 h 6"/>
                <a:gd name="T42" fmla="*/ 0 w 6"/>
                <a:gd name="T43" fmla="*/ 2 h 6"/>
                <a:gd name="T44" fmla="*/ 0 w 6"/>
                <a:gd name="T45" fmla="*/ 2 h 6"/>
                <a:gd name="T46" fmla="*/ 0 w 6"/>
                <a:gd name="T47" fmla="*/ 2 h 6"/>
                <a:gd name="T48" fmla="*/ 2 w 6"/>
                <a:gd name="T49" fmla="*/ 4 h 6"/>
                <a:gd name="T50" fmla="*/ 2 w 6"/>
                <a:gd name="T51" fmla="*/ 2 h 6"/>
                <a:gd name="T52" fmla="*/ 2 w 6"/>
                <a:gd name="T53" fmla="*/ 2 h 6"/>
                <a:gd name="T54" fmla="*/ 0 w 6"/>
                <a:gd name="T55" fmla="*/ 2 h 6"/>
                <a:gd name="T56" fmla="*/ 2 w 6"/>
                <a:gd name="T57" fmla="*/ 4 h 6"/>
                <a:gd name="T58" fmla="*/ 2 w 6"/>
                <a:gd name="T59" fmla="*/ 2 h 6"/>
                <a:gd name="T60" fmla="*/ 2 w 6"/>
                <a:gd name="T61" fmla="*/ 4 h 6"/>
                <a:gd name="T62" fmla="*/ 2 w 6"/>
                <a:gd name="T63" fmla="*/ 2 h 6"/>
                <a:gd name="T64" fmla="*/ 2 w 6"/>
                <a:gd name="T65" fmla="*/ 2 h 6"/>
                <a:gd name="T66" fmla="*/ 2 w 6"/>
                <a:gd name="T67" fmla="*/ 4 h 6"/>
                <a:gd name="T68" fmla="*/ 2 w 6"/>
                <a:gd name="T69" fmla="*/ 2 h 6"/>
                <a:gd name="T70" fmla="*/ 2 w 6"/>
                <a:gd name="T71" fmla="*/ 4 h 6"/>
                <a:gd name="T72" fmla="*/ 4 w 6"/>
                <a:gd name="T73" fmla="*/ 2 h 6"/>
                <a:gd name="T74" fmla="*/ 2 w 6"/>
                <a:gd name="T75" fmla="*/ 2 h 6"/>
                <a:gd name="T76" fmla="*/ 2 w 6"/>
                <a:gd name="T77" fmla="*/ 4 h 6"/>
                <a:gd name="T78" fmla="*/ 4 w 6"/>
                <a:gd name="T79" fmla="*/ 2 h 6"/>
                <a:gd name="T80" fmla="*/ 2 w 6"/>
                <a:gd name="T81" fmla="*/ 4 h 6"/>
                <a:gd name="T82" fmla="*/ 4 w 6"/>
                <a:gd name="T83" fmla="*/ 4 h 6"/>
                <a:gd name="T84" fmla="*/ 4 w 6"/>
                <a:gd name="T85" fmla="*/ 2 h 6"/>
                <a:gd name="T86" fmla="*/ 2 w 6"/>
                <a:gd name="T87" fmla="*/ 4 h 6"/>
                <a:gd name="T88" fmla="*/ 4 w 6"/>
                <a:gd name="T89" fmla="*/ 4 h 6"/>
                <a:gd name="T90" fmla="*/ 2 w 6"/>
                <a:gd name="T91" fmla="*/ 4 h 6"/>
                <a:gd name="T92" fmla="*/ 4 w 6"/>
                <a:gd name="T93" fmla="*/ 4 h 6"/>
                <a:gd name="T94" fmla="*/ 4 w 6"/>
                <a:gd name="T95" fmla="*/ 4 h 6"/>
                <a:gd name="T96" fmla="*/ 2 w 6"/>
                <a:gd name="T97" fmla="*/ 4 h 6"/>
                <a:gd name="T98" fmla="*/ 4 w 6"/>
                <a:gd name="T99" fmla="*/ 4 h 6"/>
                <a:gd name="T100" fmla="*/ 4 w 6"/>
                <a:gd name="T101" fmla="*/ 4 h 6"/>
                <a:gd name="T102" fmla="*/ 2 w 6"/>
                <a:gd name="T103" fmla="*/ 4 h 6"/>
                <a:gd name="T104" fmla="*/ 2 w 6"/>
                <a:gd name="T105" fmla="*/ 4 h 6"/>
                <a:gd name="T106" fmla="*/ 2 w 6"/>
                <a:gd name="T107" fmla="*/ 4 h 6"/>
                <a:gd name="T108" fmla="*/ 2 w 6"/>
                <a:gd name="T109" fmla="*/ 2 h 6"/>
                <a:gd name="T110" fmla="*/ 0 w 6"/>
                <a:gd name="T111" fmla="*/ 2 h 6"/>
                <a:gd name="T112" fmla="*/ 2 w 6"/>
                <a:gd name="T113" fmla="*/ 2 h 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"/>
                <a:gd name="T172" fmla="*/ 0 h 6"/>
                <a:gd name="T173" fmla="*/ 6 w 6"/>
                <a:gd name="T174" fmla="*/ 6 h 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" h="6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9" name="Freeform 319"/>
            <p:cNvSpPr>
              <a:spLocks/>
            </p:cNvSpPr>
            <p:nvPr/>
          </p:nvSpPr>
          <p:spPr bwMode="auto">
            <a:xfrm>
              <a:off x="1268" y="2988"/>
              <a:ext cx="604" cy="554"/>
            </a:xfrm>
            <a:custGeom>
              <a:avLst/>
              <a:gdLst>
                <a:gd name="T0" fmla="*/ 584 w 604"/>
                <a:gd name="T1" fmla="*/ 148 h 554"/>
                <a:gd name="T2" fmla="*/ 564 w 604"/>
                <a:gd name="T3" fmla="*/ 118 h 554"/>
                <a:gd name="T4" fmla="*/ 538 w 604"/>
                <a:gd name="T5" fmla="*/ 68 h 554"/>
                <a:gd name="T6" fmla="*/ 534 w 604"/>
                <a:gd name="T7" fmla="*/ 32 h 554"/>
                <a:gd name="T8" fmla="*/ 484 w 604"/>
                <a:gd name="T9" fmla="*/ 62 h 554"/>
                <a:gd name="T10" fmla="*/ 418 w 604"/>
                <a:gd name="T11" fmla="*/ 42 h 554"/>
                <a:gd name="T12" fmla="*/ 344 w 604"/>
                <a:gd name="T13" fmla="*/ 0 h 554"/>
                <a:gd name="T14" fmla="*/ 314 w 604"/>
                <a:gd name="T15" fmla="*/ 56 h 554"/>
                <a:gd name="T16" fmla="*/ 278 w 604"/>
                <a:gd name="T17" fmla="*/ 22 h 554"/>
                <a:gd name="T18" fmla="*/ 208 w 604"/>
                <a:gd name="T19" fmla="*/ 56 h 554"/>
                <a:gd name="T20" fmla="*/ 144 w 604"/>
                <a:gd name="T21" fmla="*/ 130 h 554"/>
                <a:gd name="T22" fmla="*/ 184 w 604"/>
                <a:gd name="T23" fmla="*/ 216 h 554"/>
                <a:gd name="T24" fmla="*/ 118 w 604"/>
                <a:gd name="T25" fmla="*/ 200 h 554"/>
                <a:gd name="T26" fmla="*/ 80 w 604"/>
                <a:gd name="T27" fmla="*/ 180 h 554"/>
                <a:gd name="T28" fmla="*/ 20 w 604"/>
                <a:gd name="T29" fmla="*/ 166 h 554"/>
                <a:gd name="T30" fmla="*/ 40 w 604"/>
                <a:gd name="T31" fmla="*/ 226 h 554"/>
                <a:gd name="T32" fmla="*/ 50 w 604"/>
                <a:gd name="T33" fmla="*/ 280 h 554"/>
                <a:gd name="T34" fmla="*/ 6 w 604"/>
                <a:gd name="T35" fmla="*/ 294 h 554"/>
                <a:gd name="T36" fmla="*/ 6 w 604"/>
                <a:gd name="T37" fmla="*/ 304 h 554"/>
                <a:gd name="T38" fmla="*/ 18 w 604"/>
                <a:gd name="T39" fmla="*/ 336 h 554"/>
                <a:gd name="T40" fmla="*/ 20 w 604"/>
                <a:gd name="T41" fmla="*/ 350 h 554"/>
                <a:gd name="T42" fmla="*/ 56 w 604"/>
                <a:gd name="T43" fmla="*/ 378 h 554"/>
                <a:gd name="T44" fmla="*/ 72 w 604"/>
                <a:gd name="T45" fmla="*/ 390 h 554"/>
                <a:gd name="T46" fmla="*/ 72 w 604"/>
                <a:gd name="T47" fmla="*/ 416 h 554"/>
                <a:gd name="T48" fmla="*/ 88 w 604"/>
                <a:gd name="T49" fmla="*/ 438 h 554"/>
                <a:gd name="T50" fmla="*/ 86 w 604"/>
                <a:gd name="T51" fmla="*/ 474 h 554"/>
                <a:gd name="T52" fmla="*/ 82 w 604"/>
                <a:gd name="T53" fmla="*/ 480 h 554"/>
                <a:gd name="T54" fmla="*/ 116 w 604"/>
                <a:gd name="T55" fmla="*/ 542 h 554"/>
                <a:gd name="T56" fmla="*/ 206 w 604"/>
                <a:gd name="T57" fmla="*/ 552 h 554"/>
                <a:gd name="T58" fmla="*/ 228 w 604"/>
                <a:gd name="T59" fmla="*/ 538 h 554"/>
                <a:gd name="T60" fmla="*/ 288 w 604"/>
                <a:gd name="T61" fmla="*/ 544 h 554"/>
                <a:gd name="T62" fmla="*/ 336 w 604"/>
                <a:gd name="T63" fmla="*/ 536 h 554"/>
                <a:gd name="T64" fmla="*/ 362 w 604"/>
                <a:gd name="T65" fmla="*/ 522 h 554"/>
                <a:gd name="T66" fmla="*/ 396 w 604"/>
                <a:gd name="T67" fmla="*/ 532 h 554"/>
                <a:gd name="T68" fmla="*/ 422 w 604"/>
                <a:gd name="T69" fmla="*/ 512 h 554"/>
                <a:gd name="T70" fmla="*/ 422 w 604"/>
                <a:gd name="T71" fmla="*/ 522 h 554"/>
                <a:gd name="T72" fmla="*/ 486 w 604"/>
                <a:gd name="T73" fmla="*/ 526 h 554"/>
                <a:gd name="T74" fmla="*/ 524 w 604"/>
                <a:gd name="T75" fmla="*/ 530 h 554"/>
                <a:gd name="T76" fmla="*/ 562 w 604"/>
                <a:gd name="T77" fmla="*/ 512 h 554"/>
                <a:gd name="T78" fmla="*/ 568 w 604"/>
                <a:gd name="T79" fmla="*/ 478 h 554"/>
                <a:gd name="T80" fmla="*/ 562 w 604"/>
                <a:gd name="T81" fmla="*/ 462 h 554"/>
                <a:gd name="T82" fmla="*/ 564 w 604"/>
                <a:gd name="T83" fmla="*/ 402 h 554"/>
                <a:gd name="T84" fmla="*/ 574 w 604"/>
                <a:gd name="T85" fmla="*/ 370 h 554"/>
                <a:gd name="T86" fmla="*/ 554 w 604"/>
                <a:gd name="T87" fmla="*/ 364 h 554"/>
                <a:gd name="T88" fmla="*/ 540 w 604"/>
                <a:gd name="T89" fmla="*/ 350 h 554"/>
                <a:gd name="T90" fmla="*/ 524 w 604"/>
                <a:gd name="T91" fmla="*/ 374 h 554"/>
                <a:gd name="T92" fmla="*/ 512 w 604"/>
                <a:gd name="T93" fmla="*/ 402 h 554"/>
                <a:gd name="T94" fmla="*/ 480 w 604"/>
                <a:gd name="T95" fmla="*/ 420 h 554"/>
                <a:gd name="T96" fmla="*/ 472 w 604"/>
                <a:gd name="T97" fmla="*/ 390 h 554"/>
                <a:gd name="T98" fmla="*/ 468 w 604"/>
                <a:gd name="T99" fmla="*/ 362 h 554"/>
                <a:gd name="T100" fmla="*/ 496 w 604"/>
                <a:gd name="T101" fmla="*/ 344 h 554"/>
                <a:gd name="T102" fmla="*/ 470 w 604"/>
                <a:gd name="T103" fmla="*/ 310 h 554"/>
                <a:gd name="T104" fmla="*/ 444 w 604"/>
                <a:gd name="T105" fmla="*/ 274 h 554"/>
                <a:gd name="T106" fmla="*/ 432 w 604"/>
                <a:gd name="T107" fmla="*/ 256 h 554"/>
                <a:gd name="T108" fmla="*/ 390 w 604"/>
                <a:gd name="T109" fmla="*/ 236 h 554"/>
                <a:gd name="T110" fmla="*/ 400 w 604"/>
                <a:gd name="T111" fmla="*/ 214 h 554"/>
                <a:gd name="T112" fmla="*/ 438 w 604"/>
                <a:gd name="T113" fmla="*/ 216 h 554"/>
                <a:gd name="T114" fmla="*/ 510 w 604"/>
                <a:gd name="T115" fmla="*/ 214 h 554"/>
                <a:gd name="T116" fmla="*/ 550 w 604"/>
                <a:gd name="T117" fmla="*/ 188 h 554"/>
                <a:gd name="T118" fmla="*/ 584 w 604"/>
                <a:gd name="T119" fmla="*/ 188 h 554"/>
                <a:gd name="T120" fmla="*/ 600 w 604"/>
                <a:gd name="T121" fmla="*/ 180 h 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4"/>
                <a:gd name="T184" fmla="*/ 0 h 554"/>
                <a:gd name="T185" fmla="*/ 604 w 604"/>
                <a:gd name="T186" fmla="*/ 554 h 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4" h="554">
                  <a:moveTo>
                    <a:pt x="600" y="168"/>
                  </a:moveTo>
                  <a:lnTo>
                    <a:pt x="600" y="168"/>
                  </a:lnTo>
                  <a:lnTo>
                    <a:pt x="592" y="162"/>
                  </a:lnTo>
                  <a:lnTo>
                    <a:pt x="588" y="154"/>
                  </a:lnTo>
                  <a:lnTo>
                    <a:pt x="584" y="148"/>
                  </a:lnTo>
                  <a:lnTo>
                    <a:pt x="578" y="140"/>
                  </a:lnTo>
                  <a:lnTo>
                    <a:pt x="574" y="132"/>
                  </a:lnTo>
                  <a:lnTo>
                    <a:pt x="570" y="122"/>
                  </a:lnTo>
                  <a:lnTo>
                    <a:pt x="568" y="120"/>
                  </a:lnTo>
                  <a:lnTo>
                    <a:pt x="564" y="118"/>
                  </a:lnTo>
                  <a:lnTo>
                    <a:pt x="548" y="116"/>
                  </a:lnTo>
                  <a:lnTo>
                    <a:pt x="536" y="114"/>
                  </a:lnTo>
                  <a:lnTo>
                    <a:pt x="538" y="106"/>
                  </a:lnTo>
                  <a:lnTo>
                    <a:pt x="538" y="96"/>
                  </a:lnTo>
                  <a:lnTo>
                    <a:pt x="538" y="82"/>
                  </a:lnTo>
                  <a:lnTo>
                    <a:pt x="538" y="68"/>
                  </a:lnTo>
                  <a:lnTo>
                    <a:pt x="538" y="48"/>
                  </a:lnTo>
                  <a:lnTo>
                    <a:pt x="536" y="42"/>
                  </a:lnTo>
                  <a:lnTo>
                    <a:pt x="534" y="38"/>
                  </a:lnTo>
                  <a:lnTo>
                    <a:pt x="534" y="32"/>
                  </a:lnTo>
                  <a:lnTo>
                    <a:pt x="524" y="32"/>
                  </a:lnTo>
                  <a:lnTo>
                    <a:pt x="514" y="32"/>
                  </a:lnTo>
                  <a:lnTo>
                    <a:pt x="490" y="42"/>
                  </a:lnTo>
                  <a:lnTo>
                    <a:pt x="488" y="50"/>
                  </a:lnTo>
                  <a:lnTo>
                    <a:pt x="484" y="62"/>
                  </a:lnTo>
                  <a:lnTo>
                    <a:pt x="480" y="68"/>
                  </a:lnTo>
                  <a:lnTo>
                    <a:pt x="460" y="64"/>
                  </a:lnTo>
                  <a:lnTo>
                    <a:pt x="450" y="64"/>
                  </a:lnTo>
                  <a:lnTo>
                    <a:pt x="434" y="52"/>
                  </a:lnTo>
                  <a:lnTo>
                    <a:pt x="432" y="46"/>
                  </a:lnTo>
                  <a:lnTo>
                    <a:pt x="422" y="44"/>
                  </a:lnTo>
                  <a:lnTo>
                    <a:pt x="418" y="42"/>
                  </a:lnTo>
                  <a:lnTo>
                    <a:pt x="398" y="36"/>
                  </a:lnTo>
                  <a:lnTo>
                    <a:pt x="378" y="28"/>
                  </a:lnTo>
                  <a:lnTo>
                    <a:pt x="370" y="24"/>
                  </a:lnTo>
                  <a:lnTo>
                    <a:pt x="364" y="16"/>
                  </a:lnTo>
                  <a:lnTo>
                    <a:pt x="348" y="10"/>
                  </a:lnTo>
                  <a:lnTo>
                    <a:pt x="344" y="0"/>
                  </a:lnTo>
                  <a:lnTo>
                    <a:pt x="334" y="0"/>
                  </a:lnTo>
                  <a:lnTo>
                    <a:pt x="334" y="6"/>
                  </a:lnTo>
                  <a:lnTo>
                    <a:pt x="328" y="16"/>
                  </a:lnTo>
                  <a:lnTo>
                    <a:pt x="324" y="36"/>
                  </a:lnTo>
                  <a:lnTo>
                    <a:pt x="324" y="76"/>
                  </a:lnTo>
                  <a:lnTo>
                    <a:pt x="314" y="66"/>
                  </a:lnTo>
                  <a:lnTo>
                    <a:pt x="314" y="56"/>
                  </a:lnTo>
                  <a:lnTo>
                    <a:pt x="308" y="50"/>
                  </a:lnTo>
                  <a:lnTo>
                    <a:pt x="304" y="50"/>
                  </a:lnTo>
                  <a:lnTo>
                    <a:pt x="294" y="56"/>
                  </a:lnTo>
                  <a:lnTo>
                    <a:pt x="298" y="46"/>
                  </a:lnTo>
                  <a:lnTo>
                    <a:pt x="298" y="36"/>
                  </a:lnTo>
                  <a:lnTo>
                    <a:pt x="284" y="26"/>
                  </a:lnTo>
                  <a:lnTo>
                    <a:pt x="278" y="22"/>
                  </a:lnTo>
                  <a:lnTo>
                    <a:pt x="258" y="22"/>
                  </a:lnTo>
                  <a:lnTo>
                    <a:pt x="244" y="12"/>
                  </a:lnTo>
                  <a:lnTo>
                    <a:pt x="238" y="16"/>
                  </a:lnTo>
                  <a:lnTo>
                    <a:pt x="234" y="26"/>
                  </a:lnTo>
                  <a:lnTo>
                    <a:pt x="224" y="36"/>
                  </a:lnTo>
                  <a:lnTo>
                    <a:pt x="218" y="50"/>
                  </a:lnTo>
                  <a:lnTo>
                    <a:pt x="208" y="56"/>
                  </a:lnTo>
                  <a:lnTo>
                    <a:pt x="188" y="66"/>
                  </a:lnTo>
                  <a:lnTo>
                    <a:pt x="184" y="66"/>
                  </a:lnTo>
                  <a:lnTo>
                    <a:pt x="174" y="70"/>
                  </a:lnTo>
                  <a:lnTo>
                    <a:pt x="168" y="80"/>
                  </a:lnTo>
                  <a:lnTo>
                    <a:pt x="148" y="100"/>
                  </a:lnTo>
                  <a:lnTo>
                    <a:pt x="144" y="100"/>
                  </a:lnTo>
                  <a:lnTo>
                    <a:pt x="144" y="130"/>
                  </a:lnTo>
                  <a:lnTo>
                    <a:pt x="154" y="150"/>
                  </a:lnTo>
                  <a:lnTo>
                    <a:pt x="164" y="160"/>
                  </a:lnTo>
                  <a:lnTo>
                    <a:pt x="168" y="170"/>
                  </a:lnTo>
                  <a:lnTo>
                    <a:pt x="178" y="196"/>
                  </a:lnTo>
                  <a:lnTo>
                    <a:pt x="178" y="200"/>
                  </a:lnTo>
                  <a:lnTo>
                    <a:pt x="184" y="210"/>
                  </a:lnTo>
                  <a:lnTo>
                    <a:pt x="184" y="216"/>
                  </a:lnTo>
                  <a:lnTo>
                    <a:pt x="174" y="210"/>
                  </a:lnTo>
                  <a:lnTo>
                    <a:pt x="168" y="210"/>
                  </a:lnTo>
                  <a:lnTo>
                    <a:pt x="144" y="200"/>
                  </a:lnTo>
                  <a:lnTo>
                    <a:pt x="148" y="206"/>
                  </a:lnTo>
                  <a:lnTo>
                    <a:pt x="144" y="210"/>
                  </a:lnTo>
                  <a:lnTo>
                    <a:pt x="134" y="206"/>
                  </a:lnTo>
                  <a:lnTo>
                    <a:pt x="118" y="200"/>
                  </a:lnTo>
                  <a:lnTo>
                    <a:pt x="108" y="190"/>
                  </a:lnTo>
                  <a:lnTo>
                    <a:pt x="94" y="190"/>
                  </a:lnTo>
                  <a:lnTo>
                    <a:pt x="90" y="186"/>
                  </a:lnTo>
                  <a:lnTo>
                    <a:pt x="74" y="196"/>
                  </a:lnTo>
                  <a:lnTo>
                    <a:pt x="70" y="206"/>
                  </a:lnTo>
                  <a:lnTo>
                    <a:pt x="70" y="190"/>
                  </a:lnTo>
                  <a:lnTo>
                    <a:pt x="80" y="180"/>
                  </a:lnTo>
                  <a:lnTo>
                    <a:pt x="70" y="176"/>
                  </a:lnTo>
                  <a:lnTo>
                    <a:pt x="60" y="176"/>
                  </a:lnTo>
                  <a:lnTo>
                    <a:pt x="54" y="166"/>
                  </a:lnTo>
                  <a:lnTo>
                    <a:pt x="44" y="156"/>
                  </a:lnTo>
                  <a:lnTo>
                    <a:pt x="30" y="150"/>
                  </a:lnTo>
                  <a:lnTo>
                    <a:pt x="20" y="146"/>
                  </a:lnTo>
                  <a:lnTo>
                    <a:pt x="20" y="166"/>
                  </a:lnTo>
                  <a:lnTo>
                    <a:pt x="10" y="170"/>
                  </a:lnTo>
                  <a:lnTo>
                    <a:pt x="4" y="176"/>
                  </a:lnTo>
                  <a:lnTo>
                    <a:pt x="4" y="180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24" y="216"/>
                  </a:lnTo>
                  <a:lnTo>
                    <a:pt x="40" y="226"/>
                  </a:lnTo>
                  <a:lnTo>
                    <a:pt x="60" y="216"/>
                  </a:lnTo>
                  <a:lnTo>
                    <a:pt x="64" y="230"/>
                  </a:lnTo>
                  <a:lnTo>
                    <a:pt x="70" y="266"/>
                  </a:lnTo>
                  <a:lnTo>
                    <a:pt x="74" y="270"/>
                  </a:lnTo>
                  <a:lnTo>
                    <a:pt x="60" y="266"/>
                  </a:lnTo>
                  <a:lnTo>
                    <a:pt x="50" y="276"/>
                  </a:lnTo>
                  <a:lnTo>
                    <a:pt x="50" y="280"/>
                  </a:lnTo>
                  <a:lnTo>
                    <a:pt x="40" y="276"/>
                  </a:lnTo>
                  <a:lnTo>
                    <a:pt x="30" y="276"/>
                  </a:lnTo>
                  <a:lnTo>
                    <a:pt x="26" y="280"/>
                  </a:lnTo>
                  <a:lnTo>
                    <a:pt x="12" y="292"/>
                  </a:lnTo>
                  <a:lnTo>
                    <a:pt x="6" y="294"/>
                  </a:lnTo>
                  <a:lnTo>
                    <a:pt x="2" y="294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6" y="304"/>
                  </a:lnTo>
                  <a:lnTo>
                    <a:pt x="10" y="310"/>
                  </a:lnTo>
                  <a:lnTo>
                    <a:pt x="12" y="316"/>
                  </a:lnTo>
                  <a:lnTo>
                    <a:pt x="18" y="332"/>
                  </a:lnTo>
                  <a:lnTo>
                    <a:pt x="20" y="338"/>
                  </a:lnTo>
                  <a:lnTo>
                    <a:pt x="18" y="336"/>
                  </a:lnTo>
                  <a:lnTo>
                    <a:pt x="18" y="334"/>
                  </a:lnTo>
                  <a:lnTo>
                    <a:pt x="18" y="344"/>
                  </a:lnTo>
                  <a:lnTo>
                    <a:pt x="18" y="348"/>
                  </a:lnTo>
                  <a:lnTo>
                    <a:pt x="20" y="350"/>
                  </a:lnTo>
                  <a:lnTo>
                    <a:pt x="28" y="366"/>
                  </a:lnTo>
                  <a:lnTo>
                    <a:pt x="32" y="368"/>
                  </a:lnTo>
                  <a:lnTo>
                    <a:pt x="46" y="374"/>
                  </a:lnTo>
                  <a:lnTo>
                    <a:pt x="54" y="378"/>
                  </a:lnTo>
                  <a:lnTo>
                    <a:pt x="56" y="378"/>
                  </a:lnTo>
                  <a:lnTo>
                    <a:pt x="58" y="376"/>
                  </a:lnTo>
                  <a:lnTo>
                    <a:pt x="64" y="378"/>
                  </a:lnTo>
                  <a:lnTo>
                    <a:pt x="66" y="382"/>
                  </a:lnTo>
                  <a:lnTo>
                    <a:pt x="72" y="390"/>
                  </a:lnTo>
                  <a:lnTo>
                    <a:pt x="74" y="392"/>
                  </a:lnTo>
                  <a:lnTo>
                    <a:pt x="74" y="394"/>
                  </a:lnTo>
                  <a:lnTo>
                    <a:pt x="72" y="400"/>
                  </a:lnTo>
                  <a:lnTo>
                    <a:pt x="72" y="408"/>
                  </a:lnTo>
                  <a:lnTo>
                    <a:pt x="72" y="416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0" y="422"/>
                  </a:lnTo>
                  <a:lnTo>
                    <a:pt x="82" y="426"/>
                  </a:lnTo>
                  <a:lnTo>
                    <a:pt x="88" y="438"/>
                  </a:lnTo>
                  <a:lnTo>
                    <a:pt x="90" y="448"/>
                  </a:lnTo>
                  <a:lnTo>
                    <a:pt x="90" y="450"/>
                  </a:lnTo>
                  <a:lnTo>
                    <a:pt x="88" y="448"/>
                  </a:lnTo>
                  <a:lnTo>
                    <a:pt x="88" y="458"/>
                  </a:lnTo>
                  <a:lnTo>
                    <a:pt x="86" y="474"/>
                  </a:lnTo>
                  <a:lnTo>
                    <a:pt x="86" y="478"/>
                  </a:lnTo>
                  <a:lnTo>
                    <a:pt x="84" y="478"/>
                  </a:lnTo>
                  <a:lnTo>
                    <a:pt x="84" y="480"/>
                  </a:lnTo>
                  <a:lnTo>
                    <a:pt x="82" y="480"/>
                  </a:lnTo>
                  <a:lnTo>
                    <a:pt x="86" y="494"/>
                  </a:lnTo>
                  <a:lnTo>
                    <a:pt x="86" y="504"/>
                  </a:lnTo>
                  <a:lnTo>
                    <a:pt x="92" y="512"/>
                  </a:lnTo>
                  <a:lnTo>
                    <a:pt x="94" y="518"/>
                  </a:lnTo>
                  <a:lnTo>
                    <a:pt x="104" y="528"/>
                  </a:lnTo>
                  <a:lnTo>
                    <a:pt x="106" y="538"/>
                  </a:lnTo>
                  <a:lnTo>
                    <a:pt x="116" y="542"/>
                  </a:lnTo>
                  <a:lnTo>
                    <a:pt x="152" y="542"/>
                  </a:lnTo>
                  <a:lnTo>
                    <a:pt x="166" y="546"/>
                  </a:lnTo>
                  <a:lnTo>
                    <a:pt x="176" y="546"/>
                  </a:lnTo>
                  <a:lnTo>
                    <a:pt x="194" y="546"/>
                  </a:lnTo>
                  <a:lnTo>
                    <a:pt x="206" y="552"/>
                  </a:lnTo>
                  <a:lnTo>
                    <a:pt x="212" y="554"/>
                  </a:lnTo>
                  <a:lnTo>
                    <a:pt x="222" y="554"/>
                  </a:lnTo>
                  <a:lnTo>
                    <a:pt x="222" y="544"/>
                  </a:lnTo>
                  <a:lnTo>
                    <a:pt x="224" y="540"/>
                  </a:lnTo>
                  <a:lnTo>
                    <a:pt x="228" y="538"/>
                  </a:lnTo>
                  <a:lnTo>
                    <a:pt x="246" y="538"/>
                  </a:lnTo>
                  <a:lnTo>
                    <a:pt x="258" y="536"/>
                  </a:lnTo>
                  <a:lnTo>
                    <a:pt x="266" y="538"/>
                  </a:lnTo>
                  <a:lnTo>
                    <a:pt x="276" y="540"/>
                  </a:lnTo>
                  <a:lnTo>
                    <a:pt x="288" y="544"/>
                  </a:lnTo>
                  <a:lnTo>
                    <a:pt x="302" y="540"/>
                  </a:lnTo>
                  <a:lnTo>
                    <a:pt x="316" y="540"/>
                  </a:lnTo>
                  <a:lnTo>
                    <a:pt x="330" y="540"/>
                  </a:lnTo>
                  <a:lnTo>
                    <a:pt x="334" y="542"/>
                  </a:lnTo>
                  <a:lnTo>
                    <a:pt x="336" y="542"/>
                  </a:lnTo>
                  <a:lnTo>
                    <a:pt x="336" y="536"/>
                  </a:lnTo>
                  <a:lnTo>
                    <a:pt x="336" y="530"/>
                  </a:lnTo>
                  <a:lnTo>
                    <a:pt x="338" y="526"/>
                  </a:lnTo>
                  <a:lnTo>
                    <a:pt x="342" y="522"/>
                  </a:lnTo>
                  <a:lnTo>
                    <a:pt x="346" y="520"/>
                  </a:lnTo>
                  <a:lnTo>
                    <a:pt x="362" y="522"/>
                  </a:lnTo>
                  <a:lnTo>
                    <a:pt x="372" y="524"/>
                  </a:lnTo>
                  <a:lnTo>
                    <a:pt x="372" y="532"/>
                  </a:lnTo>
                  <a:lnTo>
                    <a:pt x="384" y="536"/>
                  </a:lnTo>
                  <a:lnTo>
                    <a:pt x="392" y="538"/>
                  </a:lnTo>
                  <a:lnTo>
                    <a:pt x="394" y="536"/>
                  </a:lnTo>
                  <a:lnTo>
                    <a:pt x="396" y="532"/>
                  </a:lnTo>
                  <a:lnTo>
                    <a:pt x="398" y="520"/>
                  </a:lnTo>
                  <a:lnTo>
                    <a:pt x="398" y="512"/>
                  </a:lnTo>
                  <a:lnTo>
                    <a:pt x="410" y="510"/>
                  </a:lnTo>
                  <a:lnTo>
                    <a:pt x="418" y="510"/>
                  </a:lnTo>
                  <a:lnTo>
                    <a:pt x="422" y="512"/>
                  </a:lnTo>
                  <a:lnTo>
                    <a:pt x="424" y="514"/>
                  </a:lnTo>
                  <a:lnTo>
                    <a:pt x="424" y="520"/>
                  </a:lnTo>
                  <a:lnTo>
                    <a:pt x="422" y="520"/>
                  </a:lnTo>
                  <a:lnTo>
                    <a:pt x="420" y="520"/>
                  </a:lnTo>
                  <a:lnTo>
                    <a:pt x="422" y="522"/>
                  </a:lnTo>
                  <a:lnTo>
                    <a:pt x="426" y="526"/>
                  </a:lnTo>
                  <a:lnTo>
                    <a:pt x="430" y="528"/>
                  </a:lnTo>
                  <a:lnTo>
                    <a:pt x="444" y="532"/>
                  </a:lnTo>
                  <a:lnTo>
                    <a:pt x="462" y="534"/>
                  </a:lnTo>
                  <a:lnTo>
                    <a:pt x="460" y="522"/>
                  </a:lnTo>
                  <a:lnTo>
                    <a:pt x="486" y="526"/>
                  </a:lnTo>
                  <a:lnTo>
                    <a:pt x="496" y="526"/>
                  </a:lnTo>
                  <a:lnTo>
                    <a:pt x="504" y="526"/>
                  </a:lnTo>
                  <a:lnTo>
                    <a:pt x="514" y="528"/>
                  </a:lnTo>
                  <a:lnTo>
                    <a:pt x="518" y="530"/>
                  </a:lnTo>
                  <a:lnTo>
                    <a:pt x="524" y="530"/>
                  </a:lnTo>
                  <a:lnTo>
                    <a:pt x="526" y="530"/>
                  </a:lnTo>
                  <a:lnTo>
                    <a:pt x="528" y="526"/>
                  </a:lnTo>
                  <a:lnTo>
                    <a:pt x="528" y="518"/>
                  </a:lnTo>
                  <a:lnTo>
                    <a:pt x="560" y="508"/>
                  </a:lnTo>
                  <a:lnTo>
                    <a:pt x="562" y="512"/>
                  </a:lnTo>
                  <a:lnTo>
                    <a:pt x="562" y="510"/>
                  </a:lnTo>
                  <a:lnTo>
                    <a:pt x="562" y="502"/>
                  </a:lnTo>
                  <a:lnTo>
                    <a:pt x="562" y="494"/>
                  </a:lnTo>
                  <a:lnTo>
                    <a:pt x="566" y="488"/>
                  </a:lnTo>
                  <a:lnTo>
                    <a:pt x="568" y="482"/>
                  </a:lnTo>
                  <a:lnTo>
                    <a:pt x="568" y="478"/>
                  </a:lnTo>
                  <a:lnTo>
                    <a:pt x="570" y="478"/>
                  </a:lnTo>
                  <a:lnTo>
                    <a:pt x="572" y="478"/>
                  </a:lnTo>
                  <a:lnTo>
                    <a:pt x="568" y="472"/>
                  </a:lnTo>
                  <a:lnTo>
                    <a:pt x="562" y="462"/>
                  </a:lnTo>
                  <a:lnTo>
                    <a:pt x="560" y="454"/>
                  </a:lnTo>
                  <a:lnTo>
                    <a:pt x="562" y="428"/>
                  </a:lnTo>
                  <a:lnTo>
                    <a:pt x="562" y="410"/>
                  </a:lnTo>
                  <a:lnTo>
                    <a:pt x="564" y="402"/>
                  </a:lnTo>
                  <a:lnTo>
                    <a:pt x="564" y="392"/>
                  </a:lnTo>
                  <a:lnTo>
                    <a:pt x="566" y="386"/>
                  </a:lnTo>
                  <a:lnTo>
                    <a:pt x="570" y="380"/>
                  </a:lnTo>
                  <a:lnTo>
                    <a:pt x="574" y="372"/>
                  </a:lnTo>
                  <a:lnTo>
                    <a:pt x="574" y="370"/>
                  </a:lnTo>
                  <a:lnTo>
                    <a:pt x="572" y="368"/>
                  </a:lnTo>
                  <a:lnTo>
                    <a:pt x="568" y="366"/>
                  </a:lnTo>
                  <a:lnTo>
                    <a:pt x="564" y="366"/>
                  </a:lnTo>
                  <a:lnTo>
                    <a:pt x="560" y="366"/>
                  </a:lnTo>
                  <a:lnTo>
                    <a:pt x="558" y="366"/>
                  </a:lnTo>
                  <a:lnTo>
                    <a:pt x="554" y="364"/>
                  </a:lnTo>
                  <a:lnTo>
                    <a:pt x="550" y="360"/>
                  </a:lnTo>
                  <a:lnTo>
                    <a:pt x="548" y="354"/>
                  </a:lnTo>
                  <a:lnTo>
                    <a:pt x="544" y="350"/>
                  </a:lnTo>
                  <a:lnTo>
                    <a:pt x="542" y="350"/>
                  </a:lnTo>
                  <a:lnTo>
                    <a:pt x="540" y="350"/>
                  </a:lnTo>
                  <a:lnTo>
                    <a:pt x="536" y="356"/>
                  </a:lnTo>
                  <a:lnTo>
                    <a:pt x="532" y="362"/>
                  </a:lnTo>
                  <a:lnTo>
                    <a:pt x="530" y="366"/>
                  </a:lnTo>
                  <a:lnTo>
                    <a:pt x="530" y="370"/>
                  </a:lnTo>
                  <a:lnTo>
                    <a:pt x="528" y="374"/>
                  </a:lnTo>
                  <a:lnTo>
                    <a:pt x="524" y="374"/>
                  </a:lnTo>
                  <a:lnTo>
                    <a:pt x="518" y="376"/>
                  </a:lnTo>
                  <a:lnTo>
                    <a:pt x="516" y="378"/>
                  </a:lnTo>
                  <a:lnTo>
                    <a:pt x="512" y="382"/>
                  </a:lnTo>
                  <a:lnTo>
                    <a:pt x="512" y="386"/>
                  </a:lnTo>
                  <a:lnTo>
                    <a:pt x="512" y="402"/>
                  </a:lnTo>
                  <a:lnTo>
                    <a:pt x="508" y="406"/>
                  </a:lnTo>
                  <a:lnTo>
                    <a:pt x="504" y="410"/>
                  </a:lnTo>
                  <a:lnTo>
                    <a:pt x="500" y="410"/>
                  </a:lnTo>
                  <a:lnTo>
                    <a:pt x="494" y="410"/>
                  </a:lnTo>
                  <a:lnTo>
                    <a:pt x="480" y="420"/>
                  </a:lnTo>
                  <a:lnTo>
                    <a:pt x="478" y="420"/>
                  </a:lnTo>
                  <a:lnTo>
                    <a:pt x="476" y="418"/>
                  </a:lnTo>
                  <a:lnTo>
                    <a:pt x="474" y="410"/>
                  </a:lnTo>
                  <a:lnTo>
                    <a:pt x="472" y="390"/>
                  </a:lnTo>
                  <a:lnTo>
                    <a:pt x="474" y="388"/>
                  </a:lnTo>
                  <a:lnTo>
                    <a:pt x="474" y="378"/>
                  </a:lnTo>
                  <a:lnTo>
                    <a:pt x="474" y="362"/>
                  </a:lnTo>
                  <a:lnTo>
                    <a:pt x="468" y="362"/>
                  </a:lnTo>
                  <a:lnTo>
                    <a:pt x="468" y="360"/>
                  </a:lnTo>
                  <a:lnTo>
                    <a:pt x="472" y="354"/>
                  </a:lnTo>
                  <a:lnTo>
                    <a:pt x="486" y="346"/>
                  </a:lnTo>
                  <a:lnTo>
                    <a:pt x="490" y="342"/>
                  </a:lnTo>
                  <a:lnTo>
                    <a:pt x="496" y="344"/>
                  </a:lnTo>
                  <a:lnTo>
                    <a:pt x="496" y="342"/>
                  </a:lnTo>
                  <a:lnTo>
                    <a:pt x="488" y="332"/>
                  </a:lnTo>
                  <a:lnTo>
                    <a:pt x="474" y="318"/>
                  </a:lnTo>
                  <a:lnTo>
                    <a:pt x="470" y="310"/>
                  </a:lnTo>
                  <a:lnTo>
                    <a:pt x="470" y="306"/>
                  </a:lnTo>
                  <a:lnTo>
                    <a:pt x="470" y="300"/>
                  </a:lnTo>
                  <a:lnTo>
                    <a:pt x="470" y="296"/>
                  </a:lnTo>
                  <a:lnTo>
                    <a:pt x="468" y="290"/>
                  </a:lnTo>
                  <a:lnTo>
                    <a:pt x="456" y="282"/>
                  </a:lnTo>
                  <a:lnTo>
                    <a:pt x="444" y="274"/>
                  </a:lnTo>
                  <a:lnTo>
                    <a:pt x="436" y="270"/>
                  </a:lnTo>
                  <a:lnTo>
                    <a:pt x="430" y="262"/>
                  </a:lnTo>
                  <a:lnTo>
                    <a:pt x="430" y="260"/>
                  </a:lnTo>
                  <a:lnTo>
                    <a:pt x="432" y="256"/>
                  </a:lnTo>
                  <a:lnTo>
                    <a:pt x="432" y="254"/>
                  </a:lnTo>
                  <a:lnTo>
                    <a:pt x="420" y="250"/>
                  </a:lnTo>
                  <a:lnTo>
                    <a:pt x="396" y="244"/>
                  </a:lnTo>
                  <a:lnTo>
                    <a:pt x="390" y="236"/>
                  </a:lnTo>
                  <a:lnTo>
                    <a:pt x="386" y="230"/>
                  </a:lnTo>
                  <a:lnTo>
                    <a:pt x="386" y="226"/>
                  </a:lnTo>
                  <a:lnTo>
                    <a:pt x="386" y="222"/>
                  </a:lnTo>
                  <a:lnTo>
                    <a:pt x="390" y="218"/>
                  </a:lnTo>
                  <a:lnTo>
                    <a:pt x="394" y="216"/>
                  </a:lnTo>
                  <a:lnTo>
                    <a:pt x="400" y="214"/>
                  </a:lnTo>
                  <a:lnTo>
                    <a:pt x="418" y="214"/>
                  </a:lnTo>
                  <a:lnTo>
                    <a:pt x="414" y="216"/>
                  </a:lnTo>
                  <a:lnTo>
                    <a:pt x="414" y="218"/>
                  </a:lnTo>
                  <a:lnTo>
                    <a:pt x="424" y="216"/>
                  </a:lnTo>
                  <a:lnTo>
                    <a:pt x="438" y="216"/>
                  </a:lnTo>
                  <a:lnTo>
                    <a:pt x="450" y="214"/>
                  </a:lnTo>
                  <a:lnTo>
                    <a:pt x="472" y="216"/>
                  </a:lnTo>
                  <a:lnTo>
                    <a:pt x="482" y="218"/>
                  </a:lnTo>
                  <a:lnTo>
                    <a:pt x="506" y="218"/>
                  </a:lnTo>
                  <a:lnTo>
                    <a:pt x="510" y="214"/>
                  </a:lnTo>
                  <a:lnTo>
                    <a:pt x="512" y="210"/>
                  </a:lnTo>
                  <a:lnTo>
                    <a:pt x="512" y="206"/>
                  </a:lnTo>
                  <a:lnTo>
                    <a:pt x="532" y="202"/>
                  </a:lnTo>
                  <a:lnTo>
                    <a:pt x="536" y="196"/>
                  </a:lnTo>
                  <a:lnTo>
                    <a:pt x="542" y="190"/>
                  </a:lnTo>
                  <a:lnTo>
                    <a:pt x="548" y="194"/>
                  </a:lnTo>
                  <a:lnTo>
                    <a:pt x="550" y="188"/>
                  </a:lnTo>
                  <a:lnTo>
                    <a:pt x="558" y="188"/>
                  </a:lnTo>
                  <a:lnTo>
                    <a:pt x="556" y="192"/>
                  </a:lnTo>
                  <a:lnTo>
                    <a:pt x="558" y="192"/>
                  </a:lnTo>
                  <a:lnTo>
                    <a:pt x="566" y="190"/>
                  </a:lnTo>
                  <a:lnTo>
                    <a:pt x="584" y="188"/>
                  </a:lnTo>
                  <a:lnTo>
                    <a:pt x="590" y="186"/>
                  </a:lnTo>
                  <a:lnTo>
                    <a:pt x="592" y="190"/>
                  </a:lnTo>
                  <a:lnTo>
                    <a:pt x="594" y="192"/>
                  </a:lnTo>
                  <a:lnTo>
                    <a:pt x="596" y="186"/>
                  </a:lnTo>
                  <a:lnTo>
                    <a:pt x="600" y="180"/>
                  </a:lnTo>
                  <a:lnTo>
                    <a:pt x="602" y="178"/>
                  </a:lnTo>
                  <a:lnTo>
                    <a:pt x="604" y="174"/>
                  </a:lnTo>
                  <a:lnTo>
                    <a:pt x="600" y="16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0" name="Freeform 320"/>
            <p:cNvSpPr>
              <a:spLocks/>
            </p:cNvSpPr>
            <p:nvPr/>
          </p:nvSpPr>
          <p:spPr bwMode="auto">
            <a:xfrm>
              <a:off x="1266" y="2986"/>
              <a:ext cx="608" cy="558"/>
            </a:xfrm>
            <a:custGeom>
              <a:avLst/>
              <a:gdLst>
                <a:gd name="T0" fmla="*/ 588 w 608"/>
                <a:gd name="T1" fmla="*/ 154 h 558"/>
                <a:gd name="T2" fmla="*/ 582 w 608"/>
                <a:gd name="T3" fmla="*/ 142 h 558"/>
                <a:gd name="T4" fmla="*/ 538 w 608"/>
                <a:gd name="T5" fmla="*/ 36 h 558"/>
                <a:gd name="T6" fmla="*/ 400 w 608"/>
                <a:gd name="T7" fmla="*/ 36 h 558"/>
                <a:gd name="T8" fmla="*/ 282 w 608"/>
                <a:gd name="T9" fmla="*/ 22 h 558"/>
                <a:gd name="T10" fmla="*/ 148 w 608"/>
                <a:gd name="T11" fmla="*/ 208 h 558"/>
                <a:gd name="T12" fmla="*/ 70 w 608"/>
                <a:gd name="T13" fmla="*/ 268 h 558"/>
                <a:gd name="T14" fmla="*/ 10 w 608"/>
                <a:gd name="T15" fmla="*/ 296 h 558"/>
                <a:gd name="T16" fmla="*/ 20 w 608"/>
                <a:gd name="T17" fmla="*/ 342 h 558"/>
                <a:gd name="T18" fmla="*/ 24 w 608"/>
                <a:gd name="T19" fmla="*/ 340 h 558"/>
                <a:gd name="T20" fmla="*/ 30 w 608"/>
                <a:gd name="T21" fmla="*/ 368 h 558"/>
                <a:gd name="T22" fmla="*/ 64 w 608"/>
                <a:gd name="T23" fmla="*/ 382 h 558"/>
                <a:gd name="T24" fmla="*/ 90 w 608"/>
                <a:gd name="T25" fmla="*/ 448 h 558"/>
                <a:gd name="T26" fmla="*/ 86 w 608"/>
                <a:gd name="T27" fmla="*/ 476 h 558"/>
                <a:gd name="T28" fmla="*/ 86 w 608"/>
                <a:gd name="T29" fmla="*/ 478 h 558"/>
                <a:gd name="T30" fmla="*/ 154 w 608"/>
                <a:gd name="T31" fmla="*/ 546 h 558"/>
                <a:gd name="T32" fmla="*/ 278 w 608"/>
                <a:gd name="T33" fmla="*/ 544 h 558"/>
                <a:gd name="T34" fmla="*/ 348 w 608"/>
                <a:gd name="T35" fmla="*/ 524 h 558"/>
                <a:gd name="T36" fmla="*/ 424 w 608"/>
                <a:gd name="T37" fmla="*/ 518 h 558"/>
                <a:gd name="T38" fmla="*/ 432 w 608"/>
                <a:gd name="T39" fmla="*/ 532 h 558"/>
                <a:gd name="T40" fmla="*/ 562 w 608"/>
                <a:gd name="T41" fmla="*/ 512 h 558"/>
                <a:gd name="T42" fmla="*/ 572 w 608"/>
                <a:gd name="T43" fmla="*/ 480 h 558"/>
                <a:gd name="T44" fmla="*/ 566 w 608"/>
                <a:gd name="T45" fmla="*/ 404 h 558"/>
                <a:gd name="T46" fmla="*/ 548 w 608"/>
                <a:gd name="T47" fmla="*/ 350 h 558"/>
                <a:gd name="T48" fmla="*/ 508 w 608"/>
                <a:gd name="T49" fmla="*/ 408 h 558"/>
                <a:gd name="T50" fmla="*/ 476 w 608"/>
                <a:gd name="T51" fmla="*/ 362 h 558"/>
                <a:gd name="T52" fmla="*/ 498 w 608"/>
                <a:gd name="T53" fmla="*/ 340 h 558"/>
                <a:gd name="T54" fmla="*/ 422 w 608"/>
                <a:gd name="T55" fmla="*/ 250 h 558"/>
                <a:gd name="T56" fmla="*/ 414 w 608"/>
                <a:gd name="T57" fmla="*/ 218 h 558"/>
                <a:gd name="T58" fmla="*/ 552 w 608"/>
                <a:gd name="T59" fmla="*/ 200 h 558"/>
                <a:gd name="T60" fmla="*/ 598 w 608"/>
                <a:gd name="T61" fmla="*/ 194 h 558"/>
                <a:gd name="T62" fmla="*/ 594 w 608"/>
                <a:gd name="T63" fmla="*/ 192 h 558"/>
                <a:gd name="T64" fmla="*/ 560 w 608"/>
                <a:gd name="T65" fmla="*/ 194 h 558"/>
                <a:gd name="T66" fmla="*/ 452 w 608"/>
                <a:gd name="T67" fmla="*/ 214 h 558"/>
                <a:gd name="T68" fmla="*/ 420 w 608"/>
                <a:gd name="T69" fmla="*/ 214 h 558"/>
                <a:gd name="T70" fmla="*/ 432 w 608"/>
                <a:gd name="T71" fmla="*/ 258 h 558"/>
                <a:gd name="T72" fmla="*/ 496 w 608"/>
                <a:gd name="T73" fmla="*/ 344 h 558"/>
                <a:gd name="T74" fmla="*/ 468 w 608"/>
                <a:gd name="T75" fmla="*/ 360 h 558"/>
                <a:gd name="T76" fmla="*/ 474 w 608"/>
                <a:gd name="T77" fmla="*/ 414 h 558"/>
                <a:gd name="T78" fmla="*/ 530 w 608"/>
                <a:gd name="T79" fmla="*/ 378 h 558"/>
                <a:gd name="T80" fmla="*/ 574 w 608"/>
                <a:gd name="T81" fmla="*/ 374 h 558"/>
                <a:gd name="T82" fmla="*/ 572 w 608"/>
                <a:gd name="T83" fmla="*/ 480 h 558"/>
                <a:gd name="T84" fmla="*/ 568 w 608"/>
                <a:gd name="T85" fmla="*/ 484 h 558"/>
                <a:gd name="T86" fmla="*/ 564 w 608"/>
                <a:gd name="T87" fmla="*/ 512 h 558"/>
                <a:gd name="T88" fmla="*/ 464 w 608"/>
                <a:gd name="T89" fmla="*/ 534 h 558"/>
                <a:gd name="T90" fmla="*/ 428 w 608"/>
                <a:gd name="T91" fmla="*/ 520 h 558"/>
                <a:gd name="T92" fmla="*/ 376 w 608"/>
                <a:gd name="T93" fmla="*/ 526 h 558"/>
                <a:gd name="T94" fmla="*/ 332 w 608"/>
                <a:gd name="T95" fmla="*/ 542 h 558"/>
                <a:gd name="T96" fmla="*/ 208 w 608"/>
                <a:gd name="T97" fmla="*/ 554 h 558"/>
                <a:gd name="T98" fmla="*/ 88 w 608"/>
                <a:gd name="T99" fmla="*/ 480 h 558"/>
                <a:gd name="T100" fmla="*/ 90 w 608"/>
                <a:gd name="T101" fmla="*/ 480 h 558"/>
                <a:gd name="T102" fmla="*/ 76 w 608"/>
                <a:gd name="T103" fmla="*/ 418 h 558"/>
                <a:gd name="T104" fmla="*/ 58 w 608"/>
                <a:gd name="T105" fmla="*/ 378 h 558"/>
                <a:gd name="T106" fmla="*/ 22 w 608"/>
                <a:gd name="T107" fmla="*/ 346 h 558"/>
                <a:gd name="T108" fmla="*/ 22 w 608"/>
                <a:gd name="T109" fmla="*/ 344 h 558"/>
                <a:gd name="T110" fmla="*/ 4 w 608"/>
                <a:gd name="T111" fmla="*/ 300 h 558"/>
                <a:gd name="T112" fmla="*/ 62 w 608"/>
                <a:gd name="T113" fmla="*/ 270 h 558"/>
                <a:gd name="T114" fmla="*/ 120 w 608"/>
                <a:gd name="T115" fmla="*/ 204 h 558"/>
                <a:gd name="T116" fmla="*/ 238 w 608"/>
                <a:gd name="T117" fmla="*/ 30 h 558"/>
                <a:gd name="T118" fmla="*/ 424 w 608"/>
                <a:gd name="T119" fmla="*/ 48 h 558"/>
                <a:gd name="T120" fmla="*/ 538 w 608"/>
                <a:gd name="T121" fmla="*/ 70 h 558"/>
                <a:gd name="T122" fmla="*/ 588 w 608"/>
                <a:gd name="T123" fmla="*/ 158 h 558"/>
                <a:gd name="T124" fmla="*/ 588 w 608"/>
                <a:gd name="T125" fmla="*/ 156 h 5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8"/>
                <a:gd name="T190" fmla="*/ 0 h 558"/>
                <a:gd name="T191" fmla="*/ 608 w 608"/>
                <a:gd name="T192" fmla="*/ 558 h 5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8" h="558">
                  <a:moveTo>
                    <a:pt x="602" y="170"/>
                  </a:moveTo>
                  <a:lnTo>
                    <a:pt x="604" y="170"/>
                  </a:lnTo>
                  <a:lnTo>
                    <a:pt x="596" y="162"/>
                  </a:lnTo>
                  <a:lnTo>
                    <a:pt x="592" y="156"/>
                  </a:lnTo>
                  <a:lnTo>
                    <a:pt x="590" y="154"/>
                  </a:lnTo>
                  <a:lnTo>
                    <a:pt x="588" y="152"/>
                  </a:lnTo>
                  <a:lnTo>
                    <a:pt x="586" y="154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90" y="154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90" y="154"/>
                  </a:lnTo>
                  <a:lnTo>
                    <a:pt x="588" y="156"/>
                  </a:lnTo>
                  <a:lnTo>
                    <a:pt x="590" y="154"/>
                  </a:lnTo>
                  <a:lnTo>
                    <a:pt x="588" y="156"/>
                  </a:lnTo>
                  <a:lnTo>
                    <a:pt x="590" y="154"/>
                  </a:lnTo>
                  <a:lnTo>
                    <a:pt x="588" y="150"/>
                  </a:lnTo>
                  <a:lnTo>
                    <a:pt x="582" y="142"/>
                  </a:lnTo>
                  <a:lnTo>
                    <a:pt x="578" y="134"/>
                  </a:lnTo>
                  <a:lnTo>
                    <a:pt x="574" y="124"/>
                  </a:lnTo>
                  <a:lnTo>
                    <a:pt x="570" y="120"/>
                  </a:lnTo>
                  <a:lnTo>
                    <a:pt x="566" y="118"/>
                  </a:lnTo>
                  <a:lnTo>
                    <a:pt x="550" y="116"/>
                  </a:lnTo>
                  <a:lnTo>
                    <a:pt x="538" y="114"/>
                  </a:lnTo>
                  <a:lnTo>
                    <a:pt x="538" y="116"/>
                  </a:lnTo>
                  <a:lnTo>
                    <a:pt x="540" y="118"/>
                  </a:lnTo>
                  <a:lnTo>
                    <a:pt x="542" y="110"/>
                  </a:lnTo>
                  <a:lnTo>
                    <a:pt x="542" y="98"/>
                  </a:lnTo>
                  <a:lnTo>
                    <a:pt x="542" y="84"/>
                  </a:lnTo>
                  <a:lnTo>
                    <a:pt x="542" y="70"/>
                  </a:lnTo>
                  <a:lnTo>
                    <a:pt x="542" y="50"/>
                  </a:lnTo>
                  <a:lnTo>
                    <a:pt x="542" y="48"/>
                  </a:lnTo>
                  <a:lnTo>
                    <a:pt x="538" y="42"/>
                  </a:lnTo>
                  <a:lnTo>
                    <a:pt x="538" y="38"/>
                  </a:lnTo>
                  <a:lnTo>
                    <a:pt x="538" y="36"/>
                  </a:lnTo>
                  <a:lnTo>
                    <a:pt x="540" y="32"/>
                  </a:lnTo>
                  <a:lnTo>
                    <a:pt x="536" y="32"/>
                  </a:lnTo>
                  <a:lnTo>
                    <a:pt x="526" y="32"/>
                  </a:lnTo>
                  <a:lnTo>
                    <a:pt x="516" y="32"/>
                  </a:lnTo>
                  <a:lnTo>
                    <a:pt x="490" y="44"/>
                  </a:lnTo>
                  <a:lnTo>
                    <a:pt x="490" y="46"/>
                  </a:lnTo>
                  <a:lnTo>
                    <a:pt x="488" y="52"/>
                  </a:lnTo>
                  <a:lnTo>
                    <a:pt x="486" y="62"/>
                  </a:lnTo>
                  <a:lnTo>
                    <a:pt x="484" y="64"/>
                  </a:lnTo>
                  <a:lnTo>
                    <a:pt x="486" y="64"/>
                  </a:lnTo>
                  <a:lnTo>
                    <a:pt x="484" y="64"/>
                  </a:lnTo>
                  <a:lnTo>
                    <a:pt x="482" y="68"/>
                  </a:lnTo>
                  <a:lnTo>
                    <a:pt x="462" y="64"/>
                  </a:lnTo>
                  <a:lnTo>
                    <a:pt x="452" y="64"/>
                  </a:lnTo>
                  <a:lnTo>
                    <a:pt x="438" y="54"/>
                  </a:lnTo>
                  <a:lnTo>
                    <a:pt x="436" y="48"/>
                  </a:lnTo>
                  <a:lnTo>
                    <a:pt x="424" y="44"/>
                  </a:lnTo>
                  <a:lnTo>
                    <a:pt x="420" y="42"/>
                  </a:lnTo>
                  <a:lnTo>
                    <a:pt x="420" y="44"/>
                  </a:lnTo>
                  <a:lnTo>
                    <a:pt x="420" y="42"/>
                  </a:lnTo>
                  <a:lnTo>
                    <a:pt x="400" y="36"/>
                  </a:lnTo>
                  <a:lnTo>
                    <a:pt x="400" y="38"/>
                  </a:lnTo>
                  <a:lnTo>
                    <a:pt x="380" y="30"/>
                  </a:lnTo>
                  <a:lnTo>
                    <a:pt x="374" y="26"/>
                  </a:lnTo>
                  <a:lnTo>
                    <a:pt x="368" y="18"/>
                  </a:lnTo>
                  <a:lnTo>
                    <a:pt x="352" y="12"/>
                  </a:lnTo>
                  <a:lnTo>
                    <a:pt x="348" y="0"/>
                  </a:lnTo>
                  <a:lnTo>
                    <a:pt x="336" y="0"/>
                  </a:lnTo>
                  <a:lnTo>
                    <a:pt x="334" y="8"/>
                  </a:lnTo>
                  <a:lnTo>
                    <a:pt x="328" y="18"/>
                  </a:lnTo>
                  <a:lnTo>
                    <a:pt x="324" y="38"/>
                  </a:lnTo>
                  <a:lnTo>
                    <a:pt x="324" y="74"/>
                  </a:lnTo>
                  <a:lnTo>
                    <a:pt x="318" y="68"/>
                  </a:lnTo>
                  <a:lnTo>
                    <a:pt x="318" y="58"/>
                  </a:lnTo>
                  <a:lnTo>
                    <a:pt x="312" y="50"/>
                  </a:lnTo>
                  <a:lnTo>
                    <a:pt x="306" y="50"/>
                  </a:lnTo>
                  <a:lnTo>
                    <a:pt x="304" y="50"/>
                  </a:lnTo>
                  <a:lnTo>
                    <a:pt x="300" y="54"/>
                  </a:lnTo>
                  <a:lnTo>
                    <a:pt x="302" y="48"/>
                  </a:lnTo>
                  <a:lnTo>
                    <a:pt x="302" y="38"/>
                  </a:lnTo>
                  <a:lnTo>
                    <a:pt x="302" y="36"/>
                  </a:lnTo>
                  <a:lnTo>
                    <a:pt x="286" y="26"/>
                  </a:lnTo>
                  <a:lnTo>
                    <a:pt x="282" y="22"/>
                  </a:lnTo>
                  <a:lnTo>
                    <a:pt x="262" y="22"/>
                  </a:lnTo>
                  <a:lnTo>
                    <a:pt x="246" y="10"/>
                  </a:lnTo>
                  <a:lnTo>
                    <a:pt x="238" y="16"/>
                  </a:lnTo>
                  <a:lnTo>
                    <a:pt x="234" y="26"/>
                  </a:lnTo>
                  <a:lnTo>
                    <a:pt x="224" y="36"/>
                  </a:lnTo>
                  <a:lnTo>
                    <a:pt x="218" y="52"/>
                  </a:lnTo>
                  <a:lnTo>
                    <a:pt x="210" y="56"/>
                  </a:lnTo>
                  <a:lnTo>
                    <a:pt x="190" y="66"/>
                  </a:lnTo>
                  <a:lnTo>
                    <a:pt x="186" y="66"/>
                  </a:lnTo>
                  <a:lnTo>
                    <a:pt x="174" y="72"/>
                  </a:lnTo>
                  <a:lnTo>
                    <a:pt x="170" y="82"/>
                  </a:lnTo>
                  <a:lnTo>
                    <a:pt x="150" y="100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34"/>
                  </a:lnTo>
                  <a:lnTo>
                    <a:pt x="154" y="154"/>
                  </a:lnTo>
                  <a:lnTo>
                    <a:pt x="164" y="164"/>
                  </a:lnTo>
                  <a:lnTo>
                    <a:pt x="168" y="174"/>
                  </a:lnTo>
                  <a:lnTo>
                    <a:pt x="178" y="198"/>
                  </a:lnTo>
                  <a:lnTo>
                    <a:pt x="178" y="202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76" y="210"/>
                  </a:lnTo>
                  <a:lnTo>
                    <a:pt x="172" y="210"/>
                  </a:lnTo>
                  <a:lnTo>
                    <a:pt x="146" y="200"/>
                  </a:lnTo>
                  <a:lnTo>
                    <a:pt x="144" y="204"/>
                  </a:lnTo>
                  <a:lnTo>
                    <a:pt x="148" y="208"/>
                  </a:lnTo>
                  <a:lnTo>
                    <a:pt x="146" y="210"/>
                  </a:lnTo>
                  <a:lnTo>
                    <a:pt x="136" y="206"/>
                  </a:lnTo>
                  <a:lnTo>
                    <a:pt x="122" y="200"/>
                  </a:lnTo>
                  <a:lnTo>
                    <a:pt x="112" y="190"/>
                  </a:lnTo>
                  <a:lnTo>
                    <a:pt x="96" y="190"/>
                  </a:lnTo>
                  <a:lnTo>
                    <a:pt x="92" y="186"/>
                  </a:lnTo>
                  <a:lnTo>
                    <a:pt x="92" y="18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4"/>
                  </a:lnTo>
                  <a:lnTo>
                    <a:pt x="84" y="182"/>
                  </a:lnTo>
                  <a:lnTo>
                    <a:pt x="72" y="176"/>
                  </a:lnTo>
                  <a:lnTo>
                    <a:pt x="62" y="176"/>
                  </a:lnTo>
                  <a:lnTo>
                    <a:pt x="58" y="166"/>
                  </a:lnTo>
                  <a:lnTo>
                    <a:pt x="48" y="156"/>
                  </a:lnTo>
                  <a:lnTo>
                    <a:pt x="32" y="150"/>
                  </a:lnTo>
                  <a:lnTo>
                    <a:pt x="20" y="144"/>
                  </a:lnTo>
                  <a:lnTo>
                    <a:pt x="20" y="166"/>
                  </a:lnTo>
                  <a:lnTo>
                    <a:pt x="10" y="170"/>
                  </a:lnTo>
                  <a:lnTo>
                    <a:pt x="4" y="176"/>
                  </a:lnTo>
                  <a:lnTo>
                    <a:pt x="4" y="182"/>
                  </a:lnTo>
                  <a:lnTo>
                    <a:pt x="10" y="200"/>
                  </a:lnTo>
                  <a:lnTo>
                    <a:pt x="16" y="200"/>
                  </a:lnTo>
                  <a:lnTo>
                    <a:pt x="24" y="218"/>
                  </a:lnTo>
                  <a:lnTo>
                    <a:pt x="42" y="230"/>
                  </a:lnTo>
                  <a:lnTo>
                    <a:pt x="60" y="220"/>
                  </a:lnTo>
                  <a:lnTo>
                    <a:pt x="64" y="232"/>
                  </a:lnTo>
                  <a:lnTo>
                    <a:pt x="70" y="268"/>
                  </a:lnTo>
                  <a:lnTo>
                    <a:pt x="74" y="274"/>
                  </a:lnTo>
                  <a:lnTo>
                    <a:pt x="76" y="272"/>
                  </a:lnTo>
                  <a:lnTo>
                    <a:pt x="76" y="270"/>
                  </a:lnTo>
                  <a:lnTo>
                    <a:pt x="60" y="264"/>
                  </a:lnTo>
                  <a:lnTo>
                    <a:pt x="50" y="276"/>
                  </a:lnTo>
                  <a:lnTo>
                    <a:pt x="50" y="278"/>
                  </a:lnTo>
                  <a:lnTo>
                    <a:pt x="42" y="276"/>
                  </a:lnTo>
                  <a:lnTo>
                    <a:pt x="32" y="276"/>
                  </a:lnTo>
                  <a:lnTo>
                    <a:pt x="30" y="276"/>
                  </a:lnTo>
                  <a:lnTo>
                    <a:pt x="26" y="282"/>
                  </a:lnTo>
                  <a:lnTo>
                    <a:pt x="28" y="282"/>
                  </a:lnTo>
                  <a:lnTo>
                    <a:pt x="26" y="280"/>
                  </a:lnTo>
                  <a:lnTo>
                    <a:pt x="22" y="284"/>
                  </a:lnTo>
                  <a:lnTo>
                    <a:pt x="12" y="292"/>
                  </a:lnTo>
                  <a:lnTo>
                    <a:pt x="10" y="294"/>
                  </a:lnTo>
                  <a:lnTo>
                    <a:pt x="8" y="294"/>
                  </a:lnTo>
                  <a:lnTo>
                    <a:pt x="10" y="294"/>
                  </a:lnTo>
                  <a:lnTo>
                    <a:pt x="8" y="294"/>
                  </a:lnTo>
                  <a:lnTo>
                    <a:pt x="10" y="294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8" y="294"/>
                  </a:lnTo>
                  <a:lnTo>
                    <a:pt x="4" y="296"/>
                  </a:lnTo>
                  <a:lnTo>
                    <a:pt x="2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6" y="306"/>
                  </a:lnTo>
                  <a:lnTo>
                    <a:pt x="12" y="318"/>
                  </a:lnTo>
                  <a:lnTo>
                    <a:pt x="18" y="334"/>
                  </a:lnTo>
                  <a:lnTo>
                    <a:pt x="20" y="340"/>
                  </a:lnTo>
                  <a:lnTo>
                    <a:pt x="20" y="342"/>
                  </a:lnTo>
                  <a:lnTo>
                    <a:pt x="22" y="342"/>
                  </a:lnTo>
                  <a:lnTo>
                    <a:pt x="20" y="342"/>
                  </a:lnTo>
                  <a:lnTo>
                    <a:pt x="22" y="342"/>
                  </a:lnTo>
                  <a:lnTo>
                    <a:pt x="20" y="342"/>
                  </a:lnTo>
                  <a:lnTo>
                    <a:pt x="22" y="342"/>
                  </a:lnTo>
                  <a:lnTo>
                    <a:pt x="20" y="340"/>
                  </a:lnTo>
                  <a:lnTo>
                    <a:pt x="20" y="342"/>
                  </a:lnTo>
                  <a:lnTo>
                    <a:pt x="22" y="342"/>
                  </a:lnTo>
                  <a:lnTo>
                    <a:pt x="20" y="340"/>
                  </a:lnTo>
                  <a:lnTo>
                    <a:pt x="22" y="342"/>
                  </a:lnTo>
                  <a:lnTo>
                    <a:pt x="22" y="340"/>
                  </a:lnTo>
                  <a:lnTo>
                    <a:pt x="20" y="340"/>
                  </a:lnTo>
                  <a:lnTo>
                    <a:pt x="22" y="342"/>
                  </a:lnTo>
                  <a:lnTo>
                    <a:pt x="22" y="340"/>
                  </a:lnTo>
                  <a:lnTo>
                    <a:pt x="22" y="342"/>
                  </a:lnTo>
                  <a:lnTo>
                    <a:pt x="22" y="340"/>
                  </a:lnTo>
                  <a:lnTo>
                    <a:pt x="22" y="342"/>
                  </a:lnTo>
                  <a:lnTo>
                    <a:pt x="22" y="340"/>
                  </a:lnTo>
                  <a:lnTo>
                    <a:pt x="22" y="342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2"/>
                  </a:lnTo>
                  <a:lnTo>
                    <a:pt x="24" y="340"/>
                  </a:lnTo>
                  <a:lnTo>
                    <a:pt x="22" y="342"/>
                  </a:lnTo>
                  <a:lnTo>
                    <a:pt x="24" y="340"/>
                  </a:lnTo>
                  <a:lnTo>
                    <a:pt x="22" y="342"/>
                  </a:lnTo>
                  <a:lnTo>
                    <a:pt x="24" y="340"/>
                  </a:lnTo>
                  <a:lnTo>
                    <a:pt x="22" y="338"/>
                  </a:lnTo>
                  <a:lnTo>
                    <a:pt x="22" y="336"/>
                  </a:lnTo>
                  <a:lnTo>
                    <a:pt x="20" y="334"/>
                  </a:lnTo>
                  <a:lnTo>
                    <a:pt x="18" y="336"/>
                  </a:lnTo>
                  <a:lnTo>
                    <a:pt x="18" y="340"/>
                  </a:lnTo>
                  <a:lnTo>
                    <a:pt x="18" y="346"/>
                  </a:lnTo>
                  <a:lnTo>
                    <a:pt x="18" y="348"/>
                  </a:lnTo>
                  <a:lnTo>
                    <a:pt x="18" y="352"/>
                  </a:lnTo>
                  <a:lnTo>
                    <a:pt x="20" y="354"/>
                  </a:lnTo>
                  <a:lnTo>
                    <a:pt x="24" y="362"/>
                  </a:lnTo>
                  <a:lnTo>
                    <a:pt x="30" y="368"/>
                  </a:lnTo>
                  <a:lnTo>
                    <a:pt x="32" y="370"/>
                  </a:lnTo>
                  <a:lnTo>
                    <a:pt x="36" y="372"/>
                  </a:lnTo>
                  <a:lnTo>
                    <a:pt x="48" y="378"/>
                  </a:lnTo>
                  <a:lnTo>
                    <a:pt x="58" y="382"/>
                  </a:lnTo>
                  <a:lnTo>
                    <a:pt x="60" y="380"/>
                  </a:lnTo>
                  <a:lnTo>
                    <a:pt x="60" y="378"/>
                  </a:lnTo>
                  <a:lnTo>
                    <a:pt x="62" y="378"/>
                  </a:lnTo>
                  <a:lnTo>
                    <a:pt x="60" y="378"/>
                  </a:lnTo>
                  <a:lnTo>
                    <a:pt x="60" y="380"/>
                  </a:lnTo>
                  <a:lnTo>
                    <a:pt x="62" y="378"/>
                  </a:lnTo>
                  <a:lnTo>
                    <a:pt x="60" y="378"/>
                  </a:lnTo>
                  <a:lnTo>
                    <a:pt x="60" y="380"/>
                  </a:lnTo>
                  <a:lnTo>
                    <a:pt x="60" y="378"/>
                  </a:lnTo>
                  <a:lnTo>
                    <a:pt x="60" y="380"/>
                  </a:lnTo>
                  <a:lnTo>
                    <a:pt x="60" y="378"/>
                  </a:lnTo>
                  <a:lnTo>
                    <a:pt x="60" y="380"/>
                  </a:lnTo>
                  <a:lnTo>
                    <a:pt x="64" y="382"/>
                  </a:lnTo>
                  <a:lnTo>
                    <a:pt x="66" y="384"/>
                  </a:lnTo>
                  <a:lnTo>
                    <a:pt x="70" y="388"/>
                  </a:lnTo>
                  <a:lnTo>
                    <a:pt x="74" y="392"/>
                  </a:lnTo>
                  <a:lnTo>
                    <a:pt x="74" y="396"/>
                  </a:lnTo>
                  <a:lnTo>
                    <a:pt x="74" y="398"/>
                  </a:lnTo>
                  <a:lnTo>
                    <a:pt x="72" y="402"/>
                  </a:lnTo>
                  <a:lnTo>
                    <a:pt x="72" y="408"/>
                  </a:lnTo>
                  <a:lnTo>
                    <a:pt x="72" y="410"/>
                  </a:lnTo>
                  <a:lnTo>
                    <a:pt x="72" y="418"/>
                  </a:lnTo>
                  <a:lnTo>
                    <a:pt x="74" y="422"/>
                  </a:lnTo>
                  <a:lnTo>
                    <a:pt x="78" y="424"/>
                  </a:lnTo>
                  <a:lnTo>
                    <a:pt x="80" y="426"/>
                  </a:lnTo>
                  <a:lnTo>
                    <a:pt x="82" y="426"/>
                  </a:lnTo>
                  <a:lnTo>
                    <a:pt x="82" y="430"/>
                  </a:lnTo>
                  <a:lnTo>
                    <a:pt x="88" y="442"/>
                  </a:lnTo>
                  <a:lnTo>
                    <a:pt x="90" y="448"/>
                  </a:lnTo>
                  <a:lnTo>
                    <a:pt x="90" y="452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0" y="452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4" y="450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4" y="450"/>
                  </a:lnTo>
                  <a:lnTo>
                    <a:pt x="92" y="450"/>
                  </a:lnTo>
                  <a:lnTo>
                    <a:pt x="94" y="450"/>
                  </a:lnTo>
                  <a:lnTo>
                    <a:pt x="92" y="450"/>
                  </a:lnTo>
                  <a:lnTo>
                    <a:pt x="94" y="450"/>
                  </a:lnTo>
                  <a:lnTo>
                    <a:pt x="92" y="450"/>
                  </a:lnTo>
                  <a:lnTo>
                    <a:pt x="92" y="448"/>
                  </a:lnTo>
                  <a:lnTo>
                    <a:pt x="90" y="446"/>
                  </a:lnTo>
                  <a:lnTo>
                    <a:pt x="88" y="450"/>
                  </a:lnTo>
                  <a:lnTo>
                    <a:pt x="88" y="460"/>
                  </a:lnTo>
                  <a:lnTo>
                    <a:pt x="86" y="476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8" y="478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8" y="478"/>
                  </a:lnTo>
                  <a:lnTo>
                    <a:pt x="88" y="480"/>
                  </a:lnTo>
                  <a:lnTo>
                    <a:pt x="88" y="478"/>
                  </a:lnTo>
                  <a:lnTo>
                    <a:pt x="88" y="480"/>
                  </a:lnTo>
                  <a:lnTo>
                    <a:pt x="88" y="478"/>
                  </a:lnTo>
                  <a:lnTo>
                    <a:pt x="86" y="478"/>
                  </a:lnTo>
                  <a:lnTo>
                    <a:pt x="84" y="480"/>
                  </a:lnTo>
                  <a:lnTo>
                    <a:pt x="86" y="480"/>
                  </a:lnTo>
                  <a:lnTo>
                    <a:pt x="84" y="480"/>
                  </a:lnTo>
                  <a:lnTo>
                    <a:pt x="86" y="480"/>
                  </a:lnTo>
                  <a:lnTo>
                    <a:pt x="84" y="480"/>
                  </a:lnTo>
                  <a:lnTo>
                    <a:pt x="86" y="480"/>
                  </a:lnTo>
                  <a:lnTo>
                    <a:pt x="84" y="480"/>
                  </a:lnTo>
                  <a:lnTo>
                    <a:pt x="86" y="480"/>
                  </a:lnTo>
                  <a:lnTo>
                    <a:pt x="84" y="480"/>
                  </a:lnTo>
                  <a:lnTo>
                    <a:pt x="82" y="480"/>
                  </a:lnTo>
                  <a:lnTo>
                    <a:pt x="86" y="498"/>
                  </a:lnTo>
                  <a:lnTo>
                    <a:pt x="86" y="506"/>
                  </a:lnTo>
                  <a:lnTo>
                    <a:pt x="86" y="508"/>
                  </a:lnTo>
                  <a:lnTo>
                    <a:pt x="92" y="516"/>
                  </a:lnTo>
                  <a:lnTo>
                    <a:pt x="94" y="522"/>
                  </a:lnTo>
                  <a:lnTo>
                    <a:pt x="104" y="532"/>
                  </a:lnTo>
                  <a:lnTo>
                    <a:pt x="106" y="542"/>
                  </a:lnTo>
                  <a:lnTo>
                    <a:pt x="118" y="546"/>
                  </a:lnTo>
                  <a:lnTo>
                    <a:pt x="154" y="546"/>
                  </a:lnTo>
                  <a:lnTo>
                    <a:pt x="168" y="550"/>
                  </a:lnTo>
                  <a:lnTo>
                    <a:pt x="178" y="550"/>
                  </a:lnTo>
                  <a:lnTo>
                    <a:pt x="196" y="550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14" y="558"/>
                  </a:lnTo>
                  <a:lnTo>
                    <a:pt x="224" y="558"/>
                  </a:lnTo>
                  <a:lnTo>
                    <a:pt x="226" y="558"/>
                  </a:lnTo>
                  <a:lnTo>
                    <a:pt x="226" y="556"/>
                  </a:lnTo>
                  <a:lnTo>
                    <a:pt x="226" y="546"/>
                  </a:lnTo>
                  <a:lnTo>
                    <a:pt x="228" y="544"/>
                  </a:lnTo>
                  <a:lnTo>
                    <a:pt x="230" y="542"/>
                  </a:lnTo>
                  <a:lnTo>
                    <a:pt x="238" y="542"/>
                  </a:lnTo>
                  <a:lnTo>
                    <a:pt x="252" y="540"/>
                  </a:lnTo>
                  <a:lnTo>
                    <a:pt x="260" y="540"/>
                  </a:lnTo>
                  <a:lnTo>
                    <a:pt x="268" y="542"/>
                  </a:lnTo>
                  <a:lnTo>
                    <a:pt x="278" y="544"/>
                  </a:lnTo>
                  <a:lnTo>
                    <a:pt x="286" y="548"/>
                  </a:lnTo>
                  <a:lnTo>
                    <a:pt x="290" y="548"/>
                  </a:lnTo>
                  <a:lnTo>
                    <a:pt x="290" y="550"/>
                  </a:lnTo>
                  <a:lnTo>
                    <a:pt x="290" y="548"/>
                  </a:lnTo>
                  <a:lnTo>
                    <a:pt x="304" y="544"/>
                  </a:lnTo>
                  <a:lnTo>
                    <a:pt x="318" y="544"/>
                  </a:lnTo>
                  <a:lnTo>
                    <a:pt x="328" y="544"/>
                  </a:lnTo>
                  <a:lnTo>
                    <a:pt x="332" y="544"/>
                  </a:lnTo>
                  <a:lnTo>
                    <a:pt x="332" y="542"/>
                  </a:lnTo>
                  <a:lnTo>
                    <a:pt x="330" y="544"/>
                  </a:lnTo>
                  <a:lnTo>
                    <a:pt x="332" y="546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8" y="544"/>
                  </a:lnTo>
                  <a:lnTo>
                    <a:pt x="340" y="538"/>
                  </a:lnTo>
                  <a:lnTo>
                    <a:pt x="340" y="532"/>
                  </a:lnTo>
                  <a:lnTo>
                    <a:pt x="342" y="528"/>
                  </a:lnTo>
                  <a:lnTo>
                    <a:pt x="344" y="526"/>
                  </a:lnTo>
                  <a:lnTo>
                    <a:pt x="348" y="524"/>
                  </a:lnTo>
                  <a:lnTo>
                    <a:pt x="362" y="526"/>
                  </a:lnTo>
                  <a:lnTo>
                    <a:pt x="374" y="528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34"/>
                  </a:lnTo>
                  <a:lnTo>
                    <a:pt x="372" y="536"/>
                  </a:lnTo>
                  <a:lnTo>
                    <a:pt x="374" y="536"/>
                  </a:lnTo>
                  <a:lnTo>
                    <a:pt x="380" y="540"/>
                  </a:lnTo>
                  <a:lnTo>
                    <a:pt x="390" y="542"/>
                  </a:lnTo>
                  <a:lnTo>
                    <a:pt x="396" y="540"/>
                  </a:lnTo>
                  <a:lnTo>
                    <a:pt x="398" y="538"/>
                  </a:lnTo>
                  <a:lnTo>
                    <a:pt x="400" y="536"/>
                  </a:lnTo>
                  <a:lnTo>
                    <a:pt x="402" y="522"/>
                  </a:lnTo>
                  <a:lnTo>
                    <a:pt x="402" y="514"/>
                  </a:lnTo>
                  <a:lnTo>
                    <a:pt x="400" y="514"/>
                  </a:lnTo>
                  <a:lnTo>
                    <a:pt x="400" y="516"/>
                  </a:lnTo>
                  <a:lnTo>
                    <a:pt x="402" y="516"/>
                  </a:lnTo>
                  <a:lnTo>
                    <a:pt x="408" y="514"/>
                  </a:lnTo>
                  <a:lnTo>
                    <a:pt x="416" y="514"/>
                  </a:lnTo>
                  <a:lnTo>
                    <a:pt x="422" y="514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2" y="520"/>
                  </a:lnTo>
                  <a:lnTo>
                    <a:pt x="420" y="522"/>
                  </a:lnTo>
                  <a:lnTo>
                    <a:pt x="420" y="524"/>
                  </a:lnTo>
                  <a:lnTo>
                    <a:pt x="422" y="526"/>
                  </a:lnTo>
                  <a:lnTo>
                    <a:pt x="426" y="530"/>
                  </a:lnTo>
                  <a:lnTo>
                    <a:pt x="432" y="532"/>
                  </a:lnTo>
                  <a:lnTo>
                    <a:pt x="452" y="538"/>
                  </a:lnTo>
                  <a:lnTo>
                    <a:pt x="464" y="538"/>
                  </a:lnTo>
                  <a:lnTo>
                    <a:pt x="466" y="540"/>
                  </a:lnTo>
                  <a:lnTo>
                    <a:pt x="464" y="528"/>
                  </a:lnTo>
                  <a:lnTo>
                    <a:pt x="488" y="530"/>
                  </a:lnTo>
                  <a:lnTo>
                    <a:pt x="498" y="530"/>
                  </a:lnTo>
                  <a:lnTo>
                    <a:pt x="510" y="532"/>
                  </a:lnTo>
                  <a:lnTo>
                    <a:pt x="514" y="532"/>
                  </a:lnTo>
                  <a:lnTo>
                    <a:pt x="516" y="532"/>
                  </a:lnTo>
                  <a:lnTo>
                    <a:pt x="516" y="530"/>
                  </a:lnTo>
                  <a:lnTo>
                    <a:pt x="516" y="532"/>
                  </a:lnTo>
                  <a:lnTo>
                    <a:pt x="518" y="534"/>
                  </a:lnTo>
                  <a:lnTo>
                    <a:pt x="526" y="534"/>
                  </a:lnTo>
                  <a:lnTo>
                    <a:pt x="530" y="534"/>
                  </a:lnTo>
                  <a:lnTo>
                    <a:pt x="532" y="528"/>
                  </a:lnTo>
                  <a:lnTo>
                    <a:pt x="532" y="520"/>
                  </a:lnTo>
                  <a:lnTo>
                    <a:pt x="530" y="520"/>
                  </a:lnTo>
                  <a:lnTo>
                    <a:pt x="530" y="522"/>
                  </a:lnTo>
                  <a:lnTo>
                    <a:pt x="562" y="512"/>
                  </a:lnTo>
                  <a:lnTo>
                    <a:pt x="562" y="510"/>
                  </a:lnTo>
                  <a:lnTo>
                    <a:pt x="560" y="512"/>
                  </a:lnTo>
                  <a:lnTo>
                    <a:pt x="560" y="514"/>
                  </a:lnTo>
                  <a:lnTo>
                    <a:pt x="562" y="516"/>
                  </a:lnTo>
                  <a:lnTo>
                    <a:pt x="564" y="516"/>
                  </a:lnTo>
                  <a:lnTo>
                    <a:pt x="566" y="514"/>
                  </a:lnTo>
                  <a:lnTo>
                    <a:pt x="566" y="504"/>
                  </a:lnTo>
                  <a:lnTo>
                    <a:pt x="566" y="496"/>
                  </a:lnTo>
                  <a:lnTo>
                    <a:pt x="568" y="490"/>
                  </a:lnTo>
                  <a:lnTo>
                    <a:pt x="570" y="486"/>
                  </a:lnTo>
                  <a:lnTo>
                    <a:pt x="572" y="480"/>
                  </a:lnTo>
                  <a:lnTo>
                    <a:pt x="570" y="480"/>
                  </a:lnTo>
                  <a:lnTo>
                    <a:pt x="570" y="482"/>
                  </a:lnTo>
                  <a:lnTo>
                    <a:pt x="572" y="480"/>
                  </a:lnTo>
                  <a:lnTo>
                    <a:pt x="570" y="480"/>
                  </a:lnTo>
                  <a:lnTo>
                    <a:pt x="570" y="482"/>
                  </a:lnTo>
                  <a:lnTo>
                    <a:pt x="570" y="480"/>
                  </a:lnTo>
                  <a:lnTo>
                    <a:pt x="570" y="482"/>
                  </a:lnTo>
                  <a:lnTo>
                    <a:pt x="570" y="480"/>
                  </a:lnTo>
                  <a:lnTo>
                    <a:pt x="570" y="482"/>
                  </a:lnTo>
                  <a:lnTo>
                    <a:pt x="572" y="482"/>
                  </a:lnTo>
                  <a:lnTo>
                    <a:pt x="574" y="482"/>
                  </a:lnTo>
                  <a:lnTo>
                    <a:pt x="576" y="482"/>
                  </a:lnTo>
                  <a:lnTo>
                    <a:pt x="576" y="480"/>
                  </a:lnTo>
                  <a:lnTo>
                    <a:pt x="574" y="478"/>
                  </a:lnTo>
                  <a:lnTo>
                    <a:pt x="572" y="474"/>
                  </a:lnTo>
                  <a:lnTo>
                    <a:pt x="564" y="462"/>
                  </a:lnTo>
                  <a:lnTo>
                    <a:pt x="564" y="456"/>
                  </a:lnTo>
                  <a:lnTo>
                    <a:pt x="566" y="430"/>
                  </a:lnTo>
                  <a:lnTo>
                    <a:pt x="566" y="412"/>
                  </a:lnTo>
                  <a:lnTo>
                    <a:pt x="566" y="404"/>
                  </a:lnTo>
                  <a:lnTo>
                    <a:pt x="568" y="394"/>
                  </a:lnTo>
                  <a:lnTo>
                    <a:pt x="570" y="390"/>
                  </a:lnTo>
                  <a:lnTo>
                    <a:pt x="572" y="382"/>
                  </a:lnTo>
                  <a:lnTo>
                    <a:pt x="576" y="378"/>
                  </a:lnTo>
                  <a:lnTo>
                    <a:pt x="578" y="376"/>
                  </a:lnTo>
                  <a:lnTo>
                    <a:pt x="578" y="374"/>
                  </a:lnTo>
                  <a:lnTo>
                    <a:pt x="576" y="370"/>
                  </a:lnTo>
                  <a:lnTo>
                    <a:pt x="570" y="366"/>
                  </a:lnTo>
                  <a:lnTo>
                    <a:pt x="566" y="366"/>
                  </a:lnTo>
                  <a:lnTo>
                    <a:pt x="560" y="366"/>
                  </a:lnTo>
                  <a:lnTo>
                    <a:pt x="558" y="366"/>
                  </a:lnTo>
                  <a:lnTo>
                    <a:pt x="554" y="362"/>
                  </a:lnTo>
                  <a:lnTo>
                    <a:pt x="552" y="356"/>
                  </a:lnTo>
                  <a:lnTo>
                    <a:pt x="550" y="352"/>
                  </a:lnTo>
                  <a:lnTo>
                    <a:pt x="548" y="350"/>
                  </a:lnTo>
                  <a:lnTo>
                    <a:pt x="546" y="348"/>
                  </a:lnTo>
                  <a:lnTo>
                    <a:pt x="542" y="350"/>
                  </a:lnTo>
                  <a:lnTo>
                    <a:pt x="540" y="352"/>
                  </a:lnTo>
                  <a:lnTo>
                    <a:pt x="536" y="358"/>
                  </a:lnTo>
                  <a:lnTo>
                    <a:pt x="532" y="362"/>
                  </a:lnTo>
                  <a:lnTo>
                    <a:pt x="530" y="368"/>
                  </a:lnTo>
                  <a:lnTo>
                    <a:pt x="530" y="370"/>
                  </a:lnTo>
                  <a:lnTo>
                    <a:pt x="530" y="374"/>
                  </a:lnTo>
                  <a:lnTo>
                    <a:pt x="526" y="374"/>
                  </a:lnTo>
                  <a:lnTo>
                    <a:pt x="520" y="376"/>
                  </a:lnTo>
                  <a:lnTo>
                    <a:pt x="516" y="378"/>
                  </a:lnTo>
                  <a:lnTo>
                    <a:pt x="512" y="382"/>
                  </a:lnTo>
                  <a:lnTo>
                    <a:pt x="512" y="388"/>
                  </a:lnTo>
                  <a:lnTo>
                    <a:pt x="512" y="404"/>
                  </a:lnTo>
                  <a:lnTo>
                    <a:pt x="514" y="404"/>
                  </a:lnTo>
                  <a:lnTo>
                    <a:pt x="512" y="404"/>
                  </a:lnTo>
                  <a:lnTo>
                    <a:pt x="508" y="408"/>
                  </a:lnTo>
                  <a:lnTo>
                    <a:pt x="502" y="410"/>
                  </a:lnTo>
                  <a:lnTo>
                    <a:pt x="496" y="410"/>
                  </a:lnTo>
                  <a:lnTo>
                    <a:pt x="480" y="422"/>
                  </a:lnTo>
                  <a:lnTo>
                    <a:pt x="482" y="422"/>
                  </a:lnTo>
                  <a:lnTo>
                    <a:pt x="480" y="420"/>
                  </a:lnTo>
                  <a:lnTo>
                    <a:pt x="478" y="412"/>
                  </a:lnTo>
                  <a:lnTo>
                    <a:pt x="476" y="398"/>
                  </a:lnTo>
                  <a:lnTo>
                    <a:pt x="476" y="392"/>
                  </a:lnTo>
                  <a:lnTo>
                    <a:pt x="474" y="392"/>
                  </a:lnTo>
                  <a:lnTo>
                    <a:pt x="476" y="394"/>
                  </a:lnTo>
                  <a:lnTo>
                    <a:pt x="476" y="392"/>
                  </a:lnTo>
                  <a:lnTo>
                    <a:pt x="478" y="380"/>
                  </a:lnTo>
                  <a:lnTo>
                    <a:pt x="478" y="364"/>
                  </a:lnTo>
                  <a:lnTo>
                    <a:pt x="478" y="362"/>
                  </a:lnTo>
                  <a:lnTo>
                    <a:pt x="476" y="362"/>
                  </a:lnTo>
                  <a:lnTo>
                    <a:pt x="474" y="364"/>
                  </a:lnTo>
                  <a:lnTo>
                    <a:pt x="472" y="362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2" y="364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6" y="358"/>
                  </a:lnTo>
                  <a:lnTo>
                    <a:pt x="488" y="348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96" y="348"/>
                  </a:lnTo>
                  <a:lnTo>
                    <a:pt x="498" y="348"/>
                  </a:lnTo>
                  <a:lnTo>
                    <a:pt x="500" y="344"/>
                  </a:lnTo>
                  <a:lnTo>
                    <a:pt x="498" y="340"/>
                  </a:lnTo>
                  <a:lnTo>
                    <a:pt x="492" y="334"/>
                  </a:lnTo>
                  <a:lnTo>
                    <a:pt x="478" y="318"/>
                  </a:lnTo>
                  <a:lnTo>
                    <a:pt x="474" y="312"/>
                  </a:lnTo>
                  <a:lnTo>
                    <a:pt x="474" y="310"/>
                  </a:lnTo>
                  <a:lnTo>
                    <a:pt x="474" y="300"/>
                  </a:lnTo>
                  <a:lnTo>
                    <a:pt x="474" y="296"/>
                  </a:lnTo>
                  <a:lnTo>
                    <a:pt x="472" y="292"/>
                  </a:lnTo>
                  <a:lnTo>
                    <a:pt x="460" y="282"/>
                  </a:lnTo>
                  <a:lnTo>
                    <a:pt x="446" y="274"/>
                  </a:lnTo>
                  <a:lnTo>
                    <a:pt x="440" y="270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6" y="262"/>
                  </a:lnTo>
                  <a:lnTo>
                    <a:pt x="436" y="260"/>
                  </a:lnTo>
                  <a:lnTo>
                    <a:pt x="436" y="258"/>
                  </a:lnTo>
                  <a:lnTo>
                    <a:pt x="436" y="256"/>
                  </a:lnTo>
                  <a:lnTo>
                    <a:pt x="432" y="254"/>
                  </a:lnTo>
                  <a:lnTo>
                    <a:pt x="422" y="250"/>
                  </a:lnTo>
                  <a:lnTo>
                    <a:pt x="398" y="244"/>
                  </a:lnTo>
                  <a:lnTo>
                    <a:pt x="398" y="246"/>
                  </a:lnTo>
                  <a:lnTo>
                    <a:pt x="400" y="246"/>
                  </a:lnTo>
                  <a:lnTo>
                    <a:pt x="398" y="244"/>
                  </a:lnTo>
                  <a:lnTo>
                    <a:pt x="392" y="236"/>
                  </a:lnTo>
                  <a:lnTo>
                    <a:pt x="390" y="232"/>
                  </a:lnTo>
                  <a:lnTo>
                    <a:pt x="390" y="228"/>
                  </a:lnTo>
                  <a:lnTo>
                    <a:pt x="390" y="226"/>
                  </a:lnTo>
                  <a:lnTo>
                    <a:pt x="394" y="222"/>
                  </a:lnTo>
                  <a:lnTo>
                    <a:pt x="398" y="220"/>
                  </a:lnTo>
                  <a:lnTo>
                    <a:pt x="400" y="218"/>
                  </a:lnTo>
                  <a:lnTo>
                    <a:pt x="402" y="218"/>
                  </a:lnTo>
                  <a:lnTo>
                    <a:pt x="420" y="218"/>
                  </a:lnTo>
                  <a:lnTo>
                    <a:pt x="420" y="216"/>
                  </a:lnTo>
                  <a:lnTo>
                    <a:pt x="420" y="214"/>
                  </a:lnTo>
                  <a:lnTo>
                    <a:pt x="416" y="216"/>
                  </a:lnTo>
                  <a:lnTo>
                    <a:pt x="414" y="218"/>
                  </a:lnTo>
                  <a:lnTo>
                    <a:pt x="414" y="220"/>
                  </a:lnTo>
                  <a:lnTo>
                    <a:pt x="416" y="222"/>
                  </a:lnTo>
                  <a:lnTo>
                    <a:pt x="418" y="222"/>
                  </a:lnTo>
                  <a:lnTo>
                    <a:pt x="426" y="220"/>
                  </a:lnTo>
                  <a:lnTo>
                    <a:pt x="440" y="220"/>
                  </a:lnTo>
                  <a:lnTo>
                    <a:pt x="452" y="218"/>
                  </a:lnTo>
                  <a:lnTo>
                    <a:pt x="474" y="220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508" y="222"/>
                  </a:lnTo>
                  <a:lnTo>
                    <a:pt x="510" y="222"/>
                  </a:lnTo>
                  <a:lnTo>
                    <a:pt x="514" y="218"/>
                  </a:lnTo>
                  <a:lnTo>
                    <a:pt x="516" y="214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4" y="210"/>
                  </a:lnTo>
                  <a:lnTo>
                    <a:pt x="536" y="206"/>
                  </a:lnTo>
                  <a:lnTo>
                    <a:pt x="540" y="200"/>
                  </a:lnTo>
                  <a:lnTo>
                    <a:pt x="544" y="196"/>
                  </a:lnTo>
                  <a:lnTo>
                    <a:pt x="548" y="198"/>
                  </a:lnTo>
                  <a:lnTo>
                    <a:pt x="552" y="200"/>
                  </a:lnTo>
                  <a:lnTo>
                    <a:pt x="554" y="192"/>
                  </a:lnTo>
                  <a:lnTo>
                    <a:pt x="560" y="192"/>
                  </a:lnTo>
                  <a:lnTo>
                    <a:pt x="560" y="190"/>
                  </a:lnTo>
                  <a:lnTo>
                    <a:pt x="558" y="190"/>
                  </a:lnTo>
                  <a:lnTo>
                    <a:pt x="556" y="192"/>
                  </a:lnTo>
                  <a:lnTo>
                    <a:pt x="556" y="194"/>
                  </a:lnTo>
                  <a:lnTo>
                    <a:pt x="558" y="196"/>
                  </a:lnTo>
                  <a:lnTo>
                    <a:pt x="560" y="196"/>
                  </a:lnTo>
                  <a:lnTo>
                    <a:pt x="568" y="194"/>
                  </a:lnTo>
                  <a:lnTo>
                    <a:pt x="586" y="192"/>
                  </a:lnTo>
                  <a:lnTo>
                    <a:pt x="590" y="190"/>
                  </a:lnTo>
                  <a:lnTo>
                    <a:pt x="592" y="190"/>
                  </a:lnTo>
                  <a:lnTo>
                    <a:pt x="592" y="188"/>
                  </a:lnTo>
                  <a:lnTo>
                    <a:pt x="590" y="190"/>
                  </a:lnTo>
                  <a:lnTo>
                    <a:pt x="590" y="192"/>
                  </a:lnTo>
                  <a:lnTo>
                    <a:pt x="592" y="194"/>
                  </a:lnTo>
                  <a:lnTo>
                    <a:pt x="594" y="196"/>
                  </a:lnTo>
                  <a:lnTo>
                    <a:pt x="598" y="194"/>
                  </a:lnTo>
                  <a:lnTo>
                    <a:pt x="600" y="190"/>
                  </a:lnTo>
                  <a:lnTo>
                    <a:pt x="604" y="182"/>
                  </a:lnTo>
                  <a:lnTo>
                    <a:pt x="606" y="180"/>
                  </a:lnTo>
                  <a:lnTo>
                    <a:pt x="608" y="176"/>
                  </a:lnTo>
                  <a:lnTo>
                    <a:pt x="606" y="174"/>
                  </a:lnTo>
                  <a:lnTo>
                    <a:pt x="604" y="170"/>
                  </a:lnTo>
                  <a:lnTo>
                    <a:pt x="602" y="170"/>
                  </a:lnTo>
                  <a:lnTo>
                    <a:pt x="600" y="172"/>
                  </a:lnTo>
                  <a:lnTo>
                    <a:pt x="604" y="176"/>
                  </a:lnTo>
                  <a:lnTo>
                    <a:pt x="602" y="178"/>
                  </a:lnTo>
                  <a:lnTo>
                    <a:pt x="600" y="182"/>
                  </a:lnTo>
                  <a:lnTo>
                    <a:pt x="596" y="188"/>
                  </a:lnTo>
                  <a:lnTo>
                    <a:pt x="594" y="192"/>
                  </a:lnTo>
                  <a:lnTo>
                    <a:pt x="596" y="192"/>
                  </a:lnTo>
                  <a:lnTo>
                    <a:pt x="594" y="192"/>
                  </a:lnTo>
                  <a:lnTo>
                    <a:pt x="596" y="192"/>
                  </a:lnTo>
                  <a:lnTo>
                    <a:pt x="594" y="192"/>
                  </a:lnTo>
                  <a:lnTo>
                    <a:pt x="596" y="192"/>
                  </a:lnTo>
                  <a:lnTo>
                    <a:pt x="594" y="192"/>
                  </a:lnTo>
                  <a:lnTo>
                    <a:pt x="596" y="192"/>
                  </a:lnTo>
                  <a:lnTo>
                    <a:pt x="594" y="190"/>
                  </a:lnTo>
                  <a:lnTo>
                    <a:pt x="594" y="188"/>
                  </a:lnTo>
                  <a:lnTo>
                    <a:pt x="594" y="186"/>
                  </a:lnTo>
                  <a:lnTo>
                    <a:pt x="592" y="186"/>
                  </a:lnTo>
                  <a:lnTo>
                    <a:pt x="586" y="188"/>
                  </a:lnTo>
                  <a:lnTo>
                    <a:pt x="568" y="190"/>
                  </a:lnTo>
                  <a:lnTo>
                    <a:pt x="560" y="192"/>
                  </a:lnTo>
                  <a:lnTo>
                    <a:pt x="558" y="194"/>
                  </a:lnTo>
                  <a:lnTo>
                    <a:pt x="560" y="192"/>
                  </a:lnTo>
                  <a:lnTo>
                    <a:pt x="558" y="194"/>
                  </a:lnTo>
                  <a:lnTo>
                    <a:pt x="560" y="192"/>
                  </a:lnTo>
                  <a:lnTo>
                    <a:pt x="558" y="194"/>
                  </a:lnTo>
                  <a:lnTo>
                    <a:pt x="560" y="194"/>
                  </a:lnTo>
                  <a:lnTo>
                    <a:pt x="560" y="192"/>
                  </a:lnTo>
                  <a:lnTo>
                    <a:pt x="558" y="194"/>
                  </a:lnTo>
                  <a:lnTo>
                    <a:pt x="560" y="194"/>
                  </a:lnTo>
                  <a:lnTo>
                    <a:pt x="560" y="192"/>
                  </a:lnTo>
                  <a:lnTo>
                    <a:pt x="562" y="192"/>
                  </a:lnTo>
                  <a:lnTo>
                    <a:pt x="566" y="188"/>
                  </a:lnTo>
                  <a:lnTo>
                    <a:pt x="550" y="188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36" y="198"/>
                  </a:lnTo>
                  <a:lnTo>
                    <a:pt x="532" y="204"/>
                  </a:lnTo>
                  <a:lnTo>
                    <a:pt x="512" y="208"/>
                  </a:lnTo>
                  <a:lnTo>
                    <a:pt x="512" y="210"/>
                  </a:lnTo>
                  <a:lnTo>
                    <a:pt x="512" y="212"/>
                  </a:lnTo>
                  <a:lnTo>
                    <a:pt x="506" y="220"/>
                  </a:lnTo>
                  <a:lnTo>
                    <a:pt x="508" y="220"/>
                  </a:lnTo>
                  <a:lnTo>
                    <a:pt x="508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4" y="218"/>
                  </a:lnTo>
                  <a:lnTo>
                    <a:pt x="474" y="216"/>
                  </a:lnTo>
                  <a:lnTo>
                    <a:pt x="452" y="214"/>
                  </a:lnTo>
                  <a:lnTo>
                    <a:pt x="440" y="216"/>
                  </a:lnTo>
                  <a:lnTo>
                    <a:pt x="426" y="216"/>
                  </a:lnTo>
                  <a:lnTo>
                    <a:pt x="418" y="218"/>
                  </a:lnTo>
                  <a:lnTo>
                    <a:pt x="416" y="218"/>
                  </a:lnTo>
                  <a:lnTo>
                    <a:pt x="418" y="218"/>
                  </a:lnTo>
                  <a:lnTo>
                    <a:pt x="416" y="218"/>
                  </a:lnTo>
                  <a:lnTo>
                    <a:pt x="418" y="218"/>
                  </a:lnTo>
                  <a:lnTo>
                    <a:pt x="416" y="218"/>
                  </a:lnTo>
                  <a:lnTo>
                    <a:pt x="416" y="220"/>
                  </a:lnTo>
                  <a:lnTo>
                    <a:pt x="418" y="218"/>
                  </a:lnTo>
                  <a:lnTo>
                    <a:pt x="416" y="218"/>
                  </a:lnTo>
                  <a:lnTo>
                    <a:pt x="416" y="220"/>
                  </a:lnTo>
                  <a:lnTo>
                    <a:pt x="418" y="220"/>
                  </a:lnTo>
                  <a:lnTo>
                    <a:pt x="420" y="218"/>
                  </a:lnTo>
                  <a:lnTo>
                    <a:pt x="420" y="214"/>
                  </a:lnTo>
                  <a:lnTo>
                    <a:pt x="402" y="214"/>
                  </a:lnTo>
                  <a:lnTo>
                    <a:pt x="396" y="216"/>
                  </a:lnTo>
                  <a:lnTo>
                    <a:pt x="390" y="218"/>
                  </a:lnTo>
                  <a:lnTo>
                    <a:pt x="386" y="224"/>
                  </a:lnTo>
                  <a:lnTo>
                    <a:pt x="386" y="228"/>
                  </a:lnTo>
                  <a:lnTo>
                    <a:pt x="388" y="236"/>
                  </a:lnTo>
                  <a:lnTo>
                    <a:pt x="392" y="242"/>
                  </a:lnTo>
                  <a:lnTo>
                    <a:pt x="396" y="248"/>
                  </a:lnTo>
                  <a:lnTo>
                    <a:pt x="398" y="248"/>
                  </a:lnTo>
                  <a:lnTo>
                    <a:pt x="422" y="254"/>
                  </a:lnTo>
                  <a:lnTo>
                    <a:pt x="432" y="258"/>
                  </a:lnTo>
                  <a:lnTo>
                    <a:pt x="434" y="258"/>
                  </a:lnTo>
                  <a:lnTo>
                    <a:pt x="432" y="258"/>
                  </a:lnTo>
                  <a:lnTo>
                    <a:pt x="434" y="258"/>
                  </a:lnTo>
                  <a:lnTo>
                    <a:pt x="432" y="258"/>
                  </a:lnTo>
                  <a:lnTo>
                    <a:pt x="434" y="258"/>
                  </a:lnTo>
                  <a:lnTo>
                    <a:pt x="432" y="258"/>
                  </a:lnTo>
                  <a:lnTo>
                    <a:pt x="434" y="258"/>
                  </a:lnTo>
                  <a:lnTo>
                    <a:pt x="432" y="258"/>
                  </a:lnTo>
                  <a:lnTo>
                    <a:pt x="432" y="260"/>
                  </a:lnTo>
                  <a:lnTo>
                    <a:pt x="430" y="264"/>
                  </a:lnTo>
                  <a:lnTo>
                    <a:pt x="430" y="266"/>
                  </a:lnTo>
                  <a:lnTo>
                    <a:pt x="436" y="274"/>
                  </a:lnTo>
                  <a:lnTo>
                    <a:pt x="446" y="278"/>
                  </a:lnTo>
                  <a:lnTo>
                    <a:pt x="456" y="286"/>
                  </a:lnTo>
                  <a:lnTo>
                    <a:pt x="468" y="294"/>
                  </a:lnTo>
                  <a:lnTo>
                    <a:pt x="470" y="296"/>
                  </a:lnTo>
                  <a:lnTo>
                    <a:pt x="470" y="300"/>
                  </a:lnTo>
                  <a:lnTo>
                    <a:pt x="470" y="310"/>
                  </a:lnTo>
                  <a:lnTo>
                    <a:pt x="470" y="314"/>
                  </a:lnTo>
                  <a:lnTo>
                    <a:pt x="474" y="322"/>
                  </a:lnTo>
                  <a:lnTo>
                    <a:pt x="488" y="336"/>
                  </a:lnTo>
                  <a:lnTo>
                    <a:pt x="494" y="342"/>
                  </a:lnTo>
                  <a:lnTo>
                    <a:pt x="496" y="344"/>
                  </a:lnTo>
                  <a:lnTo>
                    <a:pt x="494" y="344"/>
                  </a:lnTo>
                  <a:lnTo>
                    <a:pt x="492" y="344"/>
                  </a:lnTo>
                  <a:lnTo>
                    <a:pt x="492" y="342"/>
                  </a:lnTo>
                  <a:lnTo>
                    <a:pt x="486" y="346"/>
                  </a:lnTo>
                  <a:lnTo>
                    <a:pt x="472" y="356"/>
                  </a:lnTo>
                  <a:lnTo>
                    <a:pt x="468" y="360"/>
                  </a:lnTo>
                  <a:lnTo>
                    <a:pt x="468" y="364"/>
                  </a:lnTo>
                  <a:lnTo>
                    <a:pt x="468" y="366"/>
                  </a:lnTo>
                  <a:lnTo>
                    <a:pt x="470" y="366"/>
                  </a:lnTo>
                  <a:lnTo>
                    <a:pt x="474" y="368"/>
                  </a:lnTo>
                  <a:lnTo>
                    <a:pt x="476" y="366"/>
                  </a:lnTo>
                  <a:lnTo>
                    <a:pt x="476" y="364"/>
                  </a:lnTo>
                  <a:lnTo>
                    <a:pt x="474" y="364"/>
                  </a:lnTo>
                  <a:lnTo>
                    <a:pt x="474" y="370"/>
                  </a:lnTo>
                  <a:lnTo>
                    <a:pt x="474" y="380"/>
                  </a:lnTo>
                  <a:lnTo>
                    <a:pt x="474" y="390"/>
                  </a:lnTo>
                  <a:lnTo>
                    <a:pt x="472" y="392"/>
                  </a:lnTo>
                  <a:lnTo>
                    <a:pt x="474" y="392"/>
                  </a:lnTo>
                  <a:lnTo>
                    <a:pt x="472" y="392"/>
                  </a:lnTo>
                  <a:lnTo>
                    <a:pt x="474" y="392"/>
                  </a:lnTo>
                  <a:lnTo>
                    <a:pt x="472" y="392"/>
                  </a:lnTo>
                  <a:lnTo>
                    <a:pt x="472" y="398"/>
                  </a:lnTo>
                  <a:lnTo>
                    <a:pt x="474" y="414"/>
                  </a:lnTo>
                  <a:lnTo>
                    <a:pt x="478" y="422"/>
                  </a:lnTo>
                  <a:lnTo>
                    <a:pt x="480" y="424"/>
                  </a:lnTo>
                  <a:lnTo>
                    <a:pt x="482" y="426"/>
                  </a:lnTo>
                  <a:lnTo>
                    <a:pt x="482" y="424"/>
                  </a:lnTo>
                  <a:lnTo>
                    <a:pt x="484" y="424"/>
                  </a:lnTo>
                  <a:lnTo>
                    <a:pt x="498" y="414"/>
                  </a:lnTo>
                  <a:lnTo>
                    <a:pt x="496" y="412"/>
                  </a:lnTo>
                  <a:lnTo>
                    <a:pt x="496" y="414"/>
                  </a:lnTo>
                  <a:lnTo>
                    <a:pt x="502" y="414"/>
                  </a:lnTo>
                  <a:lnTo>
                    <a:pt x="508" y="414"/>
                  </a:lnTo>
                  <a:lnTo>
                    <a:pt x="512" y="410"/>
                  </a:lnTo>
                  <a:lnTo>
                    <a:pt x="516" y="406"/>
                  </a:lnTo>
                  <a:lnTo>
                    <a:pt x="516" y="404"/>
                  </a:lnTo>
                  <a:lnTo>
                    <a:pt x="516" y="388"/>
                  </a:lnTo>
                  <a:lnTo>
                    <a:pt x="516" y="384"/>
                  </a:lnTo>
                  <a:lnTo>
                    <a:pt x="518" y="382"/>
                  </a:lnTo>
                  <a:lnTo>
                    <a:pt x="522" y="380"/>
                  </a:lnTo>
                  <a:lnTo>
                    <a:pt x="526" y="378"/>
                  </a:lnTo>
                  <a:lnTo>
                    <a:pt x="530" y="378"/>
                  </a:lnTo>
                  <a:lnTo>
                    <a:pt x="532" y="376"/>
                  </a:lnTo>
                  <a:lnTo>
                    <a:pt x="534" y="370"/>
                  </a:lnTo>
                  <a:lnTo>
                    <a:pt x="534" y="368"/>
                  </a:lnTo>
                  <a:lnTo>
                    <a:pt x="532" y="368"/>
                  </a:lnTo>
                  <a:lnTo>
                    <a:pt x="534" y="370"/>
                  </a:lnTo>
                  <a:lnTo>
                    <a:pt x="536" y="364"/>
                  </a:lnTo>
                  <a:lnTo>
                    <a:pt x="544" y="354"/>
                  </a:lnTo>
                  <a:lnTo>
                    <a:pt x="546" y="352"/>
                  </a:lnTo>
                  <a:lnTo>
                    <a:pt x="546" y="354"/>
                  </a:lnTo>
                  <a:lnTo>
                    <a:pt x="550" y="360"/>
                  </a:lnTo>
                  <a:lnTo>
                    <a:pt x="552" y="364"/>
                  </a:lnTo>
                  <a:lnTo>
                    <a:pt x="554" y="368"/>
                  </a:lnTo>
                  <a:lnTo>
                    <a:pt x="560" y="370"/>
                  </a:lnTo>
                  <a:lnTo>
                    <a:pt x="566" y="370"/>
                  </a:lnTo>
                  <a:lnTo>
                    <a:pt x="570" y="370"/>
                  </a:lnTo>
                  <a:lnTo>
                    <a:pt x="574" y="372"/>
                  </a:lnTo>
                  <a:lnTo>
                    <a:pt x="574" y="374"/>
                  </a:lnTo>
                  <a:lnTo>
                    <a:pt x="576" y="374"/>
                  </a:lnTo>
                  <a:lnTo>
                    <a:pt x="574" y="374"/>
                  </a:lnTo>
                  <a:lnTo>
                    <a:pt x="576" y="374"/>
                  </a:lnTo>
                  <a:lnTo>
                    <a:pt x="574" y="374"/>
                  </a:lnTo>
                  <a:lnTo>
                    <a:pt x="576" y="374"/>
                  </a:lnTo>
                  <a:lnTo>
                    <a:pt x="574" y="374"/>
                  </a:lnTo>
                  <a:lnTo>
                    <a:pt x="570" y="380"/>
                  </a:lnTo>
                  <a:lnTo>
                    <a:pt x="566" y="388"/>
                  </a:lnTo>
                  <a:lnTo>
                    <a:pt x="564" y="394"/>
                  </a:lnTo>
                  <a:lnTo>
                    <a:pt x="564" y="404"/>
                  </a:lnTo>
                  <a:lnTo>
                    <a:pt x="562" y="412"/>
                  </a:lnTo>
                  <a:lnTo>
                    <a:pt x="562" y="430"/>
                  </a:lnTo>
                  <a:lnTo>
                    <a:pt x="560" y="456"/>
                  </a:lnTo>
                  <a:lnTo>
                    <a:pt x="562" y="464"/>
                  </a:lnTo>
                  <a:lnTo>
                    <a:pt x="568" y="476"/>
                  </a:lnTo>
                  <a:lnTo>
                    <a:pt x="572" y="480"/>
                  </a:lnTo>
                  <a:lnTo>
                    <a:pt x="572" y="482"/>
                  </a:lnTo>
                  <a:lnTo>
                    <a:pt x="574" y="480"/>
                  </a:lnTo>
                  <a:lnTo>
                    <a:pt x="572" y="480"/>
                  </a:lnTo>
                  <a:lnTo>
                    <a:pt x="572" y="482"/>
                  </a:lnTo>
                  <a:lnTo>
                    <a:pt x="574" y="480"/>
                  </a:lnTo>
                  <a:lnTo>
                    <a:pt x="572" y="480"/>
                  </a:lnTo>
                  <a:lnTo>
                    <a:pt x="574" y="480"/>
                  </a:lnTo>
                  <a:lnTo>
                    <a:pt x="572" y="480"/>
                  </a:lnTo>
                  <a:lnTo>
                    <a:pt x="574" y="480"/>
                  </a:lnTo>
                  <a:lnTo>
                    <a:pt x="572" y="480"/>
                  </a:lnTo>
                  <a:lnTo>
                    <a:pt x="574" y="480"/>
                  </a:lnTo>
                  <a:lnTo>
                    <a:pt x="574" y="478"/>
                  </a:lnTo>
                  <a:lnTo>
                    <a:pt x="572" y="480"/>
                  </a:lnTo>
                  <a:lnTo>
                    <a:pt x="574" y="480"/>
                  </a:lnTo>
                  <a:lnTo>
                    <a:pt x="574" y="478"/>
                  </a:lnTo>
                  <a:lnTo>
                    <a:pt x="574" y="480"/>
                  </a:lnTo>
                  <a:lnTo>
                    <a:pt x="574" y="478"/>
                  </a:lnTo>
                  <a:lnTo>
                    <a:pt x="574" y="480"/>
                  </a:lnTo>
                  <a:lnTo>
                    <a:pt x="574" y="478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8" y="480"/>
                  </a:lnTo>
                  <a:lnTo>
                    <a:pt x="568" y="484"/>
                  </a:lnTo>
                  <a:lnTo>
                    <a:pt x="564" y="492"/>
                  </a:lnTo>
                  <a:lnTo>
                    <a:pt x="562" y="496"/>
                  </a:lnTo>
                  <a:lnTo>
                    <a:pt x="562" y="504"/>
                  </a:lnTo>
                  <a:lnTo>
                    <a:pt x="562" y="512"/>
                  </a:lnTo>
                  <a:lnTo>
                    <a:pt x="562" y="514"/>
                  </a:lnTo>
                  <a:lnTo>
                    <a:pt x="562" y="512"/>
                  </a:lnTo>
                  <a:lnTo>
                    <a:pt x="562" y="514"/>
                  </a:lnTo>
                  <a:lnTo>
                    <a:pt x="562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2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4" y="514"/>
                  </a:lnTo>
                  <a:lnTo>
                    <a:pt x="564" y="512"/>
                  </a:lnTo>
                  <a:lnTo>
                    <a:pt x="564" y="510"/>
                  </a:lnTo>
                  <a:lnTo>
                    <a:pt x="564" y="508"/>
                  </a:lnTo>
                  <a:lnTo>
                    <a:pt x="528" y="520"/>
                  </a:lnTo>
                  <a:lnTo>
                    <a:pt x="528" y="528"/>
                  </a:lnTo>
                  <a:lnTo>
                    <a:pt x="528" y="530"/>
                  </a:lnTo>
                  <a:lnTo>
                    <a:pt x="526" y="530"/>
                  </a:lnTo>
                  <a:lnTo>
                    <a:pt x="520" y="530"/>
                  </a:lnTo>
                  <a:lnTo>
                    <a:pt x="518" y="530"/>
                  </a:lnTo>
                  <a:lnTo>
                    <a:pt x="516" y="530"/>
                  </a:lnTo>
                  <a:lnTo>
                    <a:pt x="510" y="528"/>
                  </a:lnTo>
                  <a:lnTo>
                    <a:pt x="498" y="526"/>
                  </a:lnTo>
                  <a:lnTo>
                    <a:pt x="488" y="526"/>
                  </a:lnTo>
                  <a:lnTo>
                    <a:pt x="488" y="528"/>
                  </a:lnTo>
                  <a:lnTo>
                    <a:pt x="488" y="526"/>
                  </a:lnTo>
                  <a:lnTo>
                    <a:pt x="460" y="522"/>
                  </a:lnTo>
                  <a:lnTo>
                    <a:pt x="462" y="538"/>
                  </a:lnTo>
                  <a:lnTo>
                    <a:pt x="464" y="536"/>
                  </a:lnTo>
                  <a:lnTo>
                    <a:pt x="464" y="534"/>
                  </a:lnTo>
                  <a:lnTo>
                    <a:pt x="458" y="534"/>
                  </a:lnTo>
                  <a:lnTo>
                    <a:pt x="440" y="530"/>
                  </a:lnTo>
                  <a:lnTo>
                    <a:pt x="430" y="528"/>
                  </a:lnTo>
                  <a:lnTo>
                    <a:pt x="426" y="524"/>
                  </a:lnTo>
                  <a:lnTo>
                    <a:pt x="424" y="522"/>
                  </a:lnTo>
                  <a:lnTo>
                    <a:pt x="422" y="522"/>
                  </a:lnTo>
                  <a:lnTo>
                    <a:pt x="424" y="524"/>
                  </a:lnTo>
                  <a:lnTo>
                    <a:pt x="424" y="522"/>
                  </a:lnTo>
                  <a:lnTo>
                    <a:pt x="422" y="522"/>
                  </a:lnTo>
                  <a:lnTo>
                    <a:pt x="424" y="524"/>
                  </a:lnTo>
                  <a:lnTo>
                    <a:pt x="422" y="522"/>
                  </a:lnTo>
                  <a:lnTo>
                    <a:pt x="422" y="524"/>
                  </a:lnTo>
                  <a:lnTo>
                    <a:pt x="424" y="524"/>
                  </a:lnTo>
                  <a:lnTo>
                    <a:pt x="422" y="522"/>
                  </a:lnTo>
                  <a:lnTo>
                    <a:pt x="422" y="524"/>
                  </a:lnTo>
                  <a:lnTo>
                    <a:pt x="426" y="524"/>
                  </a:lnTo>
                  <a:lnTo>
                    <a:pt x="428" y="522"/>
                  </a:lnTo>
                  <a:lnTo>
                    <a:pt x="428" y="520"/>
                  </a:lnTo>
                  <a:lnTo>
                    <a:pt x="428" y="516"/>
                  </a:lnTo>
                  <a:lnTo>
                    <a:pt x="426" y="514"/>
                  </a:lnTo>
                  <a:lnTo>
                    <a:pt x="422" y="512"/>
                  </a:lnTo>
                  <a:lnTo>
                    <a:pt x="416" y="510"/>
                  </a:lnTo>
                  <a:lnTo>
                    <a:pt x="404" y="512"/>
                  </a:lnTo>
                  <a:lnTo>
                    <a:pt x="400" y="512"/>
                  </a:lnTo>
                  <a:lnTo>
                    <a:pt x="398" y="514"/>
                  </a:lnTo>
                  <a:lnTo>
                    <a:pt x="398" y="520"/>
                  </a:lnTo>
                  <a:lnTo>
                    <a:pt x="396" y="534"/>
                  </a:lnTo>
                  <a:lnTo>
                    <a:pt x="394" y="536"/>
                  </a:lnTo>
                  <a:lnTo>
                    <a:pt x="390" y="538"/>
                  </a:lnTo>
                  <a:lnTo>
                    <a:pt x="380" y="536"/>
                  </a:lnTo>
                  <a:lnTo>
                    <a:pt x="376" y="534"/>
                  </a:lnTo>
                  <a:lnTo>
                    <a:pt x="374" y="534"/>
                  </a:lnTo>
                  <a:lnTo>
                    <a:pt x="376" y="534"/>
                  </a:lnTo>
                  <a:lnTo>
                    <a:pt x="376" y="526"/>
                  </a:lnTo>
                  <a:lnTo>
                    <a:pt x="374" y="524"/>
                  </a:lnTo>
                  <a:lnTo>
                    <a:pt x="364" y="522"/>
                  </a:lnTo>
                  <a:lnTo>
                    <a:pt x="348" y="520"/>
                  </a:lnTo>
                  <a:lnTo>
                    <a:pt x="342" y="522"/>
                  </a:lnTo>
                  <a:lnTo>
                    <a:pt x="340" y="526"/>
                  </a:lnTo>
                  <a:lnTo>
                    <a:pt x="336" y="532"/>
                  </a:lnTo>
                  <a:lnTo>
                    <a:pt x="336" y="538"/>
                  </a:lnTo>
                  <a:lnTo>
                    <a:pt x="336" y="542"/>
                  </a:lnTo>
                  <a:lnTo>
                    <a:pt x="334" y="542"/>
                  </a:lnTo>
                  <a:lnTo>
                    <a:pt x="332" y="542"/>
                  </a:lnTo>
                  <a:lnTo>
                    <a:pt x="332" y="540"/>
                  </a:lnTo>
                  <a:lnTo>
                    <a:pt x="318" y="540"/>
                  </a:lnTo>
                  <a:lnTo>
                    <a:pt x="304" y="540"/>
                  </a:lnTo>
                  <a:lnTo>
                    <a:pt x="290" y="546"/>
                  </a:lnTo>
                  <a:lnTo>
                    <a:pt x="280" y="540"/>
                  </a:lnTo>
                  <a:lnTo>
                    <a:pt x="270" y="538"/>
                  </a:lnTo>
                  <a:lnTo>
                    <a:pt x="260" y="536"/>
                  </a:lnTo>
                  <a:lnTo>
                    <a:pt x="248" y="538"/>
                  </a:lnTo>
                  <a:lnTo>
                    <a:pt x="238" y="538"/>
                  </a:lnTo>
                  <a:lnTo>
                    <a:pt x="230" y="538"/>
                  </a:lnTo>
                  <a:lnTo>
                    <a:pt x="226" y="540"/>
                  </a:lnTo>
                  <a:lnTo>
                    <a:pt x="224" y="544"/>
                  </a:lnTo>
                  <a:lnTo>
                    <a:pt x="222" y="546"/>
                  </a:lnTo>
                  <a:lnTo>
                    <a:pt x="222" y="556"/>
                  </a:lnTo>
                  <a:lnTo>
                    <a:pt x="224" y="556"/>
                  </a:lnTo>
                  <a:lnTo>
                    <a:pt x="224" y="554"/>
                  </a:lnTo>
                  <a:lnTo>
                    <a:pt x="214" y="554"/>
                  </a:lnTo>
                  <a:lnTo>
                    <a:pt x="208" y="554"/>
                  </a:lnTo>
                  <a:lnTo>
                    <a:pt x="196" y="546"/>
                  </a:lnTo>
                  <a:lnTo>
                    <a:pt x="178" y="546"/>
                  </a:lnTo>
                  <a:lnTo>
                    <a:pt x="168" y="546"/>
                  </a:lnTo>
                  <a:lnTo>
                    <a:pt x="168" y="548"/>
                  </a:lnTo>
                  <a:lnTo>
                    <a:pt x="168" y="546"/>
                  </a:lnTo>
                  <a:lnTo>
                    <a:pt x="154" y="542"/>
                  </a:lnTo>
                  <a:lnTo>
                    <a:pt x="118" y="542"/>
                  </a:lnTo>
                  <a:lnTo>
                    <a:pt x="110" y="540"/>
                  </a:lnTo>
                  <a:lnTo>
                    <a:pt x="108" y="530"/>
                  </a:lnTo>
                  <a:lnTo>
                    <a:pt x="98" y="520"/>
                  </a:lnTo>
                  <a:lnTo>
                    <a:pt x="96" y="514"/>
                  </a:lnTo>
                  <a:lnTo>
                    <a:pt x="90" y="506"/>
                  </a:lnTo>
                  <a:lnTo>
                    <a:pt x="90" y="496"/>
                  </a:lnTo>
                  <a:lnTo>
                    <a:pt x="86" y="480"/>
                  </a:lnTo>
                  <a:lnTo>
                    <a:pt x="84" y="482"/>
                  </a:lnTo>
                  <a:lnTo>
                    <a:pt x="84" y="484"/>
                  </a:lnTo>
                  <a:lnTo>
                    <a:pt x="86" y="482"/>
                  </a:lnTo>
                  <a:lnTo>
                    <a:pt x="88" y="482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8" y="480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6" y="480"/>
                  </a:lnTo>
                  <a:lnTo>
                    <a:pt x="86" y="482"/>
                  </a:lnTo>
                  <a:lnTo>
                    <a:pt x="88" y="482"/>
                  </a:lnTo>
                  <a:lnTo>
                    <a:pt x="90" y="482"/>
                  </a:lnTo>
                  <a:lnTo>
                    <a:pt x="90" y="480"/>
                  </a:lnTo>
                  <a:lnTo>
                    <a:pt x="90" y="476"/>
                  </a:lnTo>
                  <a:lnTo>
                    <a:pt x="92" y="460"/>
                  </a:lnTo>
                  <a:lnTo>
                    <a:pt x="92" y="450"/>
                  </a:lnTo>
                  <a:lnTo>
                    <a:pt x="90" y="450"/>
                  </a:lnTo>
                  <a:lnTo>
                    <a:pt x="90" y="452"/>
                  </a:lnTo>
                  <a:lnTo>
                    <a:pt x="90" y="454"/>
                  </a:lnTo>
                  <a:lnTo>
                    <a:pt x="92" y="454"/>
                  </a:lnTo>
                  <a:lnTo>
                    <a:pt x="94" y="452"/>
                  </a:lnTo>
                  <a:lnTo>
                    <a:pt x="94" y="448"/>
                  </a:lnTo>
                  <a:lnTo>
                    <a:pt x="92" y="440"/>
                  </a:lnTo>
                  <a:lnTo>
                    <a:pt x="86" y="426"/>
                  </a:lnTo>
                  <a:lnTo>
                    <a:pt x="84" y="424"/>
                  </a:lnTo>
                  <a:lnTo>
                    <a:pt x="84" y="422"/>
                  </a:lnTo>
                  <a:lnTo>
                    <a:pt x="80" y="420"/>
                  </a:lnTo>
                  <a:lnTo>
                    <a:pt x="78" y="420"/>
                  </a:lnTo>
                  <a:lnTo>
                    <a:pt x="76" y="418"/>
                  </a:lnTo>
                  <a:lnTo>
                    <a:pt x="76" y="410"/>
                  </a:lnTo>
                  <a:lnTo>
                    <a:pt x="76" y="408"/>
                  </a:lnTo>
                  <a:lnTo>
                    <a:pt x="76" y="402"/>
                  </a:lnTo>
                  <a:lnTo>
                    <a:pt x="78" y="400"/>
                  </a:lnTo>
                  <a:lnTo>
                    <a:pt x="78" y="396"/>
                  </a:lnTo>
                  <a:lnTo>
                    <a:pt x="76" y="390"/>
                  </a:lnTo>
                  <a:lnTo>
                    <a:pt x="72" y="386"/>
                  </a:lnTo>
                  <a:lnTo>
                    <a:pt x="70" y="382"/>
                  </a:lnTo>
                  <a:lnTo>
                    <a:pt x="66" y="378"/>
                  </a:lnTo>
                  <a:lnTo>
                    <a:pt x="62" y="376"/>
                  </a:lnTo>
                  <a:lnTo>
                    <a:pt x="60" y="376"/>
                  </a:lnTo>
                  <a:lnTo>
                    <a:pt x="58" y="376"/>
                  </a:lnTo>
                  <a:lnTo>
                    <a:pt x="58" y="378"/>
                  </a:lnTo>
                  <a:lnTo>
                    <a:pt x="56" y="378"/>
                  </a:lnTo>
                  <a:lnTo>
                    <a:pt x="58" y="378"/>
                  </a:lnTo>
                  <a:lnTo>
                    <a:pt x="56" y="378"/>
                  </a:lnTo>
                  <a:lnTo>
                    <a:pt x="58" y="378"/>
                  </a:lnTo>
                  <a:lnTo>
                    <a:pt x="48" y="374"/>
                  </a:lnTo>
                  <a:lnTo>
                    <a:pt x="36" y="368"/>
                  </a:lnTo>
                  <a:lnTo>
                    <a:pt x="34" y="368"/>
                  </a:lnTo>
                  <a:lnTo>
                    <a:pt x="32" y="366"/>
                  </a:lnTo>
                  <a:lnTo>
                    <a:pt x="28" y="360"/>
                  </a:lnTo>
                  <a:lnTo>
                    <a:pt x="24" y="352"/>
                  </a:lnTo>
                  <a:lnTo>
                    <a:pt x="22" y="348"/>
                  </a:lnTo>
                  <a:lnTo>
                    <a:pt x="22" y="346"/>
                  </a:lnTo>
                  <a:lnTo>
                    <a:pt x="22" y="340"/>
                  </a:lnTo>
                  <a:lnTo>
                    <a:pt x="22" y="338"/>
                  </a:lnTo>
                  <a:lnTo>
                    <a:pt x="20" y="338"/>
                  </a:lnTo>
                  <a:lnTo>
                    <a:pt x="22" y="338"/>
                  </a:lnTo>
                  <a:lnTo>
                    <a:pt x="20" y="338"/>
                  </a:lnTo>
                  <a:lnTo>
                    <a:pt x="20" y="336"/>
                  </a:lnTo>
                  <a:lnTo>
                    <a:pt x="20" y="338"/>
                  </a:lnTo>
                  <a:lnTo>
                    <a:pt x="20" y="336"/>
                  </a:lnTo>
                  <a:lnTo>
                    <a:pt x="20" y="338"/>
                  </a:lnTo>
                  <a:lnTo>
                    <a:pt x="18" y="338"/>
                  </a:lnTo>
                  <a:lnTo>
                    <a:pt x="20" y="338"/>
                  </a:lnTo>
                  <a:lnTo>
                    <a:pt x="18" y="338"/>
                  </a:lnTo>
                  <a:lnTo>
                    <a:pt x="20" y="340"/>
                  </a:lnTo>
                  <a:lnTo>
                    <a:pt x="20" y="342"/>
                  </a:lnTo>
                  <a:lnTo>
                    <a:pt x="22" y="344"/>
                  </a:lnTo>
                  <a:lnTo>
                    <a:pt x="24" y="344"/>
                  </a:lnTo>
                  <a:lnTo>
                    <a:pt x="24" y="342"/>
                  </a:lnTo>
                  <a:lnTo>
                    <a:pt x="24" y="340"/>
                  </a:lnTo>
                  <a:lnTo>
                    <a:pt x="22" y="334"/>
                  </a:lnTo>
                  <a:lnTo>
                    <a:pt x="16" y="318"/>
                  </a:lnTo>
                  <a:lnTo>
                    <a:pt x="14" y="312"/>
                  </a:lnTo>
                  <a:lnTo>
                    <a:pt x="10" y="304"/>
                  </a:lnTo>
                  <a:lnTo>
                    <a:pt x="6" y="300"/>
                  </a:lnTo>
                  <a:lnTo>
                    <a:pt x="4" y="300"/>
                  </a:lnTo>
                  <a:lnTo>
                    <a:pt x="2" y="300"/>
                  </a:lnTo>
                  <a:lnTo>
                    <a:pt x="4" y="300"/>
                  </a:lnTo>
                  <a:lnTo>
                    <a:pt x="2" y="300"/>
                  </a:lnTo>
                  <a:lnTo>
                    <a:pt x="4" y="300"/>
                  </a:lnTo>
                  <a:lnTo>
                    <a:pt x="6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4" y="296"/>
                  </a:lnTo>
                  <a:lnTo>
                    <a:pt x="30" y="284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4" y="286"/>
                  </a:lnTo>
                  <a:lnTo>
                    <a:pt x="54" y="278"/>
                  </a:lnTo>
                  <a:lnTo>
                    <a:pt x="62" y="270"/>
                  </a:lnTo>
                  <a:lnTo>
                    <a:pt x="76" y="274"/>
                  </a:lnTo>
                  <a:lnTo>
                    <a:pt x="78" y="270"/>
                  </a:lnTo>
                  <a:lnTo>
                    <a:pt x="74" y="266"/>
                  </a:lnTo>
                  <a:lnTo>
                    <a:pt x="68" y="232"/>
                  </a:lnTo>
                  <a:lnTo>
                    <a:pt x="62" y="214"/>
                  </a:lnTo>
                  <a:lnTo>
                    <a:pt x="42" y="224"/>
                  </a:lnTo>
                  <a:lnTo>
                    <a:pt x="28" y="216"/>
                  </a:lnTo>
                  <a:lnTo>
                    <a:pt x="18" y="196"/>
                  </a:lnTo>
                  <a:lnTo>
                    <a:pt x="12" y="196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12" y="174"/>
                  </a:lnTo>
                  <a:lnTo>
                    <a:pt x="24" y="168"/>
                  </a:lnTo>
                  <a:lnTo>
                    <a:pt x="24" y="150"/>
                  </a:lnTo>
                  <a:lnTo>
                    <a:pt x="30" y="154"/>
                  </a:lnTo>
                  <a:lnTo>
                    <a:pt x="46" y="160"/>
                  </a:lnTo>
                  <a:lnTo>
                    <a:pt x="54" y="168"/>
                  </a:lnTo>
                  <a:lnTo>
                    <a:pt x="60" y="180"/>
                  </a:lnTo>
                  <a:lnTo>
                    <a:pt x="70" y="180"/>
                  </a:lnTo>
                  <a:lnTo>
                    <a:pt x="78" y="182"/>
                  </a:lnTo>
                  <a:lnTo>
                    <a:pt x="70" y="192"/>
                  </a:lnTo>
                  <a:lnTo>
                    <a:pt x="70" y="208"/>
                  </a:lnTo>
                  <a:lnTo>
                    <a:pt x="72" y="208"/>
                  </a:lnTo>
                  <a:lnTo>
                    <a:pt x="78" y="198"/>
                  </a:lnTo>
                  <a:lnTo>
                    <a:pt x="90" y="190"/>
                  </a:lnTo>
                  <a:lnTo>
                    <a:pt x="94" y="194"/>
                  </a:lnTo>
                  <a:lnTo>
                    <a:pt x="96" y="194"/>
                  </a:lnTo>
                  <a:lnTo>
                    <a:pt x="110" y="194"/>
                  </a:lnTo>
                  <a:lnTo>
                    <a:pt x="120" y="204"/>
                  </a:lnTo>
                  <a:lnTo>
                    <a:pt x="136" y="210"/>
                  </a:lnTo>
                  <a:lnTo>
                    <a:pt x="146" y="214"/>
                  </a:lnTo>
                  <a:lnTo>
                    <a:pt x="154" y="208"/>
                  </a:lnTo>
                  <a:lnTo>
                    <a:pt x="148" y="200"/>
                  </a:lnTo>
                  <a:lnTo>
                    <a:pt x="146" y="202"/>
                  </a:lnTo>
                  <a:lnTo>
                    <a:pt x="146" y="204"/>
                  </a:lnTo>
                  <a:lnTo>
                    <a:pt x="170" y="214"/>
                  </a:lnTo>
                  <a:lnTo>
                    <a:pt x="176" y="214"/>
                  </a:lnTo>
                  <a:lnTo>
                    <a:pt x="188" y="220"/>
                  </a:lnTo>
                  <a:lnTo>
                    <a:pt x="188" y="212"/>
                  </a:lnTo>
                  <a:lnTo>
                    <a:pt x="182" y="202"/>
                  </a:lnTo>
                  <a:lnTo>
                    <a:pt x="182" y="198"/>
                  </a:lnTo>
                  <a:lnTo>
                    <a:pt x="182" y="196"/>
                  </a:lnTo>
                  <a:lnTo>
                    <a:pt x="172" y="172"/>
                  </a:lnTo>
                  <a:lnTo>
                    <a:pt x="168" y="162"/>
                  </a:lnTo>
                  <a:lnTo>
                    <a:pt x="158" y="152"/>
                  </a:lnTo>
                  <a:lnTo>
                    <a:pt x="148" y="132"/>
                  </a:lnTo>
                  <a:lnTo>
                    <a:pt x="148" y="104"/>
                  </a:lnTo>
                  <a:lnTo>
                    <a:pt x="150" y="104"/>
                  </a:lnTo>
                  <a:lnTo>
                    <a:pt x="152" y="104"/>
                  </a:lnTo>
                  <a:lnTo>
                    <a:pt x="172" y="84"/>
                  </a:lnTo>
                  <a:lnTo>
                    <a:pt x="178" y="74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212" y="60"/>
                  </a:lnTo>
                  <a:lnTo>
                    <a:pt x="222" y="54"/>
                  </a:lnTo>
                  <a:lnTo>
                    <a:pt x="228" y="40"/>
                  </a:lnTo>
                  <a:lnTo>
                    <a:pt x="238" y="30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60" y="26"/>
                  </a:lnTo>
                  <a:lnTo>
                    <a:pt x="280" y="26"/>
                  </a:lnTo>
                  <a:lnTo>
                    <a:pt x="284" y="30"/>
                  </a:lnTo>
                  <a:lnTo>
                    <a:pt x="298" y="40"/>
                  </a:lnTo>
                  <a:lnTo>
                    <a:pt x="298" y="48"/>
                  </a:lnTo>
                  <a:lnTo>
                    <a:pt x="290" y="62"/>
                  </a:lnTo>
                  <a:lnTo>
                    <a:pt x="306" y="54"/>
                  </a:lnTo>
                  <a:lnTo>
                    <a:pt x="310" y="54"/>
                  </a:lnTo>
                  <a:lnTo>
                    <a:pt x="314" y="58"/>
                  </a:lnTo>
                  <a:lnTo>
                    <a:pt x="314" y="68"/>
                  </a:lnTo>
                  <a:lnTo>
                    <a:pt x="328" y="82"/>
                  </a:lnTo>
                  <a:lnTo>
                    <a:pt x="328" y="38"/>
                  </a:lnTo>
                  <a:lnTo>
                    <a:pt x="332" y="18"/>
                  </a:lnTo>
                  <a:lnTo>
                    <a:pt x="336" y="8"/>
                  </a:lnTo>
                  <a:lnTo>
                    <a:pt x="338" y="4"/>
                  </a:lnTo>
                  <a:lnTo>
                    <a:pt x="344" y="4"/>
                  </a:lnTo>
                  <a:lnTo>
                    <a:pt x="348" y="14"/>
                  </a:lnTo>
                  <a:lnTo>
                    <a:pt x="364" y="20"/>
                  </a:lnTo>
                  <a:lnTo>
                    <a:pt x="370" y="28"/>
                  </a:lnTo>
                  <a:lnTo>
                    <a:pt x="380" y="32"/>
                  </a:lnTo>
                  <a:lnTo>
                    <a:pt x="400" y="40"/>
                  </a:lnTo>
                  <a:lnTo>
                    <a:pt x="420" y="46"/>
                  </a:lnTo>
                  <a:lnTo>
                    <a:pt x="424" y="48"/>
                  </a:lnTo>
                  <a:lnTo>
                    <a:pt x="432" y="50"/>
                  </a:lnTo>
                  <a:lnTo>
                    <a:pt x="434" y="56"/>
                  </a:lnTo>
                  <a:lnTo>
                    <a:pt x="452" y="68"/>
                  </a:lnTo>
                  <a:lnTo>
                    <a:pt x="462" y="68"/>
                  </a:lnTo>
                  <a:lnTo>
                    <a:pt x="482" y="74"/>
                  </a:lnTo>
                  <a:lnTo>
                    <a:pt x="488" y="66"/>
                  </a:lnTo>
                  <a:lnTo>
                    <a:pt x="492" y="54"/>
                  </a:lnTo>
                  <a:lnTo>
                    <a:pt x="494" y="46"/>
                  </a:lnTo>
                  <a:lnTo>
                    <a:pt x="492" y="44"/>
                  </a:lnTo>
                  <a:lnTo>
                    <a:pt x="492" y="46"/>
                  </a:lnTo>
                  <a:lnTo>
                    <a:pt x="516" y="36"/>
                  </a:lnTo>
                  <a:lnTo>
                    <a:pt x="526" y="36"/>
                  </a:lnTo>
                  <a:lnTo>
                    <a:pt x="536" y="36"/>
                  </a:lnTo>
                  <a:lnTo>
                    <a:pt x="536" y="34"/>
                  </a:lnTo>
                  <a:lnTo>
                    <a:pt x="534" y="34"/>
                  </a:lnTo>
                  <a:lnTo>
                    <a:pt x="534" y="38"/>
                  </a:lnTo>
                  <a:lnTo>
                    <a:pt x="536" y="46"/>
                  </a:lnTo>
                  <a:lnTo>
                    <a:pt x="538" y="52"/>
                  </a:lnTo>
                  <a:lnTo>
                    <a:pt x="540" y="50"/>
                  </a:lnTo>
                  <a:lnTo>
                    <a:pt x="538" y="50"/>
                  </a:lnTo>
                  <a:lnTo>
                    <a:pt x="538" y="70"/>
                  </a:lnTo>
                  <a:lnTo>
                    <a:pt x="538" y="84"/>
                  </a:lnTo>
                  <a:lnTo>
                    <a:pt x="538" y="98"/>
                  </a:lnTo>
                  <a:lnTo>
                    <a:pt x="538" y="108"/>
                  </a:lnTo>
                  <a:lnTo>
                    <a:pt x="536" y="116"/>
                  </a:lnTo>
                  <a:lnTo>
                    <a:pt x="536" y="118"/>
                  </a:lnTo>
                  <a:lnTo>
                    <a:pt x="538" y="118"/>
                  </a:lnTo>
                  <a:lnTo>
                    <a:pt x="550" y="120"/>
                  </a:lnTo>
                  <a:lnTo>
                    <a:pt x="566" y="122"/>
                  </a:lnTo>
                  <a:lnTo>
                    <a:pt x="568" y="124"/>
                  </a:lnTo>
                  <a:lnTo>
                    <a:pt x="570" y="126"/>
                  </a:lnTo>
                  <a:lnTo>
                    <a:pt x="574" y="136"/>
                  </a:lnTo>
                  <a:lnTo>
                    <a:pt x="578" y="144"/>
                  </a:lnTo>
                  <a:lnTo>
                    <a:pt x="584" y="152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88" y="158"/>
                  </a:lnTo>
                  <a:lnTo>
                    <a:pt x="590" y="158"/>
                  </a:lnTo>
                  <a:lnTo>
                    <a:pt x="590" y="156"/>
                  </a:lnTo>
                  <a:lnTo>
                    <a:pt x="590" y="154"/>
                  </a:lnTo>
                  <a:lnTo>
                    <a:pt x="588" y="154"/>
                  </a:lnTo>
                  <a:lnTo>
                    <a:pt x="590" y="154"/>
                  </a:lnTo>
                  <a:lnTo>
                    <a:pt x="588" y="154"/>
                  </a:lnTo>
                  <a:lnTo>
                    <a:pt x="590" y="154"/>
                  </a:lnTo>
                  <a:lnTo>
                    <a:pt x="588" y="154"/>
                  </a:lnTo>
                  <a:lnTo>
                    <a:pt x="590" y="156"/>
                  </a:lnTo>
                  <a:lnTo>
                    <a:pt x="590" y="154"/>
                  </a:lnTo>
                  <a:lnTo>
                    <a:pt x="588" y="154"/>
                  </a:lnTo>
                  <a:lnTo>
                    <a:pt x="590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88" y="154"/>
                  </a:lnTo>
                  <a:lnTo>
                    <a:pt x="588" y="156"/>
                  </a:lnTo>
                  <a:lnTo>
                    <a:pt x="588" y="158"/>
                  </a:lnTo>
                  <a:lnTo>
                    <a:pt x="592" y="164"/>
                  </a:lnTo>
                  <a:lnTo>
                    <a:pt x="600" y="172"/>
                  </a:lnTo>
                  <a:lnTo>
                    <a:pt x="602" y="17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1" name="Freeform 321"/>
            <p:cNvSpPr>
              <a:spLocks noEditPoints="1"/>
            </p:cNvSpPr>
            <p:nvPr/>
          </p:nvSpPr>
          <p:spPr bwMode="auto">
            <a:xfrm>
              <a:off x="1552" y="2626"/>
              <a:ext cx="976" cy="430"/>
            </a:xfrm>
            <a:custGeom>
              <a:avLst/>
              <a:gdLst>
                <a:gd name="T0" fmla="*/ 228 w 976"/>
                <a:gd name="T1" fmla="*/ 130 h 430"/>
                <a:gd name="T2" fmla="*/ 264 w 976"/>
                <a:gd name="T3" fmla="*/ 120 h 430"/>
                <a:gd name="T4" fmla="*/ 288 w 976"/>
                <a:gd name="T5" fmla="*/ 74 h 430"/>
                <a:gd name="T6" fmla="*/ 244 w 976"/>
                <a:gd name="T7" fmla="*/ 40 h 430"/>
                <a:gd name="T8" fmla="*/ 208 w 976"/>
                <a:gd name="T9" fmla="*/ 70 h 430"/>
                <a:gd name="T10" fmla="*/ 970 w 976"/>
                <a:gd name="T11" fmla="*/ 110 h 430"/>
                <a:gd name="T12" fmla="*/ 936 w 976"/>
                <a:gd name="T13" fmla="*/ 80 h 430"/>
                <a:gd name="T14" fmla="*/ 870 w 976"/>
                <a:gd name="T15" fmla="*/ 34 h 430"/>
                <a:gd name="T16" fmla="*/ 802 w 976"/>
                <a:gd name="T17" fmla="*/ 14 h 430"/>
                <a:gd name="T18" fmla="*/ 732 w 976"/>
                <a:gd name="T19" fmla="*/ 10 h 430"/>
                <a:gd name="T20" fmla="*/ 726 w 976"/>
                <a:gd name="T21" fmla="*/ 64 h 430"/>
                <a:gd name="T22" fmla="*/ 692 w 976"/>
                <a:gd name="T23" fmla="*/ 144 h 430"/>
                <a:gd name="T24" fmla="*/ 662 w 976"/>
                <a:gd name="T25" fmla="*/ 164 h 430"/>
                <a:gd name="T26" fmla="*/ 656 w 976"/>
                <a:gd name="T27" fmla="*/ 104 h 430"/>
                <a:gd name="T28" fmla="*/ 602 w 976"/>
                <a:gd name="T29" fmla="*/ 130 h 430"/>
                <a:gd name="T30" fmla="*/ 548 w 976"/>
                <a:gd name="T31" fmla="*/ 148 h 430"/>
                <a:gd name="T32" fmla="*/ 488 w 976"/>
                <a:gd name="T33" fmla="*/ 174 h 430"/>
                <a:gd name="T34" fmla="*/ 462 w 976"/>
                <a:gd name="T35" fmla="*/ 184 h 430"/>
                <a:gd name="T36" fmla="*/ 442 w 976"/>
                <a:gd name="T37" fmla="*/ 144 h 430"/>
                <a:gd name="T38" fmla="*/ 442 w 976"/>
                <a:gd name="T39" fmla="*/ 120 h 430"/>
                <a:gd name="T40" fmla="*/ 472 w 976"/>
                <a:gd name="T41" fmla="*/ 100 h 430"/>
                <a:gd name="T42" fmla="*/ 422 w 976"/>
                <a:gd name="T43" fmla="*/ 120 h 430"/>
                <a:gd name="T44" fmla="*/ 402 w 976"/>
                <a:gd name="T45" fmla="*/ 130 h 430"/>
                <a:gd name="T46" fmla="*/ 392 w 976"/>
                <a:gd name="T47" fmla="*/ 158 h 430"/>
                <a:gd name="T48" fmla="*/ 368 w 976"/>
                <a:gd name="T49" fmla="*/ 154 h 430"/>
                <a:gd name="T50" fmla="*/ 318 w 976"/>
                <a:gd name="T51" fmla="*/ 178 h 430"/>
                <a:gd name="T52" fmla="*/ 228 w 976"/>
                <a:gd name="T53" fmla="*/ 254 h 430"/>
                <a:gd name="T54" fmla="*/ 188 w 976"/>
                <a:gd name="T55" fmla="*/ 294 h 430"/>
                <a:gd name="T56" fmla="*/ 168 w 976"/>
                <a:gd name="T57" fmla="*/ 338 h 430"/>
                <a:gd name="T58" fmla="*/ 138 w 976"/>
                <a:gd name="T59" fmla="*/ 334 h 430"/>
                <a:gd name="T60" fmla="*/ 98 w 976"/>
                <a:gd name="T61" fmla="*/ 314 h 430"/>
                <a:gd name="T62" fmla="*/ 74 w 976"/>
                <a:gd name="T63" fmla="*/ 264 h 430"/>
                <a:gd name="T64" fmla="*/ 144 w 976"/>
                <a:gd name="T65" fmla="*/ 234 h 430"/>
                <a:gd name="T66" fmla="*/ 118 w 976"/>
                <a:gd name="T67" fmla="*/ 184 h 430"/>
                <a:gd name="T68" fmla="*/ 34 w 976"/>
                <a:gd name="T69" fmla="*/ 154 h 430"/>
                <a:gd name="T70" fmla="*/ 34 w 976"/>
                <a:gd name="T71" fmla="*/ 228 h 430"/>
                <a:gd name="T72" fmla="*/ 50 w 976"/>
                <a:gd name="T73" fmla="*/ 308 h 430"/>
                <a:gd name="T74" fmla="*/ 54 w 976"/>
                <a:gd name="T75" fmla="*/ 354 h 430"/>
                <a:gd name="T76" fmla="*/ 86 w 976"/>
                <a:gd name="T77" fmla="*/ 386 h 430"/>
                <a:gd name="T78" fmla="*/ 138 w 976"/>
                <a:gd name="T79" fmla="*/ 406 h 430"/>
                <a:gd name="T80" fmla="*/ 196 w 976"/>
                <a:gd name="T81" fmla="*/ 430 h 430"/>
                <a:gd name="T82" fmla="*/ 206 w 976"/>
                <a:gd name="T83" fmla="*/ 404 h 430"/>
                <a:gd name="T84" fmla="*/ 250 w 976"/>
                <a:gd name="T85" fmla="*/ 394 h 430"/>
                <a:gd name="T86" fmla="*/ 284 w 976"/>
                <a:gd name="T87" fmla="*/ 378 h 430"/>
                <a:gd name="T88" fmla="*/ 346 w 976"/>
                <a:gd name="T89" fmla="*/ 338 h 430"/>
                <a:gd name="T90" fmla="*/ 358 w 976"/>
                <a:gd name="T91" fmla="*/ 322 h 430"/>
                <a:gd name="T92" fmla="*/ 386 w 976"/>
                <a:gd name="T93" fmla="*/ 304 h 430"/>
                <a:gd name="T94" fmla="*/ 454 w 976"/>
                <a:gd name="T95" fmla="*/ 304 h 430"/>
                <a:gd name="T96" fmla="*/ 528 w 976"/>
                <a:gd name="T97" fmla="*/ 312 h 430"/>
                <a:gd name="T98" fmla="*/ 804 w 976"/>
                <a:gd name="T99" fmla="*/ 284 h 430"/>
                <a:gd name="T100" fmla="*/ 800 w 976"/>
                <a:gd name="T101" fmla="*/ 276 h 430"/>
                <a:gd name="T102" fmla="*/ 822 w 976"/>
                <a:gd name="T103" fmla="*/ 272 h 430"/>
                <a:gd name="T104" fmla="*/ 824 w 976"/>
                <a:gd name="T105" fmla="*/ 246 h 430"/>
                <a:gd name="T106" fmla="*/ 864 w 976"/>
                <a:gd name="T107" fmla="*/ 230 h 430"/>
                <a:gd name="T108" fmla="*/ 866 w 976"/>
                <a:gd name="T109" fmla="*/ 190 h 430"/>
                <a:gd name="T110" fmla="*/ 892 w 976"/>
                <a:gd name="T111" fmla="*/ 168 h 430"/>
                <a:gd name="T112" fmla="*/ 944 w 976"/>
                <a:gd name="T113" fmla="*/ 150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6"/>
                <a:gd name="T172" fmla="*/ 0 h 430"/>
                <a:gd name="T173" fmla="*/ 976 w 976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6" h="430">
                  <a:moveTo>
                    <a:pt x="208" y="120"/>
                  </a:moveTo>
                  <a:lnTo>
                    <a:pt x="214" y="120"/>
                  </a:lnTo>
                  <a:lnTo>
                    <a:pt x="218" y="130"/>
                  </a:lnTo>
                  <a:lnTo>
                    <a:pt x="228" y="134"/>
                  </a:lnTo>
                  <a:lnTo>
                    <a:pt x="228" y="130"/>
                  </a:lnTo>
                  <a:lnTo>
                    <a:pt x="234" y="134"/>
                  </a:lnTo>
                  <a:lnTo>
                    <a:pt x="238" y="134"/>
                  </a:lnTo>
                  <a:lnTo>
                    <a:pt x="248" y="124"/>
                  </a:lnTo>
                  <a:lnTo>
                    <a:pt x="254" y="124"/>
                  </a:lnTo>
                  <a:lnTo>
                    <a:pt x="264" y="120"/>
                  </a:lnTo>
                  <a:lnTo>
                    <a:pt x="278" y="100"/>
                  </a:lnTo>
                  <a:lnTo>
                    <a:pt x="288" y="90"/>
                  </a:lnTo>
                  <a:lnTo>
                    <a:pt x="294" y="100"/>
                  </a:lnTo>
                  <a:lnTo>
                    <a:pt x="294" y="90"/>
                  </a:lnTo>
                  <a:lnTo>
                    <a:pt x="288" y="74"/>
                  </a:lnTo>
                  <a:lnTo>
                    <a:pt x="284" y="64"/>
                  </a:lnTo>
                  <a:lnTo>
                    <a:pt x="284" y="80"/>
                  </a:lnTo>
                  <a:lnTo>
                    <a:pt x="278" y="70"/>
                  </a:lnTo>
                  <a:lnTo>
                    <a:pt x="248" y="40"/>
                  </a:lnTo>
                  <a:lnTo>
                    <a:pt x="244" y="4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4" y="44"/>
                  </a:lnTo>
                  <a:lnTo>
                    <a:pt x="218" y="50"/>
                  </a:lnTo>
                  <a:lnTo>
                    <a:pt x="208" y="70"/>
                  </a:lnTo>
                  <a:lnTo>
                    <a:pt x="208" y="110"/>
                  </a:lnTo>
                  <a:lnTo>
                    <a:pt x="204" y="120"/>
                  </a:lnTo>
                  <a:lnTo>
                    <a:pt x="208" y="124"/>
                  </a:lnTo>
                  <a:lnTo>
                    <a:pt x="208" y="120"/>
                  </a:lnTo>
                  <a:close/>
                  <a:moveTo>
                    <a:pt x="970" y="110"/>
                  </a:moveTo>
                  <a:lnTo>
                    <a:pt x="956" y="100"/>
                  </a:lnTo>
                  <a:lnTo>
                    <a:pt x="930" y="90"/>
                  </a:lnTo>
                  <a:lnTo>
                    <a:pt x="936" y="84"/>
                  </a:lnTo>
                  <a:lnTo>
                    <a:pt x="940" y="84"/>
                  </a:lnTo>
                  <a:lnTo>
                    <a:pt x="936" y="80"/>
                  </a:lnTo>
                  <a:lnTo>
                    <a:pt x="920" y="74"/>
                  </a:lnTo>
                  <a:lnTo>
                    <a:pt x="908" y="66"/>
                  </a:lnTo>
                  <a:lnTo>
                    <a:pt x="906" y="64"/>
                  </a:lnTo>
                  <a:lnTo>
                    <a:pt x="896" y="60"/>
                  </a:lnTo>
                  <a:lnTo>
                    <a:pt x="870" y="34"/>
                  </a:lnTo>
                  <a:lnTo>
                    <a:pt x="856" y="34"/>
                  </a:lnTo>
                  <a:lnTo>
                    <a:pt x="836" y="20"/>
                  </a:lnTo>
                  <a:lnTo>
                    <a:pt x="832" y="20"/>
                  </a:lnTo>
                  <a:lnTo>
                    <a:pt x="816" y="10"/>
                  </a:lnTo>
                  <a:lnTo>
                    <a:pt x="802" y="14"/>
                  </a:lnTo>
                  <a:lnTo>
                    <a:pt x="762" y="10"/>
                  </a:lnTo>
                  <a:lnTo>
                    <a:pt x="762" y="4"/>
                  </a:lnTo>
                  <a:lnTo>
                    <a:pt x="746" y="0"/>
                  </a:lnTo>
                  <a:lnTo>
                    <a:pt x="732" y="0"/>
                  </a:lnTo>
                  <a:lnTo>
                    <a:pt x="732" y="10"/>
                  </a:lnTo>
                  <a:lnTo>
                    <a:pt x="726" y="14"/>
                  </a:lnTo>
                  <a:lnTo>
                    <a:pt x="712" y="24"/>
                  </a:lnTo>
                  <a:lnTo>
                    <a:pt x="712" y="34"/>
                  </a:lnTo>
                  <a:lnTo>
                    <a:pt x="716" y="44"/>
                  </a:lnTo>
                  <a:lnTo>
                    <a:pt x="726" y="64"/>
                  </a:lnTo>
                  <a:lnTo>
                    <a:pt x="736" y="90"/>
                  </a:lnTo>
                  <a:lnTo>
                    <a:pt x="736" y="110"/>
                  </a:lnTo>
                  <a:lnTo>
                    <a:pt x="716" y="130"/>
                  </a:lnTo>
                  <a:lnTo>
                    <a:pt x="692" y="134"/>
                  </a:lnTo>
                  <a:lnTo>
                    <a:pt x="692" y="144"/>
                  </a:lnTo>
                  <a:lnTo>
                    <a:pt x="696" y="154"/>
                  </a:lnTo>
                  <a:lnTo>
                    <a:pt x="696" y="158"/>
                  </a:lnTo>
                  <a:lnTo>
                    <a:pt x="692" y="168"/>
                  </a:lnTo>
                  <a:lnTo>
                    <a:pt x="682" y="174"/>
                  </a:lnTo>
                  <a:lnTo>
                    <a:pt x="662" y="164"/>
                  </a:lnTo>
                  <a:lnTo>
                    <a:pt x="662" y="148"/>
                  </a:lnTo>
                  <a:lnTo>
                    <a:pt x="666" y="138"/>
                  </a:lnTo>
                  <a:lnTo>
                    <a:pt x="672" y="134"/>
                  </a:lnTo>
                  <a:lnTo>
                    <a:pt x="676" y="130"/>
                  </a:lnTo>
                  <a:lnTo>
                    <a:pt x="656" y="104"/>
                  </a:lnTo>
                  <a:lnTo>
                    <a:pt x="662" y="100"/>
                  </a:lnTo>
                  <a:lnTo>
                    <a:pt x="652" y="100"/>
                  </a:lnTo>
                  <a:lnTo>
                    <a:pt x="622" y="110"/>
                  </a:lnTo>
                  <a:lnTo>
                    <a:pt x="616" y="124"/>
                  </a:lnTo>
                  <a:lnTo>
                    <a:pt x="602" y="130"/>
                  </a:lnTo>
                  <a:lnTo>
                    <a:pt x="588" y="154"/>
                  </a:lnTo>
                  <a:lnTo>
                    <a:pt x="578" y="154"/>
                  </a:lnTo>
                  <a:lnTo>
                    <a:pt x="572" y="144"/>
                  </a:lnTo>
                  <a:lnTo>
                    <a:pt x="562" y="144"/>
                  </a:lnTo>
                  <a:lnTo>
                    <a:pt x="548" y="148"/>
                  </a:lnTo>
                  <a:lnTo>
                    <a:pt x="538" y="138"/>
                  </a:lnTo>
                  <a:lnTo>
                    <a:pt x="518" y="148"/>
                  </a:lnTo>
                  <a:lnTo>
                    <a:pt x="508" y="148"/>
                  </a:lnTo>
                  <a:lnTo>
                    <a:pt x="492" y="164"/>
                  </a:lnTo>
                  <a:lnTo>
                    <a:pt x="488" y="174"/>
                  </a:lnTo>
                  <a:lnTo>
                    <a:pt x="488" y="194"/>
                  </a:lnTo>
                  <a:lnTo>
                    <a:pt x="478" y="194"/>
                  </a:lnTo>
                  <a:lnTo>
                    <a:pt x="472" y="188"/>
                  </a:lnTo>
                  <a:lnTo>
                    <a:pt x="468" y="184"/>
                  </a:lnTo>
                  <a:lnTo>
                    <a:pt x="462" y="184"/>
                  </a:lnTo>
                  <a:lnTo>
                    <a:pt x="458" y="188"/>
                  </a:lnTo>
                  <a:lnTo>
                    <a:pt x="448" y="178"/>
                  </a:lnTo>
                  <a:lnTo>
                    <a:pt x="448" y="158"/>
                  </a:lnTo>
                  <a:lnTo>
                    <a:pt x="442" y="154"/>
                  </a:lnTo>
                  <a:lnTo>
                    <a:pt x="442" y="144"/>
                  </a:lnTo>
                  <a:lnTo>
                    <a:pt x="448" y="134"/>
                  </a:lnTo>
                  <a:lnTo>
                    <a:pt x="452" y="124"/>
                  </a:lnTo>
                  <a:lnTo>
                    <a:pt x="448" y="114"/>
                  </a:lnTo>
                  <a:lnTo>
                    <a:pt x="442" y="114"/>
                  </a:lnTo>
                  <a:lnTo>
                    <a:pt x="442" y="120"/>
                  </a:lnTo>
                  <a:lnTo>
                    <a:pt x="438" y="120"/>
                  </a:lnTo>
                  <a:lnTo>
                    <a:pt x="438" y="110"/>
                  </a:lnTo>
                  <a:lnTo>
                    <a:pt x="442" y="110"/>
                  </a:lnTo>
                  <a:lnTo>
                    <a:pt x="462" y="104"/>
                  </a:lnTo>
                  <a:lnTo>
                    <a:pt x="472" y="100"/>
                  </a:lnTo>
                  <a:lnTo>
                    <a:pt x="468" y="100"/>
                  </a:lnTo>
                  <a:lnTo>
                    <a:pt x="458" y="104"/>
                  </a:lnTo>
                  <a:lnTo>
                    <a:pt x="438" y="104"/>
                  </a:lnTo>
                  <a:lnTo>
                    <a:pt x="422" y="114"/>
                  </a:lnTo>
                  <a:lnTo>
                    <a:pt x="422" y="120"/>
                  </a:lnTo>
                  <a:lnTo>
                    <a:pt x="418" y="120"/>
                  </a:lnTo>
                  <a:lnTo>
                    <a:pt x="418" y="138"/>
                  </a:lnTo>
                  <a:lnTo>
                    <a:pt x="408" y="144"/>
                  </a:lnTo>
                  <a:lnTo>
                    <a:pt x="402" y="144"/>
                  </a:lnTo>
                  <a:lnTo>
                    <a:pt x="402" y="130"/>
                  </a:lnTo>
                  <a:lnTo>
                    <a:pt x="398" y="130"/>
                  </a:lnTo>
                  <a:lnTo>
                    <a:pt x="382" y="148"/>
                  </a:lnTo>
                  <a:lnTo>
                    <a:pt x="388" y="144"/>
                  </a:lnTo>
                  <a:lnTo>
                    <a:pt x="392" y="154"/>
                  </a:lnTo>
                  <a:lnTo>
                    <a:pt x="392" y="158"/>
                  </a:lnTo>
                  <a:lnTo>
                    <a:pt x="388" y="168"/>
                  </a:lnTo>
                  <a:lnTo>
                    <a:pt x="382" y="174"/>
                  </a:lnTo>
                  <a:lnTo>
                    <a:pt x="378" y="174"/>
                  </a:lnTo>
                  <a:lnTo>
                    <a:pt x="378" y="164"/>
                  </a:lnTo>
                  <a:lnTo>
                    <a:pt x="368" y="154"/>
                  </a:lnTo>
                  <a:lnTo>
                    <a:pt x="348" y="158"/>
                  </a:lnTo>
                  <a:lnTo>
                    <a:pt x="352" y="164"/>
                  </a:lnTo>
                  <a:lnTo>
                    <a:pt x="324" y="178"/>
                  </a:lnTo>
                  <a:lnTo>
                    <a:pt x="324" y="174"/>
                  </a:lnTo>
                  <a:lnTo>
                    <a:pt x="318" y="178"/>
                  </a:lnTo>
                  <a:lnTo>
                    <a:pt x="294" y="194"/>
                  </a:lnTo>
                  <a:lnTo>
                    <a:pt x="238" y="234"/>
                  </a:lnTo>
                  <a:lnTo>
                    <a:pt x="234" y="234"/>
                  </a:lnTo>
                  <a:lnTo>
                    <a:pt x="234" y="248"/>
                  </a:lnTo>
                  <a:lnTo>
                    <a:pt x="228" y="254"/>
                  </a:lnTo>
                  <a:lnTo>
                    <a:pt x="214" y="254"/>
                  </a:lnTo>
                  <a:lnTo>
                    <a:pt x="204" y="258"/>
                  </a:lnTo>
                  <a:lnTo>
                    <a:pt x="198" y="258"/>
                  </a:lnTo>
                  <a:lnTo>
                    <a:pt x="194" y="268"/>
                  </a:lnTo>
                  <a:lnTo>
                    <a:pt x="188" y="294"/>
                  </a:lnTo>
                  <a:lnTo>
                    <a:pt x="184" y="304"/>
                  </a:lnTo>
                  <a:lnTo>
                    <a:pt x="188" y="318"/>
                  </a:lnTo>
                  <a:lnTo>
                    <a:pt x="184" y="328"/>
                  </a:lnTo>
                  <a:lnTo>
                    <a:pt x="172" y="336"/>
                  </a:lnTo>
                  <a:lnTo>
                    <a:pt x="168" y="338"/>
                  </a:lnTo>
                  <a:lnTo>
                    <a:pt x="158" y="334"/>
                  </a:lnTo>
                  <a:lnTo>
                    <a:pt x="144" y="344"/>
                  </a:lnTo>
                  <a:lnTo>
                    <a:pt x="144" y="358"/>
                  </a:lnTo>
                  <a:lnTo>
                    <a:pt x="138" y="348"/>
                  </a:lnTo>
                  <a:lnTo>
                    <a:pt x="138" y="334"/>
                  </a:lnTo>
                  <a:lnTo>
                    <a:pt x="128" y="344"/>
                  </a:lnTo>
                  <a:lnTo>
                    <a:pt x="118" y="344"/>
                  </a:lnTo>
                  <a:lnTo>
                    <a:pt x="114" y="338"/>
                  </a:lnTo>
                  <a:lnTo>
                    <a:pt x="104" y="32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84" y="294"/>
                  </a:lnTo>
                  <a:lnTo>
                    <a:pt x="78" y="288"/>
                  </a:lnTo>
                  <a:lnTo>
                    <a:pt x="74" y="274"/>
                  </a:lnTo>
                  <a:lnTo>
                    <a:pt x="74" y="264"/>
                  </a:lnTo>
                  <a:lnTo>
                    <a:pt x="78" y="264"/>
                  </a:lnTo>
                  <a:lnTo>
                    <a:pt x="84" y="254"/>
                  </a:lnTo>
                  <a:lnTo>
                    <a:pt x="88" y="244"/>
                  </a:lnTo>
                  <a:lnTo>
                    <a:pt x="98" y="244"/>
                  </a:lnTo>
                  <a:lnTo>
                    <a:pt x="144" y="234"/>
                  </a:lnTo>
                  <a:lnTo>
                    <a:pt x="138" y="218"/>
                  </a:lnTo>
                  <a:lnTo>
                    <a:pt x="134" y="204"/>
                  </a:lnTo>
                  <a:lnTo>
                    <a:pt x="134" y="194"/>
                  </a:lnTo>
                  <a:lnTo>
                    <a:pt x="124" y="194"/>
                  </a:lnTo>
                  <a:lnTo>
                    <a:pt x="118" y="184"/>
                  </a:lnTo>
                  <a:lnTo>
                    <a:pt x="114" y="178"/>
                  </a:lnTo>
                  <a:lnTo>
                    <a:pt x="114" y="164"/>
                  </a:lnTo>
                  <a:lnTo>
                    <a:pt x="104" y="158"/>
                  </a:lnTo>
                  <a:lnTo>
                    <a:pt x="84" y="154"/>
                  </a:lnTo>
                  <a:lnTo>
                    <a:pt x="34" y="154"/>
                  </a:lnTo>
                  <a:lnTo>
                    <a:pt x="0" y="138"/>
                  </a:lnTo>
                  <a:lnTo>
                    <a:pt x="4" y="144"/>
                  </a:lnTo>
                  <a:lnTo>
                    <a:pt x="40" y="174"/>
                  </a:lnTo>
                  <a:lnTo>
                    <a:pt x="40" y="214"/>
                  </a:lnTo>
                  <a:lnTo>
                    <a:pt x="34" y="228"/>
                  </a:lnTo>
                  <a:lnTo>
                    <a:pt x="40" y="238"/>
                  </a:lnTo>
                  <a:lnTo>
                    <a:pt x="24" y="278"/>
                  </a:lnTo>
                  <a:lnTo>
                    <a:pt x="24" y="304"/>
                  </a:lnTo>
                  <a:lnTo>
                    <a:pt x="40" y="304"/>
                  </a:lnTo>
                  <a:lnTo>
                    <a:pt x="50" y="308"/>
                  </a:lnTo>
                  <a:lnTo>
                    <a:pt x="50" y="312"/>
                  </a:lnTo>
                  <a:lnTo>
                    <a:pt x="54" y="324"/>
                  </a:lnTo>
                  <a:lnTo>
                    <a:pt x="54" y="334"/>
                  </a:lnTo>
                  <a:lnTo>
                    <a:pt x="50" y="344"/>
                  </a:lnTo>
                  <a:lnTo>
                    <a:pt x="54" y="354"/>
                  </a:lnTo>
                  <a:lnTo>
                    <a:pt x="50" y="362"/>
                  </a:lnTo>
                  <a:lnTo>
                    <a:pt x="60" y="362"/>
                  </a:lnTo>
                  <a:lnTo>
                    <a:pt x="64" y="372"/>
                  </a:lnTo>
                  <a:lnTo>
                    <a:pt x="80" y="378"/>
                  </a:lnTo>
                  <a:lnTo>
                    <a:pt x="86" y="386"/>
                  </a:lnTo>
                  <a:lnTo>
                    <a:pt x="94" y="390"/>
                  </a:lnTo>
                  <a:lnTo>
                    <a:pt x="114" y="398"/>
                  </a:lnTo>
                  <a:lnTo>
                    <a:pt x="134" y="404"/>
                  </a:lnTo>
                  <a:lnTo>
                    <a:pt x="138" y="406"/>
                  </a:lnTo>
                  <a:lnTo>
                    <a:pt x="148" y="408"/>
                  </a:lnTo>
                  <a:lnTo>
                    <a:pt x="150" y="414"/>
                  </a:lnTo>
                  <a:lnTo>
                    <a:pt x="166" y="426"/>
                  </a:lnTo>
                  <a:lnTo>
                    <a:pt x="176" y="426"/>
                  </a:lnTo>
                  <a:lnTo>
                    <a:pt x="196" y="430"/>
                  </a:lnTo>
                  <a:lnTo>
                    <a:pt x="200" y="424"/>
                  </a:lnTo>
                  <a:lnTo>
                    <a:pt x="204" y="412"/>
                  </a:lnTo>
                  <a:lnTo>
                    <a:pt x="206" y="404"/>
                  </a:lnTo>
                  <a:lnTo>
                    <a:pt x="230" y="394"/>
                  </a:lnTo>
                  <a:lnTo>
                    <a:pt x="240" y="394"/>
                  </a:lnTo>
                  <a:lnTo>
                    <a:pt x="250" y="394"/>
                  </a:lnTo>
                  <a:lnTo>
                    <a:pt x="260" y="394"/>
                  </a:lnTo>
                  <a:lnTo>
                    <a:pt x="268" y="390"/>
                  </a:lnTo>
                  <a:lnTo>
                    <a:pt x="284" y="378"/>
                  </a:lnTo>
                  <a:lnTo>
                    <a:pt x="294" y="370"/>
                  </a:lnTo>
                  <a:lnTo>
                    <a:pt x="312" y="360"/>
                  </a:lnTo>
                  <a:lnTo>
                    <a:pt x="320" y="354"/>
                  </a:lnTo>
                  <a:lnTo>
                    <a:pt x="328" y="346"/>
                  </a:lnTo>
                  <a:lnTo>
                    <a:pt x="346" y="33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8" y="322"/>
                  </a:lnTo>
                  <a:lnTo>
                    <a:pt x="360" y="316"/>
                  </a:lnTo>
                  <a:lnTo>
                    <a:pt x="368" y="310"/>
                  </a:lnTo>
                  <a:lnTo>
                    <a:pt x="380" y="306"/>
                  </a:lnTo>
                  <a:lnTo>
                    <a:pt x="386" y="304"/>
                  </a:lnTo>
                  <a:lnTo>
                    <a:pt x="410" y="304"/>
                  </a:lnTo>
                  <a:lnTo>
                    <a:pt x="418" y="304"/>
                  </a:lnTo>
                  <a:lnTo>
                    <a:pt x="454" y="304"/>
                  </a:lnTo>
                  <a:lnTo>
                    <a:pt x="480" y="302"/>
                  </a:lnTo>
                  <a:lnTo>
                    <a:pt x="506" y="308"/>
                  </a:lnTo>
                  <a:lnTo>
                    <a:pt x="528" y="312"/>
                  </a:lnTo>
                  <a:lnTo>
                    <a:pt x="674" y="302"/>
                  </a:lnTo>
                  <a:lnTo>
                    <a:pt x="774" y="302"/>
                  </a:lnTo>
                  <a:lnTo>
                    <a:pt x="802" y="294"/>
                  </a:lnTo>
                  <a:lnTo>
                    <a:pt x="804" y="284"/>
                  </a:lnTo>
                  <a:lnTo>
                    <a:pt x="804" y="282"/>
                  </a:lnTo>
                  <a:lnTo>
                    <a:pt x="804" y="278"/>
                  </a:lnTo>
                  <a:lnTo>
                    <a:pt x="802" y="276"/>
                  </a:lnTo>
                  <a:lnTo>
                    <a:pt x="800" y="276"/>
                  </a:lnTo>
                  <a:lnTo>
                    <a:pt x="802" y="276"/>
                  </a:lnTo>
                  <a:lnTo>
                    <a:pt x="808" y="272"/>
                  </a:lnTo>
                  <a:lnTo>
                    <a:pt x="818" y="270"/>
                  </a:lnTo>
                  <a:lnTo>
                    <a:pt x="822" y="272"/>
                  </a:lnTo>
                  <a:lnTo>
                    <a:pt x="824" y="272"/>
                  </a:lnTo>
                  <a:lnTo>
                    <a:pt x="824" y="266"/>
                  </a:lnTo>
                  <a:lnTo>
                    <a:pt x="824" y="256"/>
                  </a:lnTo>
                  <a:lnTo>
                    <a:pt x="824" y="246"/>
                  </a:lnTo>
                  <a:lnTo>
                    <a:pt x="844" y="236"/>
                  </a:lnTo>
                  <a:lnTo>
                    <a:pt x="850" y="230"/>
                  </a:lnTo>
                  <a:lnTo>
                    <a:pt x="860" y="226"/>
                  </a:lnTo>
                  <a:lnTo>
                    <a:pt x="864" y="230"/>
                  </a:lnTo>
                  <a:lnTo>
                    <a:pt x="866" y="230"/>
                  </a:lnTo>
                  <a:lnTo>
                    <a:pt x="866" y="226"/>
                  </a:lnTo>
                  <a:lnTo>
                    <a:pt x="866" y="208"/>
                  </a:lnTo>
                  <a:lnTo>
                    <a:pt x="866" y="190"/>
                  </a:lnTo>
                  <a:lnTo>
                    <a:pt x="874" y="188"/>
                  </a:lnTo>
                  <a:lnTo>
                    <a:pt x="888" y="180"/>
                  </a:lnTo>
                  <a:lnTo>
                    <a:pt x="892" y="174"/>
                  </a:lnTo>
                  <a:lnTo>
                    <a:pt x="892" y="168"/>
                  </a:lnTo>
                  <a:lnTo>
                    <a:pt x="894" y="164"/>
                  </a:lnTo>
                  <a:lnTo>
                    <a:pt x="896" y="158"/>
                  </a:lnTo>
                  <a:lnTo>
                    <a:pt x="914" y="152"/>
                  </a:lnTo>
                  <a:lnTo>
                    <a:pt x="930" y="152"/>
                  </a:lnTo>
                  <a:lnTo>
                    <a:pt x="944" y="150"/>
                  </a:lnTo>
                  <a:lnTo>
                    <a:pt x="968" y="120"/>
                  </a:lnTo>
                  <a:lnTo>
                    <a:pt x="976" y="110"/>
                  </a:lnTo>
                  <a:lnTo>
                    <a:pt x="970" y="1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2" name="Freeform 322"/>
            <p:cNvSpPr>
              <a:spLocks noEditPoints="1"/>
            </p:cNvSpPr>
            <p:nvPr/>
          </p:nvSpPr>
          <p:spPr bwMode="auto">
            <a:xfrm>
              <a:off x="1550" y="2624"/>
              <a:ext cx="982" cy="436"/>
            </a:xfrm>
            <a:custGeom>
              <a:avLst/>
              <a:gdLst>
                <a:gd name="T0" fmla="*/ 256 w 982"/>
                <a:gd name="T1" fmla="*/ 128 h 436"/>
                <a:gd name="T2" fmla="*/ 282 w 982"/>
                <a:gd name="T3" fmla="*/ 70 h 436"/>
                <a:gd name="T4" fmla="*/ 212 w 982"/>
                <a:gd name="T5" fmla="*/ 130 h 436"/>
                <a:gd name="T6" fmla="*/ 234 w 982"/>
                <a:gd name="T7" fmla="*/ 48 h 436"/>
                <a:gd name="T8" fmla="*/ 278 w 982"/>
                <a:gd name="T9" fmla="*/ 100 h 436"/>
                <a:gd name="T10" fmla="*/ 208 w 982"/>
                <a:gd name="T11" fmla="*/ 120 h 436"/>
                <a:gd name="T12" fmla="*/ 908 w 982"/>
                <a:gd name="T13" fmla="*/ 64 h 436"/>
                <a:gd name="T14" fmla="*/ 732 w 982"/>
                <a:gd name="T15" fmla="*/ 0 h 436"/>
                <a:gd name="T16" fmla="*/ 696 w 982"/>
                <a:gd name="T17" fmla="*/ 160 h 436"/>
                <a:gd name="T18" fmla="*/ 622 w 982"/>
                <a:gd name="T19" fmla="*/ 110 h 436"/>
                <a:gd name="T20" fmla="*/ 488 w 982"/>
                <a:gd name="T21" fmla="*/ 176 h 436"/>
                <a:gd name="T22" fmla="*/ 452 w 982"/>
                <a:gd name="T23" fmla="*/ 136 h 436"/>
                <a:gd name="T24" fmla="*/ 470 w 982"/>
                <a:gd name="T25" fmla="*/ 100 h 436"/>
                <a:gd name="T26" fmla="*/ 398 w 982"/>
                <a:gd name="T27" fmla="*/ 130 h 436"/>
                <a:gd name="T28" fmla="*/ 352 w 982"/>
                <a:gd name="T29" fmla="*/ 166 h 436"/>
                <a:gd name="T30" fmla="*/ 200 w 982"/>
                <a:gd name="T31" fmla="*/ 258 h 436"/>
                <a:gd name="T32" fmla="*/ 142 w 982"/>
                <a:gd name="T33" fmla="*/ 330 h 436"/>
                <a:gd name="T34" fmla="*/ 88 w 982"/>
                <a:gd name="T35" fmla="*/ 256 h 436"/>
                <a:gd name="T36" fmla="*/ 106 w 982"/>
                <a:gd name="T37" fmla="*/ 160 h 436"/>
                <a:gd name="T38" fmla="*/ 40 w 982"/>
                <a:gd name="T39" fmla="*/ 308 h 436"/>
                <a:gd name="T40" fmla="*/ 96 w 982"/>
                <a:gd name="T41" fmla="*/ 394 h 436"/>
                <a:gd name="T42" fmla="*/ 204 w 982"/>
                <a:gd name="T43" fmla="*/ 428 h 436"/>
                <a:gd name="T44" fmla="*/ 262 w 982"/>
                <a:gd name="T45" fmla="*/ 398 h 436"/>
                <a:gd name="T46" fmla="*/ 356 w 982"/>
                <a:gd name="T47" fmla="*/ 334 h 436"/>
                <a:gd name="T48" fmla="*/ 370 w 982"/>
                <a:gd name="T49" fmla="*/ 314 h 436"/>
                <a:gd name="T50" fmla="*/ 466 w 982"/>
                <a:gd name="T51" fmla="*/ 308 h 436"/>
                <a:gd name="T52" fmla="*/ 806 w 982"/>
                <a:gd name="T53" fmla="*/ 296 h 436"/>
                <a:gd name="T54" fmla="*/ 804 w 982"/>
                <a:gd name="T55" fmla="*/ 276 h 436"/>
                <a:gd name="T56" fmla="*/ 804 w 982"/>
                <a:gd name="T57" fmla="*/ 278 h 436"/>
                <a:gd name="T58" fmla="*/ 822 w 982"/>
                <a:gd name="T59" fmla="*/ 276 h 436"/>
                <a:gd name="T60" fmla="*/ 862 w 982"/>
                <a:gd name="T61" fmla="*/ 228 h 436"/>
                <a:gd name="T62" fmla="*/ 870 w 982"/>
                <a:gd name="T63" fmla="*/ 192 h 436"/>
                <a:gd name="T64" fmla="*/ 900 w 982"/>
                <a:gd name="T65" fmla="*/ 162 h 436"/>
                <a:gd name="T66" fmla="*/ 972 w 982"/>
                <a:gd name="T67" fmla="*/ 114 h 436"/>
                <a:gd name="T68" fmla="*/ 892 w 982"/>
                <a:gd name="T69" fmla="*/ 176 h 436"/>
                <a:gd name="T70" fmla="*/ 866 w 982"/>
                <a:gd name="T71" fmla="*/ 230 h 436"/>
                <a:gd name="T72" fmla="*/ 866 w 982"/>
                <a:gd name="T73" fmla="*/ 230 h 436"/>
                <a:gd name="T74" fmla="*/ 824 w 982"/>
                <a:gd name="T75" fmla="*/ 272 h 436"/>
                <a:gd name="T76" fmla="*/ 824 w 982"/>
                <a:gd name="T77" fmla="*/ 272 h 436"/>
                <a:gd name="T78" fmla="*/ 802 w 982"/>
                <a:gd name="T79" fmla="*/ 280 h 436"/>
                <a:gd name="T80" fmla="*/ 676 w 982"/>
                <a:gd name="T81" fmla="*/ 302 h 436"/>
                <a:gd name="T82" fmla="*/ 456 w 982"/>
                <a:gd name="T83" fmla="*/ 304 h 436"/>
                <a:gd name="T84" fmla="*/ 360 w 982"/>
                <a:gd name="T85" fmla="*/ 316 h 436"/>
                <a:gd name="T86" fmla="*/ 354 w 982"/>
                <a:gd name="T87" fmla="*/ 330 h 436"/>
                <a:gd name="T88" fmla="*/ 262 w 982"/>
                <a:gd name="T89" fmla="*/ 396 h 436"/>
                <a:gd name="T90" fmla="*/ 204 w 982"/>
                <a:gd name="T91" fmla="*/ 414 h 436"/>
                <a:gd name="T92" fmla="*/ 152 w 982"/>
                <a:gd name="T93" fmla="*/ 410 h 436"/>
                <a:gd name="T94" fmla="*/ 84 w 982"/>
                <a:gd name="T95" fmla="*/ 380 h 436"/>
                <a:gd name="T96" fmla="*/ 42 w 982"/>
                <a:gd name="T97" fmla="*/ 304 h 436"/>
                <a:gd name="T98" fmla="*/ 106 w 982"/>
                <a:gd name="T99" fmla="*/ 162 h 436"/>
                <a:gd name="T100" fmla="*/ 84 w 982"/>
                <a:gd name="T101" fmla="*/ 254 h 436"/>
                <a:gd name="T102" fmla="*/ 132 w 982"/>
                <a:gd name="T103" fmla="*/ 348 h 436"/>
                <a:gd name="T104" fmla="*/ 192 w 982"/>
                <a:gd name="T105" fmla="*/ 296 h 436"/>
                <a:gd name="T106" fmla="*/ 324 w 982"/>
                <a:gd name="T107" fmla="*/ 180 h 436"/>
                <a:gd name="T108" fmla="*/ 396 w 982"/>
                <a:gd name="T109" fmla="*/ 156 h 436"/>
                <a:gd name="T110" fmla="*/ 424 w 982"/>
                <a:gd name="T111" fmla="*/ 124 h 436"/>
                <a:gd name="T112" fmla="*/ 438 w 982"/>
                <a:gd name="T113" fmla="*/ 124 h 436"/>
                <a:gd name="T114" fmla="*/ 466 w 982"/>
                <a:gd name="T115" fmla="*/ 188 h 436"/>
                <a:gd name="T116" fmla="*/ 564 w 982"/>
                <a:gd name="T117" fmla="*/ 148 h 436"/>
                <a:gd name="T118" fmla="*/ 668 w 982"/>
                <a:gd name="T119" fmla="*/ 140 h 436"/>
                <a:gd name="T120" fmla="*/ 740 w 982"/>
                <a:gd name="T121" fmla="*/ 90 h 436"/>
                <a:gd name="T122" fmla="*/ 804 w 982"/>
                <a:gd name="T123" fmla="*/ 18 h 436"/>
                <a:gd name="T124" fmla="*/ 936 w 982"/>
                <a:gd name="T125" fmla="*/ 84 h 4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2"/>
                <a:gd name="T190" fmla="*/ 0 h 436"/>
                <a:gd name="T191" fmla="*/ 982 w 982"/>
                <a:gd name="T192" fmla="*/ 436 h 4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2" h="436">
                  <a:moveTo>
                    <a:pt x="210" y="122"/>
                  </a:moveTo>
                  <a:lnTo>
                    <a:pt x="210" y="124"/>
                  </a:lnTo>
                  <a:lnTo>
                    <a:pt x="214" y="124"/>
                  </a:lnTo>
                  <a:lnTo>
                    <a:pt x="218" y="132"/>
                  </a:lnTo>
                  <a:lnTo>
                    <a:pt x="232" y="140"/>
                  </a:lnTo>
                  <a:lnTo>
                    <a:pt x="232" y="136"/>
                  </a:lnTo>
                  <a:lnTo>
                    <a:pt x="234" y="138"/>
                  </a:lnTo>
                  <a:lnTo>
                    <a:pt x="240" y="138"/>
                  </a:lnTo>
                  <a:lnTo>
                    <a:pt x="242" y="138"/>
                  </a:lnTo>
                  <a:lnTo>
                    <a:pt x="252" y="128"/>
                  </a:lnTo>
                  <a:lnTo>
                    <a:pt x="256" y="128"/>
                  </a:lnTo>
                  <a:lnTo>
                    <a:pt x="266" y="122"/>
                  </a:lnTo>
                  <a:lnTo>
                    <a:pt x="282" y="102"/>
                  </a:lnTo>
                  <a:lnTo>
                    <a:pt x="290" y="94"/>
                  </a:lnTo>
                  <a:lnTo>
                    <a:pt x="294" y="102"/>
                  </a:lnTo>
                  <a:lnTo>
                    <a:pt x="298" y="102"/>
                  </a:lnTo>
                  <a:lnTo>
                    <a:pt x="298" y="92"/>
                  </a:lnTo>
                  <a:lnTo>
                    <a:pt x="298" y="90"/>
                  </a:lnTo>
                  <a:lnTo>
                    <a:pt x="292" y="7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4" y="72"/>
                  </a:lnTo>
                  <a:lnTo>
                    <a:pt x="282" y="7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4" y="40"/>
                  </a:lnTo>
                  <a:lnTo>
                    <a:pt x="236" y="44"/>
                  </a:lnTo>
                  <a:lnTo>
                    <a:pt x="232" y="40"/>
                  </a:lnTo>
                  <a:lnTo>
                    <a:pt x="230" y="38"/>
                  </a:lnTo>
                  <a:lnTo>
                    <a:pt x="224" y="44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08" y="70"/>
                  </a:lnTo>
                  <a:lnTo>
                    <a:pt x="208" y="110"/>
                  </a:lnTo>
                  <a:lnTo>
                    <a:pt x="204" y="122"/>
                  </a:lnTo>
                  <a:lnTo>
                    <a:pt x="212" y="130"/>
                  </a:lnTo>
                  <a:lnTo>
                    <a:pt x="212" y="122"/>
                  </a:lnTo>
                  <a:lnTo>
                    <a:pt x="210" y="122"/>
                  </a:lnTo>
                  <a:lnTo>
                    <a:pt x="210" y="124"/>
                  </a:lnTo>
                  <a:lnTo>
                    <a:pt x="210" y="122"/>
                  </a:lnTo>
                  <a:lnTo>
                    <a:pt x="208" y="122"/>
                  </a:lnTo>
                  <a:lnTo>
                    <a:pt x="208" y="120"/>
                  </a:lnTo>
                  <a:lnTo>
                    <a:pt x="212" y="112"/>
                  </a:lnTo>
                  <a:lnTo>
                    <a:pt x="212" y="72"/>
                  </a:lnTo>
                  <a:lnTo>
                    <a:pt x="222" y="52"/>
                  </a:lnTo>
                  <a:lnTo>
                    <a:pt x="226" y="48"/>
                  </a:lnTo>
                  <a:lnTo>
                    <a:pt x="230" y="44"/>
                  </a:lnTo>
                  <a:lnTo>
                    <a:pt x="234" y="48"/>
                  </a:lnTo>
                  <a:lnTo>
                    <a:pt x="236" y="48"/>
                  </a:lnTo>
                  <a:lnTo>
                    <a:pt x="246" y="44"/>
                  </a:lnTo>
                  <a:lnTo>
                    <a:pt x="250" y="44"/>
                  </a:lnTo>
                  <a:lnTo>
                    <a:pt x="278" y="72"/>
                  </a:lnTo>
                  <a:lnTo>
                    <a:pt x="284" y="82"/>
                  </a:lnTo>
                  <a:lnTo>
                    <a:pt x="288" y="82"/>
                  </a:lnTo>
                  <a:lnTo>
                    <a:pt x="288" y="74"/>
                  </a:lnTo>
                  <a:lnTo>
                    <a:pt x="288" y="78"/>
                  </a:lnTo>
                  <a:lnTo>
                    <a:pt x="294" y="92"/>
                  </a:lnTo>
                  <a:lnTo>
                    <a:pt x="292" y="90"/>
                  </a:lnTo>
                  <a:lnTo>
                    <a:pt x="290" y="88"/>
                  </a:lnTo>
                  <a:lnTo>
                    <a:pt x="278" y="100"/>
                  </a:lnTo>
                  <a:lnTo>
                    <a:pt x="264" y="120"/>
                  </a:lnTo>
                  <a:lnTo>
                    <a:pt x="254" y="124"/>
                  </a:lnTo>
                  <a:lnTo>
                    <a:pt x="250" y="124"/>
                  </a:lnTo>
                  <a:lnTo>
                    <a:pt x="240" y="134"/>
                  </a:lnTo>
                  <a:lnTo>
                    <a:pt x="236" y="134"/>
                  </a:lnTo>
                  <a:lnTo>
                    <a:pt x="232" y="130"/>
                  </a:lnTo>
                  <a:lnTo>
                    <a:pt x="228" y="126"/>
                  </a:lnTo>
                  <a:lnTo>
                    <a:pt x="228" y="132"/>
                  </a:lnTo>
                  <a:lnTo>
                    <a:pt x="222" y="130"/>
                  </a:lnTo>
                  <a:lnTo>
                    <a:pt x="216" y="120"/>
                  </a:lnTo>
                  <a:lnTo>
                    <a:pt x="210" y="120"/>
                  </a:lnTo>
                  <a:lnTo>
                    <a:pt x="208" y="120"/>
                  </a:lnTo>
                  <a:lnTo>
                    <a:pt x="208" y="122"/>
                  </a:lnTo>
                  <a:lnTo>
                    <a:pt x="210" y="122"/>
                  </a:lnTo>
                  <a:close/>
                  <a:moveTo>
                    <a:pt x="972" y="112"/>
                  </a:moveTo>
                  <a:lnTo>
                    <a:pt x="974" y="110"/>
                  </a:lnTo>
                  <a:lnTo>
                    <a:pt x="958" y="100"/>
                  </a:lnTo>
                  <a:lnTo>
                    <a:pt x="936" y="90"/>
                  </a:lnTo>
                  <a:lnTo>
                    <a:pt x="938" y="88"/>
                  </a:lnTo>
                  <a:lnTo>
                    <a:pt x="942" y="88"/>
                  </a:lnTo>
                  <a:lnTo>
                    <a:pt x="948" y="88"/>
                  </a:lnTo>
                  <a:lnTo>
                    <a:pt x="938" y="80"/>
                  </a:lnTo>
                  <a:lnTo>
                    <a:pt x="924" y="74"/>
                  </a:lnTo>
                  <a:lnTo>
                    <a:pt x="910" y="66"/>
                  </a:lnTo>
                  <a:lnTo>
                    <a:pt x="908" y="64"/>
                  </a:lnTo>
                  <a:lnTo>
                    <a:pt x="900" y="60"/>
                  </a:lnTo>
                  <a:lnTo>
                    <a:pt x="874" y="34"/>
                  </a:lnTo>
                  <a:lnTo>
                    <a:pt x="858" y="34"/>
                  </a:lnTo>
                  <a:lnTo>
                    <a:pt x="838" y="20"/>
                  </a:lnTo>
                  <a:lnTo>
                    <a:pt x="834" y="20"/>
                  </a:lnTo>
                  <a:lnTo>
                    <a:pt x="818" y="10"/>
                  </a:lnTo>
                  <a:lnTo>
                    <a:pt x="804" y="14"/>
                  </a:lnTo>
                  <a:lnTo>
                    <a:pt x="766" y="10"/>
                  </a:lnTo>
                  <a:lnTo>
                    <a:pt x="766" y="6"/>
                  </a:lnTo>
                  <a:lnTo>
                    <a:pt x="748" y="0"/>
                  </a:lnTo>
                  <a:lnTo>
                    <a:pt x="732" y="0"/>
                  </a:lnTo>
                  <a:lnTo>
                    <a:pt x="732" y="10"/>
                  </a:lnTo>
                  <a:lnTo>
                    <a:pt x="728" y="14"/>
                  </a:lnTo>
                  <a:lnTo>
                    <a:pt x="712" y="26"/>
                  </a:lnTo>
                  <a:lnTo>
                    <a:pt x="712" y="36"/>
                  </a:lnTo>
                  <a:lnTo>
                    <a:pt x="716" y="48"/>
                  </a:lnTo>
                  <a:lnTo>
                    <a:pt x="726" y="68"/>
                  </a:lnTo>
                  <a:lnTo>
                    <a:pt x="736" y="92"/>
                  </a:lnTo>
                  <a:lnTo>
                    <a:pt x="736" y="110"/>
                  </a:lnTo>
                  <a:lnTo>
                    <a:pt x="718" y="130"/>
                  </a:lnTo>
                  <a:lnTo>
                    <a:pt x="692" y="134"/>
                  </a:lnTo>
                  <a:lnTo>
                    <a:pt x="692" y="146"/>
                  </a:lnTo>
                  <a:lnTo>
                    <a:pt x="696" y="156"/>
                  </a:lnTo>
                  <a:lnTo>
                    <a:pt x="696" y="160"/>
                  </a:lnTo>
                  <a:lnTo>
                    <a:pt x="692" y="170"/>
                  </a:lnTo>
                  <a:lnTo>
                    <a:pt x="684" y="174"/>
                  </a:lnTo>
                  <a:lnTo>
                    <a:pt x="666" y="164"/>
                  </a:lnTo>
                  <a:lnTo>
                    <a:pt x="666" y="152"/>
                  </a:lnTo>
                  <a:lnTo>
                    <a:pt x="670" y="142"/>
                  </a:lnTo>
                  <a:lnTo>
                    <a:pt x="676" y="138"/>
                  </a:lnTo>
                  <a:lnTo>
                    <a:pt x="680" y="132"/>
                  </a:lnTo>
                  <a:lnTo>
                    <a:pt x="682" y="132"/>
                  </a:lnTo>
                  <a:lnTo>
                    <a:pt x="662" y="106"/>
                  </a:lnTo>
                  <a:lnTo>
                    <a:pt x="666" y="102"/>
                  </a:lnTo>
                  <a:lnTo>
                    <a:pt x="668" y="100"/>
                  </a:lnTo>
                  <a:lnTo>
                    <a:pt x="654" y="100"/>
                  </a:lnTo>
                  <a:lnTo>
                    <a:pt x="622" y="110"/>
                  </a:lnTo>
                  <a:lnTo>
                    <a:pt x="618" y="124"/>
                  </a:lnTo>
                  <a:lnTo>
                    <a:pt x="602" y="130"/>
                  </a:lnTo>
                  <a:lnTo>
                    <a:pt x="588" y="154"/>
                  </a:lnTo>
                  <a:lnTo>
                    <a:pt x="580" y="154"/>
                  </a:lnTo>
                  <a:lnTo>
                    <a:pt x="576" y="144"/>
                  </a:lnTo>
                  <a:lnTo>
                    <a:pt x="564" y="144"/>
                  </a:lnTo>
                  <a:lnTo>
                    <a:pt x="550" y="148"/>
                  </a:lnTo>
                  <a:lnTo>
                    <a:pt x="540" y="138"/>
                  </a:lnTo>
                  <a:lnTo>
                    <a:pt x="518" y="148"/>
                  </a:lnTo>
                  <a:lnTo>
                    <a:pt x="510" y="148"/>
                  </a:lnTo>
                  <a:lnTo>
                    <a:pt x="508" y="148"/>
                  </a:lnTo>
                  <a:lnTo>
                    <a:pt x="492" y="164"/>
                  </a:lnTo>
                  <a:lnTo>
                    <a:pt x="488" y="176"/>
                  </a:lnTo>
                  <a:lnTo>
                    <a:pt x="488" y="194"/>
                  </a:lnTo>
                  <a:lnTo>
                    <a:pt x="480" y="194"/>
                  </a:lnTo>
                  <a:lnTo>
                    <a:pt x="476" y="190"/>
                  </a:lnTo>
                  <a:lnTo>
                    <a:pt x="470" y="184"/>
                  </a:lnTo>
                  <a:lnTo>
                    <a:pt x="464" y="184"/>
                  </a:lnTo>
                  <a:lnTo>
                    <a:pt x="460" y="188"/>
                  </a:lnTo>
                  <a:lnTo>
                    <a:pt x="452" y="180"/>
                  </a:lnTo>
                  <a:lnTo>
                    <a:pt x="452" y="160"/>
                  </a:lnTo>
                  <a:lnTo>
                    <a:pt x="446" y="156"/>
                  </a:lnTo>
                  <a:lnTo>
                    <a:pt x="446" y="146"/>
                  </a:lnTo>
                  <a:lnTo>
                    <a:pt x="452" y="136"/>
                  </a:lnTo>
                  <a:lnTo>
                    <a:pt x="456" y="126"/>
                  </a:lnTo>
                  <a:lnTo>
                    <a:pt x="450" y="114"/>
                  </a:lnTo>
                  <a:lnTo>
                    <a:pt x="444" y="114"/>
                  </a:lnTo>
                  <a:lnTo>
                    <a:pt x="442" y="114"/>
                  </a:lnTo>
                  <a:lnTo>
                    <a:pt x="442" y="120"/>
                  </a:lnTo>
                  <a:lnTo>
                    <a:pt x="442" y="114"/>
                  </a:lnTo>
                  <a:lnTo>
                    <a:pt x="444" y="114"/>
                  </a:lnTo>
                  <a:lnTo>
                    <a:pt x="466" y="108"/>
                  </a:lnTo>
                  <a:lnTo>
                    <a:pt x="476" y="102"/>
                  </a:lnTo>
                  <a:lnTo>
                    <a:pt x="474" y="100"/>
                  </a:lnTo>
                  <a:lnTo>
                    <a:pt x="470" y="100"/>
                  </a:lnTo>
                  <a:lnTo>
                    <a:pt x="460" y="104"/>
                  </a:lnTo>
                  <a:lnTo>
                    <a:pt x="440" y="104"/>
                  </a:lnTo>
                  <a:lnTo>
                    <a:pt x="422" y="116"/>
                  </a:lnTo>
                  <a:lnTo>
                    <a:pt x="422" y="120"/>
                  </a:lnTo>
                  <a:lnTo>
                    <a:pt x="420" y="120"/>
                  </a:lnTo>
                  <a:lnTo>
                    <a:pt x="418" y="120"/>
                  </a:lnTo>
                  <a:lnTo>
                    <a:pt x="418" y="140"/>
                  </a:lnTo>
                  <a:lnTo>
                    <a:pt x="410" y="144"/>
                  </a:lnTo>
                  <a:lnTo>
                    <a:pt x="406" y="144"/>
                  </a:lnTo>
                  <a:lnTo>
                    <a:pt x="406" y="130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84" y="150"/>
                  </a:lnTo>
                  <a:lnTo>
                    <a:pt x="386" y="152"/>
                  </a:lnTo>
                  <a:lnTo>
                    <a:pt x="390" y="150"/>
                  </a:lnTo>
                  <a:lnTo>
                    <a:pt x="392" y="156"/>
                  </a:lnTo>
                  <a:lnTo>
                    <a:pt x="392" y="160"/>
                  </a:lnTo>
                  <a:lnTo>
                    <a:pt x="388" y="170"/>
                  </a:lnTo>
                  <a:lnTo>
                    <a:pt x="384" y="174"/>
                  </a:lnTo>
                  <a:lnTo>
                    <a:pt x="382" y="174"/>
                  </a:lnTo>
                  <a:lnTo>
                    <a:pt x="382" y="166"/>
                  </a:lnTo>
                  <a:lnTo>
                    <a:pt x="370" y="154"/>
                  </a:lnTo>
                  <a:lnTo>
                    <a:pt x="346" y="160"/>
                  </a:lnTo>
                  <a:lnTo>
                    <a:pt x="352" y="166"/>
                  </a:lnTo>
                  <a:lnTo>
                    <a:pt x="328" y="178"/>
                  </a:lnTo>
                  <a:lnTo>
                    <a:pt x="328" y="176"/>
                  </a:lnTo>
                  <a:lnTo>
                    <a:pt x="328" y="172"/>
                  </a:lnTo>
                  <a:lnTo>
                    <a:pt x="318" y="180"/>
                  </a:lnTo>
                  <a:lnTo>
                    <a:pt x="294" y="194"/>
                  </a:lnTo>
                  <a:lnTo>
                    <a:pt x="240" y="234"/>
                  </a:lnTo>
                  <a:lnTo>
                    <a:pt x="236" y="234"/>
                  </a:lnTo>
                  <a:lnTo>
                    <a:pt x="234" y="234"/>
                  </a:lnTo>
                  <a:lnTo>
                    <a:pt x="234" y="250"/>
                  </a:lnTo>
                  <a:lnTo>
                    <a:pt x="230" y="254"/>
                  </a:lnTo>
                  <a:lnTo>
                    <a:pt x="216" y="254"/>
                  </a:lnTo>
                  <a:lnTo>
                    <a:pt x="206" y="258"/>
                  </a:lnTo>
                  <a:lnTo>
                    <a:pt x="200" y="258"/>
                  </a:lnTo>
                  <a:lnTo>
                    <a:pt x="194" y="270"/>
                  </a:lnTo>
                  <a:lnTo>
                    <a:pt x="188" y="294"/>
                  </a:lnTo>
                  <a:lnTo>
                    <a:pt x="184" y="306"/>
                  </a:lnTo>
                  <a:lnTo>
                    <a:pt x="188" y="320"/>
                  </a:lnTo>
                  <a:lnTo>
                    <a:pt x="184" y="328"/>
                  </a:lnTo>
                  <a:lnTo>
                    <a:pt x="172" y="336"/>
                  </a:lnTo>
                  <a:lnTo>
                    <a:pt x="170" y="338"/>
                  </a:lnTo>
                  <a:lnTo>
                    <a:pt x="160" y="332"/>
                  </a:lnTo>
                  <a:lnTo>
                    <a:pt x="144" y="344"/>
                  </a:lnTo>
                  <a:lnTo>
                    <a:pt x="144" y="352"/>
                  </a:lnTo>
                  <a:lnTo>
                    <a:pt x="142" y="350"/>
                  </a:lnTo>
                  <a:lnTo>
                    <a:pt x="142" y="330"/>
                  </a:lnTo>
                  <a:lnTo>
                    <a:pt x="130" y="344"/>
                  </a:lnTo>
                  <a:lnTo>
                    <a:pt x="122" y="344"/>
                  </a:lnTo>
                  <a:lnTo>
                    <a:pt x="118" y="338"/>
                  </a:lnTo>
                  <a:lnTo>
                    <a:pt x="108" y="324"/>
                  </a:lnTo>
                  <a:lnTo>
                    <a:pt x="102" y="314"/>
                  </a:lnTo>
                  <a:lnTo>
                    <a:pt x="102" y="312"/>
                  </a:lnTo>
                  <a:lnTo>
                    <a:pt x="88" y="294"/>
                  </a:lnTo>
                  <a:lnTo>
                    <a:pt x="82" y="290"/>
                  </a:lnTo>
                  <a:lnTo>
                    <a:pt x="78" y="276"/>
                  </a:lnTo>
                  <a:lnTo>
                    <a:pt x="78" y="268"/>
                  </a:lnTo>
                  <a:lnTo>
                    <a:pt x="80" y="268"/>
                  </a:lnTo>
                  <a:lnTo>
                    <a:pt x="82" y="268"/>
                  </a:lnTo>
                  <a:lnTo>
                    <a:pt x="88" y="256"/>
                  </a:lnTo>
                  <a:lnTo>
                    <a:pt x="92" y="248"/>
                  </a:lnTo>
                  <a:lnTo>
                    <a:pt x="100" y="248"/>
                  </a:lnTo>
                  <a:lnTo>
                    <a:pt x="102" y="248"/>
                  </a:lnTo>
                  <a:lnTo>
                    <a:pt x="148" y="238"/>
                  </a:lnTo>
                  <a:lnTo>
                    <a:pt x="142" y="220"/>
                  </a:lnTo>
                  <a:lnTo>
                    <a:pt x="138" y="206"/>
                  </a:lnTo>
                  <a:lnTo>
                    <a:pt x="138" y="196"/>
                  </a:lnTo>
                  <a:lnTo>
                    <a:pt x="138" y="194"/>
                  </a:lnTo>
                  <a:lnTo>
                    <a:pt x="128" y="194"/>
                  </a:lnTo>
                  <a:lnTo>
                    <a:pt x="122" y="184"/>
                  </a:lnTo>
                  <a:lnTo>
                    <a:pt x="118" y="180"/>
                  </a:lnTo>
                  <a:lnTo>
                    <a:pt x="118" y="164"/>
                  </a:lnTo>
                  <a:lnTo>
                    <a:pt x="106" y="160"/>
                  </a:lnTo>
                  <a:lnTo>
                    <a:pt x="86" y="154"/>
                  </a:lnTo>
                  <a:lnTo>
                    <a:pt x="36" y="154"/>
                  </a:lnTo>
                  <a:lnTo>
                    <a:pt x="2" y="140"/>
                  </a:lnTo>
                  <a:lnTo>
                    <a:pt x="0" y="142"/>
                  </a:lnTo>
                  <a:lnTo>
                    <a:pt x="4" y="148"/>
                  </a:lnTo>
                  <a:lnTo>
                    <a:pt x="40" y="176"/>
                  </a:lnTo>
                  <a:lnTo>
                    <a:pt x="40" y="216"/>
                  </a:lnTo>
                  <a:lnTo>
                    <a:pt x="34" y="230"/>
                  </a:lnTo>
                  <a:lnTo>
                    <a:pt x="38" y="240"/>
                  </a:lnTo>
                  <a:lnTo>
                    <a:pt x="24" y="280"/>
                  </a:lnTo>
                  <a:lnTo>
                    <a:pt x="24" y="308"/>
                  </a:lnTo>
                  <a:lnTo>
                    <a:pt x="40" y="308"/>
                  </a:lnTo>
                  <a:lnTo>
                    <a:pt x="50" y="312"/>
                  </a:lnTo>
                  <a:lnTo>
                    <a:pt x="50" y="314"/>
                  </a:lnTo>
                  <a:lnTo>
                    <a:pt x="54" y="326"/>
                  </a:lnTo>
                  <a:lnTo>
                    <a:pt x="54" y="334"/>
                  </a:lnTo>
                  <a:lnTo>
                    <a:pt x="48" y="346"/>
                  </a:lnTo>
                  <a:lnTo>
                    <a:pt x="54" y="356"/>
                  </a:lnTo>
                  <a:lnTo>
                    <a:pt x="50" y="366"/>
                  </a:lnTo>
                  <a:lnTo>
                    <a:pt x="60" y="366"/>
                  </a:lnTo>
                  <a:lnTo>
                    <a:pt x="64" y="376"/>
                  </a:lnTo>
                  <a:lnTo>
                    <a:pt x="80" y="382"/>
                  </a:lnTo>
                  <a:lnTo>
                    <a:pt x="86" y="390"/>
                  </a:lnTo>
                  <a:lnTo>
                    <a:pt x="96" y="394"/>
                  </a:lnTo>
                  <a:lnTo>
                    <a:pt x="116" y="402"/>
                  </a:lnTo>
                  <a:lnTo>
                    <a:pt x="136" y="408"/>
                  </a:lnTo>
                  <a:lnTo>
                    <a:pt x="140" y="410"/>
                  </a:lnTo>
                  <a:lnTo>
                    <a:pt x="148" y="412"/>
                  </a:lnTo>
                  <a:lnTo>
                    <a:pt x="150" y="418"/>
                  </a:lnTo>
                  <a:lnTo>
                    <a:pt x="168" y="430"/>
                  </a:lnTo>
                  <a:lnTo>
                    <a:pt x="178" y="430"/>
                  </a:lnTo>
                  <a:lnTo>
                    <a:pt x="198" y="436"/>
                  </a:lnTo>
                  <a:lnTo>
                    <a:pt x="204" y="428"/>
                  </a:lnTo>
                  <a:lnTo>
                    <a:pt x="208" y="416"/>
                  </a:lnTo>
                  <a:lnTo>
                    <a:pt x="210" y="408"/>
                  </a:lnTo>
                  <a:lnTo>
                    <a:pt x="208" y="406"/>
                  </a:lnTo>
                  <a:lnTo>
                    <a:pt x="208" y="408"/>
                  </a:lnTo>
                  <a:lnTo>
                    <a:pt x="232" y="398"/>
                  </a:lnTo>
                  <a:lnTo>
                    <a:pt x="242" y="398"/>
                  </a:lnTo>
                  <a:lnTo>
                    <a:pt x="252" y="398"/>
                  </a:lnTo>
                  <a:lnTo>
                    <a:pt x="262" y="398"/>
                  </a:lnTo>
                  <a:lnTo>
                    <a:pt x="272" y="394"/>
                  </a:lnTo>
                  <a:lnTo>
                    <a:pt x="288" y="382"/>
                  </a:lnTo>
                  <a:lnTo>
                    <a:pt x="298" y="374"/>
                  </a:lnTo>
                  <a:lnTo>
                    <a:pt x="296" y="372"/>
                  </a:lnTo>
                  <a:lnTo>
                    <a:pt x="296" y="374"/>
                  </a:lnTo>
                  <a:lnTo>
                    <a:pt x="316" y="364"/>
                  </a:lnTo>
                  <a:lnTo>
                    <a:pt x="324" y="358"/>
                  </a:lnTo>
                  <a:lnTo>
                    <a:pt x="332" y="350"/>
                  </a:lnTo>
                  <a:lnTo>
                    <a:pt x="350" y="342"/>
                  </a:lnTo>
                  <a:lnTo>
                    <a:pt x="356" y="334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6" y="334"/>
                  </a:lnTo>
                  <a:lnTo>
                    <a:pt x="362" y="326"/>
                  </a:lnTo>
                  <a:lnTo>
                    <a:pt x="364" y="320"/>
                  </a:lnTo>
                  <a:lnTo>
                    <a:pt x="364" y="318"/>
                  </a:lnTo>
                  <a:lnTo>
                    <a:pt x="366" y="318"/>
                  </a:lnTo>
                  <a:lnTo>
                    <a:pt x="370" y="314"/>
                  </a:lnTo>
                  <a:lnTo>
                    <a:pt x="382" y="310"/>
                  </a:lnTo>
                  <a:lnTo>
                    <a:pt x="388" y="308"/>
                  </a:lnTo>
                  <a:lnTo>
                    <a:pt x="412" y="308"/>
                  </a:lnTo>
                  <a:lnTo>
                    <a:pt x="420" y="308"/>
                  </a:lnTo>
                  <a:lnTo>
                    <a:pt x="456" y="308"/>
                  </a:lnTo>
                  <a:lnTo>
                    <a:pt x="466" y="308"/>
                  </a:lnTo>
                  <a:lnTo>
                    <a:pt x="482" y="306"/>
                  </a:lnTo>
                  <a:lnTo>
                    <a:pt x="492" y="308"/>
                  </a:lnTo>
                  <a:lnTo>
                    <a:pt x="516" y="314"/>
                  </a:lnTo>
                  <a:lnTo>
                    <a:pt x="530" y="316"/>
                  </a:lnTo>
                  <a:lnTo>
                    <a:pt x="676" y="306"/>
                  </a:lnTo>
                  <a:lnTo>
                    <a:pt x="776" y="306"/>
                  </a:lnTo>
                  <a:lnTo>
                    <a:pt x="806" y="296"/>
                  </a:lnTo>
                  <a:lnTo>
                    <a:pt x="808" y="288"/>
                  </a:lnTo>
                  <a:lnTo>
                    <a:pt x="808" y="284"/>
                  </a:lnTo>
                  <a:lnTo>
                    <a:pt x="808" y="280"/>
                  </a:lnTo>
                  <a:lnTo>
                    <a:pt x="806" y="278"/>
                  </a:lnTo>
                  <a:lnTo>
                    <a:pt x="804" y="276"/>
                  </a:lnTo>
                  <a:lnTo>
                    <a:pt x="804" y="278"/>
                  </a:lnTo>
                  <a:lnTo>
                    <a:pt x="804" y="276"/>
                  </a:lnTo>
                  <a:lnTo>
                    <a:pt x="804" y="278"/>
                  </a:lnTo>
                  <a:lnTo>
                    <a:pt x="804" y="276"/>
                  </a:lnTo>
                  <a:lnTo>
                    <a:pt x="802" y="278"/>
                  </a:lnTo>
                  <a:lnTo>
                    <a:pt x="804" y="278"/>
                  </a:lnTo>
                  <a:lnTo>
                    <a:pt x="804" y="276"/>
                  </a:lnTo>
                  <a:lnTo>
                    <a:pt x="802" y="278"/>
                  </a:lnTo>
                  <a:lnTo>
                    <a:pt x="804" y="278"/>
                  </a:lnTo>
                  <a:lnTo>
                    <a:pt x="804" y="280"/>
                  </a:lnTo>
                  <a:lnTo>
                    <a:pt x="804" y="278"/>
                  </a:lnTo>
                  <a:lnTo>
                    <a:pt x="804" y="280"/>
                  </a:lnTo>
                  <a:lnTo>
                    <a:pt x="804" y="278"/>
                  </a:lnTo>
                  <a:lnTo>
                    <a:pt x="804" y="280"/>
                  </a:lnTo>
                  <a:lnTo>
                    <a:pt x="804" y="278"/>
                  </a:lnTo>
                  <a:lnTo>
                    <a:pt x="804" y="280"/>
                  </a:lnTo>
                  <a:lnTo>
                    <a:pt x="806" y="278"/>
                  </a:lnTo>
                  <a:lnTo>
                    <a:pt x="810" y="276"/>
                  </a:lnTo>
                  <a:lnTo>
                    <a:pt x="820" y="274"/>
                  </a:lnTo>
                  <a:lnTo>
                    <a:pt x="822" y="276"/>
                  </a:lnTo>
                  <a:lnTo>
                    <a:pt x="826" y="276"/>
                  </a:lnTo>
                  <a:lnTo>
                    <a:pt x="828" y="274"/>
                  </a:lnTo>
                  <a:lnTo>
                    <a:pt x="828" y="272"/>
                  </a:lnTo>
                  <a:lnTo>
                    <a:pt x="828" y="268"/>
                  </a:lnTo>
                  <a:lnTo>
                    <a:pt x="828" y="258"/>
                  </a:lnTo>
                  <a:lnTo>
                    <a:pt x="828" y="250"/>
                  </a:lnTo>
                  <a:lnTo>
                    <a:pt x="848" y="240"/>
                  </a:lnTo>
                  <a:lnTo>
                    <a:pt x="854" y="234"/>
                  </a:lnTo>
                  <a:lnTo>
                    <a:pt x="862" y="230"/>
                  </a:lnTo>
                  <a:lnTo>
                    <a:pt x="862" y="228"/>
                  </a:lnTo>
                  <a:lnTo>
                    <a:pt x="860" y="230"/>
                  </a:lnTo>
                  <a:lnTo>
                    <a:pt x="862" y="232"/>
                  </a:lnTo>
                  <a:lnTo>
                    <a:pt x="864" y="234"/>
                  </a:lnTo>
                  <a:lnTo>
                    <a:pt x="866" y="234"/>
                  </a:lnTo>
                  <a:lnTo>
                    <a:pt x="870" y="232"/>
                  </a:lnTo>
                  <a:lnTo>
                    <a:pt x="870" y="228"/>
                  </a:lnTo>
                  <a:lnTo>
                    <a:pt x="870" y="210"/>
                  </a:lnTo>
                  <a:lnTo>
                    <a:pt x="870" y="192"/>
                  </a:lnTo>
                  <a:lnTo>
                    <a:pt x="868" y="192"/>
                  </a:lnTo>
                  <a:lnTo>
                    <a:pt x="868" y="194"/>
                  </a:lnTo>
                  <a:lnTo>
                    <a:pt x="876" y="192"/>
                  </a:lnTo>
                  <a:lnTo>
                    <a:pt x="892" y="184"/>
                  </a:lnTo>
                  <a:lnTo>
                    <a:pt x="896" y="178"/>
                  </a:lnTo>
                  <a:lnTo>
                    <a:pt x="896" y="176"/>
                  </a:lnTo>
                  <a:lnTo>
                    <a:pt x="898" y="166"/>
                  </a:lnTo>
                  <a:lnTo>
                    <a:pt x="900" y="162"/>
                  </a:lnTo>
                  <a:lnTo>
                    <a:pt x="898" y="160"/>
                  </a:lnTo>
                  <a:lnTo>
                    <a:pt x="898" y="162"/>
                  </a:lnTo>
                  <a:lnTo>
                    <a:pt x="916" y="156"/>
                  </a:lnTo>
                  <a:lnTo>
                    <a:pt x="932" y="156"/>
                  </a:lnTo>
                  <a:lnTo>
                    <a:pt x="948" y="154"/>
                  </a:lnTo>
                  <a:lnTo>
                    <a:pt x="972" y="124"/>
                  </a:lnTo>
                  <a:lnTo>
                    <a:pt x="982" y="112"/>
                  </a:lnTo>
                  <a:lnTo>
                    <a:pt x="974" y="110"/>
                  </a:lnTo>
                  <a:lnTo>
                    <a:pt x="972" y="112"/>
                  </a:lnTo>
                  <a:lnTo>
                    <a:pt x="974" y="110"/>
                  </a:lnTo>
                  <a:lnTo>
                    <a:pt x="972" y="112"/>
                  </a:lnTo>
                  <a:lnTo>
                    <a:pt x="972" y="114"/>
                  </a:lnTo>
                  <a:lnTo>
                    <a:pt x="974" y="114"/>
                  </a:lnTo>
                  <a:lnTo>
                    <a:pt x="968" y="122"/>
                  </a:lnTo>
                  <a:lnTo>
                    <a:pt x="944" y="150"/>
                  </a:lnTo>
                  <a:lnTo>
                    <a:pt x="932" y="152"/>
                  </a:lnTo>
                  <a:lnTo>
                    <a:pt x="916" y="152"/>
                  </a:lnTo>
                  <a:lnTo>
                    <a:pt x="896" y="160"/>
                  </a:lnTo>
                  <a:lnTo>
                    <a:pt x="894" y="164"/>
                  </a:lnTo>
                  <a:lnTo>
                    <a:pt x="892" y="170"/>
                  </a:lnTo>
                  <a:lnTo>
                    <a:pt x="892" y="176"/>
                  </a:lnTo>
                  <a:lnTo>
                    <a:pt x="894" y="176"/>
                  </a:lnTo>
                  <a:lnTo>
                    <a:pt x="892" y="176"/>
                  </a:lnTo>
                  <a:lnTo>
                    <a:pt x="888" y="182"/>
                  </a:lnTo>
                  <a:lnTo>
                    <a:pt x="876" y="190"/>
                  </a:lnTo>
                  <a:lnTo>
                    <a:pt x="868" y="190"/>
                  </a:lnTo>
                  <a:lnTo>
                    <a:pt x="866" y="192"/>
                  </a:lnTo>
                  <a:lnTo>
                    <a:pt x="866" y="210"/>
                  </a:lnTo>
                  <a:lnTo>
                    <a:pt x="866" y="228"/>
                  </a:lnTo>
                  <a:lnTo>
                    <a:pt x="866" y="230"/>
                  </a:lnTo>
                  <a:lnTo>
                    <a:pt x="866" y="232"/>
                  </a:lnTo>
                  <a:lnTo>
                    <a:pt x="866" y="230"/>
                  </a:lnTo>
                  <a:lnTo>
                    <a:pt x="866" y="232"/>
                  </a:lnTo>
                  <a:lnTo>
                    <a:pt x="866" y="230"/>
                  </a:lnTo>
                  <a:lnTo>
                    <a:pt x="864" y="230"/>
                  </a:lnTo>
                  <a:lnTo>
                    <a:pt x="864" y="228"/>
                  </a:lnTo>
                  <a:lnTo>
                    <a:pt x="862" y="226"/>
                  </a:lnTo>
                  <a:lnTo>
                    <a:pt x="850" y="232"/>
                  </a:lnTo>
                  <a:lnTo>
                    <a:pt x="844" y="238"/>
                  </a:lnTo>
                  <a:lnTo>
                    <a:pt x="824" y="248"/>
                  </a:lnTo>
                  <a:lnTo>
                    <a:pt x="824" y="258"/>
                  </a:lnTo>
                  <a:lnTo>
                    <a:pt x="824" y="268"/>
                  </a:lnTo>
                  <a:lnTo>
                    <a:pt x="824" y="272"/>
                  </a:lnTo>
                  <a:lnTo>
                    <a:pt x="826" y="272"/>
                  </a:lnTo>
                  <a:lnTo>
                    <a:pt x="824" y="272"/>
                  </a:lnTo>
                  <a:lnTo>
                    <a:pt x="826" y="272"/>
                  </a:lnTo>
                  <a:lnTo>
                    <a:pt x="824" y="272"/>
                  </a:lnTo>
                  <a:lnTo>
                    <a:pt x="826" y="272"/>
                  </a:lnTo>
                  <a:lnTo>
                    <a:pt x="824" y="272"/>
                  </a:lnTo>
                  <a:lnTo>
                    <a:pt x="826" y="272"/>
                  </a:lnTo>
                  <a:lnTo>
                    <a:pt x="820" y="270"/>
                  </a:lnTo>
                  <a:lnTo>
                    <a:pt x="810" y="274"/>
                  </a:lnTo>
                  <a:lnTo>
                    <a:pt x="804" y="276"/>
                  </a:lnTo>
                  <a:lnTo>
                    <a:pt x="802" y="276"/>
                  </a:lnTo>
                  <a:lnTo>
                    <a:pt x="800" y="278"/>
                  </a:lnTo>
                  <a:lnTo>
                    <a:pt x="802" y="280"/>
                  </a:lnTo>
                  <a:lnTo>
                    <a:pt x="804" y="282"/>
                  </a:lnTo>
                  <a:lnTo>
                    <a:pt x="804" y="284"/>
                  </a:lnTo>
                  <a:lnTo>
                    <a:pt x="804" y="286"/>
                  </a:lnTo>
                  <a:lnTo>
                    <a:pt x="802" y="294"/>
                  </a:lnTo>
                  <a:lnTo>
                    <a:pt x="804" y="296"/>
                  </a:lnTo>
                  <a:lnTo>
                    <a:pt x="802" y="294"/>
                  </a:lnTo>
                  <a:lnTo>
                    <a:pt x="776" y="302"/>
                  </a:lnTo>
                  <a:lnTo>
                    <a:pt x="676" y="302"/>
                  </a:lnTo>
                  <a:lnTo>
                    <a:pt x="530" y="312"/>
                  </a:lnTo>
                  <a:lnTo>
                    <a:pt x="530" y="314"/>
                  </a:lnTo>
                  <a:lnTo>
                    <a:pt x="530" y="312"/>
                  </a:lnTo>
                  <a:lnTo>
                    <a:pt x="508" y="308"/>
                  </a:lnTo>
                  <a:lnTo>
                    <a:pt x="492" y="304"/>
                  </a:lnTo>
                  <a:lnTo>
                    <a:pt x="482" y="302"/>
                  </a:lnTo>
                  <a:lnTo>
                    <a:pt x="456" y="304"/>
                  </a:lnTo>
                  <a:lnTo>
                    <a:pt x="456" y="306"/>
                  </a:lnTo>
                  <a:lnTo>
                    <a:pt x="456" y="304"/>
                  </a:lnTo>
                  <a:lnTo>
                    <a:pt x="420" y="304"/>
                  </a:lnTo>
                  <a:lnTo>
                    <a:pt x="412" y="304"/>
                  </a:lnTo>
                  <a:lnTo>
                    <a:pt x="388" y="304"/>
                  </a:lnTo>
                  <a:lnTo>
                    <a:pt x="380" y="306"/>
                  </a:lnTo>
                  <a:lnTo>
                    <a:pt x="370" y="312"/>
                  </a:lnTo>
                  <a:lnTo>
                    <a:pt x="362" y="314"/>
                  </a:lnTo>
                  <a:lnTo>
                    <a:pt x="360" y="316"/>
                  </a:lnTo>
                  <a:lnTo>
                    <a:pt x="360" y="320"/>
                  </a:lnTo>
                  <a:lnTo>
                    <a:pt x="358" y="324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0"/>
                  </a:lnTo>
                  <a:lnTo>
                    <a:pt x="346" y="340"/>
                  </a:lnTo>
                  <a:lnTo>
                    <a:pt x="328" y="348"/>
                  </a:lnTo>
                  <a:lnTo>
                    <a:pt x="320" y="356"/>
                  </a:lnTo>
                  <a:lnTo>
                    <a:pt x="312" y="362"/>
                  </a:lnTo>
                  <a:lnTo>
                    <a:pt x="294" y="372"/>
                  </a:lnTo>
                  <a:lnTo>
                    <a:pt x="284" y="380"/>
                  </a:lnTo>
                  <a:lnTo>
                    <a:pt x="270" y="390"/>
                  </a:lnTo>
                  <a:lnTo>
                    <a:pt x="262" y="396"/>
                  </a:lnTo>
                  <a:lnTo>
                    <a:pt x="262" y="394"/>
                  </a:lnTo>
                  <a:lnTo>
                    <a:pt x="252" y="394"/>
                  </a:lnTo>
                  <a:lnTo>
                    <a:pt x="242" y="394"/>
                  </a:lnTo>
                  <a:lnTo>
                    <a:pt x="232" y="394"/>
                  </a:lnTo>
                  <a:lnTo>
                    <a:pt x="206" y="406"/>
                  </a:lnTo>
                  <a:lnTo>
                    <a:pt x="206" y="408"/>
                  </a:lnTo>
                  <a:lnTo>
                    <a:pt x="204" y="414"/>
                  </a:lnTo>
                  <a:lnTo>
                    <a:pt x="202" y="424"/>
                  </a:lnTo>
                  <a:lnTo>
                    <a:pt x="200" y="426"/>
                  </a:lnTo>
                  <a:lnTo>
                    <a:pt x="202" y="426"/>
                  </a:lnTo>
                  <a:lnTo>
                    <a:pt x="200" y="426"/>
                  </a:lnTo>
                  <a:lnTo>
                    <a:pt x="198" y="430"/>
                  </a:lnTo>
                  <a:lnTo>
                    <a:pt x="178" y="426"/>
                  </a:lnTo>
                  <a:lnTo>
                    <a:pt x="168" y="426"/>
                  </a:lnTo>
                  <a:lnTo>
                    <a:pt x="154" y="416"/>
                  </a:lnTo>
                  <a:lnTo>
                    <a:pt x="152" y="410"/>
                  </a:lnTo>
                  <a:lnTo>
                    <a:pt x="140" y="406"/>
                  </a:lnTo>
                  <a:lnTo>
                    <a:pt x="136" y="404"/>
                  </a:lnTo>
                  <a:lnTo>
                    <a:pt x="136" y="406"/>
                  </a:lnTo>
                  <a:lnTo>
                    <a:pt x="136" y="404"/>
                  </a:lnTo>
                  <a:lnTo>
                    <a:pt x="116" y="398"/>
                  </a:lnTo>
                  <a:lnTo>
                    <a:pt x="116" y="400"/>
                  </a:lnTo>
                  <a:lnTo>
                    <a:pt x="96" y="392"/>
                  </a:lnTo>
                  <a:lnTo>
                    <a:pt x="90" y="388"/>
                  </a:lnTo>
                  <a:lnTo>
                    <a:pt x="84" y="380"/>
                  </a:lnTo>
                  <a:lnTo>
                    <a:pt x="68" y="374"/>
                  </a:lnTo>
                  <a:lnTo>
                    <a:pt x="64" y="362"/>
                  </a:lnTo>
                  <a:lnTo>
                    <a:pt x="56" y="362"/>
                  </a:lnTo>
                  <a:lnTo>
                    <a:pt x="58" y="356"/>
                  </a:lnTo>
                  <a:lnTo>
                    <a:pt x="54" y="346"/>
                  </a:lnTo>
                  <a:lnTo>
                    <a:pt x="58" y="336"/>
                  </a:lnTo>
                  <a:lnTo>
                    <a:pt x="58" y="326"/>
                  </a:lnTo>
                  <a:lnTo>
                    <a:pt x="58" y="324"/>
                  </a:lnTo>
                  <a:lnTo>
                    <a:pt x="54" y="312"/>
                  </a:lnTo>
                  <a:lnTo>
                    <a:pt x="54" y="310"/>
                  </a:lnTo>
                  <a:lnTo>
                    <a:pt x="52" y="308"/>
                  </a:lnTo>
                  <a:lnTo>
                    <a:pt x="42" y="304"/>
                  </a:lnTo>
                  <a:lnTo>
                    <a:pt x="28" y="304"/>
                  </a:lnTo>
                  <a:lnTo>
                    <a:pt x="28" y="280"/>
                  </a:lnTo>
                  <a:lnTo>
                    <a:pt x="44" y="240"/>
                  </a:lnTo>
                  <a:lnTo>
                    <a:pt x="38" y="230"/>
                  </a:lnTo>
                  <a:lnTo>
                    <a:pt x="44" y="216"/>
                  </a:lnTo>
                  <a:lnTo>
                    <a:pt x="44" y="174"/>
                  </a:lnTo>
                  <a:lnTo>
                    <a:pt x="8" y="144"/>
                  </a:lnTo>
                  <a:lnTo>
                    <a:pt x="2" y="140"/>
                  </a:lnTo>
                  <a:lnTo>
                    <a:pt x="0" y="142"/>
                  </a:lnTo>
                  <a:lnTo>
                    <a:pt x="36" y="158"/>
                  </a:lnTo>
                  <a:lnTo>
                    <a:pt x="86" y="158"/>
                  </a:lnTo>
                  <a:lnTo>
                    <a:pt x="106" y="162"/>
                  </a:lnTo>
                  <a:lnTo>
                    <a:pt x="114" y="168"/>
                  </a:lnTo>
                  <a:lnTo>
                    <a:pt x="114" y="182"/>
                  </a:lnTo>
                  <a:lnTo>
                    <a:pt x="120" y="188"/>
                  </a:lnTo>
                  <a:lnTo>
                    <a:pt x="124" y="198"/>
                  </a:lnTo>
                  <a:lnTo>
                    <a:pt x="134" y="198"/>
                  </a:lnTo>
                  <a:lnTo>
                    <a:pt x="134" y="206"/>
                  </a:lnTo>
                  <a:lnTo>
                    <a:pt x="138" y="222"/>
                  </a:lnTo>
                  <a:lnTo>
                    <a:pt x="144" y="234"/>
                  </a:lnTo>
                  <a:lnTo>
                    <a:pt x="100" y="244"/>
                  </a:lnTo>
                  <a:lnTo>
                    <a:pt x="90" y="244"/>
                  </a:lnTo>
                  <a:lnTo>
                    <a:pt x="84" y="254"/>
                  </a:lnTo>
                  <a:lnTo>
                    <a:pt x="80" y="264"/>
                  </a:lnTo>
                  <a:lnTo>
                    <a:pt x="76" y="264"/>
                  </a:lnTo>
                  <a:lnTo>
                    <a:pt x="74" y="264"/>
                  </a:lnTo>
                  <a:lnTo>
                    <a:pt x="74" y="276"/>
                  </a:lnTo>
                  <a:lnTo>
                    <a:pt x="80" y="292"/>
                  </a:lnTo>
                  <a:lnTo>
                    <a:pt x="84" y="296"/>
                  </a:lnTo>
                  <a:lnTo>
                    <a:pt x="98" y="316"/>
                  </a:lnTo>
                  <a:lnTo>
                    <a:pt x="100" y="316"/>
                  </a:lnTo>
                  <a:lnTo>
                    <a:pt x="104" y="326"/>
                  </a:lnTo>
                  <a:lnTo>
                    <a:pt x="114" y="342"/>
                  </a:lnTo>
                  <a:lnTo>
                    <a:pt x="120" y="346"/>
                  </a:lnTo>
                  <a:lnTo>
                    <a:pt x="120" y="348"/>
                  </a:lnTo>
                  <a:lnTo>
                    <a:pt x="132" y="348"/>
                  </a:lnTo>
                  <a:lnTo>
                    <a:pt x="138" y="340"/>
                  </a:lnTo>
                  <a:lnTo>
                    <a:pt x="138" y="350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46"/>
                  </a:lnTo>
                  <a:lnTo>
                    <a:pt x="160" y="338"/>
                  </a:lnTo>
                  <a:lnTo>
                    <a:pt x="170" y="342"/>
                  </a:lnTo>
                  <a:lnTo>
                    <a:pt x="174" y="340"/>
                  </a:lnTo>
                  <a:lnTo>
                    <a:pt x="188" y="332"/>
                  </a:lnTo>
                  <a:lnTo>
                    <a:pt x="192" y="320"/>
                  </a:lnTo>
                  <a:lnTo>
                    <a:pt x="188" y="306"/>
                  </a:lnTo>
                  <a:lnTo>
                    <a:pt x="192" y="296"/>
                  </a:lnTo>
                  <a:lnTo>
                    <a:pt x="198" y="272"/>
                  </a:lnTo>
                  <a:lnTo>
                    <a:pt x="202" y="262"/>
                  </a:lnTo>
                  <a:lnTo>
                    <a:pt x="206" y="262"/>
                  </a:lnTo>
                  <a:lnTo>
                    <a:pt x="216" y="258"/>
                  </a:lnTo>
                  <a:lnTo>
                    <a:pt x="232" y="258"/>
                  </a:lnTo>
                  <a:lnTo>
                    <a:pt x="238" y="252"/>
                  </a:lnTo>
                  <a:lnTo>
                    <a:pt x="238" y="238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96" y="198"/>
                  </a:lnTo>
                  <a:lnTo>
                    <a:pt x="322" y="182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58" y="166"/>
                  </a:lnTo>
                  <a:lnTo>
                    <a:pt x="354" y="162"/>
                  </a:lnTo>
                  <a:lnTo>
                    <a:pt x="370" y="158"/>
                  </a:lnTo>
                  <a:lnTo>
                    <a:pt x="378" y="166"/>
                  </a:lnTo>
                  <a:lnTo>
                    <a:pt x="378" y="176"/>
                  </a:lnTo>
                  <a:lnTo>
                    <a:pt x="378" y="178"/>
                  </a:lnTo>
                  <a:lnTo>
                    <a:pt x="384" y="178"/>
                  </a:lnTo>
                  <a:lnTo>
                    <a:pt x="386" y="178"/>
                  </a:lnTo>
                  <a:lnTo>
                    <a:pt x="392" y="172"/>
                  </a:lnTo>
                  <a:lnTo>
                    <a:pt x="396" y="162"/>
                  </a:lnTo>
                  <a:lnTo>
                    <a:pt x="396" y="156"/>
                  </a:lnTo>
                  <a:lnTo>
                    <a:pt x="390" y="142"/>
                  </a:lnTo>
                  <a:lnTo>
                    <a:pt x="384" y="150"/>
                  </a:lnTo>
                  <a:lnTo>
                    <a:pt x="386" y="152"/>
                  </a:lnTo>
                  <a:lnTo>
                    <a:pt x="400" y="134"/>
                  </a:lnTo>
                  <a:lnTo>
                    <a:pt x="402" y="134"/>
                  </a:lnTo>
                  <a:lnTo>
                    <a:pt x="402" y="148"/>
                  </a:lnTo>
                  <a:lnTo>
                    <a:pt x="410" y="148"/>
                  </a:lnTo>
                  <a:lnTo>
                    <a:pt x="422" y="142"/>
                  </a:lnTo>
                  <a:lnTo>
                    <a:pt x="422" y="124"/>
                  </a:lnTo>
                  <a:lnTo>
                    <a:pt x="424" y="124"/>
                  </a:lnTo>
                  <a:lnTo>
                    <a:pt x="426" y="124"/>
                  </a:lnTo>
                  <a:lnTo>
                    <a:pt x="426" y="118"/>
                  </a:lnTo>
                  <a:lnTo>
                    <a:pt x="440" y="108"/>
                  </a:lnTo>
                  <a:lnTo>
                    <a:pt x="460" y="108"/>
                  </a:lnTo>
                  <a:lnTo>
                    <a:pt x="470" y="104"/>
                  </a:lnTo>
                  <a:lnTo>
                    <a:pt x="474" y="104"/>
                  </a:lnTo>
                  <a:lnTo>
                    <a:pt x="474" y="102"/>
                  </a:lnTo>
                  <a:lnTo>
                    <a:pt x="474" y="100"/>
                  </a:lnTo>
                  <a:lnTo>
                    <a:pt x="464" y="104"/>
                  </a:lnTo>
                  <a:lnTo>
                    <a:pt x="444" y="110"/>
                  </a:lnTo>
                  <a:lnTo>
                    <a:pt x="440" y="110"/>
                  </a:lnTo>
                  <a:lnTo>
                    <a:pt x="438" y="110"/>
                  </a:lnTo>
                  <a:lnTo>
                    <a:pt x="438" y="124"/>
                  </a:lnTo>
                  <a:lnTo>
                    <a:pt x="444" y="124"/>
                  </a:lnTo>
                  <a:lnTo>
                    <a:pt x="446" y="124"/>
                  </a:lnTo>
                  <a:lnTo>
                    <a:pt x="446" y="118"/>
                  </a:lnTo>
                  <a:lnTo>
                    <a:pt x="448" y="118"/>
                  </a:lnTo>
                  <a:lnTo>
                    <a:pt x="452" y="126"/>
                  </a:lnTo>
                  <a:lnTo>
                    <a:pt x="448" y="136"/>
                  </a:lnTo>
                  <a:lnTo>
                    <a:pt x="442" y="146"/>
                  </a:lnTo>
                  <a:lnTo>
                    <a:pt x="442" y="156"/>
                  </a:lnTo>
                  <a:lnTo>
                    <a:pt x="448" y="162"/>
                  </a:lnTo>
                  <a:lnTo>
                    <a:pt x="448" y="182"/>
                  </a:lnTo>
                  <a:lnTo>
                    <a:pt x="460" y="194"/>
                  </a:lnTo>
                  <a:lnTo>
                    <a:pt x="466" y="188"/>
                  </a:lnTo>
                  <a:lnTo>
                    <a:pt x="468" y="188"/>
                  </a:lnTo>
                  <a:lnTo>
                    <a:pt x="474" y="192"/>
                  </a:lnTo>
                  <a:lnTo>
                    <a:pt x="478" y="198"/>
                  </a:lnTo>
                  <a:lnTo>
                    <a:pt x="492" y="198"/>
                  </a:lnTo>
                  <a:lnTo>
                    <a:pt x="492" y="176"/>
                  </a:lnTo>
                  <a:lnTo>
                    <a:pt x="496" y="168"/>
                  </a:lnTo>
                  <a:lnTo>
                    <a:pt x="510" y="152"/>
                  </a:lnTo>
                  <a:lnTo>
                    <a:pt x="520" y="152"/>
                  </a:lnTo>
                  <a:lnTo>
                    <a:pt x="538" y="144"/>
                  </a:lnTo>
                  <a:lnTo>
                    <a:pt x="548" y="154"/>
                  </a:lnTo>
                  <a:lnTo>
                    <a:pt x="564" y="148"/>
                  </a:lnTo>
                  <a:lnTo>
                    <a:pt x="572" y="148"/>
                  </a:lnTo>
                  <a:lnTo>
                    <a:pt x="578" y="158"/>
                  </a:lnTo>
                  <a:lnTo>
                    <a:pt x="590" y="158"/>
                  </a:lnTo>
                  <a:lnTo>
                    <a:pt x="606" y="132"/>
                  </a:lnTo>
                  <a:lnTo>
                    <a:pt x="620" y="128"/>
                  </a:lnTo>
                  <a:lnTo>
                    <a:pt x="626" y="112"/>
                  </a:lnTo>
                  <a:lnTo>
                    <a:pt x="654" y="104"/>
                  </a:lnTo>
                  <a:lnTo>
                    <a:pt x="658" y="104"/>
                  </a:lnTo>
                  <a:lnTo>
                    <a:pt x="656" y="106"/>
                  </a:lnTo>
                  <a:lnTo>
                    <a:pt x="676" y="130"/>
                  </a:lnTo>
                  <a:lnTo>
                    <a:pt x="672" y="134"/>
                  </a:lnTo>
                  <a:lnTo>
                    <a:pt x="668" y="140"/>
                  </a:lnTo>
                  <a:lnTo>
                    <a:pt x="662" y="150"/>
                  </a:lnTo>
                  <a:lnTo>
                    <a:pt x="662" y="168"/>
                  </a:lnTo>
                  <a:lnTo>
                    <a:pt x="684" y="178"/>
                  </a:lnTo>
                  <a:lnTo>
                    <a:pt x="696" y="172"/>
                  </a:lnTo>
                  <a:lnTo>
                    <a:pt x="700" y="162"/>
                  </a:lnTo>
                  <a:lnTo>
                    <a:pt x="700" y="156"/>
                  </a:lnTo>
                  <a:lnTo>
                    <a:pt x="696" y="146"/>
                  </a:lnTo>
                  <a:lnTo>
                    <a:pt x="696" y="138"/>
                  </a:lnTo>
                  <a:lnTo>
                    <a:pt x="720" y="132"/>
                  </a:lnTo>
                  <a:lnTo>
                    <a:pt x="740" y="112"/>
                  </a:lnTo>
                  <a:lnTo>
                    <a:pt x="740" y="90"/>
                  </a:lnTo>
                  <a:lnTo>
                    <a:pt x="730" y="66"/>
                  </a:lnTo>
                  <a:lnTo>
                    <a:pt x="720" y="46"/>
                  </a:lnTo>
                  <a:lnTo>
                    <a:pt x="716" y="36"/>
                  </a:lnTo>
                  <a:lnTo>
                    <a:pt x="716" y="28"/>
                  </a:lnTo>
                  <a:lnTo>
                    <a:pt x="730" y="18"/>
                  </a:lnTo>
                  <a:lnTo>
                    <a:pt x="734" y="12"/>
                  </a:lnTo>
                  <a:lnTo>
                    <a:pt x="736" y="12"/>
                  </a:lnTo>
                  <a:lnTo>
                    <a:pt x="736" y="4"/>
                  </a:lnTo>
                  <a:lnTo>
                    <a:pt x="748" y="4"/>
                  </a:lnTo>
                  <a:lnTo>
                    <a:pt x="762" y="8"/>
                  </a:lnTo>
                  <a:lnTo>
                    <a:pt x="762" y="12"/>
                  </a:lnTo>
                  <a:lnTo>
                    <a:pt x="762" y="14"/>
                  </a:lnTo>
                  <a:lnTo>
                    <a:pt x="804" y="18"/>
                  </a:lnTo>
                  <a:lnTo>
                    <a:pt x="818" y="14"/>
                  </a:lnTo>
                  <a:lnTo>
                    <a:pt x="832" y="24"/>
                  </a:lnTo>
                  <a:lnTo>
                    <a:pt x="838" y="24"/>
                  </a:lnTo>
                  <a:lnTo>
                    <a:pt x="858" y="38"/>
                  </a:lnTo>
                  <a:lnTo>
                    <a:pt x="872" y="38"/>
                  </a:lnTo>
                  <a:lnTo>
                    <a:pt x="896" y="62"/>
                  </a:lnTo>
                  <a:lnTo>
                    <a:pt x="906" y="68"/>
                  </a:lnTo>
                  <a:lnTo>
                    <a:pt x="908" y="70"/>
                  </a:lnTo>
                  <a:lnTo>
                    <a:pt x="922" y="78"/>
                  </a:lnTo>
                  <a:lnTo>
                    <a:pt x="936" y="82"/>
                  </a:lnTo>
                  <a:lnTo>
                    <a:pt x="938" y="84"/>
                  </a:lnTo>
                  <a:lnTo>
                    <a:pt x="936" y="84"/>
                  </a:lnTo>
                  <a:lnTo>
                    <a:pt x="930" y="92"/>
                  </a:lnTo>
                  <a:lnTo>
                    <a:pt x="956" y="102"/>
                  </a:lnTo>
                  <a:lnTo>
                    <a:pt x="972" y="112"/>
                  </a:lnTo>
                  <a:lnTo>
                    <a:pt x="972" y="114"/>
                  </a:lnTo>
                  <a:lnTo>
                    <a:pt x="972" y="1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3" name="Freeform 323"/>
            <p:cNvSpPr>
              <a:spLocks/>
            </p:cNvSpPr>
            <p:nvPr/>
          </p:nvSpPr>
          <p:spPr bwMode="auto">
            <a:xfrm>
              <a:off x="2688" y="3966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4 h 4"/>
                <a:gd name="T10" fmla="*/ 2 w 2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4" name="Freeform 324"/>
            <p:cNvSpPr>
              <a:spLocks/>
            </p:cNvSpPr>
            <p:nvPr/>
          </p:nvSpPr>
          <p:spPr bwMode="auto">
            <a:xfrm>
              <a:off x="2684" y="3960"/>
              <a:ext cx="8" cy="12"/>
            </a:xfrm>
            <a:custGeom>
              <a:avLst/>
              <a:gdLst>
                <a:gd name="T0" fmla="*/ 6 w 8"/>
                <a:gd name="T1" fmla="*/ 10 h 12"/>
                <a:gd name="T2" fmla="*/ 8 w 8"/>
                <a:gd name="T3" fmla="*/ 10 h 12"/>
                <a:gd name="T4" fmla="*/ 8 w 8"/>
                <a:gd name="T5" fmla="*/ 10 h 12"/>
                <a:gd name="T6" fmla="*/ 6 w 8"/>
                <a:gd name="T7" fmla="*/ 6 h 12"/>
                <a:gd name="T8" fmla="*/ 6 w 8"/>
                <a:gd name="T9" fmla="*/ 0 h 12"/>
                <a:gd name="T10" fmla="*/ 2 w 8"/>
                <a:gd name="T11" fmla="*/ 6 h 12"/>
                <a:gd name="T12" fmla="*/ 2 w 8"/>
                <a:gd name="T13" fmla="*/ 6 h 12"/>
                <a:gd name="T14" fmla="*/ 2 w 8"/>
                <a:gd name="T15" fmla="*/ 10 h 12"/>
                <a:gd name="T16" fmla="*/ 0 w 8"/>
                <a:gd name="T17" fmla="*/ 12 h 12"/>
                <a:gd name="T18" fmla="*/ 6 w 8"/>
                <a:gd name="T19" fmla="*/ 12 h 12"/>
                <a:gd name="T20" fmla="*/ 8 w 8"/>
                <a:gd name="T21" fmla="*/ 12 h 12"/>
                <a:gd name="T22" fmla="*/ 8 w 8"/>
                <a:gd name="T23" fmla="*/ 10 h 12"/>
                <a:gd name="T24" fmla="*/ 6 w 8"/>
                <a:gd name="T25" fmla="*/ 10 h 12"/>
                <a:gd name="T26" fmla="*/ 6 w 8"/>
                <a:gd name="T27" fmla="*/ 8 h 12"/>
                <a:gd name="T28" fmla="*/ 4 w 8"/>
                <a:gd name="T29" fmla="*/ 8 h 12"/>
                <a:gd name="T30" fmla="*/ 4 w 8"/>
                <a:gd name="T31" fmla="*/ 10 h 12"/>
                <a:gd name="T32" fmla="*/ 6 w 8"/>
                <a:gd name="T33" fmla="*/ 10 h 12"/>
                <a:gd name="T34" fmla="*/ 6 w 8"/>
                <a:gd name="T35" fmla="*/ 10 h 12"/>
                <a:gd name="T36" fmla="*/ 6 w 8"/>
                <a:gd name="T37" fmla="*/ 8 h 12"/>
                <a:gd name="T38" fmla="*/ 4 w 8"/>
                <a:gd name="T39" fmla="*/ 6 h 12"/>
                <a:gd name="T40" fmla="*/ 2 w 8"/>
                <a:gd name="T41" fmla="*/ 8 h 12"/>
                <a:gd name="T42" fmla="*/ 2 w 8"/>
                <a:gd name="T43" fmla="*/ 8 h 12"/>
                <a:gd name="T44" fmla="*/ 4 w 8"/>
                <a:gd name="T45" fmla="*/ 10 h 12"/>
                <a:gd name="T46" fmla="*/ 6 w 8"/>
                <a:gd name="T47" fmla="*/ 10 h 12"/>
                <a:gd name="T48" fmla="*/ 6 w 8"/>
                <a:gd name="T49" fmla="*/ 8 h 12"/>
                <a:gd name="T50" fmla="*/ 6 w 8"/>
                <a:gd name="T51" fmla="*/ 1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12"/>
                <a:gd name="T80" fmla="*/ 8 w 8"/>
                <a:gd name="T81" fmla="*/ 12 h 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12">
                  <a:moveTo>
                    <a:pt x="6" y="10"/>
                  </a:moveTo>
                  <a:lnTo>
                    <a:pt x="8" y="10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5" name="Freeform 325"/>
            <p:cNvSpPr>
              <a:spLocks/>
            </p:cNvSpPr>
            <p:nvPr/>
          </p:nvSpPr>
          <p:spPr bwMode="auto">
            <a:xfrm>
              <a:off x="2156" y="3426"/>
              <a:ext cx="374" cy="478"/>
            </a:xfrm>
            <a:custGeom>
              <a:avLst/>
              <a:gdLst>
                <a:gd name="T0" fmla="*/ 112 w 374"/>
                <a:gd name="T1" fmla="*/ 468 h 478"/>
                <a:gd name="T2" fmla="*/ 132 w 374"/>
                <a:gd name="T3" fmla="*/ 470 h 478"/>
                <a:gd name="T4" fmla="*/ 180 w 374"/>
                <a:gd name="T5" fmla="*/ 474 h 478"/>
                <a:gd name="T6" fmla="*/ 196 w 374"/>
                <a:gd name="T7" fmla="*/ 464 h 478"/>
                <a:gd name="T8" fmla="*/ 246 w 374"/>
                <a:gd name="T9" fmla="*/ 444 h 478"/>
                <a:gd name="T10" fmla="*/ 284 w 374"/>
                <a:gd name="T11" fmla="*/ 432 h 478"/>
                <a:gd name="T12" fmla="*/ 306 w 374"/>
                <a:gd name="T13" fmla="*/ 424 h 478"/>
                <a:gd name="T14" fmla="*/ 332 w 374"/>
                <a:gd name="T15" fmla="*/ 394 h 478"/>
                <a:gd name="T16" fmla="*/ 306 w 374"/>
                <a:gd name="T17" fmla="*/ 386 h 478"/>
                <a:gd name="T18" fmla="*/ 320 w 374"/>
                <a:gd name="T19" fmla="*/ 350 h 478"/>
                <a:gd name="T20" fmla="*/ 352 w 374"/>
                <a:gd name="T21" fmla="*/ 344 h 478"/>
                <a:gd name="T22" fmla="*/ 372 w 374"/>
                <a:gd name="T23" fmla="*/ 322 h 478"/>
                <a:gd name="T24" fmla="*/ 366 w 374"/>
                <a:gd name="T25" fmla="*/ 310 h 478"/>
                <a:gd name="T26" fmla="*/ 354 w 374"/>
                <a:gd name="T27" fmla="*/ 286 h 478"/>
                <a:gd name="T28" fmla="*/ 354 w 374"/>
                <a:gd name="T29" fmla="*/ 276 h 478"/>
                <a:gd name="T30" fmla="*/ 344 w 374"/>
                <a:gd name="T31" fmla="*/ 250 h 478"/>
                <a:gd name="T32" fmla="*/ 334 w 374"/>
                <a:gd name="T33" fmla="*/ 226 h 478"/>
                <a:gd name="T34" fmla="*/ 302 w 374"/>
                <a:gd name="T35" fmla="*/ 222 h 478"/>
                <a:gd name="T36" fmla="*/ 270 w 374"/>
                <a:gd name="T37" fmla="*/ 216 h 478"/>
                <a:gd name="T38" fmla="*/ 270 w 374"/>
                <a:gd name="T39" fmla="*/ 196 h 478"/>
                <a:gd name="T40" fmla="*/ 254 w 374"/>
                <a:gd name="T41" fmla="*/ 156 h 478"/>
                <a:gd name="T42" fmla="*/ 238 w 374"/>
                <a:gd name="T43" fmla="*/ 114 h 478"/>
                <a:gd name="T44" fmla="*/ 228 w 374"/>
                <a:gd name="T45" fmla="*/ 76 h 478"/>
                <a:gd name="T46" fmla="*/ 192 w 374"/>
                <a:gd name="T47" fmla="*/ 46 h 478"/>
                <a:gd name="T48" fmla="*/ 178 w 374"/>
                <a:gd name="T49" fmla="*/ 36 h 478"/>
                <a:gd name="T50" fmla="*/ 140 w 374"/>
                <a:gd name="T51" fmla="*/ 20 h 478"/>
                <a:gd name="T52" fmla="*/ 106 w 374"/>
                <a:gd name="T53" fmla="*/ 10 h 478"/>
                <a:gd name="T54" fmla="*/ 92 w 374"/>
                <a:gd name="T55" fmla="*/ 6 h 478"/>
                <a:gd name="T56" fmla="*/ 90 w 374"/>
                <a:gd name="T57" fmla="*/ 28 h 478"/>
                <a:gd name="T58" fmla="*/ 92 w 374"/>
                <a:gd name="T59" fmla="*/ 42 h 478"/>
                <a:gd name="T60" fmla="*/ 88 w 374"/>
                <a:gd name="T61" fmla="*/ 50 h 478"/>
                <a:gd name="T62" fmla="*/ 82 w 374"/>
                <a:gd name="T63" fmla="*/ 66 h 478"/>
                <a:gd name="T64" fmla="*/ 90 w 374"/>
                <a:gd name="T65" fmla="*/ 80 h 478"/>
                <a:gd name="T66" fmla="*/ 96 w 374"/>
                <a:gd name="T67" fmla="*/ 102 h 478"/>
                <a:gd name="T68" fmla="*/ 88 w 374"/>
                <a:gd name="T69" fmla="*/ 120 h 478"/>
                <a:gd name="T70" fmla="*/ 82 w 374"/>
                <a:gd name="T71" fmla="*/ 136 h 478"/>
                <a:gd name="T72" fmla="*/ 80 w 374"/>
                <a:gd name="T73" fmla="*/ 152 h 478"/>
                <a:gd name="T74" fmla="*/ 70 w 374"/>
                <a:gd name="T75" fmla="*/ 172 h 478"/>
                <a:gd name="T76" fmla="*/ 66 w 374"/>
                <a:gd name="T77" fmla="*/ 182 h 478"/>
                <a:gd name="T78" fmla="*/ 56 w 374"/>
                <a:gd name="T79" fmla="*/ 198 h 478"/>
                <a:gd name="T80" fmla="*/ 52 w 374"/>
                <a:gd name="T81" fmla="*/ 224 h 478"/>
                <a:gd name="T82" fmla="*/ 66 w 374"/>
                <a:gd name="T83" fmla="*/ 236 h 478"/>
                <a:gd name="T84" fmla="*/ 88 w 374"/>
                <a:gd name="T85" fmla="*/ 258 h 478"/>
                <a:gd name="T86" fmla="*/ 96 w 374"/>
                <a:gd name="T87" fmla="*/ 274 h 478"/>
                <a:gd name="T88" fmla="*/ 84 w 374"/>
                <a:gd name="T89" fmla="*/ 294 h 478"/>
                <a:gd name="T90" fmla="*/ 76 w 374"/>
                <a:gd name="T91" fmla="*/ 312 h 478"/>
                <a:gd name="T92" fmla="*/ 66 w 374"/>
                <a:gd name="T93" fmla="*/ 342 h 478"/>
                <a:gd name="T94" fmla="*/ 56 w 374"/>
                <a:gd name="T95" fmla="*/ 356 h 478"/>
                <a:gd name="T96" fmla="*/ 32 w 374"/>
                <a:gd name="T97" fmla="*/ 372 h 478"/>
                <a:gd name="T98" fmla="*/ 26 w 374"/>
                <a:gd name="T99" fmla="*/ 402 h 478"/>
                <a:gd name="T100" fmla="*/ 8 w 374"/>
                <a:gd name="T101" fmla="*/ 416 h 478"/>
                <a:gd name="T102" fmla="*/ 8 w 374"/>
                <a:gd name="T103" fmla="*/ 456 h 478"/>
                <a:gd name="T104" fmla="*/ 26 w 374"/>
                <a:gd name="T105" fmla="*/ 478 h 478"/>
                <a:gd name="T106" fmla="*/ 72 w 374"/>
                <a:gd name="T107" fmla="*/ 476 h 4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4"/>
                <a:gd name="T163" fmla="*/ 0 h 478"/>
                <a:gd name="T164" fmla="*/ 374 w 374"/>
                <a:gd name="T165" fmla="*/ 478 h 4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4" h="478">
                  <a:moveTo>
                    <a:pt x="80" y="468"/>
                  </a:moveTo>
                  <a:lnTo>
                    <a:pt x="94" y="464"/>
                  </a:lnTo>
                  <a:lnTo>
                    <a:pt x="98" y="466"/>
                  </a:lnTo>
                  <a:lnTo>
                    <a:pt x="104" y="468"/>
                  </a:lnTo>
                  <a:lnTo>
                    <a:pt x="112" y="468"/>
                  </a:lnTo>
                  <a:lnTo>
                    <a:pt x="120" y="470"/>
                  </a:lnTo>
                  <a:lnTo>
                    <a:pt x="128" y="470"/>
                  </a:lnTo>
                  <a:lnTo>
                    <a:pt x="132" y="470"/>
                  </a:lnTo>
                  <a:lnTo>
                    <a:pt x="134" y="468"/>
                  </a:lnTo>
                  <a:lnTo>
                    <a:pt x="142" y="468"/>
                  </a:lnTo>
                  <a:lnTo>
                    <a:pt x="150" y="468"/>
                  </a:lnTo>
                  <a:lnTo>
                    <a:pt x="164" y="460"/>
                  </a:lnTo>
                  <a:lnTo>
                    <a:pt x="180" y="474"/>
                  </a:lnTo>
                  <a:lnTo>
                    <a:pt x="180" y="476"/>
                  </a:lnTo>
                  <a:lnTo>
                    <a:pt x="178" y="468"/>
                  </a:lnTo>
                  <a:lnTo>
                    <a:pt x="180" y="460"/>
                  </a:lnTo>
                  <a:lnTo>
                    <a:pt x="194" y="458"/>
                  </a:lnTo>
                  <a:lnTo>
                    <a:pt x="196" y="464"/>
                  </a:lnTo>
                  <a:lnTo>
                    <a:pt x="204" y="456"/>
                  </a:lnTo>
                  <a:lnTo>
                    <a:pt x="218" y="446"/>
                  </a:lnTo>
                  <a:lnTo>
                    <a:pt x="230" y="446"/>
                  </a:lnTo>
                  <a:lnTo>
                    <a:pt x="246" y="444"/>
                  </a:lnTo>
                  <a:lnTo>
                    <a:pt x="254" y="446"/>
                  </a:lnTo>
                  <a:lnTo>
                    <a:pt x="260" y="446"/>
                  </a:lnTo>
                  <a:lnTo>
                    <a:pt x="266" y="446"/>
                  </a:lnTo>
                  <a:lnTo>
                    <a:pt x="274" y="440"/>
                  </a:lnTo>
                  <a:lnTo>
                    <a:pt x="284" y="432"/>
                  </a:lnTo>
                  <a:lnTo>
                    <a:pt x="290" y="430"/>
                  </a:lnTo>
                  <a:lnTo>
                    <a:pt x="300" y="426"/>
                  </a:lnTo>
                  <a:lnTo>
                    <a:pt x="306" y="424"/>
                  </a:lnTo>
                  <a:lnTo>
                    <a:pt x="308" y="420"/>
                  </a:lnTo>
                  <a:lnTo>
                    <a:pt x="312" y="416"/>
                  </a:lnTo>
                  <a:lnTo>
                    <a:pt x="318" y="412"/>
                  </a:lnTo>
                  <a:lnTo>
                    <a:pt x="326" y="402"/>
                  </a:lnTo>
                  <a:lnTo>
                    <a:pt x="332" y="394"/>
                  </a:lnTo>
                  <a:lnTo>
                    <a:pt x="332" y="392"/>
                  </a:lnTo>
                  <a:lnTo>
                    <a:pt x="330" y="390"/>
                  </a:lnTo>
                  <a:lnTo>
                    <a:pt x="328" y="390"/>
                  </a:lnTo>
                  <a:lnTo>
                    <a:pt x="326" y="390"/>
                  </a:lnTo>
                  <a:lnTo>
                    <a:pt x="306" y="386"/>
                  </a:lnTo>
                  <a:lnTo>
                    <a:pt x="308" y="376"/>
                  </a:lnTo>
                  <a:lnTo>
                    <a:pt x="312" y="364"/>
                  </a:lnTo>
                  <a:lnTo>
                    <a:pt x="316" y="352"/>
                  </a:lnTo>
                  <a:lnTo>
                    <a:pt x="320" y="350"/>
                  </a:lnTo>
                  <a:lnTo>
                    <a:pt x="324" y="350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8" y="348"/>
                  </a:lnTo>
                  <a:lnTo>
                    <a:pt x="352" y="344"/>
                  </a:lnTo>
                  <a:lnTo>
                    <a:pt x="352" y="340"/>
                  </a:lnTo>
                  <a:lnTo>
                    <a:pt x="352" y="338"/>
                  </a:lnTo>
                  <a:lnTo>
                    <a:pt x="368" y="326"/>
                  </a:lnTo>
                  <a:lnTo>
                    <a:pt x="372" y="322"/>
                  </a:lnTo>
                  <a:lnTo>
                    <a:pt x="374" y="320"/>
                  </a:lnTo>
                  <a:lnTo>
                    <a:pt x="374" y="316"/>
                  </a:lnTo>
                  <a:lnTo>
                    <a:pt x="374" y="314"/>
                  </a:lnTo>
                  <a:lnTo>
                    <a:pt x="368" y="312"/>
                  </a:lnTo>
                  <a:lnTo>
                    <a:pt x="366" y="310"/>
                  </a:lnTo>
                  <a:lnTo>
                    <a:pt x="360" y="310"/>
                  </a:lnTo>
                  <a:lnTo>
                    <a:pt x="354" y="306"/>
                  </a:lnTo>
                  <a:lnTo>
                    <a:pt x="352" y="302"/>
                  </a:lnTo>
                  <a:lnTo>
                    <a:pt x="352" y="292"/>
                  </a:lnTo>
                  <a:lnTo>
                    <a:pt x="354" y="286"/>
                  </a:lnTo>
                  <a:lnTo>
                    <a:pt x="358" y="282"/>
                  </a:lnTo>
                  <a:lnTo>
                    <a:pt x="356" y="280"/>
                  </a:lnTo>
                  <a:lnTo>
                    <a:pt x="354" y="276"/>
                  </a:lnTo>
                  <a:lnTo>
                    <a:pt x="352" y="272"/>
                  </a:lnTo>
                  <a:lnTo>
                    <a:pt x="350" y="270"/>
                  </a:lnTo>
                  <a:lnTo>
                    <a:pt x="348" y="264"/>
                  </a:lnTo>
                  <a:lnTo>
                    <a:pt x="346" y="256"/>
                  </a:lnTo>
                  <a:lnTo>
                    <a:pt x="344" y="250"/>
                  </a:lnTo>
                  <a:lnTo>
                    <a:pt x="342" y="246"/>
                  </a:lnTo>
                  <a:lnTo>
                    <a:pt x="340" y="242"/>
                  </a:lnTo>
                  <a:lnTo>
                    <a:pt x="338" y="234"/>
                  </a:lnTo>
                  <a:lnTo>
                    <a:pt x="336" y="228"/>
                  </a:lnTo>
                  <a:lnTo>
                    <a:pt x="334" y="226"/>
                  </a:lnTo>
                  <a:lnTo>
                    <a:pt x="330" y="228"/>
                  </a:lnTo>
                  <a:lnTo>
                    <a:pt x="320" y="228"/>
                  </a:lnTo>
                  <a:lnTo>
                    <a:pt x="310" y="226"/>
                  </a:lnTo>
                  <a:lnTo>
                    <a:pt x="302" y="222"/>
                  </a:lnTo>
                  <a:lnTo>
                    <a:pt x="298" y="222"/>
                  </a:lnTo>
                  <a:lnTo>
                    <a:pt x="294" y="220"/>
                  </a:lnTo>
                  <a:lnTo>
                    <a:pt x="288" y="220"/>
                  </a:lnTo>
                  <a:lnTo>
                    <a:pt x="278" y="218"/>
                  </a:lnTo>
                  <a:lnTo>
                    <a:pt x="270" y="216"/>
                  </a:lnTo>
                  <a:lnTo>
                    <a:pt x="268" y="214"/>
                  </a:lnTo>
                  <a:lnTo>
                    <a:pt x="272" y="212"/>
                  </a:lnTo>
                  <a:lnTo>
                    <a:pt x="272" y="208"/>
                  </a:lnTo>
                  <a:lnTo>
                    <a:pt x="270" y="196"/>
                  </a:lnTo>
                  <a:lnTo>
                    <a:pt x="270" y="184"/>
                  </a:lnTo>
                  <a:lnTo>
                    <a:pt x="266" y="176"/>
                  </a:lnTo>
                  <a:lnTo>
                    <a:pt x="256" y="160"/>
                  </a:lnTo>
                  <a:lnTo>
                    <a:pt x="254" y="156"/>
                  </a:lnTo>
                  <a:lnTo>
                    <a:pt x="254" y="154"/>
                  </a:lnTo>
                  <a:lnTo>
                    <a:pt x="256" y="152"/>
                  </a:lnTo>
                  <a:lnTo>
                    <a:pt x="246" y="142"/>
                  </a:lnTo>
                  <a:lnTo>
                    <a:pt x="240" y="122"/>
                  </a:lnTo>
                  <a:lnTo>
                    <a:pt x="238" y="114"/>
                  </a:lnTo>
                  <a:lnTo>
                    <a:pt x="238" y="110"/>
                  </a:lnTo>
                  <a:lnTo>
                    <a:pt x="240" y="106"/>
                  </a:lnTo>
                  <a:lnTo>
                    <a:pt x="244" y="104"/>
                  </a:lnTo>
                  <a:lnTo>
                    <a:pt x="228" y="90"/>
                  </a:lnTo>
                  <a:lnTo>
                    <a:pt x="228" y="76"/>
                  </a:lnTo>
                  <a:lnTo>
                    <a:pt x="226" y="62"/>
                  </a:lnTo>
                  <a:lnTo>
                    <a:pt x="212" y="54"/>
                  </a:lnTo>
                  <a:lnTo>
                    <a:pt x="198" y="50"/>
                  </a:lnTo>
                  <a:lnTo>
                    <a:pt x="192" y="46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84" y="46"/>
                  </a:lnTo>
                  <a:lnTo>
                    <a:pt x="182" y="40"/>
                  </a:lnTo>
                  <a:lnTo>
                    <a:pt x="178" y="36"/>
                  </a:lnTo>
                  <a:lnTo>
                    <a:pt x="174" y="32"/>
                  </a:lnTo>
                  <a:lnTo>
                    <a:pt x="166" y="30"/>
                  </a:lnTo>
                  <a:lnTo>
                    <a:pt x="158" y="20"/>
                  </a:lnTo>
                  <a:lnTo>
                    <a:pt x="140" y="20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6" y="14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2" y="4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90" y="24"/>
                  </a:lnTo>
                  <a:lnTo>
                    <a:pt x="90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6" y="44"/>
                  </a:lnTo>
                  <a:lnTo>
                    <a:pt x="92" y="48"/>
                  </a:lnTo>
                  <a:lnTo>
                    <a:pt x="88" y="50"/>
                  </a:lnTo>
                  <a:lnTo>
                    <a:pt x="86" y="5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2" y="70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90" y="84"/>
                  </a:lnTo>
                  <a:lnTo>
                    <a:pt x="90" y="88"/>
                  </a:lnTo>
                  <a:lnTo>
                    <a:pt x="94" y="96"/>
                  </a:lnTo>
                  <a:lnTo>
                    <a:pt x="96" y="102"/>
                  </a:lnTo>
                  <a:lnTo>
                    <a:pt x="94" y="106"/>
                  </a:lnTo>
                  <a:lnTo>
                    <a:pt x="92" y="110"/>
                  </a:lnTo>
                  <a:lnTo>
                    <a:pt x="90" y="116"/>
                  </a:lnTo>
                  <a:lnTo>
                    <a:pt x="88" y="120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86" y="132"/>
                  </a:lnTo>
                  <a:lnTo>
                    <a:pt x="82" y="136"/>
                  </a:lnTo>
                  <a:lnTo>
                    <a:pt x="80" y="142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78" y="166"/>
                  </a:lnTo>
                  <a:lnTo>
                    <a:pt x="70" y="172"/>
                  </a:lnTo>
                  <a:lnTo>
                    <a:pt x="68" y="172"/>
                  </a:lnTo>
                  <a:lnTo>
                    <a:pt x="68" y="176"/>
                  </a:lnTo>
                  <a:lnTo>
                    <a:pt x="66" y="182"/>
                  </a:lnTo>
                  <a:lnTo>
                    <a:pt x="66" y="186"/>
                  </a:lnTo>
                  <a:lnTo>
                    <a:pt x="62" y="186"/>
                  </a:lnTo>
                  <a:lnTo>
                    <a:pt x="58" y="192"/>
                  </a:lnTo>
                  <a:lnTo>
                    <a:pt x="56" y="198"/>
                  </a:lnTo>
                  <a:lnTo>
                    <a:pt x="54" y="200"/>
                  </a:lnTo>
                  <a:lnTo>
                    <a:pt x="52" y="204"/>
                  </a:lnTo>
                  <a:lnTo>
                    <a:pt x="52" y="212"/>
                  </a:lnTo>
                  <a:lnTo>
                    <a:pt x="52" y="224"/>
                  </a:lnTo>
                  <a:lnTo>
                    <a:pt x="56" y="228"/>
                  </a:lnTo>
                  <a:lnTo>
                    <a:pt x="58" y="232"/>
                  </a:lnTo>
                  <a:lnTo>
                    <a:pt x="60" y="236"/>
                  </a:lnTo>
                  <a:lnTo>
                    <a:pt x="66" y="236"/>
                  </a:lnTo>
                  <a:lnTo>
                    <a:pt x="78" y="238"/>
                  </a:lnTo>
                  <a:lnTo>
                    <a:pt x="82" y="238"/>
                  </a:lnTo>
                  <a:lnTo>
                    <a:pt x="82" y="240"/>
                  </a:lnTo>
                  <a:lnTo>
                    <a:pt x="88" y="258"/>
                  </a:lnTo>
                  <a:lnTo>
                    <a:pt x="86" y="268"/>
                  </a:lnTo>
                  <a:lnTo>
                    <a:pt x="88" y="270"/>
                  </a:lnTo>
                  <a:lnTo>
                    <a:pt x="92" y="272"/>
                  </a:lnTo>
                  <a:lnTo>
                    <a:pt x="96" y="274"/>
                  </a:lnTo>
                  <a:lnTo>
                    <a:pt x="96" y="276"/>
                  </a:lnTo>
                  <a:lnTo>
                    <a:pt x="94" y="280"/>
                  </a:lnTo>
                  <a:lnTo>
                    <a:pt x="92" y="286"/>
                  </a:lnTo>
                  <a:lnTo>
                    <a:pt x="88" y="290"/>
                  </a:lnTo>
                  <a:lnTo>
                    <a:pt x="84" y="294"/>
                  </a:lnTo>
                  <a:lnTo>
                    <a:pt x="84" y="302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76" y="312"/>
                  </a:lnTo>
                  <a:lnTo>
                    <a:pt x="70" y="316"/>
                  </a:lnTo>
                  <a:lnTo>
                    <a:pt x="68" y="318"/>
                  </a:lnTo>
                  <a:lnTo>
                    <a:pt x="66" y="326"/>
                  </a:lnTo>
                  <a:lnTo>
                    <a:pt x="66" y="342"/>
                  </a:lnTo>
                  <a:lnTo>
                    <a:pt x="68" y="346"/>
                  </a:lnTo>
                  <a:lnTo>
                    <a:pt x="68" y="350"/>
                  </a:lnTo>
                  <a:lnTo>
                    <a:pt x="64" y="352"/>
                  </a:lnTo>
                  <a:lnTo>
                    <a:pt x="56" y="356"/>
                  </a:lnTo>
                  <a:lnTo>
                    <a:pt x="50" y="360"/>
                  </a:lnTo>
                  <a:lnTo>
                    <a:pt x="40" y="368"/>
                  </a:lnTo>
                  <a:lnTo>
                    <a:pt x="34" y="370"/>
                  </a:lnTo>
                  <a:lnTo>
                    <a:pt x="32" y="372"/>
                  </a:lnTo>
                  <a:lnTo>
                    <a:pt x="32" y="374"/>
                  </a:lnTo>
                  <a:lnTo>
                    <a:pt x="30" y="380"/>
                  </a:lnTo>
                  <a:lnTo>
                    <a:pt x="28" y="390"/>
                  </a:lnTo>
                  <a:lnTo>
                    <a:pt x="26" y="402"/>
                  </a:lnTo>
                  <a:lnTo>
                    <a:pt x="24" y="408"/>
                  </a:lnTo>
                  <a:lnTo>
                    <a:pt x="20" y="410"/>
                  </a:lnTo>
                  <a:lnTo>
                    <a:pt x="14" y="412"/>
                  </a:lnTo>
                  <a:lnTo>
                    <a:pt x="8" y="416"/>
                  </a:lnTo>
                  <a:lnTo>
                    <a:pt x="2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4" y="444"/>
                  </a:lnTo>
                  <a:lnTo>
                    <a:pt x="8" y="456"/>
                  </a:lnTo>
                  <a:lnTo>
                    <a:pt x="8" y="458"/>
                  </a:lnTo>
                  <a:lnTo>
                    <a:pt x="12" y="464"/>
                  </a:lnTo>
                  <a:lnTo>
                    <a:pt x="18" y="470"/>
                  </a:lnTo>
                  <a:lnTo>
                    <a:pt x="26" y="478"/>
                  </a:lnTo>
                  <a:lnTo>
                    <a:pt x="40" y="478"/>
                  </a:lnTo>
                  <a:lnTo>
                    <a:pt x="66" y="478"/>
                  </a:lnTo>
                  <a:lnTo>
                    <a:pt x="72" y="478"/>
                  </a:lnTo>
                  <a:lnTo>
                    <a:pt x="72" y="476"/>
                  </a:lnTo>
                  <a:lnTo>
                    <a:pt x="80" y="46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6" name="Freeform 326"/>
            <p:cNvSpPr>
              <a:spLocks/>
            </p:cNvSpPr>
            <p:nvPr/>
          </p:nvSpPr>
          <p:spPr bwMode="auto">
            <a:xfrm>
              <a:off x="2154" y="3424"/>
              <a:ext cx="378" cy="482"/>
            </a:xfrm>
            <a:custGeom>
              <a:avLst/>
              <a:gdLst>
                <a:gd name="T0" fmla="*/ 136 w 378"/>
                <a:gd name="T1" fmla="*/ 474 h 482"/>
                <a:gd name="T2" fmla="*/ 136 w 378"/>
                <a:gd name="T3" fmla="*/ 474 h 482"/>
                <a:gd name="T4" fmla="*/ 182 w 378"/>
                <a:gd name="T5" fmla="*/ 472 h 482"/>
                <a:gd name="T6" fmla="*/ 262 w 378"/>
                <a:gd name="T7" fmla="*/ 450 h 482"/>
                <a:gd name="T8" fmla="*/ 318 w 378"/>
                <a:gd name="T9" fmla="*/ 418 h 482"/>
                <a:gd name="T10" fmla="*/ 316 w 378"/>
                <a:gd name="T11" fmla="*/ 366 h 482"/>
                <a:gd name="T12" fmla="*/ 372 w 378"/>
                <a:gd name="T13" fmla="*/ 330 h 482"/>
                <a:gd name="T14" fmla="*/ 356 w 378"/>
                <a:gd name="T15" fmla="*/ 294 h 482"/>
                <a:gd name="T16" fmla="*/ 346 w 378"/>
                <a:gd name="T17" fmla="*/ 248 h 482"/>
                <a:gd name="T18" fmla="*/ 300 w 378"/>
                <a:gd name="T19" fmla="*/ 222 h 482"/>
                <a:gd name="T20" fmla="*/ 272 w 378"/>
                <a:gd name="T21" fmla="*/ 218 h 482"/>
                <a:gd name="T22" fmla="*/ 260 w 378"/>
                <a:gd name="T23" fmla="*/ 162 h 482"/>
                <a:gd name="T24" fmla="*/ 246 w 378"/>
                <a:gd name="T25" fmla="*/ 108 h 482"/>
                <a:gd name="T26" fmla="*/ 188 w 378"/>
                <a:gd name="T27" fmla="*/ 48 h 482"/>
                <a:gd name="T28" fmla="*/ 110 w 378"/>
                <a:gd name="T29" fmla="*/ 14 h 482"/>
                <a:gd name="T30" fmla="*/ 90 w 378"/>
                <a:gd name="T31" fmla="*/ 28 h 482"/>
                <a:gd name="T32" fmla="*/ 96 w 378"/>
                <a:gd name="T33" fmla="*/ 46 h 482"/>
                <a:gd name="T34" fmla="*/ 90 w 378"/>
                <a:gd name="T35" fmla="*/ 50 h 482"/>
                <a:gd name="T36" fmla="*/ 82 w 378"/>
                <a:gd name="T37" fmla="*/ 72 h 482"/>
                <a:gd name="T38" fmla="*/ 96 w 378"/>
                <a:gd name="T39" fmla="*/ 104 h 482"/>
                <a:gd name="T40" fmla="*/ 80 w 378"/>
                <a:gd name="T41" fmla="*/ 148 h 482"/>
                <a:gd name="T42" fmla="*/ 80 w 378"/>
                <a:gd name="T43" fmla="*/ 164 h 482"/>
                <a:gd name="T44" fmla="*/ 66 w 378"/>
                <a:gd name="T45" fmla="*/ 186 h 482"/>
                <a:gd name="T46" fmla="*/ 52 w 378"/>
                <a:gd name="T47" fmla="*/ 214 h 482"/>
                <a:gd name="T48" fmla="*/ 80 w 378"/>
                <a:gd name="T49" fmla="*/ 242 h 482"/>
                <a:gd name="T50" fmla="*/ 94 w 378"/>
                <a:gd name="T51" fmla="*/ 276 h 482"/>
                <a:gd name="T52" fmla="*/ 70 w 378"/>
                <a:gd name="T53" fmla="*/ 316 h 482"/>
                <a:gd name="T54" fmla="*/ 36 w 378"/>
                <a:gd name="T55" fmla="*/ 370 h 482"/>
                <a:gd name="T56" fmla="*/ 4 w 378"/>
                <a:gd name="T57" fmla="*/ 422 h 482"/>
                <a:gd name="T58" fmla="*/ 28 w 378"/>
                <a:gd name="T59" fmla="*/ 482 h 482"/>
                <a:gd name="T60" fmla="*/ 74 w 378"/>
                <a:gd name="T61" fmla="*/ 478 h 482"/>
                <a:gd name="T62" fmla="*/ 12 w 378"/>
                <a:gd name="T63" fmla="*/ 460 h 482"/>
                <a:gd name="T64" fmla="*/ 6 w 378"/>
                <a:gd name="T65" fmla="*/ 426 h 482"/>
                <a:gd name="T66" fmla="*/ 52 w 378"/>
                <a:gd name="T67" fmla="*/ 364 h 482"/>
                <a:gd name="T68" fmla="*/ 72 w 378"/>
                <a:gd name="T69" fmla="*/ 320 h 482"/>
                <a:gd name="T70" fmla="*/ 98 w 378"/>
                <a:gd name="T71" fmla="*/ 274 h 482"/>
                <a:gd name="T72" fmla="*/ 92 w 378"/>
                <a:gd name="T73" fmla="*/ 260 h 482"/>
                <a:gd name="T74" fmla="*/ 62 w 378"/>
                <a:gd name="T75" fmla="*/ 236 h 482"/>
                <a:gd name="T76" fmla="*/ 56 w 378"/>
                <a:gd name="T77" fmla="*/ 206 h 482"/>
                <a:gd name="T78" fmla="*/ 72 w 378"/>
                <a:gd name="T79" fmla="*/ 176 h 482"/>
                <a:gd name="T80" fmla="*/ 70 w 378"/>
                <a:gd name="T81" fmla="*/ 176 h 482"/>
                <a:gd name="T82" fmla="*/ 82 w 378"/>
                <a:gd name="T83" fmla="*/ 150 h 482"/>
                <a:gd name="T84" fmla="*/ 92 w 378"/>
                <a:gd name="T85" fmla="*/ 122 h 482"/>
                <a:gd name="T86" fmla="*/ 84 w 378"/>
                <a:gd name="T87" fmla="*/ 70 h 482"/>
                <a:gd name="T88" fmla="*/ 88 w 378"/>
                <a:gd name="T89" fmla="*/ 70 h 482"/>
                <a:gd name="T90" fmla="*/ 100 w 378"/>
                <a:gd name="T91" fmla="*/ 46 h 482"/>
                <a:gd name="T92" fmla="*/ 94 w 378"/>
                <a:gd name="T93" fmla="*/ 28 h 482"/>
                <a:gd name="T94" fmla="*/ 106 w 378"/>
                <a:gd name="T95" fmla="*/ 12 h 482"/>
                <a:gd name="T96" fmla="*/ 168 w 378"/>
                <a:gd name="T97" fmla="*/ 34 h 482"/>
                <a:gd name="T98" fmla="*/ 226 w 378"/>
                <a:gd name="T99" fmla="*/ 66 h 482"/>
                <a:gd name="T100" fmla="*/ 258 w 378"/>
                <a:gd name="T101" fmla="*/ 152 h 482"/>
                <a:gd name="T102" fmla="*/ 274 w 378"/>
                <a:gd name="T103" fmla="*/ 212 h 482"/>
                <a:gd name="T104" fmla="*/ 332 w 378"/>
                <a:gd name="T105" fmla="*/ 232 h 482"/>
                <a:gd name="T106" fmla="*/ 354 w 378"/>
                <a:gd name="T107" fmla="*/ 276 h 482"/>
                <a:gd name="T108" fmla="*/ 364 w 378"/>
                <a:gd name="T109" fmla="*/ 314 h 482"/>
                <a:gd name="T110" fmla="*/ 352 w 378"/>
                <a:gd name="T111" fmla="*/ 342 h 482"/>
                <a:gd name="T112" fmla="*/ 330 w 378"/>
                <a:gd name="T113" fmla="*/ 394 h 482"/>
                <a:gd name="T114" fmla="*/ 312 w 378"/>
                <a:gd name="T115" fmla="*/ 418 h 482"/>
                <a:gd name="T116" fmla="*/ 262 w 378"/>
                <a:gd name="T117" fmla="*/ 446 h 482"/>
                <a:gd name="T118" fmla="*/ 184 w 378"/>
                <a:gd name="T119" fmla="*/ 476 h 482"/>
                <a:gd name="T120" fmla="*/ 134 w 378"/>
                <a:gd name="T121" fmla="*/ 474 h 482"/>
                <a:gd name="T122" fmla="*/ 134 w 378"/>
                <a:gd name="T123" fmla="*/ 472 h 482"/>
                <a:gd name="T124" fmla="*/ 106 w 378"/>
                <a:gd name="T125" fmla="*/ 468 h 4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8"/>
                <a:gd name="T190" fmla="*/ 0 h 482"/>
                <a:gd name="T191" fmla="*/ 378 w 378"/>
                <a:gd name="T192" fmla="*/ 482 h 4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8" h="482">
                  <a:moveTo>
                    <a:pt x="82" y="470"/>
                  </a:moveTo>
                  <a:lnTo>
                    <a:pt x="82" y="472"/>
                  </a:lnTo>
                  <a:lnTo>
                    <a:pt x="96" y="468"/>
                  </a:lnTo>
                  <a:lnTo>
                    <a:pt x="96" y="466"/>
                  </a:lnTo>
                  <a:lnTo>
                    <a:pt x="94" y="468"/>
                  </a:lnTo>
                  <a:lnTo>
                    <a:pt x="100" y="470"/>
                  </a:lnTo>
                  <a:lnTo>
                    <a:pt x="106" y="472"/>
                  </a:lnTo>
                  <a:lnTo>
                    <a:pt x="114" y="472"/>
                  </a:lnTo>
                  <a:lnTo>
                    <a:pt x="120" y="474"/>
                  </a:lnTo>
                  <a:lnTo>
                    <a:pt x="124" y="474"/>
                  </a:lnTo>
                  <a:lnTo>
                    <a:pt x="130" y="474"/>
                  </a:lnTo>
                  <a:lnTo>
                    <a:pt x="134" y="474"/>
                  </a:lnTo>
                  <a:lnTo>
                    <a:pt x="136" y="474"/>
                  </a:lnTo>
                  <a:lnTo>
                    <a:pt x="136" y="472"/>
                  </a:lnTo>
                  <a:lnTo>
                    <a:pt x="136" y="470"/>
                  </a:lnTo>
                  <a:lnTo>
                    <a:pt x="134" y="472"/>
                  </a:lnTo>
                  <a:lnTo>
                    <a:pt x="136" y="472"/>
                  </a:lnTo>
                  <a:lnTo>
                    <a:pt x="136" y="470"/>
                  </a:lnTo>
                  <a:lnTo>
                    <a:pt x="134" y="472"/>
                  </a:lnTo>
                  <a:lnTo>
                    <a:pt x="136" y="472"/>
                  </a:lnTo>
                  <a:lnTo>
                    <a:pt x="134" y="472"/>
                  </a:lnTo>
                  <a:lnTo>
                    <a:pt x="136" y="472"/>
                  </a:lnTo>
                  <a:lnTo>
                    <a:pt x="134" y="472"/>
                  </a:lnTo>
                  <a:lnTo>
                    <a:pt x="136" y="472"/>
                  </a:lnTo>
                  <a:lnTo>
                    <a:pt x="134" y="472"/>
                  </a:lnTo>
                  <a:lnTo>
                    <a:pt x="136" y="474"/>
                  </a:lnTo>
                  <a:lnTo>
                    <a:pt x="136" y="472"/>
                  </a:lnTo>
                  <a:lnTo>
                    <a:pt x="134" y="472"/>
                  </a:lnTo>
                  <a:lnTo>
                    <a:pt x="136" y="474"/>
                  </a:lnTo>
                  <a:lnTo>
                    <a:pt x="134" y="472"/>
                  </a:lnTo>
                  <a:lnTo>
                    <a:pt x="136" y="474"/>
                  </a:lnTo>
                  <a:lnTo>
                    <a:pt x="134" y="472"/>
                  </a:lnTo>
                  <a:lnTo>
                    <a:pt x="136" y="474"/>
                  </a:lnTo>
                  <a:lnTo>
                    <a:pt x="136" y="472"/>
                  </a:lnTo>
                  <a:lnTo>
                    <a:pt x="142" y="472"/>
                  </a:lnTo>
                  <a:lnTo>
                    <a:pt x="152" y="472"/>
                  </a:lnTo>
                  <a:lnTo>
                    <a:pt x="166" y="466"/>
                  </a:lnTo>
                  <a:lnTo>
                    <a:pt x="182" y="478"/>
                  </a:lnTo>
                  <a:lnTo>
                    <a:pt x="182" y="480"/>
                  </a:lnTo>
                  <a:lnTo>
                    <a:pt x="186" y="480"/>
                  </a:lnTo>
                  <a:lnTo>
                    <a:pt x="184" y="476"/>
                  </a:lnTo>
                  <a:lnTo>
                    <a:pt x="182" y="472"/>
                  </a:lnTo>
                  <a:lnTo>
                    <a:pt x="182" y="470"/>
                  </a:lnTo>
                  <a:lnTo>
                    <a:pt x="180" y="470"/>
                  </a:lnTo>
                  <a:lnTo>
                    <a:pt x="182" y="472"/>
                  </a:lnTo>
                  <a:lnTo>
                    <a:pt x="184" y="464"/>
                  </a:lnTo>
                  <a:lnTo>
                    <a:pt x="194" y="464"/>
                  </a:lnTo>
                  <a:lnTo>
                    <a:pt x="196" y="468"/>
                  </a:lnTo>
                  <a:lnTo>
                    <a:pt x="198" y="470"/>
                  </a:lnTo>
                  <a:lnTo>
                    <a:pt x="208" y="460"/>
                  </a:lnTo>
                  <a:lnTo>
                    <a:pt x="220" y="450"/>
                  </a:lnTo>
                  <a:lnTo>
                    <a:pt x="232" y="450"/>
                  </a:lnTo>
                  <a:lnTo>
                    <a:pt x="238" y="450"/>
                  </a:lnTo>
                  <a:lnTo>
                    <a:pt x="248" y="448"/>
                  </a:lnTo>
                  <a:lnTo>
                    <a:pt x="254" y="450"/>
                  </a:lnTo>
                  <a:lnTo>
                    <a:pt x="262" y="450"/>
                  </a:lnTo>
                  <a:lnTo>
                    <a:pt x="268" y="450"/>
                  </a:lnTo>
                  <a:lnTo>
                    <a:pt x="278" y="444"/>
                  </a:lnTo>
                  <a:lnTo>
                    <a:pt x="286" y="436"/>
                  </a:lnTo>
                  <a:lnTo>
                    <a:pt x="292" y="434"/>
                  </a:lnTo>
                  <a:lnTo>
                    <a:pt x="302" y="430"/>
                  </a:lnTo>
                  <a:lnTo>
                    <a:pt x="302" y="428"/>
                  </a:lnTo>
                  <a:lnTo>
                    <a:pt x="302" y="430"/>
                  </a:lnTo>
                  <a:lnTo>
                    <a:pt x="308" y="428"/>
                  </a:lnTo>
                  <a:lnTo>
                    <a:pt x="310" y="428"/>
                  </a:lnTo>
                  <a:lnTo>
                    <a:pt x="310" y="426"/>
                  </a:lnTo>
                  <a:lnTo>
                    <a:pt x="308" y="426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8" y="418"/>
                  </a:lnTo>
                  <a:lnTo>
                    <a:pt x="324" y="414"/>
                  </a:lnTo>
                  <a:lnTo>
                    <a:pt x="330" y="406"/>
                  </a:lnTo>
                  <a:lnTo>
                    <a:pt x="334" y="398"/>
                  </a:lnTo>
                  <a:lnTo>
                    <a:pt x="336" y="394"/>
                  </a:lnTo>
                  <a:lnTo>
                    <a:pt x="334" y="390"/>
                  </a:lnTo>
                  <a:lnTo>
                    <a:pt x="332" y="390"/>
                  </a:lnTo>
                  <a:lnTo>
                    <a:pt x="328" y="392"/>
                  </a:lnTo>
                  <a:lnTo>
                    <a:pt x="328" y="390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10" y="390"/>
                  </a:lnTo>
                  <a:lnTo>
                    <a:pt x="312" y="380"/>
                  </a:lnTo>
                  <a:lnTo>
                    <a:pt x="316" y="366"/>
                  </a:lnTo>
                  <a:lnTo>
                    <a:pt x="320" y="356"/>
                  </a:lnTo>
                  <a:lnTo>
                    <a:pt x="322" y="354"/>
                  </a:lnTo>
                  <a:lnTo>
                    <a:pt x="324" y="354"/>
                  </a:lnTo>
                  <a:lnTo>
                    <a:pt x="336" y="356"/>
                  </a:lnTo>
                  <a:lnTo>
                    <a:pt x="342" y="354"/>
                  </a:lnTo>
                  <a:lnTo>
                    <a:pt x="350" y="352"/>
                  </a:lnTo>
                  <a:lnTo>
                    <a:pt x="354" y="350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4" y="340"/>
                  </a:lnTo>
                  <a:lnTo>
                    <a:pt x="356" y="342"/>
                  </a:lnTo>
                  <a:lnTo>
                    <a:pt x="372" y="330"/>
                  </a:lnTo>
                  <a:lnTo>
                    <a:pt x="376" y="326"/>
                  </a:lnTo>
                  <a:lnTo>
                    <a:pt x="378" y="320"/>
                  </a:lnTo>
                  <a:lnTo>
                    <a:pt x="376" y="316"/>
                  </a:lnTo>
                  <a:lnTo>
                    <a:pt x="372" y="312"/>
                  </a:lnTo>
                  <a:lnTo>
                    <a:pt x="368" y="310"/>
                  </a:lnTo>
                  <a:lnTo>
                    <a:pt x="366" y="310"/>
                  </a:lnTo>
                  <a:lnTo>
                    <a:pt x="360" y="308"/>
                  </a:lnTo>
                  <a:lnTo>
                    <a:pt x="356" y="306"/>
                  </a:lnTo>
                  <a:lnTo>
                    <a:pt x="356" y="304"/>
                  </a:lnTo>
                  <a:lnTo>
                    <a:pt x="356" y="294"/>
                  </a:lnTo>
                  <a:lnTo>
                    <a:pt x="358" y="290"/>
                  </a:lnTo>
                  <a:lnTo>
                    <a:pt x="362" y="286"/>
                  </a:lnTo>
                  <a:lnTo>
                    <a:pt x="364" y="284"/>
                  </a:lnTo>
                  <a:lnTo>
                    <a:pt x="362" y="282"/>
                  </a:lnTo>
                  <a:lnTo>
                    <a:pt x="358" y="280"/>
                  </a:lnTo>
                  <a:lnTo>
                    <a:pt x="358" y="278"/>
                  </a:lnTo>
                  <a:lnTo>
                    <a:pt x="356" y="274"/>
                  </a:lnTo>
                  <a:lnTo>
                    <a:pt x="352" y="268"/>
                  </a:lnTo>
                  <a:lnTo>
                    <a:pt x="350" y="264"/>
                  </a:lnTo>
                  <a:lnTo>
                    <a:pt x="350" y="258"/>
                  </a:lnTo>
                  <a:lnTo>
                    <a:pt x="348" y="252"/>
                  </a:lnTo>
                  <a:lnTo>
                    <a:pt x="346" y="248"/>
                  </a:lnTo>
                  <a:lnTo>
                    <a:pt x="344" y="244"/>
                  </a:lnTo>
                  <a:lnTo>
                    <a:pt x="342" y="236"/>
                  </a:lnTo>
                  <a:lnTo>
                    <a:pt x="340" y="230"/>
                  </a:lnTo>
                  <a:lnTo>
                    <a:pt x="338" y="228"/>
                  </a:lnTo>
                  <a:lnTo>
                    <a:pt x="336" y="226"/>
                  </a:lnTo>
                  <a:lnTo>
                    <a:pt x="332" y="228"/>
                  </a:lnTo>
                  <a:lnTo>
                    <a:pt x="330" y="230"/>
                  </a:lnTo>
                  <a:lnTo>
                    <a:pt x="332" y="230"/>
                  </a:lnTo>
                  <a:lnTo>
                    <a:pt x="332" y="228"/>
                  </a:lnTo>
                  <a:lnTo>
                    <a:pt x="322" y="228"/>
                  </a:lnTo>
                  <a:lnTo>
                    <a:pt x="312" y="226"/>
                  </a:lnTo>
                  <a:lnTo>
                    <a:pt x="304" y="224"/>
                  </a:lnTo>
                  <a:lnTo>
                    <a:pt x="300" y="222"/>
                  </a:lnTo>
                  <a:lnTo>
                    <a:pt x="296" y="220"/>
                  </a:lnTo>
                  <a:lnTo>
                    <a:pt x="290" y="220"/>
                  </a:lnTo>
                  <a:lnTo>
                    <a:pt x="280" y="218"/>
                  </a:lnTo>
                  <a:lnTo>
                    <a:pt x="272" y="216"/>
                  </a:lnTo>
                  <a:lnTo>
                    <a:pt x="270" y="216"/>
                  </a:lnTo>
                  <a:lnTo>
                    <a:pt x="272" y="218"/>
                  </a:lnTo>
                  <a:lnTo>
                    <a:pt x="272" y="216"/>
                  </a:lnTo>
                  <a:lnTo>
                    <a:pt x="270" y="216"/>
                  </a:lnTo>
                  <a:lnTo>
                    <a:pt x="272" y="218"/>
                  </a:lnTo>
                  <a:lnTo>
                    <a:pt x="274" y="218"/>
                  </a:lnTo>
                  <a:lnTo>
                    <a:pt x="274" y="216"/>
                  </a:lnTo>
                  <a:lnTo>
                    <a:pt x="276" y="216"/>
                  </a:lnTo>
                  <a:lnTo>
                    <a:pt x="276" y="214"/>
                  </a:lnTo>
                  <a:lnTo>
                    <a:pt x="274" y="198"/>
                  </a:lnTo>
                  <a:lnTo>
                    <a:pt x="274" y="186"/>
                  </a:lnTo>
                  <a:lnTo>
                    <a:pt x="270" y="17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62" y="156"/>
                  </a:lnTo>
                  <a:lnTo>
                    <a:pt x="250" y="144"/>
                  </a:lnTo>
                  <a:lnTo>
                    <a:pt x="244" y="124"/>
                  </a:lnTo>
                  <a:lnTo>
                    <a:pt x="242" y="124"/>
                  </a:lnTo>
                  <a:lnTo>
                    <a:pt x="244" y="124"/>
                  </a:lnTo>
                  <a:lnTo>
                    <a:pt x="242" y="116"/>
                  </a:lnTo>
                  <a:lnTo>
                    <a:pt x="242" y="114"/>
                  </a:lnTo>
                  <a:lnTo>
                    <a:pt x="242" y="112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6" y="108"/>
                  </a:lnTo>
                  <a:lnTo>
                    <a:pt x="250" y="108"/>
                  </a:lnTo>
                  <a:lnTo>
                    <a:pt x="232" y="92"/>
                  </a:lnTo>
                  <a:lnTo>
                    <a:pt x="232" y="78"/>
                  </a:lnTo>
                  <a:lnTo>
                    <a:pt x="230" y="64"/>
                  </a:lnTo>
                  <a:lnTo>
                    <a:pt x="214" y="56"/>
                  </a:lnTo>
                  <a:lnTo>
                    <a:pt x="200" y="50"/>
                  </a:lnTo>
                  <a:lnTo>
                    <a:pt x="200" y="52"/>
                  </a:lnTo>
                  <a:lnTo>
                    <a:pt x="202" y="52"/>
                  </a:lnTo>
                  <a:lnTo>
                    <a:pt x="196" y="48"/>
                  </a:lnTo>
                  <a:lnTo>
                    <a:pt x="190" y="46"/>
                  </a:lnTo>
                  <a:lnTo>
                    <a:pt x="186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86" y="42"/>
                  </a:lnTo>
                  <a:lnTo>
                    <a:pt x="182" y="36"/>
                  </a:lnTo>
                  <a:lnTo>
                    <a:pt x="176" y="32"/>
                  </a:lnTo>
                  <a:lnTo>
                    <a:pt x="168" y="30"/>
                  </a:lnTo>
                  <a:lnTo>
                    <a:pt x="168" y="32"/>
                  </a:lnTo>
                  <a:lnTo>
                    <a:pt x="170" y="32"/>
                  </a:lnTo>
                  <a:lnTo>
                    <a:pt x="160" y="20"/>
                  </a:lnTo>
                  <a:lnTo>
                    <a:pt x="142" y="20"/>
                  </a:lnTo>
                  <a:lnTo>
                    <a:pt x="142" y="22"/>
                  </a:lnTo>
                  <a:lnTo>
                    <a:pt x="142" y="20"/>
                  </a:lnTo>
                  <a:lnTo>
                    <a:pt x="116" y="18"/>
                  </a:lnTo>
                  <a:lnTo>
                    <a:pt x="112" y="18"/>
                  </a:lnTo>
                  <a:lnTo>
                    <a:pt x="110" y="18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08" y="8"/>
                  </a:lnTo>
                  <a:lnTo>
                    <a:pt x="106" y="4"/>
                  </a:lnTo>
                  <a:lnTo>
                    <a:pt x="100" y="0"/>
                  </a:lnTo>
                  <a:lnTo>
                    <a:pt x="94" y="4"/>
                  </a:lnTo>
                  <a:lnTo>
                    <a:pt x="92" y="6"/>
                  </a:lnTo>
                  <a:lnTo>
                    <a:pt x="90" y="12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2" y="32"/>
                  </a:lnTo>
                  <a:lnTo>
                    <a:pt x="90" y="34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2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6" y="54"/>
                  </a:lnTo>
                  <a:lnTo>
                    <a:pt x="86" y="58"/>
                  </a:lnTo>
                  <a:lnTo>
                    <a:pt x="86" y="68"/>
                  </a:lnTo>
                  <a:lnTo>
                    <a:pt x="88" y="68"/>
                  </a:lnTo>
                  <a:lnTo>
                    <a:pt x="88" y="66"/>
                  </a:lnTo>
                  <a:lnTo>
                    <a:pt x="86" y="66"/>
                  </a:lnTo>
                  <a:lnTo>
                    <a:pt x="82" y="68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8" y="80"/>
                  </a:lnTo>
                  <a:lnTo>
                    <a:pt x="90" y="82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96" y="104"/>
                  </a:lnTo>
                  <a:lnTo>
                    <a:pt x="94" y="106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88" y="122"/>
                  </a:lnTo>
                  <a:lnTo>
                    <a:pt x="90" y="128"/>
                  </a:lnTo>
                  <a:lnTo>
                    <a:pt x="90" y="130"/>
                  </a:lnTo>
                  <a:lnTo>
                    <a:pt x="86" y="132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80" y="144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0" y="148"/>
                  </a:lnTo>
                  <a:lnTo>
                    <a:pt x="80" y="154"/>
                  </a:lnTo>
                  <a:lnTo>
                    <a:pt x="80" y="164"/>
                  </a:lnTo>
                  <a:lnTo>
                    <a:pt x="80" y="166"/>
                  </a:lnTo>
                  <a:lnTo>
                    <a:pt x="70" y="174"/>
                  </a:lnTo>
                  <a:lnTo>
                    <a:pt x="72" y="174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0" y="172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2" y="188"/>
                  </a:lnTo>
                  <a:lnTo>
                    <a:pt x="58" y="194"/>
                  </a:lnTo>
                  <a:lnTo>
                    <a:pt x="56" y="198"/>
                  </a:lnTo>
                  <a:lnTo>
                    <a:pt x="54" y="202"/>
                  </a:lnTo>
                  <a:lnTo>
                    <a:pt x="54" y="204"/>
                  </a:lnTo>
                  <a:lnTo>
                    <a:pt x="52" y="208"/>
                  </a:lnTo>
                  <a:lnTo>
                    <a:pt x="52" y="214"/>
                  </a:lnTo>
                  <a:lnTo>
                    <a:pt x="52" y="224"/>
                  </a:lnTo>
                  <a:lnTo>
                    <a:pt x="52" y="228"/>
                  </a:lnTo>
                  <a:lnTo>
                    <a:pt x="54" y="230"/>
                  </a:lnTo>
                  <a:lnTo>
                    <a:pt x="58" y="232"/>
                  </a:lnTo>
                  <a:lnTo>
                    <a:pt x="58" y="234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40"/>
                  </a:lnTo>
                  <a:lnTo>
                    <a:pt x="64" y="240"/>
                  </a:lnTo>
                  <a:lnTo>
                    <a:pt x="68" y="240"/>
                  </a:lnTo>
                  <a:lnTo>
                    <a:pt x="80" y="242"/>
                  </a:lnTo>
                  <a:lnTo>
                    <a:pt x="82" y="242"/>
                  </a:lnTo>
                  <a:lnTo>
                    <a:pt x="82" y="244"/>
                  </a:lnTo>
                  <a:lnTo>
                    <a:pt x="86" y="25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8" y="260"/>
                  </a:lnTo>
                  <a:lnTo>
                    <a:pt x="88" y="264"/>
                  </a:lnTo>
                  <a:lnTo>
                    <a:pt x="86" y="270"/>
                  </a:lnTo>
                  <a:lnTo>
                    <a:pt x="88" y="274"/>
                  </a:lnTo>
                  <a:lnTo>
                    <a:pt x="90" y="274"/>
                  </a:lnTo>
                  <a:lnTo>
                    <a:pt x="94" y="276"/>
                  </a:lnTo>
                  <a:lnTo>
                    <a:pt x="96" y="278"/>
                  </a:lnTo>
                  <a:lnTo>
                    <a:pt x="94" y="282"/>
                  </a:lnTo>
                  <a:lnTo>
                    <a:pt x="92" y="288"/>
                  </a:lnTo>
                  <a:lnTo>
                    <a:pt x="88" y="290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306"/>
                  </a:lnTo>
                  <a:lnTo>
                    <a:pt x="84" y="310"/>
                  </a:lnTo>
                  <a:lnTo>
                    <a:pt x="78" y="314"/>
                  </a:lnTo>
                  <a:lnTo>
                    <a:pt x="72" y="316"/>
                  </a:lnTo>
                  <a:lnTo>
                    <a:pt x="70" y="316"/>
                  </a:lnTo>
                  <a:lnTo>
                    <a:pt x="66" y="320"/>
                  </a:lnTo>
                  <a:lnTo>
                    <a:pt x="66" y="328"/>
                  </a:lnTo>
                  <a:lnTo>
                    <a:pt x="66" y="344"/>
                  </a:lnTo>
                  <a:lnTo>
                    <a:pt x="66" y="348"/>
                  </a:lnTo>
                  <a:lnTo>
                    <a:pt x="68" y="350"/>
                  </a:lnTo>
                  <a:lnTo>
                    <a:pt x="66" y="352"/>
                  </a:lnTo>
                  <a:lnTo>
                    <a:pt x="58" y="356"/>
                  </a:lnTo>
                  <a:lnTo>
                    <a:pt x="50" y="360"/>
                  </a:lnTo>
                  <a:lnTo>
                    <a:pt x="42" y="368"/>
                  </a:lnTo>
                  <a:lnTo>
                    <a:pt x="36" y="370"/>
                  </a:lnTo>
                  <a:lnTo>
                    <a:pt x="34" y="372"/>
                  </a:lnTo>
                  <a:lnTo>
                    <a:pt x="32" y="376"/>
                  </a:lnTo>
                  <a:lnTo>
                    <a:pt x="30" y="382"/>
                  </a:lnTo>
                  <a:lnTo>
                    <a:pt x="28" y="392"/>
                  </a:lnTo>
                  <a:lnTo>
                    <a:pt x="26" y="404"/>
                  </a:lnTo>
                  <a:lnTo>
                    <a:pt x="24" y="408"/>
                  </a:lnTo>
                  <a:lnTo>
                    <a:pt x="22" y="410"/>
                  </a:lnTo>
                  <a:lnTo>
                    <a:pt x="16" y="412"/>
                  </a:lnTo>
                  <a:lnTo>
                    <a:pt x="12" y="414"/>
                  </a:lnTo>
                  <a:lnTo>
                    <a:pt x="10" y="416"/>
                  </a:lnTo>
                  <a:lnTo>
                    <a:pt x="4" y="422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8"/>
                  </a:lnTo>
                  <a:lnTo>
                    <a:pt x="8" y="458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10" y="456"/>
                  </a:lnTo>
                  <a:lnTo>
                    <a:pt x="8" y="458"/>
                  </a:lnTo>
                  <a:lnTo>
                    <a:pt x="8" y="460"/>
                  </a:lnTo>
                  <a:lnTo>
                    <a:pt x="10" y="462"/>
                  </a:lnTo>
                  <a:lnTo>
                    <a:pt x="14" y="468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80"/>
                  </a:lnTo>
                  <a:lnTo>
                    <a:pt x="42" y="482"/>
                  </a:lnTo>
                  <a:lnTo>
                    <a:pt x="68" y="482"/>
                  </a:lnTo>
                  <a:lnTo>
                    <a:pt x="74" y="482"/>
                  </a:lnTo>
                  <a:lnTo>
                    <a:pt x="76" y="482"/>
                  </a:lnTo>
                  <a:lnTo>
                    <a:pt x="76" y="480"/>
                  </a:lnTo>
                  <a:lnTo>
                    <a:pt x="84" y="472"/>
                  </a:lnTo>
                  <a:lnTo>
                    <a:pt x="82" y="470"/>
                  </a:lnTo>
                  <a:lnTo>
                    <a:pt x="82" y="472"/>
                  </a:lnTo>
                  <a:lnTo>
                    <a:pt x="82" y="470"/>
                  </a:lnTo>
                  <a:lnTo>
                    <a:pt x="80" y="470"/>
                  </a:lnTo>
                  <a:lnTo>
                    <a:pt x="72" y="478"/>
                  </a:lnTo>
                  <a:lnTo>
                    <a:pt x="72" y="480"/>
                  </a:lnTo>
                  <a:lnTo>
                    <a:pt x="74" y="480"/>
                  </a:lnTo>
                  <a:lnTo>
                    <a:pt x="74" y="478"/>
                  </a:lnTo>
                  <a:lnTo>
                    <a:pt x="68" y="478"/>
                  </a:lnTo>
                  <a:lnTo>
                    <a:pt x="54" y="478"/>
                  </a:lnTo>
                  <a:lnTo>
                    <a:pt x="42" y="478"/>
                  </a:lnTo>
                  <a:lnTo>
                    <a:pt x="28" y="478"/>
                  </a:lnTo>
                  <a:lnTo>
                    <a:pt x="28" y="480"/>
                  </a:lnTo>
                  <a:lnTo>
                    <a:pt x="30" y="478"/>
                  </a:lnTo>
                  <a:lnTo>
                    <a:pt x="22" y="470"/>
                  </a:lnTo>
                  <a:lnTo>
                    <a:pt x="14" y="464"/>
                  </a:lnTo>
                  <a:lnTo>
                    <a:pt x="14" y="462"/>
                  </a:lnTo>
                  <a:lnTo>
                    <a:pt x="12" y="460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10" y="456"/>
                  </a:lnTo>
                  <a:lnTo>
                    <a:pt x="8" y="458"/>
                  </a:lnTo>
                  <a:lnTo>
                    <a:pt x="10" y="458"/>
                  </a:lnTo>
                  <a:lnTo>
                    <a:pt x="12" y="458"/>
                  </a:lnTo>
                  <a:lnTo>
                    <a:pt x="8" y="446"/>
                  </a:lnTo>
                  <a:lnTo>
                    <a:pt x="6" y="436"/>
                  </a:lnTo>
                  <a:lnTo>
                    <a:pt x="4" y="430"/>
                  </a:lnTo>
                  <a:lnTo>
                    <a:pt x="6" y="426"/>
                  </a:lnTo>
                  <a:lnTo>
                    <a:pt x="12" y="418"/>
                  </a:lnTo>
                  <a:lnTo>
                    <a:pt x="18" y="416"/>
                  </a:lnTo>
                  <a:lnTo>
                    <a:pt x="24" y="414"/>
                  </a:lnTo>
                  <a:lnTo>
                    <a:pt x="28" y="410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34" y="382"/>
                  </a:lnTo>
                  <a:lnTo>
                    <a:pt x="36" y="376"/>
                  </a:lnTo>
                  <a:lnTo>
                    <a:pt x="38" y="374"/>
                  </a:lnTo>
                  <a:lnTo>
                    <a:pt x="42" y="372"/>
                  </a:lnTo>
                  <a:lnTo>
                    <a:pt x="52" y="364"/>
                  </a:lnTo>
                  <a:lnTo>
                    <a:pt x="60" y="360"/>
                  </a:lnTo>
                  <a:lnTo>
                    <a:pt x="68" y="356"/>
                  </a:lnTo>
                  <a:lnTo>
                    <a:pt x="70" y="354"/>
                  </a:lnTo>
                  <a:lnTo>
                    <a:pt x="72" y="350"/>
                  </a:lnTo>
                  <a:lnTo>
                    <a:pt x="70" y="346"/>
                  </a:lnTo>
                  <a:lnTo>
                    <a:pt x="70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0" y="328"/>
                  </a:lnTo>
                  <a:lnTo>
                    <a:pt x="72" y="320"/>
                  </a:lnTo>
                  <a:lnTo>
                    <a:pt x="80" y="316"/>
                  </a:lnTo>
                  <a:lnTo>
                    <a:pt x="86" y="312"/>
                  </a:lnTo>
                  <a:lnTo>
                    <a:pt x="88" y="310"/>
                  </a:lnTo>
                  <a:lnTo>
                    <a:pt x="90" y="306"/>
                  </a:lnTo>
                  <a:lnTo>
                    <a:pt x="88" y="298"/>
                  </a:lnTo>
                  <a:lnTo>
                    <a:pt x="90" y="296"/>
                  </a:lnTo>
                  <a:lnTo>
                    <a:pt x="94" y="292"/>
                  </a:lnTo>
                  <a:lnTo>
                    <a:pt x="98" y="282"/>
                  </a:lnTo>
                  <a:lnTo>
                    <a:pt x="100" y="278"/>
                  </a:lnTo>
                  <a:lnTo>
                    <a:pt x="98" y="276"/>
                  </a:lnTo>
                  <a:lnTo>
                    <a:pt x="98" y="274"/>
                  </a:lnTo>
                  <a:lnTo>
                    <a:pt x="92" y="270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90" y="270"/>
                  </a:lnTo>
                  <a:lnTo>
                    <a:pt x="92" y="266"/>
                  </a:lnTo>
                  <a:lnTo>
                    <a:pt x="92" y="262"/>
                  </a:lnTo>
                  <a:lnTo>
                    <a:pt x="92" y="260"/>
                  </a:lnTo>
                  <a:lnTo>
                    <a:pt x="86" y="242"/>
                  </a:lnTo>
                  <a:lnTo>
                    <a:pt x="84" y="240"/>
                  </a:lnTo>
                  <a:lnTo>
                    <a:pt x="78" y="238"/>
                  </a:lnTo>
                  <a:lnTo>
                    <a:pt x="68" y="236"/>
                  </a:lnTo>
                  <a:lnTo>
                    <a:pt x="62" y="236"/>
                  </a:lnTo>
                  <a:lnTo>
                    <a:pt x="62" y="234"/>
                  </a:lnTo>
                  <a:lnTo>
                    <a:pt x="60" y="230"/>
                  </a:lnTo>
                  <a:lnTo>
                    <a:pt x="58" y="228"/>
                  </a:lnTo>
                  <a:lnTo>
                    <a:pt x="56" y="226"/>
                  </a:lnTo>
                  <a:lnTo>
                    <a:pt x="56" y="224"/>
                  </a:lnTo>
                  <a:lnTo>
                    <a:pt x="56" y="214"/>
                  </a:lnTo>
                  <a:lnTo>
                    <a:pt x="56" y="206"/>
                  </a:lnTo>
                  <a:lnTo>
                    <a:pt x="58" y="206"/>
                  </a:lnTo>
                  <a:lnTo>
                    <a:pt x="58" y="204"/>
                  </a:lnTo>
                  <a:lnTo>
                    <a:pt x="60" y="200"/>
                  </a:lnTo>
                  <a:lnTo>
                    <a:pt x="62" y="196"/>
                  </a:lnTo>
                  <a:lnTo>
                    <a:pt x="66" y="190"/>
                  </a:lnTo>
                  <a:lnTo>
                    <a:pt x="68" y="190"/>
                  </a:lnTo>
                  <a:lnTo>
                    <a:pt x="70" y="188"/>
                  </a:lnTo>
                  <a:lnTo>
                    <a:pt x="70" y="184"/>
                  </a:lnTo>
                  <a:lnTo>
                    <a:pt x="72" y="178"/>
                  </a:lnTo>
                  <a:lnTo>
                    <a:pt x="72" y="176"/>
                  </a:lnTo>
                  <a:lnTo>
                    <a:pt x="70" y="176"/>
                  </a:lnTo>
                  <a:lnTo>
                    <a:pt x="72" y="176"/>
                  </a:lnTo>
                  <a:lnTo>
                    <a:pt x="70" y="176"/>
                  </a:lnTo>
                  <a:lnTo>
                    <a:pt x="72" y="178"/>
                  </a:lnTo>
                  <a:lnTo>
                    <a:pt x="74" y="176"/>
                  </a:lnTo>
                  <a:lnTo>
                    <a:pt x="76" y="174"/>
                  </a:lnTo>
                  <a:lnTo>
                    <a:pt x="82" y="170"/>
                  </a:lnTo>
                  <a:lnTo>
                    <a:pt x="84" y="166"/>
                  </a:lnTo>
                  <a:lnTo>
                    <a:pt x="84" y="164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6" y="138"/>
                  </a:lnTo>
                  <a:lnTo>
                    <a:pt x="88" y="136"/>
                  </a:lnTo>
                  <a:lnTo>
                    <a:pt x="92" y="132"/>
                  </a:lnTo>
                  <a:lnTo>
                    <a:pt x="94" y="128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96" y="112"/>
                  </a:lnTo>
                  <a:lnTo>
                    <a:pt x="98" y="110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98" y="96"/>
                  </a:lnTo>
                  <a:lnTo>
                    <a:pt x="94" y="90"/>
                  </a:lnTo>
                  <a:lnTo>
                    <a:pt x="94" y="88"/>
                  </a:lnTo>
                  <a:lnTo>
                    <a:pt x="94" y="82"/>
                  </a:lnTo>
                  <a:lnTo>
                    <a:pt x="94" y="78"/>
                  </a:lnTo>
                  <a:lnTo>
                    <a:pt x="84" y="70"/>
                  </a:lnTo>
                  <a:lnTo>
                    <a:pt x="86" y="70"/>
                  </a:lnTo>
                  <a:lnTo>
                    <a:pt x="88" y="70"/>
                  </a:lnTo>
                  <a:lnTo>
                    <a:pt x="90" y="72"/>
                  </a:lnTo>
                  <a:lnTo>
                    <a:pt x="90" y="68"/>
                  </a:lnTo>
                  <a:lnTo>
                    <a:pt x="90" y="58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0" y="52"/>
                  </a:lnTo>
                  <a:lnTo>
                    <a:pt x="92" y="54"/>
                  </a:lnTo>
                  <a:lnTo>
                    <a:pt x="90" y="52"/>
                  </a:lnTo>
                  <a:lnTo>
                    <a:pt x="92" y="54"/>
                  </a:lnTo>
                  <a:lnTo>
                    <a:pt x="94" y="52"/>
                  </a:lnTo>
                  <a:lnTo>
                    <a:pt x="98" y="50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38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94" y="32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4"/>
                  </a:lnTo>
                  <a:lnTo>
                    <a:pt x="104" y="6"/>
                  </a:lnTo>
                  <a:lnTo>
                    <a:pt x="106" y="10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6" y="22"/>
                  </a:lnTo>
                  <a:lnTo>
                    <a:pt x="132" y="24"/>
                  </a:lnTo>
                  <a:lnTo>
                    <a:pt x="142" y="24"/>
                  </a:lnTo>
                  <a:lnTo>
                    <a:pt x="160" y="24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76" y="36"/>
                  </a:lnTo>
                  <a:lnTo>
                    <a:pt x="180" y="40"/>
                  </a:lnTo>
                  <a:lnTo>
                    <a:pt x="182" y="44"/>
                  </a:lnTo>
                  <a:lnTo>
                    <a:pt x="184" y="48"/>
                  </a:lnTo>
                  <a:lnTo>
                    <a:pt x="184" y="50"/>
                  </a:lnTo>
                  <a:lnTo>
                    <a:pt x="186" y="56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2" y="50"/>
                  </a:lnTo>
                  <a:lnTo>
                    <a:pt x="198" y="54"/>
                  </a:lnTo>
                  <a:lnTo>
                    <a:pt x="200" y="54"/>
                  </a:lnTo>
                  <a:lnTo>
                    <a:pt x="214" y="58"/>
                  </a:lnTo>
                  <a:lnTo>
                    <a:pt x="226" y="66"/>
                  </a:lnTo>
                  <a:lnTo>
                    <a:pt x="228" y="80"/>
                  </a:lnTo>
                  <a:lnTo>
                    <a:pt x="228" y="94"/>
                  </a:lnTo>
                  <a:lnTo>
                    <a:pt x="244" y="108"/>
                  </a:lnTo>
                  <a:lnTo>
                    <a:pt x="246" y="106"/>
                  </a:lnTo>
                  <a:lnTo>
                    <a:pt x="246" y="104"/>
                  </a:lnTo>
                  <a:lnTo>
                    <a:pt x="242" y="106"/>
                  </a:lnTo>
                  <a:lnTo>
                    <a:pt x="238" y="110"/>
                  </a:lnTo>
                  <a:lnTo>
                    <a:pt x="238" y="114"/>
                  </a:lnTo>
                  <a:lnTo>
                    <a:pt x="238" y="118"/>
                  </a:lnTo>
                  <a:lnTo>
                    <a:pt x="240" y="126"/>
                  </a:lnTo>
                  <a:lnTo>
                    <a:pt x="246" y="146"/>
                  </a:lnTo>
                  <a:lnTo>
                    <a:pt x="256" y="156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56" y="154"/>
                  </a:lnTo>
                  <a:lnTo>
                    <a:pt x="254" y="154"/>
                  </a:lnTo>
                  <a:lnTo>
                    <a:pt x="254" y="158"/>
                  </a:lnTo>
                  <a:lnTo>
                    <a:pt x="256" y="164"/>
                  </a:lnTo>
                  <a:lnTo>
                    <a:pt x="266" y="178"/>
                  </a:lnTo>
                  <a:lnTo>
                    <a:pt x="270" y="188"/>
                  </a:lnTo>
                  <a:lnTo>
                    <a:pt x="272" y="186"/>
                  </a:lnTo>
                  <a:lnTo>
                    <a:pt x="270" y="186"/>
                  </a:lnTo>
                  <a:lnTo>
                    <a:pt x="270" y="198"/>
                  </a:lnTo>
                  <a:lnTo>
                    <a:pt x="272" y="210"/>
                  </a:lnTo>
                  <a:lnTo>
                    <a:pt x="272" y="216"/>
                  </a:lnTo>
                  <a:lnTo>
                    <a:pt x="274" y="214"/>
                  </a:lnTo>
                  <a:lnTo>
                    <a:pt x="274" y="212"/>
                  </a:lnTo>
                  <a:lnTo>
                    <a:pt x="272" y="214"/>
                  </a:lnTo>
                  <a:lnTo>
                    <a:pt x="270" y="214"/>
                  </a:lnTo>
                  <a:lnTo>
                    <a:pt x="268" y="216"/>
                  </a:lnTo>
                  <a:lnTo>
                    <a:pt x="270" y="220"/>
                  </a:lnTo>
                  <a:lnTo>
                    <a:pt x="280" y="222"/>
                  </a:lnTo>
                  <a:lnTo>
                    <a:pt x="290" y="224"/>
                  </a:lnTo>
                  <a:lnTo>
                    <a:pt x="296" y="224"/>
                  </a:lnTo>
                  <a:lnTo>
                    <a:pt x="300" y="226"/>
                  </a:lnTo>
                  <a:lnTo>
                    <a:pt x="304" y="226"/>
                  </a:lnTo>
                  <a:lnTo>
                    <a:pt x="312" y="230"/>
                  </a:lnTo>
                  <a:lnTo>
                    <a:pt x="320" y="232"/>
                  </a:lnTo>
                  <a:lnTo>
                    <a:pt x="332" y="232"/>
                  </a:lnTo>
                  <a:lnTo>
                    <a:pt x="334" y="232"/>
                  </a:lnTo>
                  <a:lnTo>
                    <a:pt x="336" y="230"/>
                  </a:lnTo>
                  <a:lnTo>
                    <a:pt x="338" y="232"/>
                  </a:lnTo>
                  <a:lnTo>
                    <a:pt x="338" y="236"/>
                  </a:lnTo>
                  <a:lnTo>
                    <a:pt x="340" y="246"/>
                  </a:lnTo>
                  <a:lnTo>
                    <a:pt x="342" y="250"/>
                  </a:lnTo>
                  <a:lnTo>
                    <a:pt x="344" y="254"/>
                  </a:lnTo>
                  <a:lnTo>
                    <a:pt x="346" y="258"/>
                  </a:lnTo>
                  <a:lnTo>
                    <a:pt x="348" y="266"/>
                  </a:lnTo>
                  <a:lnTo>
                    <a:pt x="350" y="272"/>
                  </a:lnTo>
                  <a:lnTo>
                    <a:pt x="354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60" y="286"/>
                  </a:lnTo>
                  <a:lnTo>
                    <a:pt x="360" y="284"/>
                  </a:lnTo>
                  <a:lnTo>
                    <a:pt x="358" y="284"/>
                  </a:lnTo>
                  <a:lnTo>
                    <a:pt x="360" y="284"/>
                  </a:lnTo>
                  <a:lnTo>
                    <a:pt x="358" y="284"/>
                  </a:lnTo>
                  <a:lnTo>
                    <a:pt x="354" y="288"/>
                  </a:lnTo>
                  <a:lnTo>
                    <a:pt x="352" y="294"/>
                  </a:lnTo>
                  <a:lnTo>
                    <a:pt x="352" y="304"/>
                  </a:lnTo>
                  <a:lnTo>
                    <a:pt x="352" y="308"/>
                  </a:lnTo>
                  <a:lnTo>
                    <a:pt x="354" y="310"/>
                  </a:lnTo>
                  <a:lnTo>
                    <a:pt x="364" y="314"/>
                  </a:lnTo>
                  <a:lnTo>
                    <a:pt x="368" y="314"/>
                  </a:lnTo>
                  <a:lnTo>
                    <a:pt x="368" y="312"/>
                  </a:lnTo>
                  <a:lnTo>
                    <a:pt x="368" y="314"/>
                  </a:lnTo>
                  <a:lnTo>
                    <a:pt x="372" y="316"/>
                  </a:lnTo>
                  <a:lnTo>
                    <a:pt x="374" y="318"/>
                  </a:lnTo>
                  <a:lnTo>
                    <a:pt x="374" y="320"/>
                  </a:lnTo>
                  <a:lnTo>
                    <a:pt x="374" y="322"/>
                  </a:lnTo>
                  <a:lnTo>
                    <a:pt x="368" y="328"/>
                  </a:lnTo>
                  <a:lnTo>
                    <a:pt x="352" y="340"/>
                  </a:lnTo>
                  <a:lnTo>
                    <a:pt x="352" y="342"/>
                  </a:lnTo>
                  <a:lnTo>
                    <a:pt x="350" y="346"/>
                  </a:lnTo>
                  <a:lnTo>
                    <a:pt x="348" y="350"/>
                  </a:lnTo>
                  <a:lnTo>
                    <a:pt x="342" y="350"/>
                  </a:lnTo>
                  <a:lnTo>
                    <a:pt x="336" y="352"/>
                  </a:lnTo>
                  <a:lnTo>
                    <a:pt x="324" y="350"/>
                  </a:lnTo>
                  <a:lnTo>
                    <a:pt x="320" y="350"/>
                  </a:lnTo>
                  <a:lnTo>
                    <a:pt x="316" y="354"/>
                  </a:lnTo>
                  <a:lnTo>
                    <a:pt x="312" y="364"/>
                  </a:lnTo>
                  <a:lnTo>
                    <a:pt x="308" y="378"/>
                  </a:lnTo>
                  <a:lnTo>
                    <a:pt x="306" y="388"/>
                  </a:lnTo>
                  <a:lnTo>
                    <a:pt x="306" y="390"/>
                  </a:lnTo>
                  <a:lnTo>
                    <a:pt x="328" y="394"/>
                  </a:lnTo>
                  <a:lnTo>
                    <a:pt x="330" y="394"/>
                  </a:lnTo>
                  <a:lnTo>
                    <a:pt x="332" y="394"/>
                  </a:lnTo>
                  <a:lnTo>
                    <a:pt x="330" y="396"/>
                  </a:lnTo>
                  <a:lnTo>
                    <a:pt x="326" y="404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8" y="420"/>
                  </a:lnTo>
                  <a:lnTo>
                    <a:pt x="306" y="424"/>
                  </a:lnTo>
                  <a:lnTo>
                    <a:pt x="306" y="426"/>
                  </a:lnTo>
                  <a:lnTo>
                    <a:pt x="306" y="428"/>
                  </a:lnTo>
                  <a:lnTo>
                    <a:pt x="308" y="426"/>
                  </a:lnTo>
                  <a:lnTo>
                    <a:pt x="302" y="426"/>
                  </a:lnTo>
                  <a:lnTo>
                    <a:pt x="292" y="432"/>
                  </a:lnTo>
                  <a:lnTo>
                    <a:pt x="286" y="432"/>
                  </a:lnTo>
                  <a:lnTo>
                    <a:pt x="286" y="434"/>
                  </a:lnTo>
                  <a:lnTo>
                    <a:pt x="274" y="442"/>
                  </a:lnTo>
                  <a:lnTo>
                    <a:pt x="266" y="448"/>
                  </a:lnTo>
                  <a:lnTo>
                    <a:pt x="268" y="448"/>
                  </a:lnTo>
                  <a:lnTo>
                    <a:pt x="268" y="446"/>
                  </a:lnTo>
                  <a:lnTo>
                    <a:pt x="262" y="446"/>
                  </a:lnTo>
                  <a:lnTo>
                    <a:pt x="256" y="446"/>
                  </a:lnTo>
                  <a:lnTo>
                    <a:pt x="248" y="444"/>
                  </a:lnTo>
                  <a:lnTo>
                    <a:pt x="232" y="446"/>
                  </a:lnTo>
                  <a:lnTo>
                    <a:pt x="232" y="448"/>
                  </a:lnTo>
                  <a:lnTo>
                    <a:pt x="232" y="446"/>
                  </a:lnTo>
                  <a:lnTo>
                    <a:pt x="220" y="446"/>
                  </a:lnTo>
                  <a:lnTo>
                    <a:pt x="204" y="458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58"/>
                  </a:lnTo>
                  <a:lnTo>
                    <a:pt x="180" y="462"/>
                  </a:lnTo>
                  <a:lnTo>
                    <a:pt x="178" y="472"/>
                  </a:lnTo>
                  <a:lnTo>
                    <a:pt x="182" y="478"/>
                  </a:lnTo>
                  <a:lnTo>
                    <a:pt x="184" y="476"/>
                  </a:lnTo>
                  <a:lnTo>
                    <a:pt x="182" y="476"/>
                  </a:lnTo>
                  <a:lnTo>
                    <a:pt x="166" y="460"/>
                  </a:lnTo>
                  <a:lnTo>
                    <a:pt x="152" y="470"/>
                  </a:lnTo>
                  <a:lnTo>
                    <a:pt x="152" y="468"/>
                  </a:lnTo>
                  <a:lnTo>
                    <a:pt x="142" y="468"/>
                  </a:lnTo>
                  <a:lnTo>
                    <a:pt x="136" y="468"/>
                  </a:lnTo>
                  <a:lnTo>
                    <a:pt x="134" y="470"/>
                  </a:lnTo>
                  <a:lnTo>
                    <a:pt x="132" y="470"/>
                  </a:lnTo>
                  <a:lnTo>
                    <a:pt x="132" y="472"/>
                  </a:lnTo>
                  <a:lnTo>
                    <a:pt x="132" y="474"/>
                  </a:lnTo>
                  <a:lnTo>
                    <a:pt x="134" y="474"/>
                  </a:lnTo>
                  <a:lnTo>
                    <a:pt x="134" y="472"/>
                  </a:lnTo>
                  <a:lnTo>
                    <a:pt x="134" y="474"/>
                  </a:lnTo>
                  <a:lnTo>
                    <a:pt x="134" y="472"/>
                  </a:lnTo>
                  <a:lnTo>
                    <a:pt x="134" y="474"/>
                  </a:lnTo>
                  <a:lnTo>
                    <a:pt x="134" y="472"/>
                  </a:lnTo>
                  <a:lnTo>
                    <a:pt x="132" y="472"/>
                  </a:lnTo>
                  <a:lnTo>
                    <a:pt x="134" y="474"/>
                  </a:lnTo>
                  <a:lnTo>
                    <a:pt x="134" y="472"/>
                  </a:lnTo>
                  <a:lnTo>
                    <a:pt x="132" y="472"/>
                  </a:lnTo>
                  <a:lnTo>
                    <a:pt x="134" y="472"/>
                  </a:lnTo>
                  <a:lnTo>
                    <a:pt x="132" y="472"/>
                  </a:lnTo>
                  <a:lnTo>
                    <a:pt x="134" y="472"/>
                  </a:lnTo>
                  <a:lnTo>
                    <a:pt x="134" y="470"/>
                  </a:lnTo>
                  <a:lnTo>
                    <a:pt x="134" y="472"/>
                  </a:lnTo>
                  <a:lnTo>
                    <a:pt x="134" y="470"/>
                  </a:lnTo>
                  <a:lnTo>
                    <a:pt x="134" y="472"/>
                  </a:lnTo>
                  <a:lnTo>
                    <a:pt x="134" y="470"/>
                  </a:lnTo>
                  <a:lnTo>
                    <a:pt x="134" y="472"/>
                  </a:lnTo>
                  <a:lnTo>
                    <a:pt x="134" y="470"/>
                  </a:lnTo>
                  <a:lnTo>
                    <a:pt x="130" y="470"/>
                  </a:lnTo>
                  <a:lnTo>
                    <a:pt x="126" y="470"/>
                  </a:lnTo>
                  <a:lnTo>
                    <a:pt x="124" y="470"/>
                  </a:lnTo>
                  <a:lnTo>
                    <a:pt x="120" y="470"/>
                  </a:lnTo>
                  <a:lnTo>
                    <a:pt x="114" y="468"/>
                  </a:lnTo>
                  <a:lnTo>
                    <a:pt x="106" y="468"/>
                  </a:lnTo>
                  <a:lnTo>
                    <a:pt x="102" y="466"/>
                  </a:lnTo>
                  <a:lnTo>
                    <a:pt x="98" y="466"/>
                  </a:lnTo>
                  <a:lnTo>
                    <a:pt x="96" y="464"/>
                  </a:lnTo>
                  <a:lnTo>
                    <a:pt x="80" y="470"/>
                  </a:lnTo>
                  <a:lnTo>
                    <a:pt x="82" y="47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7" name="Freeform 327"/>
            <p:cNvSpPr>
              <a:spLocks/>
            </p:cNvSpPr>
            <p:nvPr/>
          </p:nvSpPr>
          <p:spPr bwMode="auto">
            <a:xfrm>
              <a:off x="1654" y="2778"/>
              <a:ext cx="866" cy="890"/>
            </a:xfrm>
            <a:custGeom>
              <a:avLst/>
              <a:gdLst>
                <a:gd name="T0" fmla="*/ 812 w 866"/>
                <a:gd name="T1" fmla="*/ 0 h 890"/>
                <a:gd name="T2" fmla="*/ 764 w 866"/>
                <a:gd name="T3" fmla="*/ 56 h 890"/>
                <a:gd name="T4" fmla="*/ 722 w 866"/>
                <a:gd name="T5" fmla="*/ 104 h 890"/>
                <a:gd name="T6" fmla="*/ 700 w 866"/>
                <a:gd name="T7" fmla="*/ 124 h 890"/>
                <a:gd name="T8" fmla="*/ 672 w 866"/>
                <a:gd name="T9" fmla="*/ 150 h 890"/>
                <a:gd name="T10" fmla="*/ 308 w 866"/>
                <a:gd name="T11" fmla="*/ 152 h 890"/>
                <a:gd name="T12" fmla="*/ 252 w 866"/>
                <a:gd name="T13" fmla="*/ 178 h 890"/>
                <a:gd name="T14" fmla="*/ 166 w 866"/>
                <a:gd name="T15" fmla="*/ 238 h 890"/>
                <a:gd name="T16" fmla="*/ 152 w 866"/>
                <a:gd name="T17" fmla="*/ 292 h 890"/>
                <a:gd name="T18" fmla="*/ 184 w 866"/>
                <a:gd name="T19" fmla="*/ 332 h 890"/>
                <a:gd name="T20" fmla="*/ 214 w 866"/>
                <a:gd name="T21" fmla="*/ 378 h 890"/>
                <a:gd name="T22" fmla="*/ 198 w 866"/>
                <a:gd name="T23" fmla="*/ 398 h 890"/>
                <a:gd name="T24" fmla="*/ 146 w 866"/>
                <a:gd name="T25" fmla="*/ 412 h 890"/>
                <a:gd name="T26" fmla="*/ 64 w 866"/>
                <a:gd name="T27" fmla="*/ 424 h 890"/>
                <a:gd name="T28" fmla="*/ 4 w 866"/>
                <a:gd name="T29" fmla="*/ 428 h 890"/>
                <a:gd name="T30" fmla="*/ 46 w 866"/>
                <a:gd name="T31" fmla="*/ 464 h 890"/>
                <a:gd name="T32" fmla="*/ 70 w 866"/>
                <a:gd name="T33" fmla="*/ 492 h 890"/>
                <a:gd name="T34" fmla="*/ 102 w 866"/>
                <a:gd name="T35" fmla="*/ 542 h 890"/>
                <a:gd name="T36" fmla="*/ 82 w 866"/>
                <a:gd name="T37" fmla="*/ 572 h 890"/>
                <a:gd name="T38" fmla="*/ 88 w 866"/>
                <a:gd name="T39" fmla="*/ 620 h 890"/>
                <a:gd name="T40" fmla="*/ 126 w 866"/>
                <a:gd name="T41" fmla="*/ 612 h 890"/>
                <a:gd name="T42" fmla="*/ 144 w 866"/>
                <a:gd name="T43" fmla="*/ 580 h 890"/>
                <a:gd name="T44" fmla="*/ 164 w 866"/>
                <a:gd name="T45" fmla="*/ 570 h 890"/>
                <a:gd name="T46" fmla="*/ 188 w 866"/>
                <a:gd name="T47" fmla="*/ 582 h 890"/>
                <a:gd name="T48" fmla="*/ 176 w 866"/>
                <a:gd name="T49" fmla="*/ 638 h 890"/>
                <a:gd name="T50" fmla="*/ 182 w 866"/>
                <a:gd name="T51" fmla="*/ 688 h 890"/>
                <a:gd name="T52" fmla="*/ 142 w 866"/>
                <a:gd name="T53" fmla="*/ 728 h 890"/>
                <a:gd name="T54" fmla="*/ 142 w 866"/>
                <a:gd name="T55" fmla="*/ 766 h 890"/>
                <a:gd name="T56" fmla="*/ 150 w 866"/>
                <a:gd name="T57" fmla="*/ 784 h 890"/>
                <a:gd name="T58" fmla="*/ 134 w 866"/>
                <a:gd name="T59" fmla="*/ 838 h 890"/>
                <a:gd name="T60" fmla="*/ 182 w 866"/>
                <a:gd name="T61" fmla="*/ 866 h 890"/>
                <a:gd name="T62" fmla="*/ 186 w 866"/>
                <a:gd name="T63" fmla="*/ 888 h 890"/>
                <a:gd name="T64" fmla="*/ 206 w 866"/>
                <a:gd name="T65" fmla="*/ 872 h 890"/>
                <a:gd name="T66" fmla="*/ 244 w 866"/>
                <a:gd name="T67" fmla="*/ 830 h 890"/>
                <a:gd name="T68" fmla="*/ 280 w 866"/>
                <a:gd name="T69" fmla="*/ 816 h 890"/>
                <a:gd name="T70" fmla="*/ 312 w 866"/>
                <a:gd name="T71" fmla="*/ 782 h 890"/>
                <a:gd name="T72" fmla="*/ 280 w 866"/>
                <a:gd name="T73" fmla="*/ 742 h 890"/>
                <a:gd name="T74" fmla="*/ 340 w 866"/>
                <a:gd name="T75" fmla="*/ 732 h 890"/>
                <a:gd name="T76" fmla="*/ 352 w 866"/>
                <a:gd name="T77" fmla="*/ 742 h 890"/>
                <a:gd name="T78" fmla="*/ 394 w 866"/>
                <a:gd name="T79" fmla="*/ 746 h 890"/>
                <a:gd name="T80" fmla="*/ 430 w 866"/>
                <a:gd name="T81" fmla="*/ 722 h 890"/>
                <a:gd name="T82" fmla="*/ 482 w 866"/>
                <a:gd name="T83" fmla="*/ 696 h 890"/>
                <a:gd name="T84" fmla="*/ 552 w 866"/>
                <a:gd name="T85" fmla="*/ 692 h 890"/>
                <a:gd name="T86" fmla="*/ 592 w 866"/>
                <a:gd name="T87" fmla="*/ 672 h 890"/>
                <a:gd name="T88" fmla="*/ 598 w 866"/>
                <a:gd name="T89" fmla="*/ 640 h 890"/>
                <a:gd name="T90" fmla="*/ 588 w 866"/>
                <a:gd name="T91" fmla="*/ 504 h 890"/>
                <a:gd name="T92" fmla="*/ 594 w 866"/>
                <a:gd name="T93" fmla="*/ 452 h 890"/>
                <a:gd name="T94" fmla="*/ 590 w 866"/>
                <a:gd name="T95" fmla="*/ 400 h 890"/>
                <a:gd name="T96" fmla="*/ 604 w 866"/>
                <a:gd name="T97" fmla="*/ 354 h 890"/>
                <a:gd name="T98" fmla="*/ 640 w 866"/>
                <a:gd name="T99" fmla="*/ 352 h 890"/>
                <a:gd name="T100" fmla="*/ 662 w 866"/>
                <a:gd name="T101" fmla="*/ 318 h 890"/>
                <a:gd name="T102" fmla="*/ 698 w 866"/>
                <a:gd name="T103" fmla="*/ 284 h 890"/>
                <a:gd name="T104" fmla="*/ 714 w 866"/>
                <a:gd name="T105" fmla="*/ 274 h 890"/>
                <a:gd name="T106" fmla="*/ 734 w 866"/>
                <a:gd name="T107" fmla="*/ 242 h 890"/>
                <a:gd name="T108" fmla="*/ 752 w 866"/>
                <a:gd name="T109" fmla="*/ 214 h 890"/>
                <a:gd name="T110" fmla="*/ 790 w 866"/>
                <a:gd name="T111" fmla="*/ 188 h 890"/>
                <a:gd name="T112" fmla="*/ 818 w 866"/>
                <a:gd name="T113" fmla="*/ 162 h 890"/>
                <a:gd name="T114" fmla="*/ 838 w 866"/>
                <a:gd name="T115" fmla="*/ 118 h 890"/>
                <a:gd name="T116" fmla="*/ 858 w 866"/>
                <a:gd name="T117" fmla="*/ 82 h 8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6"/>
                <a:gd name="T178" fmla="*/ 0 h 890"/>
                <a:gd name="T179" fmla="*/ 866 w 866"/>
                <a:gd name="T180" fmla="*/ 890 h 8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6" h="890">
                  <a:moveTo>
                    <a:pt x="854" y="58"/>
                  </a:moveTo>
                  <a:lnTo>
                    <a:pt x="848" y="58"/>
                  </a:lnTo>
                  <a:lnTo>
                    <a:pt x="848" y="48"/>
                  </a:lnTo>
                  <a:lnTo>
                    <a:pt x="838" y="48"/>
                  </a:lnTo>
                  <a:lnTo>
                    <a:pt x="826" y="44"/>
                  </a:lnTo>
                  <a:lnTo>
                    <a:pt x="822" y="36"/>
                  </a:lnTo>
                  <a:lnTo>
                    <a:pt x="826" y="16"/>
                  </a:lnTo>
                  <a:lnTo>
                    <a:pt x="828" y="8"/>
                  </a:lnTo>
                  <a:lnTo>
                    <a:pt x="828" y="0"/>
                  </a:lnTo>
                  <a:lnTo>
                    <a:pt x="812" y="0"/>
                  </a:lnTo>
                  <a:lnTo>
                    <a:pt x="794" y="6"/>
                  </a:lnTo>
                  <a:lnTo>
                    <a:pt x="792" y="12"/>
                  </a:lnTo>
                  <a:lnTo>
                    <a:pt x="790" y="16"/>
                  </a:lnTo>
                  <a:lnTo>
                    <a:pt x="790" y="22"/>
                  </a:lnTo>
                  <a:lnTo>
                    <a:pt x="786" y="28"/>
                  </a:lnTo>
                  <a:lnTo>
                    <a:pt x="772" y="36"/>
                  </a:lnTo>
                  <a:lnTo>
                    <a:pt x="764" y="38"/>
                  </a:lnTo>
                  <a:lnTo>
                    <a:pt x="764" y="56"/>
                  </a:lnTo>
                  <a:lnTo>
                    <a:pt x="764" y="74"/>
                  </a:lnTo>
                  <a:lnTo>
                    <a:pt x="764" y="78"/>
                  </a:lnTo>
                  <a:lnTo>
                    <a:pt x="762" y="78"/>
                  </a:lnTo>
                  <a:lnTo>
                    <a:pt x="758" y="74"/>
                  </a:lnTo>
                  <a:lnTo>
                    <a:pt x="748" y="78"/>
                  </a:lnTo>
                  <a:lnTo>
                    <a:pt x="742" y="84"/>
                  </a:lnTo>
                  <a:lnTo>
                    <a:pt x="722" y="94"/>
                  </a:lnTo>
                  <a:lnTo>
                    <a:pt x="722" y="104"/>
                  </a:lnTo>
                  <a:lnTo>
                    <a:pt x="722" y="114"/>
                  </a:lnTo>
                  <a:lnTo>
                    <a:pt x="722" y="120"/>
                  </a:lnTo>
                  <a:lnTo>
                    <a:pt x="720" y="120"/>
                  </a:lnTo>
                  <a:lnTo>
                    <a:pt x="716" y="118"/>
                  </a:lnTo>
                  <a:lnTo>
                    <a:pt x="706" y="120"/>
                  </a:lnTo>
                  <a:lnTo>
                    <a:pt x="700" y="124"/>
                  </a:lnTo>
                  <a:lnTo>
                    <a:pt x="698" y="124"/>
                  </a:lnTo>
                  <a:lnTo>
                    <a:pt x="700" y="124"/>
                  </a:lnTo>
                  <a:lnTo>
                    <a:pt x="702" y="126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0" y="142"/>
                  </a:lnTo>
                  <a:lnTo>
                    <a:pt x="700" y="140"/>
                  </a:lnTo>
                  <a:lnTo>
                    <a:pt x="700" y="142"/>
                  </a:lnTo>
                  <a:lnTo>
                    <a:pt x="672" y="150"/>
                  </a:lnTo>
                  <a:lnTo>
                    <a:pt x="572" y="150"/>
                  </a:lnTo>
                  <a:lnTo>
                    <a:pt x="426" y="160"/>
                  </a:lnTo>
                  <a:lnTo>
                    <a:pt x="404" y="156"/>
                  </a:lnTo>
                  <a:lnTo>
                    <a:pt x="378" y="150"/>
                  </a:lnTo>
                  <a:lnTo>
                    <a:pt x="352" y="152"/>
                  </a:lnTo>
                  <a:lnTo>
                    <a:pt x="316" y="152"/>
                  </a:lnTo>
                  <a:lnTo>
                    <a:pt x="308" y="152"/>
                  </a:lnTo>
                  <a:lnTo>
                    <a:pt x="284" y="152"/>
                  </a:lnTo>
                  <a:lnTo>
                    <a:pt x="278" y="154"/>
                  </a:lnTo>
                  <a:lnTo>
                    <a:pt x="266" y="158"/>
                  </a:lnTo>
                  <a:lnTo>
                    <a:pt x="258" y="164"/>
                  </a:lnTo>
                  <a:lnTo>
                    <a:pt x="256" y="170"/>
                  </a:lnTo>
                  <a:lnTo>
                    <a:pt x="252" y="178"/>
                  </a:lnTo>
                  <a:lnTo>
                    <a:pt x="250" y="178"/>
                  </a:lnTo>
                  <a:lnTo>
                    <a:pt x="244" y="186"/>
                  </a:lnTo>
                  <a:lnTo>
                    <a:pt x="226" y="194"/>
                  </a:lnTo>
                  <a:lnTo>
                    <a:pt x="218" y="202"/>
                  </a:lnTo>
                  <a:lnTo>
                    <a:pt x="210" y="208"/>
                  </a:lnTo>
                  <a:lnTo>
                    <a:pt x="192" y="218"/>
                  </a:lnTo>
                  <a:lnTo>
                    <a:pt x="182" y="226"/>
                  </a:lnTo>
                  <a:lnTo>
                    <a:pt x="166" y="238"/>
                  </a:lnTo>
                  <a:lnTo>
                    <a:pt x="158" y="242"/>
                  </a:lnTo>
                  <a:lnTo>
                    <a:pt x="148" y="242"/>
                  </a:lnTo>
                  <a:lnTo>
                    <a:pt x="148" y="248"/>
                  </a:lnTo>
                  <a:lnTo>
                    <a:pt x="150" y="252"/>
                  </a:lnTo>
                  <a:lnTo>
                    <a:pt x="152" y="258"/>
                  </a:lnTo>
                  <a:lnTo>
                    <a:pt x="152" y="278"/>
                  </a:lnTo>
                  <a:lnTo>
                    <a:pt x="152" y="292"/>
                  </a:lnTo>
                  <a:lnTo>
                    <a:pt x="152" y="306"/>
                  </a:lnTo>
                  <a:lnTo>
                    <a:pt x="152" y="316"/>
                  </a:lnTo>
                  <a:lnTo>
                    <a:pt x="150" y="324"/>
                  </a:lnTo>
                  <a:lnTo>
                    <a:pt x="162" y="326"/>
                  </a:lnTo>
                  <a:lnTo>
                    <a:pt x="178" y="328"/>
                  </a:lnTo>
                  <a:lnTo>
                    <a:pt x="182" y="330"/>
                  </a:lnTo>
                  <a:lnTo>
                    <a:pt x="184" y="332"/>
                  </a:lnTo>
                  <a:lnTo>
                    <a:pt x="188" y="342"/>
                  </a:lnTo>
                  <a:lnTo>
                    <a:pt x="192" y="350"/>
                  </a:lnTo>
                  <a:lnTo>
                    <a:pt x="198" y="358"/>
                  </a:lnTo>
                  <a:lnTo>
                    <a:pt x="202" y="364"/>
                  </a:lnTo>
                  <a:lnTo>
                    <a:pt x="206" y="372"/>
                  </a:lnTo>
                  <a:lnTo>
                    <a:pt x="214" y="378"/>
                  </a:lnTo>
                  <a:lnTo>
                    <a:pt x="218" y="384"/>
                  </a:lnTo>
                  <a:lnTo>
                    <a:pt x="216" y="388"/>
                  </a:lnTo>
                  <a:lnTo>
                    <a:pt x="214" y="390"/>
                  </a:lnTo>
                  <a:lnTo>
                    <a:pt x="210" y="396"/>
                  </a:lnTo>
                  <a:lnTo>
                    <a:pt x="208" y="402"/>
                  </a:lnTo>
                  <a:lnTo>
                    <a:pt x="206" y="400"/>
                  </a:lnTo>
                  <a:lnTo>
                    <a:pt x="204" y="396"/>
                  </a:lnTo>
                  <a:lnTo>
                    <a:pt x="198" y="398"/>
                  </a:lnTo>
                  <a:lnTo>
                    <a:pt x="180" y="400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72" y="398"/>
                  </a:lnTo>
                  <a:lnTo>
                    <a:pt x="164" y="398"/>
                  </a:lnTo>
                  <a:lnTo>
                    <a:pt x="162" y="404"/>
                  </a:lnTo>
                  <a:lnTo>
                    <a:pt x="156" y="400"/>
                  </a:lnTo>
                  <a:lnTo>
                    <a:pt x="150" y="406"/>
                  </a:lnTo>
                  <a:lnTo>
                    <a:pt x="146" y="412"/>
                  </a:lnTo>
                  <a:lnTo>
                    <a:pt x="126" y="416"/>
                  </a:lnTo>
                  <a:lnTo>
                    <a:pt x="126" y="420"/>
                  </a:lnTo>
                  <a:lnTo>
                    <a:pt x="124" y="424"/>
                  </a:lnTo>
                  <a:lnTo>
                    <a:pt x="120" y="428"/>
                  </a:lnTo>
                  <a:lnTo>
                    <a:pt x="96" y="428"/>
                  </a:lnTo>
                  <a:lnTo>
                    <a:pt x="86" y="426"/>
                  </a:lnTo>
                  <a:lnTo>
                    <a:pt x="64" y="424"/>
                  </a:lnTo>
                  <a:lnTo>
                    <a:pt x="52" y="426"/>
                  </a:lnTo>
                  <a:lnTo>
                    <a:pt x="38" y="426"/>
                  </a:lnTo>
                  <a:lnTo>
                    <a:pt x="28" y="428"/>
                  </a:lnTo>
                  <a:lnTo>
                    <a:pt x="28" y="426"/>
                  </a:lnTo>
                  <a:lnTo>
                    <a:pt x="32" y="424"/>
                  </a:lnTo>
                  <a:lnTo>
                    <a:pt x="14" y="424"/>
                  </a:lnTo>
                  <a:lnTo>
                    <a:pt x="8" y="426"/>
                  </a:lnTo>
                  <a:lnTo>
                    <a:pt x="4" y="428"/>
                  </a:lnTo>
                  <a:lnTo>
                    <a:pt x="0" y="432"/>
                  </a:lnTo>
                  <a:lnTo>
                    <a:pt x="0" y="436"/>
                  </a:lnTo>
                  <a:lnTo>
                    <a:pt x="0" y="440"/>
                  </a:lnTo>
                  <a:lnTo>
                    <a:pt x="4" y="446"/>
                  </a:lnTo>
                  <a:lnTo>
                    <a:pt x="10" y="454"/>
                  </a:lnTo>
                  <a:lnTo>
                    <a:pt x="34" y="460"/>
                  </a:lnTo>
                  <a:lnTo>
                    <a:pt x="46" y="464"/>
                  </a:lnTo>
                  <a:lnTo>
                    <a:pt x="46" y="466"/>
                  </a:lnTo>
                  <a:lnTo>
                    <a:pt x="44" y="470"/>
                  </a:lnTo>
                  <a:lnTo>
                    <a:pt x="44" y="472"/>
                  </a:lnTo>
                  <a:lnTo>
                    <a:pt x="50" y="480"/>
                  </a:lnTo>
                  <a:lnTo>
                    <a:pt x="58" y="484"/>
                  </a:lnTo>
                  <a:lnTo>
                    <a:pt x="70" y="492"/>
                  </a:lnTo>
                  <a:lnTo>
                    <a:pt x="82" y="500"/>
                  </a:lnTo>
                  <a:lnTo>
                    <a:pt x="84" y="506"/>
                  </a:lnTo>
                  <a:lnTo>
                    <a:pt x="84" y="510"/>
                  </a:lnTo>
                  <a:lnTo>
                    <a:pt x="84" y="516"/>
                  </a:lnTo>
                  <a:lnTo>
                    <a:pt x="84" y="520"/>
                  </a:lnTo>
                  <a:lnTo>
                    <a:pt x="88" y="528"/>
                  </a:lnTo>
                  <a:lnTo>
                    <a:pt x="102" y="542"/>
                  </a:lnTo>
                  <a:lnTo>
                    <a:pt x="110" y="552"/>
                  </a:lnTo>
                  <a:lnTo>
                    <a:pt x="110" y="554"/>
                  </a:lnTo>
                  <a:lnTo>
                    <a:pt x="104" y="552"/>
                  </a:lnTo>
                  <a:lnTo>
                    <a:pt x="100" y="556"/>
                  </a:lnTo>
                  <a:lnTo>
                    <a:pt x="86" y="564"/>
                  </a:lnTo>
                  <a:lnTo>
                    <a:pt x="82" y="570"/>
                  </a:lnTo>
                  <a:lnTo>
                    <a:pt x="82" y="572"/>
                  </a:lnTo>
                  <a:lnTo>
                    <a:pt x="88" y="572"/>
                  </a:lnTo>
                  <a:lnTo>
                    <a:pt x="88" y="588"/>
                  </a:lnTo>
                  <a:lnTo>
                    <a:pt x="88" y="598"/>
                  </a:lnTo>
                  <a:lnTo>
                    <a:pt x="86" y="600"/>
                  </a:lnTo>
                  <a:lnTo>
                    <a:pt x="88" y="620"/>
                  </a:lnTo>
                  <a:lnTo>
                    <a:pt x="90" y="628"/>
                  </a:lnTo>
                  <a:lnTo>
                    <a:pt x="92" y="630"/>
                  </a:lnTo>
                  <a:lnTo>
                    <a:pt x="94" y="630"/>
                  </a:lnTo>
                  <a:lnTo>
                    <a:pt x="108" y="620"/>
                  </a:lnTo>
                  <a:lnTo>
                    <a:pt x="114" y="620"/>
                  </a:lnTo>
                  <a:lnTo>
                    <a:pt x="118" y="620"/>
                  </a:lnTo>
                  <a:lnTo>
                    <a:pt x="122" y="616"/>
                  </a:lnTo>
                  <a:lnTo>
                    <a:pt x="126" y="612"/>
                  </a:lnTo>
                  <a:lnTo>
                    <a:pt x="126" y="596"/>
                  </a:lnTo>
                  <a:lnTo>
                    <a:pt x="126" y="592"/>
                  </a:lnTo>
                  <a:lnTo>
                    <a:pt x="130" y="588"/>
                  </a:lnTo>
                  <a:lnTo>
                    <a:pt x="132" y="586"/>
                  </a:lnTo>
                  <a:lnTo>
                    <a:pt x="138" y="584"/>
                  </a:lnTo>
                  <a:lnTo>
                    <a:pt x="142" y="584"/>
                  </a:lnTo>
                  <a:lnTo>
                    <a:pt x="144" y="580"/>
                  </a:lnTo>
                  <a:lnTo>
                    <a:pt x="144" y="576"/>
                  </a:lnTo>
                  <a:lnTo>
                    <a:pt x="146" y="572"/>
                  </a:lnTo>
                  <a:lnTo>
                    <a:pt x="150" y="566"/>
                  </a:lnTo>
                  <a:lnTo>
                    <a:pt x="154" y="560"/>
                  </a:lnTo>
                  <a:lnTo>
                    <a:pt x="156" y="560"/>
                  </a:lnTo>
                  <a:lnTo>
                    <a:pt x="158" y="560"/>
                  </a:lnTo>
                  <a:lnTo>
                    <a:pt x="162" y="564"/>
                  </a:lnTo>
                  <a:lnTo>
                    <a:pt x="164" y="570"/>
                  </a:lnTo>
                  <a:lnTo>
                    <a:pt x="168" y="574"/>
                  </a:lnTo>
                  <a:lnTo>
                    <a:pt x="172" y="576"/>
                  </a:lnTo>
                  <a:lnTo>
                    <a:pt x="174" y="576"/>
                  </a:lnTo>
                  <a:lnTo>
                    <a:pt x="178" y="576"/>
                  </a:lnTo>
                  <a:lnTo>
                    <a:pt x="182" y="576"/>
                  </a:lnTo>
                  <a:lnTo>
                    <a:pt x="186" y="578"/>
                  </a:lnTo>
                  <a:lnTo>
                    <a:pt x="188" y="580"/>
                  </a:lnTo>
                  <a:lnTo>
                    <a:pt x="188" y="582"/>
                  </a:lnTo>
                  <a:lnTo>
                    <a:pt x="184" y="590"/>
                  </a:lnTo>
                  <a:lnTo>
                    <a:pt x="180" y="596"/>
                  </a:lnTo>
                  <a:lnTo>
                    <a:pt x="178" y="602"/>
                  </a:lnTo>
                  <a:lnTo>
                    <a:pt x="178" y="612"/>
                  </a:lnTo>
                  <a:lnTo>
                    <a:pt x="176" y="620"/>
                  </a:lnTo>
                  <a:lnTo>
                    <a:pt x="176" y="638"/>
                  </a:lnTo>
                  <a:lnTo>
                    <a:pt x="174" y="664"/>
                  </a:lnTo>
                  <a:lnTo>
                    <a:pt x="176" y="672"/>
                  </a:lnTo>
                  <a:lnTo>
                    <a:pt x="182" y="682"/>
                  </a:lnTo>
                  <a:lnTo>
                    <a:pt x="186" y="688"/>
                  </a:lnTo>
                  <a:lnTo>
                    <a:pt x="184" y="688"/>
                  </a:lnTo>
                  <a:lnTo>
                    <a:pt x="182" y="688"/>
                  </a:lnTo>
                  <a:lnTo>
                    <a:pt x="182" y="692"/>
                  </a:lnTo>
                  <a:lnTo>
                    <a:pt x="180" y="698"/>
                  </a:lnTo>
                  <a:lnTo>
                    <a:pt x="176" y="704"/>
                  </a:lnTo>
                  <a:lnTo>
                    <a:pt x="176" y="712"/>
                  </a:lnTo>
                  <a:lnTo>
                    <a:pt x="176" y="720"/>
                  </a:lnTo>
                  <a:lnTo>
                    <a:pt x="176" y="722"/>
                  </a:lnTo>
                  <a:lnTo>
                    <a:pt x="174" y="718"/>
                  </a:lnTo>
                  <a:lnTo>
                    <a:pt x="142" y="728"/>
                  </a:lnTo>
                  <a:lnTo>
                    <a:pt x="142" y="736"/>
                  </a:lnTo>
                  <a:lnTo>
                    <a:pt x="140" y="740"/>
                  </a:lnTo>
                  <a:lnTo>
                    <a:pt x="138" y="740"/>
                  </a:lnTo>
                  <a:lnTo>
                    <a:pt x="142" y="750"/>
                  </a:lnTo>
                  <a:lnTo>
                    <a:pt x="144" y="758"/>
                  </a:lnTo>
                  <a:lnTo>
                    <a:pt x="144" y="762"/>
                  </a:lnTo>
                  <a:lnTo>
                    <a:pt x="142" y="766"/>
                  </a:lnTo>
                  <a:lnTo>
                    <a:pt x="142" y="770"/>
                  </a:lnTo>
                  <a:lnTo>
                    <a:pt x="142" y="776"/>
                  </a:lnTo>
                  <a:lnTo>
                    <a:pt x="144" y="776"/>
                  </a:lnTo>
                  <a:lnTo>
                    <a:pt x="146" y="776"/>
                  </a:lnTo>
                  <a:lnTo>
                    <a:pt x="150" y="778"/>
                  </a:lnTo>
                  <a:lnTo>
                    <a:pt x="154" y="784"/>
                  </a:lnTo>
                  <a:lnTo>
                    <a:pt x="150" y="784"/>
                  </a:lnTo>
                  <a:lnTo>
                    <a:pt x="146" y="802"/>
                  </a:lnTo>
                  <a:lnTo>
                    <a:pt x="144" y="808"/>
                  </a:lnTo>
                  <a:lnTo>
                    <a:pt x="140" y="812"/>
                  </a:lnTo>
                  <a:lnTo>
                    <a:pt x="136" y="814"/>
                  </a:lnTo>
                  <a:lnTo>
                    <a:pt x="134" y="830"/>
                  </a:lnTo>
                  <a:lnTo>
                    <a:pt x="134" y="838"/>
                  </a:lnTo>
                  <a:lnTo>
                    <a:pt x="134" y="840"/>
                  </a:lnTo>
                  <a:lnTo>
                    <a:pt x="136" y="840"/>
                  </a:lnTo>
                  <a:lnTo>
                    <a:pt x="142" y="842"/>
                  </a:lnTo>
                  <a:lnTo>
                    <a:pt x="148" y="844"/>
                  </a:lnTo>
                  <a:lnTo>
                    <a:pt x="154" y="850"/>
                  </a:lnTo>
                  <a:lnTo>
                    <a:pt x="172" y="858"/>
                  </a:lnTo>
                  <a:lnTo>
                    <a:pt x="182" y="864"/>
                  </a:lnTo>
                  <a:lnTo>
                    <a:pt x="182" y="866"/>
                  </a:lnTo>
                  <a:lnTo>
                    <a:pt x="178" y="866"/>
                  </a:lnTo>
                  <a:lnTo>
                    <a:pt x="176" y="866"/>
                  </a:lnTo>
                  <a:lnTo>
                    <a:pt x="176" y="868"/>
                  </a:lnTo>
                  <a:lnTo>
                    <a:pt x="182" y="882"/>
                  </a:lnTo>
                  <a:lnTo>
                    <a:pt x="184" y="888"/>
                  </a:lnTo>
                  <a:lnTo>
                    <a:pt x="186" y="890"/>
                  </a:lnTo>
                  <a:lnTo>
                    <a:pt x="186" y="888"/>
                  </a:lnTo>
                  <a:lnTo>
                    <a:pt x="188" y="886"/>
                  </a:lnTo>
                  <a:lnTo>
                    <a:pt x="188" y="884"/>
                  </a:lnTo>
                  <a:lnTo>
                    <a:pt x="192" y="884"/>
                  </a:lnTo>
                  <a:lnTo>
                    <a:pt x="198" y="886"/>
                  </a:lnTo>
                  <a:lnTo>
                    <a:pt x="204" y="884"/>
                  </a:lnTo>
                  <a:lnTo>
                    <a:pt x="210" y="884"/>
                  </a:lnTo>
                  <a:lnTo>
                    <a:pt x="208" y="880"/>
                  </a:lnTo>
                  <a:lnTo>
                    <a:pt x="206" y="872"/>
                  </a:lnTo>
                  <a:lnTo>
                    <a:pt x="204" y="858"/>
                  </a:lnTo>
                  <a:lnTo>
                    <a:pt x="204" y="844"/>
                  </a:lnTo>
                  <a:lnTo>
                    <a:pt x="206" y="842"/>
                  </a:lnTo>
                  <a:lnTo>
                    <a:pt x="210" y="840"/>
                  </a:lnTo>
                  <a:lnTo>
                    <a:pt x="216" y="840"/>
                  </a:lnTo>
                  <a:lnTo>
                    <a:pt x="220" y="832"/>
                  </a:lnTo>
                  <a:lnTo>
                    <a:pt x="228" y="832"/>
                  </a:lnTo>
                  <a:lnTo>
                    <a:pt x="244" y="830"/>
                  </a:lnTo>
                  <a:lnTo>
                    <a:pt x="248" y="828"/>
                  </a:lnTo>
                  <a:lnTo>
                    <a:pt x="250" y="826"/>
                  </a:lnTo>
                  <a:lnTo>
                    <a:pt x="248" y="820"/>
                  </a:lnTo>
                  <a:lnTo>
                    <a:pt x="270" y="820"/>
                  </a:lnTo>
                  <a:lnTo>
                    <a:pt x="274" y="820"/>
                  </a:lnTo>
                  <a:lnTo>
                    <a:pt x="278" y="818"/>
                  </a:lnTo>
                  <a:lnTo>
                    <a:pt x="280" y="816"/>
                  </a:lnTo>
                  <a:lnTo>
                    <a:pt x="282" y="810"/>
                  </a:lnTo>
                  <a:lnTo>
                    <a:pt x="286" y="806"/>
                  </a:lnTo>
                  <a:lnTo>
                    <a:pt x="288" y="804"/>
                  </a:lnTo>
                  <a:lnTo>
                    <a:pt x="292" y="802"/>
                  </a:lnTo>
                  <a:lnTo>
                    <a:pt x="296" y="802"/>
                  </a:lnTo>
                  <a:lnTo>
                    <a:pt x="300" y="798"/>
                  </a:lnTo>
                  <a:lnTo>
                    <a:pt x="312" y="782"/>
                  </a:lnTo>
                  <a:lnTo>
                    <a:pt x="294" y="774"/>
                  </a:lnTo>
                  <a:lnTo>
                    <a:pt x="294" y="770"/>
                  </a:lnTo>
                  <a:lnTo>
                    <a:pt x="288" y="762"/>
                  </a:lnTo>
                  <a:lnTo>
                    <a:pt x="276" y="750"/>
                  </a:lnTo>
                  <a:lnTo>
                    <a:pt x="274" y="742"/>
                  </a:lnTo>
                  <a:lnTo>
                    <a:pt x="280" y="742"/>
                  </a:lnTo>
                  <a:lnTo>
                    <a:pt x="288" y="742"/>
                  </a:lnTo>
                  <a:lnTo>
                    <a:pt x="294" y="738"/>
                  </a:lnTo>
                  <a:lnTo>
                    <a:pt x="308" y="732"/>
                  </a:lnTo>
                  <a:lnTo>
                    <a:pt x="316" y="724"/>
                  </a:lnTo>
                  <a:lnTo>
                    <a:pt x="332" y="728"/>
                  </a:lnTo>
                  <a:lnTo>
                    <a:pt x="338" y="730"/>
                  </a:lnTo>
                  <a:lnTo>
                    <a:pt x="340" y="732"/>
                  </a:lnTo>
                  <a:lnTo>
                    <a:pt x="338" y="736"/>
                  </a:lnTo>
                  <a:lnTo>
                    <a:pt x="338" y="738"/>
                  </a:lnTo>
                  <a:lnTo>
                    <a:pt x="340" y="742"/>
                  </a:lnTo>
                  <a:lnTo>
                    <a:pt x="344" y="748"/>
                  </a:lnTo>
                  <a:lnTo>
                    <a:pt x="346" y="748"/>
                  </a:lnTo>
                  <a:lnTo>
                    <a:pt x="348" y="744"/>
                  </a:lnTo>
                  <a:lnTo>
                    <a:pt x="352" y="742"/>
                  </a:lnTo>
                  <a:lnTo>
                    <a:pt x="358" y="740"/>
                  </a:lnTo>
                  <a:lnTo>
                    <a:pt x="368" y="740"/>
                  </a:lnTo>
                  <a:lnTo>
                    <a:pt x="368" y="742"/>
                  </a:lnTo>
                  <a:lnTo>
                    <a:pt x="370" y="742"/>
                  </a:lnTo>
                  <a:lnTo>
                    <a:pt x="378" y="744"/>
                  </a:lnTo>
                  <a:lnTo>
                    <a:pt x="386" y="744"/>
                  </a:lnTo>
                  <a:lnTo>
                    <a:pt x="394" y="746"/>
                  </a:lnTo>
                  <a:lnTo>
                    <a:pt x="402" y="744"/>
                  </a:lnTo>
                  <a:lnTo>
                    <a:pt x="404" y="742"/>
                  </a:lnTo>
                  <a:lnTo>
                    <a:pt x="406" y="740"/>
                  </a:lnTo>
                  <a:lnTo>
                    <a:pt x="404" y="736"/>
                  </a:lnTo>
                  <a:lnTo>
                    <a:pt x="418" y="736"/>
                  </a:lnTo>
                  <a:lnTo>
                    <a:pt x="420" y="732"/>
                  </a:lnTo>
                  <a:lnTo>
                    <a:pt x="430" y="722"/>
                  </a:lnTo>
                  <a:lnTo>
                    <a:pt x="438" y="718"/>
                  </a:lnTo>
                  <a:lnTo>
                    <a:pt x="450" y="716"/>
                  </a:lnTo>
                  <a:lnTo>
                    <a:pt x="460" y="704"/>
                  </a:lnTo>
                  <a:lnTo>
                    <a:pt x="464" y="700"/>
                  </a:lnTo>
                  <a:lnTo>
                    <a:pt x="470" y="698"/>
                  </a:lnTo>
                  <a:lnTo>
                    <a:pt x="476" y="696"/>
                  </a:lnTo>
                  <a:lnTo>
                    <a:pt x="482" y="696"/>
                  </a:lnTo>
                  <a:lnTo>
                    <a:pt x="484" y="694"/>
                  </a:lnTo>
                  <a:lnTo>
                    <a:pt x="486" y="694"/>
                  </a:lnTo>
                  <a:lnTo>
                    <a:pt x="490" y="692"/>
                  </a:lnTo>
                  <a:lnTo>
                    <a:pt x="500" y="692"/>
                  </a:lnTo>
                  <a:lnTo>
                    <a:pt x="510" y="692"/>
                  </a:lnTo>
                  <a:lnTo>
                    <a:pt x="538" y="692"/>
                  </a:lnTo>
                  <a:lnTo>
                    <a:pt x="552" y="692"/>
                  </a:lnTo>
                  <a:lnTo>
                    <a:pt x="564" y="682"/>
                  </a:lnTo>
                  <a:lnTo>
                    <a:pt x="572" y="680"/>
                  </a:lnTo>
                  <a:lnTo>
                    <a:pt x="586" y="678"/>
                  </a:lnTo>
                  <a:lnTo>
                    <a:pt x="590" y="678"/>
                  </a:lnTo>
                  <a:lnTo>
                    <a:pt x="592" y="676"/>
                  </a:lnTo>
                  <a:lnTo>
                    <a:pt x="592" y="672"/>
                  </a:lnTo>
                  <a:lnTo>
                    <a:pt x="592" y="658"/>
                  </a:lnTo>
                  <a:lnTo>
                    <a:pt x="594" y="654"/>
                  </a:lnTo>
                  <a:lnTo>
                    <a:pt x="596" y="650"/>
                  </a:lnTo>
                  <a:lnTo>
                    <a:pt x="600" y="648"/>
                  </a:lnTo>
                  <a:lnTo>
                    <a:pt x="596" y="646"/>
                  </a:lnTo>
                  <a:lnTo>
                    <a:pt x="598" y="644"/>
                  </a:lnTo>
                  <a:lnTo>
                    <a:pt x="598" y="640"/>
                  </a:lnTo>
                  <a:lnTo>
                    <a:pt x="600" y="632"/>
                  </a:lnTo>
                  <a:lnTo>
                    <a:pt x="600" y="628"/>
                  </a:lnTo>
                  <a:lnTo>
                    <a:pt x="600" y="622"/>
                  </a:lnTo>
                  <a:lnTo>
                    <a:pt x="592" y="622"/>
                  </a:lnTo>
                  <a:lnTo>
                    <a:pt x="592" y="592"/>
                  </a:lnTo>
                  <a:lnTo>
                    <a:pt x="584" y="582"/>
                  </a:lnTo>
                  <a:lnTo>
                    <a:pt x="584" y="522"/>
                  </a:lnTo>
                  <a:lnTo>
                    <a:pt x="588" y="504"/>
                  </a:lnTo>
                  <a:lnTo>
                    <a:pt x="590" y="500"/>
                  </a:lnTo>
                  <a:lnTo>
                    <a:pt x="594" y="490"/>
                  </a:lnTo>
                  <a:lnTo>
                    <a:pt x="594" y="486"/>
                  </a:lnTo>
                  <a:lnTo>
                    <a:pt x="592" y="482"/>
                  </a:lnTo>
                  <a:lnTo>
                    <a:pt x="588" y="480"/>
                  </a:lnTo>
                  <a:lnTo>
                    <a:pt x="588" y="468"/>
                  </a:lnTo>
                  <a:lnTo>
                    <a:pt x="588" y="458"/>
                  </a:lnTo>
                  <a:lnTo>
                    <a:pt x="594" y="452"/>
                  </a:lnTo>
                  <a:lnTo>
                    <a:pt x="594" y="438"/>
                  </a:lnTo>
                  <a:lnTo>
                    <a:pt x="594" y="436"/>
                  </a:lnTo>
                  <a:lnTo>
                    <a:pt x="592" y="432"/>
                  </a:lnTo>
                  <a:lnTo>
                    <a:pt x="588" y="430"/>
                  </a:lnTo>
                  <a:lnTo>
                    <a:pt x="588" y="418"/>
                  </a:lnTo>
                  <a:lnTo>
                    <a:pt x="590" y="414"/>
                  </a:lnTo>
                  <a:lnTo>
                    <a:pt x="590" y="400"/>
                  </a:lnTo>
                  <a:lnTo>
                    <a:pt x="590" y="396"/>
                  </a:lnTo>
                  <a:lnTo>
                    <a:pt x="588" y="388"/>
                  </a:lnTo>
                  <a:lnTo>
                    <a:pt x="588" y="382"/>
                  </a:lnTo>
                  <a:lnTo>
                    <a:pt x="588" y="380"/>
                  </a:lnTo>
                  <a:lnTo>
                    <a:pt x="590" y="378"/>
                  </a:lnTo>
                  <a:lnTo>
                    <a:pt x="598" y="372"/>
                  </a:lnTo>
                  <a:lnTo>
                    <a:pt x="604" y="366"/>
                  </a:lnTo>
                  <a:lnTo>
                    <a:pt x="604" y="354"/>
                  </a:lnTo>
                  <a:lnTo>
                    <a:pt x="618" y="348"/>
                  </a:lnTo>
                  <a:lnTo>
                    <a:pt x="622" y="352"/>
                  </a:lnTo>
                  <a:lnTo>
                    <a:pt x="630" y="362"/>
                  </a:lnTo>
                  <a:lnTo>
                    <a:pt x="634" y="366"/>
                  </a:lnTo>
                  <a:lnTo>
                    <a:pt x="636" y="366"/>
                  </a:lnTo>
                  <a:lnTo>
                    <a:pt x="636" y="362"/>
                  </a:lnTo>
                  <a:lnTo>
                    <a:pt x="640" y="352"/>
                  </a:lnTo>
                  <a:lnTo>
                    <a:pt x="652" y="350"/>
                  </a:lnTo>
                  <a:lnTo>
                    <a:pt x="658" y="350"/>
                  </a:lnTo>
                  <a:lnTo>
                    <a:pt x="660" y="348"/>
                  </a:lnTo>
                  <a:lnTo>
                    <a:pt x="660" y="344"/>
                  </a:lnTo>
                  <a:lnTo>
                    <a:pt x="660" y="328"/>
                  </a:lnTo>
                  <a:lnTo>
                    <a:pt x="660" y="324"/>
                  </a:lnTo>
                  <a:lnTo>
                    <a:pt x="662" y="318"/>
                  </a:lnTo>
                  <a:lnTo>
                    <a:pt x="666" y="312"/>
                  </a:lnTo>
                  <a:lnTo>
                    <a:pt x="672" y="304"/>
                  </a:lnTo>
                  <a:lnTo>
                    <a:pt x="680" y="294"/>
                  </a:lnTo>
                  <a:lnTo>
                    <a:pt x="682" y="290"/>
                  </a:lnTo>
                  <a:lnTo>
                    <a:pt x="690" y="286"/>
                  </a:lnTo>
                  <a:lnTo>
                    <a:pt x="692" y="288"/>
                  </a:lnTo>
                  <a:lnTo>
                    <a:pt x="698" y="284"/>
                  </a:lnTo>
                  <a:lnTo>
                    <a:pt x="704" y="282"/>
                  </a:lnTo>
                  <a:lnTo>
                    <a:pt x="704" y="280"/>
                  </a:lnTo>
                  <a:lnTo>
                    <a:pt x="704" y="278"/>
                  </a:lnTo>
                  <a:lnTo>
                    <a:pt x="708" y="274"/>
                  </a:lnTo>
                  <a:lnTo>
                    <a:pt x="712" y="274"/>
                  </a:lnTo>
                  <a:lnTo>
                    <a:pt x="714" y="274"/>
                  </a:lnTo>
                  <a:lnTo>
                    <a:pt x="720" y="274"/>
                  </a:lnTo>
                  <a:lnTo>
                    <a:pt x="722" y="272"/>
                  </a:lnTo>
                  <a:lnTo>
                    <a:pt x="724" y="270"/>
                  </a:lnTo>
                  <a:lnTo>
                    <a:pt x="726" y="260"/>
                  </a:lnTo>
                  <a:lnTo>
                    <a:pt x="728" y="252"/>
                  </a:lnTo>
                  <a:lnTo>
                    <a:pt x="730" y="248"/>
                  </a:lnTo>
                  <a:lnTo>
                    <a:pt x="734" y="242"/>
                  </a:lnTo>
                  <a:lnTo>
                    <a:pt x="736" y="236"/>
                  </a:lnTo>
                  <a:lnTo>
                    <a:pt x="738" y="224"/>
                  </a:lnTo>
                  <a:lnTo>
                    <a:pt x="740" y="218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6" y="218"/>
                  </a:lnTo>
                  <a:lnTo>
                    <a:pt x="748" y="218"/>
                  </a:lnTo>
                  <a:lnTo>
                    <a:pt x="752" y="214"/>
                  </a:lnTo>
                  <a:lnTo>
                    <a:pt x="754" y="210"/>
                  </a:lnTo>
                  <a:lnTo>
                    <a:pt x="760" y="206"/>
                  </a:lnTo>
                  <a:lnTo>
                    <a:pt x="764" y="204"/>
                  </a:lnTo>
                  <a:lnTo>
                    <a:pt x="766" y="202"/>
                  </a:lnTo>
                  <a:lnTo>
                    <a:pt x="766" y="198"/>
                  </a:lnTo>
                  <a:lnTo>
                    <a:pt x="780" y="194"/>
                  </a:lnTo>
                  <a:lnTo>
                    <a:pt x="788" y="190"/>
                  </a:lnTo>
                  <a:lnTo>
                    <a:pt x="790" y="188"/>
                  </a:lnTo>
                  <a:lnTo>
                    <a:pt x="794" y="178"/>
                  </a:lnTo>
                  <a:lnTo>
                    <a:pt x="796" y="176"/>
                  </a:lnTo>
                  <a:lnTo>
                    <a:pt x="798" y="174"/>
                  </a:lnTo>
                  <a:lnTo>
                    <a:pt x="800" y="172"/>
                  </a:lnTo>
                  <a:lnTo>
                    <a:pt x="814" y="168"/>
                  </a:lnTo>
                  <a:lnTo>
                    <a:pt x="818" y="166"/>
                  </a:lnTo>
                  <a:lnTo>
                    <a:pt x="818" y="162"/>
                  </a:lnTo>
                  <a:lnTo>
                    <a:pt x="816" y="150"/>
                  </a:lnTo>
                  <a:lnTo>
                    <a:pt x="818" y="146"/>
                  </a:lnTo>
                  <a:lnTo>
                    <a:pt x="822" y="142"/>
                  </a:lnTo>
                  <a:lnTo>
                    <a:pt x="826" y="138"/>
                  </a:lnTo>
                  <a:lnTo>
                    <a:pt x="834" y="140"/>
                  </a:lnTo>
                  <a:lnTo>
                    <a:pt x="836" y="136"/>
                  </a:lnTo>
                  <a:lnTo>
                    <a:pt x="838" y="118"/>
                  </a:lnTo>
                  <a:lnTo>
                    <a:pt x="840" y="110"/>
                  </a:lnTo>
                  <a:lnTo>
                    <a:pt x="844" y="108"/>
                  </a:lnTo>
                  <a:lnTo>
                    <a:pt x="846" y="108"/>
                  </a:lnTo>
                  <a:lnTo>
                    <a:pt x="848" y="108"/>
                  </a:lnTo>
                  <a:lnTo>
                    <a:pt x="854" y="102"/>
                  </a:lnTo>
                  <a:lnTo>
                    <a:pt x="848" y="100"/>
                  </a:lnTo>
                  <a:lnTo>
                    <a:pt x="846" y="90"/>
                  </a:lnTo>
                  <a:lnTo>
                    <a:pt x="852" y="90"/>
                  </a:lnTo>
                  <a:lnTo>
                    <a:pt x="858" y="82"/>
                  </a:lnTo>
                  <a:lnTo>
                    <a:pt x="862" y="78"/>
                  </a:lnTo>
                  <a:lnTo>
                    <a:pt x="864" y="72"/>
                  </a:lnTo>
                  <a:lnTo>
                    <a:pt x="866" y="62"/>
                  </a:lnTo>
                  <a:lnTo>
                    <a:pt x="866" y="60"/>
                  </a:lnTo>
                  <a:lnTo>
                    <a:pt x="864" y="58"/>
                  </a:lnTo>
                  <a:lnTo>
                    <a:pt x="860" y="56"/>
                  </a:lnTo>
                  <a:lnTo>
                    <a:pt x="854" y="5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8" name="Freeform 328"/>
            <p:cNvSpPr>
              <a:spLocks/>
            </p:cNvSpPr>
            <p:nvPr/>
          </p:nvSpPr>
          <p:spPr bwMode="auto">
            <a:xfrm>
              <a:off x="1652" y="2776"/>
              <a:ext cx="870" cy="894"/>
            </a:xfrm>
            <a:custGeom>
              <a:avLst/>
              <a:gdLst>
                <a:gd name="T0" fmla="*/ 764 w 870"/>
                <a:gd name="T1" fmla="*/ 78 h 894"/>
                <a:gd name="T2" fmla="*/ 698 w 870"/>
                <a:gd name="T3" fmla="*/ 126 h 894"/>
                <a:gd name="T4" fmla="*/ 702 w 870"/>
                <a:gd name="T5" fmla="*/ 144 h 894"/>
                <a:gd name="T6" fmla="*/ 252 w 870"/>
                <a:gd name="T7" fmla="*/ 178 h 894"/>
                <a:gd name="T8" fmla="*/ 180 w 870"/>
                <a:gd name="T9" fmla="*/ 332 h 894"/>
                <a:gd name="T10" fmla="*/ 204 w 870"/>
                <a:gd name="T11" fmla="*/ 366 h 894"/>
                <a:gd name="T12" fmla="*/ 208 w 870"/>
                <a:gd name="T13" fmla="*/ 402 h 894"/>
                <a:gd name="T14" fmla="*/ 146 w 870"/>
                <a:gd name="T15" fmla="*/ 414 h 894"/>
                <a:gd name="T16" fmla="*/ 32 w 870"/>
                <a:gd name="T17" fmla="*/ 430 h 894"/>
                <a:gd name="T18" fmla="*/ 50 w 870"/>
                <a:gd name="T19" fmla="*/ 484 h 894"/>
                <a:gd name="T20" fmla="*/ 106 w 870"/>
                <a:gd name="T21" fmla="*/ 552 h 894"/>
                <a:gd name="T22" fmla="*/ 96 w 870"/>
                <a:gd name="T23" fmla="*/ 634 h 894"/>
                <a:gd name="T24" fmla="*/ 168 w 870"/>
                <a:gd name="T25" fmla="*/ 578 h 894"/>
                <a:gd name="T26" fmla="*/ 186 w 870"/>
                <a:gd name="T27" fmla="*/ 690 h 894"/>
                <a:gd name="T28" fmla="*/ 178 w 870"/>
                <a:gd name="T29" fmla="*/ 724 h 894"/>
                <a:gd name="T30" fmla="*/ 148 w 870"/>
                <a:gd name="T31" fmla="*/ 780 h 894"/>
                <a:gd name="T32" fmla="*/ 142 w 870"/>
                <a:gd name="T33" fmla="*/ 846 h 894"/>
                <a:gd name="T34" fmla="*/ 180 w 870"/>
                <a:gd name="T35" fmla="*/ 864 h 894"/>
                <a:gd name="T36" fmla="*/ 214 w 870"/>
                <a:gd name="T37" fmla="*/ 884 h 894"/>
                <a:gd name="T38" fmla="*/ 290 w 870"/>
                <a:gd name="T39" fmla="*/ 808 h 894"/>
                <a:gd name="T40" fmla="*/ 276 w 870"/>
                <a:gd name="T41" fmla="*/ 746 h 894"/>
                <a:gd name="T42" fmla="*/ 346 w 870"/>
                <a:gd name="T43" fmla="*/ 754 h 894"/>
                <a:gd name="T44" fmla="*/ 410 w 870"/>
                <a:gd name="T45" fmla="*/ 742 h 894"/>
                <a:gd name="T46" fmla="*/ 464 w 870"/>
                <a:gd name="T47" fmla="*/ 708 h 894"/>
                <a:gd name="T48" fmla="*/ 600 w 870"/>
                <a:gd name="T49" fmla="*/ 654 h 894"/>
                <a:gd name="T50" fmla="*/ 592 w 870"/>
                <a:gd name="T51" fmla="*/ 470 h 894"/>
                <a:gd name="T52" fmla="*/ 592 w 870"/>
                <a:gd name="T53" fmla="*/ 382 h 894"/>
                <a:gd name="T54" fmla="*/ 662 w 870"/>
                <a:gd name="T55" fmla="*/ 346 h 894"/>
                <a:gd name="T56" fmla="*/ 714 w 870"/>
                <a:gd name="T57" fmla="*/ 278 h 894"/>
                <a:gd name="T58" fmla="*/ 744 w 870"/>
                <a:gd name="T59" fmla="*/ 220 h 894"/>
                <a:gd name="T60" fmla="*/ 816 w 870"/>
                <a:gd name="T61" fmla="*/ 172 h 894"/>
                <a:gd name="T62" fmla="*/ 870 w 870"/>
                <a:gd name="T63" fmla="*/ 62 h 894"/>
                <a:gd name="T64" fmla="*/ 838 w 870"/>
                <a:gd name="T65" fmla="*/ 120 h 894"/>
                <a:gd name="T66" fmla="*/ 766 w 870"/>
                <a:gd name="T67" fmla="*/ 202 h 894"/>
                <a:gd name="T68" fmla="*/ 722 w 870"/>
                <a:gd name="T69" fmla="*/ 274 h 894"/>
                <a:gd name="T70" fmla="*/ 704 w 870"/>
                <a:gd name="T71" fmla="*/ 282 h 894"/>
                <a:gd name="T72" fmla="*/ 654 w 870"/>
                <a:gd name="T73" fmla="*/ 350 h 894"/>
                <a:gd name="T74" fmla="*/ 588 w 870"/>
                <a:gd name="T75" fmla="*/ 386 h 894"/>
                <a:gd name="T76" fmla="*/ 588 w 870"/>
                <a:gd name="T77" fmla="*/ 460 h 894"/>
                <a:gd name="T78" fmla="*/ 596 w 870"/>
                <a:gd name="T79" fmla="*/ 652 h 894"/>
                <a:gd name="T80" fmla="*/ 442 w 870"/>
                <a:gd name="T81" fmla="*/ 722 h 894"/>
                <a:gd name="T82" fmla="*/ 372 w 870"/>
                <a:gd name="T83" fmla="*/ 744 h 894"/>
                <a:gd name="T84" fmla="*/ 346 w 870"/>
                <a:gd name="T85" fmla="*/ 748 h 894"/>
                <a:gd name="T86" fmla="*/ 294 w 870"/>
                <a:gd name="T87" fmla="*/ 776 h 894"/>
                <a:gd name="T88" fmla="*/ 280 w 870"/>
                <a:gd name="T89" fmla="*/ 818 h 894"/>
                <a:gd name="T90" fmla="*/ 210 w 870"/>
                <a:gd name="T91" fmla="*/ 884 h 894"/>
                <a:gd name="T92" fmla="*/ 186 w 870"/>
                <a:gd name="T93" fmla="*/ 890 h 894"/>
                <a:gd name="T94" fmla="*/ 182 w 870"/>
                <a:gd name="T95" fmla="*/ 870 h 894"/>
                <a:gd name="T96" fmla="*/ 158 w 870"/>
                <a:gd name="T97" fmla="*/ 786 h 894"/>
                <a:gd name="T98" fmla="*/ 146 w 870"/>
                <a:gd name="T99" fmla="*/ 738 h 894"/>
                <a:gd name="T100" fmla="*/ 186 w 870"/>
                <a:gd name="T101" fmla="*/ 692 h 894"/>
                <a:gd name="T102" fmla="*/ 172 w 870"/>
                <a:gd name="T103" fmla="*/ 576 h 894"/>
                <a:gd name="T104" fmla="*/ 94 w 870"/>
                <a:gd name="T105" fmla="*/ 632 h 894"/>
                <a:gd name="T106" fmla="*/ 106 w 870"/>
                <a:gd name="T107" fmla="*/ 556 h 894"/>
                <a:gd name="T108" fmla="*/ 36 w 870"/>
                <a:gd name="T109" fmla="*/ 460 h 894"/>
                <a:gd name="T110" fmla="*/ 94 w 870"/>
                <a:gd name="T111" fmla="*/ 432 h 894"/>
                <a:gd name="T112" fmla="*/ 208 w 870"/>
                <a:gd name="T113" fmla="*/ 406 h 894"/>
                <a:gd name="T114" fmla="*/ 202 w 870"/>
                <a:gd name="T115" fmla="*/ 366 h 894"/>
                <a:gd name="T116" fmla="*/ 156 w 870"/>
                <a:gd name="T117" fmla="*/ 308 h 894"/>
                <a:gd name="T118" fmla="*/ 264 w 870"/>
                <a:gd name="T119" fmla="*/ 166 h 894"/>
                <a:gd name="T120" fmla="*/ 706 w 870"/>
                <a:gd name="T121" fmla="*/ 136 h 894"/>
                <a:gd name="T122" fmla="*/ 726 w 870"/>
                <a:gd name="T123" fmla="*/ 116 h 894"/>
                <a:gd name="T124" fmla="*/ 840 w 870"/>
                <a:gd name="T125" fmla="*/ 52 h 8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0"/>
                <a:gd name="T190" fmla="*/ 0 h 894"/>
                <a:gd name="T191" fmla="*/ 870 w 870"/>
                <a:gd name="T192" fmla="*/ 894 h 8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0" h="894">
                  <a:moveTo>
                    <a:pt x="856" y="60"/>
                  </a:moveTo>
                  <a:lnTo>
                    <a:pt x="856" y="58"/>
                  </a:lnTo>
                  <a:lnTo>
                    <a:pt x="852" y="58"/>
                  </a:lnTo>
                  <a:lnTo>
                    <a:pt x="852" y="50"/>
                  </a:lnTo>
                  <a:lnTo>
                    <a:pt x="852" y="48"/>
                  </a:lnTo>
                  <a:lnTo>
                    <a:pt x="840" y="48"/>
                  </a:lnTo>
                  <a:lnTo>
                    <a:pt x="830" y="46"/>
                  </a:lnTo>
                  <a:lnTo>
                    <a:pt x="826" y="38"/>
                  </a:lnTo>
                  <a:lnTo>
                    <a:pt x="830" y="20"/>
                  </a:lnTo>
                  <a:lnTo>
                    <a:pt x="832" y="12"/>
                  </a:lnTo>
                  <a:lnTo>
                    <a:pt x="832" y="2"/>
                  </a:lnTo>
                  <a:lnTo>
                    <a:pt x="832" y="0"/>
                  </a:lnTo>
                  <a:lnTo>
                    <a:pt x="814" y="0"/>
                  </a:lnTo>
                  <a:lnTo>
                    <a:pt x="794" y="8"/>
                  </a:lnTo>
                  <a:lnTo>
                    <a:pt x="792" y="12"/>
                  </a:lnTo>
                  <a:lnTo>
                    <a:pt x="790" y="18"/>
                  </a:lnTo>
                  <a:lnTo>
                    <a:pt x="790" y="24"/>
                  </a:lnTo>
                  <a:lnTo>
                    <a:pt x="792" y="24"/>
                  </a:lnTo>
                  <a:lnTo>
                    <a:pt x="790" y="24"/>
                  </a:lnTo>
                  <a:lnTo>
                    <a:pt x="786" y="30"/>
                  </a:lnTo>
                  <a:lnTo>
                    <a:pt x="774" y="38"/>
                  </a:lnTo>
                  <a:lnTo>
                    <a:pt x="766" y="38"/>
                  </a:lnTo>
                  <a:lnTo>
                    <a:pt x="764" y="40"/>
                  </a:lnTo>
                  <a:lnTo>
                    <a:pt x="764" y="58"/>
                  </a:lnTo>
                  <a:lnTo>
                    <a:pt x="764" y="76"/>
                  </a:lnTo>
                  <a:lnTo>
                    <a:pt x="764" y="78"/>
                  </a:lnTo>
                  <a:lnTo>
                    <a:pt x="764" y="80"/>
                  </a:lnTo>
                  <a:lnTo>
                    <a:pt x="764" y="78"/>
                  </a:lnTo>
                  <a:lnTo>
                    <a:pt x="764" y="80"/>
                  </a:lnTo>
                  <a:lnTo>
                    <a:pt x="764" y="78"/>
                  </a:lnTo>
                  <a:lnTo>
                    <a:pt x="762" y="78"/>
                  </a:lnTo>
                  <a:lnTo>
                    <a:pt x="762" y="76"/>
                  </a:lnTo>
                  <a:lnTo>
                    <a:pt x="760" y="74"/>
                  </a:lnTo>
                  <a:lnTo>
                    <a:pt x="748" y="80"/>
                  </a:lnTo>
                  <a:lnTo>
                    <a:pt x="742" y="86"/>
                  </a:lnTo>
                  <a:lnTo>
                    <a:pt x="722" y="96"/>
                  </a:lnTo>
                  <a:lnTo>
                    <a:pt x="722" y="106"/>
                  </a:lnTo>
                  <a:lnTo>
                    <a:pt x="722" y="116"/>
                  </a:lnTo>
                  <a:lnTo>
                    <a:pt x="722" y="120"/>
                  </a:lnTo>
                  <a:lnTo>
                    <a:pt x="724" y="120"/>
                  </a:lnTo>
                  <a:lnTo>
                    <a:pt x="722" y="120"/>
                  </a:lnTo>
                  <a:lnTo>
                    <a:pt x="724" y="120"/>
                  </a:lnTo>
                  <a:lnTo>
                    <a:pt x="722" y="120"/>
                  </a:lnTo>
                  <a:lnTo>
                    <a:pt x="724" y="120"/>
                  </a:lnTo>
                  <a:lnTo>
                    <a:pt x="722" y="120"/>
                  </a:lnTo>
                  <a:lnTo>
                    <a:pt x="724" y="120"/>
                  </a:lnTo>
                  <a:lnTo>
                    <a:pt x="718" y="118"/>
                  </a:lnTo>
                  <a:lnTo>
                    <a:pt x="708" y="122"/>
                  </a:lnTo>
                  <a:lnTo>
                    <a:pt x="702" y="124"/>
                  </a:lnTo>
                  <a:lnTo>
                    <a:pt x="700" y="124"/>
                  </a:lnTo>
                  <a:lnTo>
                    <a:pt x="698" y="126"/>
                  </a:lnTo>
                  <a:lnTo>
                    <a:pt x="700" y="128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2" y="134"/>
                  </a:lnTo>
                  <a:lnTo>
                    <a:pt x="700" y="142"/>
                  </a:lnTo>
                  <a:lnTo>
                    <a:pt x="700" y="146"/>
                  </a:lnTo>
                  <a:lnTo>
                    <a:pt x="702" y="144"/>
                  </a:lnTo>
                  <a:lnTo>
                    <a:pt x="702" y="142"/>
                  </a:lnTo>
                  <a:lnTo>
                    <a:pt x="700" y="142"/>
                  </a:lnTo>
                  <a:lnTo>
                    <a:pt x="702" y="144"/>
                  </a:lnTo>
                  <a:lnTo>
                    <a:pt x="702" y="142"/>
                  </a:lnTo>
                  <a:lnTo>
                    <a:pt x="700" y="142"/>
                  </a:lnTo>
                  <a:lnTo>
                    <a:pt x="702" y="144"/>
                  </a:lnTo>
                  <a:lnTo>
                    <a:pt x="702" y="142"/>
                  </a:lnTo>
                  <a:lnTo>
                    <a:pt x="702" y="144"/>
                  </a:lnTo>
                  <a:lnTo>
                    <a:pt x="702" y="142"/>
                  </a:lnTo>
                  <a:lnTo>
                    <a:pt x="702" y="144"/>
                  </a:lnTo>
                  <a:lnTo>
                    <a:pt x="702" y="142"/>
                  </a:lnTo>
                  <a:lnTo>
                    <a:pt x="702" y="144"/>
                  </a:lnTo>
                  <a:lnTo>
                    <a:pt x="704" y="142"/>
                  </a:lnTo>
                  <a:lnTo>
                    <a:pt x="702" y="142"/>
                  </a:lnTo>
                  <a:lnTo>
                    <a:pt x="702" y="144"/>
                  </a:lnTo>
                  <a:lnTo>
                    <a:pt x="704" y="142"/>
                  </a:lnTo>
                  <a:lnTo>
                    <a:pt x="702" y="144"/>
                  </a:lnTo>
                  <a:lnTo>
                    <a:pt x="704" y="144"/>
                  </a:lnTo>
                  <a:lnTo>
                    <a:pt x="704" y="142"/>
                  </a:lnTo>
                  <a:lnTo>
                    <a:pt x="702" y="144"/>
                  </a:lnTo>
                  <a:lnTo>
                    <a:pt x="704" y="144"/>
                  </a:lnTo>
                  <a:lnTo>
                    <a:pt x="702" y="144"/>
                  </a:lnTo>
                  <a:lnTo>
                    <a:pt x="704" y="144"/>
                  </a:lnTo>
                  <a:lnTo>
                    <a:pt x="702" y="144"/>
                  </a:lnTo>
                  <a:lnTo>
                    <a:pt x="704" y="144"/>
                  </a:lnTo>
                  <a:lnTo>
                    <a:pt x="704" y="140"/>
                  </a:lnTo>
                  <a:lnTo>
                    <a:pt x="674" y="150"/>
                  </a:lnTo>
                  <a:lnTo>
                    <a:pt x="574" y="150"/>
                  </a:lnTo>
                  <a:lnTo>
                    <a:pt x="428" y="160"/>
                  </a:lnTo>
                  <a:lnTo>
                    <a:pt x="428" y="162"/>
                  </a:lnTo>
                  <a:lnTo>
                    <a:pt x="428" y="160"/>
                  </a:lnTo>
                  <a:lnTo>
                    <a:pt x="406" y="156"/>
                  </a:lnTo>
                  <a:lnTo>
                    <a:pt x="390" y="152"/>
                  </a:lnTo>
                  <a:lnTo>
                    <a:pt x="380" y="150"/>
                  </a:lnTo>
                  <a:lnTo>
                    <a:pt x="354" y="152"/>
                  </a:lnTo>
                  <a:lnTo>
                    <a:pt x="354" y="154"/>
                  </a:lnTo>
                  <a:lnTo>
                    <a:pt x="354" y="152"/>
                  </a:lnTo>
                  <a:lnTo>
                    <a:pt x="318" y="152"/>
                  </a:lnTo>
                  <a:lnTo>
                    <a:pt x="310" y="152"/>
                  </a:lnTo>
                  <a:lnTo>
                    <a:pt x="286" y="152"/>
                  </a:lnTo>
                  <a:lnTo>
                    <a:pt x="278" y="154"/>
                  </a:lnTo>
                  <a:lnTo>
                    <a:pt x="268" y="160"/>
                  </a:lnTo>
                  <a:lnTo>
                    <a:pt x="260" y="162"/>
                  </a:lnTo>
                  <a:lnTo>
                    <a:pt x="258" y="164"/>
                  </a:lnTo>
                  <a:lnTo>
                    <a:pt x="258" y="168"/>
                  </a:lnTo>
                  <a:lnTo>
                    <a:pt x="256" y="172"/>
                  </a:lnTo>
                  <a:lnTo>
                    <a:pt x="252" y="178"/>
                  </a:lnTo>
                  <a:lnTo>
                    <a:pt x="252" y="180"/>
                  </a:lnTo>
                  <a:lnTo>
                    <a:pt x="252" y="178"/>
                  </a:lnTo>
                  <a:lnTo>
                    <a:pt x="252" y="180"/>
                  </a:lnTo>
                  <a:lnTo>
                    <a:pt x="252" y="178"/>
                  </a:lnTo>
                  <a:lnTo>
                    <a:pt x="244" y="188"/>
                  </a:lnTo>
                  <a:lnTo>
                    <a:pt x="226" y="196"/>
                  </a:lnTo>
                  <a:lnTo>
                    <a:pt x="218" y="204"/>
                  </a:lnTo>
                  <a:lnTo>
                    <a:pt x="210" y="210"/>
                  </a:lnTo>
                  <a:lnTo>
                    <a:pt x="192" y="220"/>
                  </a:lnTo>
                  <a:lnTo>
                    <a:pt x="182" y="228"/>
                  </a:lnTo>
                  <a:lnTo>
                    <a:pt x="168" y="238"/>
                  </a:lnTo>
                  <a:lnTo>
                    <a:pt x="160" y="244"/>
                  </a:lnTo>
                  <a:lnTo>
                    <a:pt x="160" y="242"/>
                  </a:lnTo>
                  <a:lnTo>
                    <a:pt x="150" y="242"/>
                  </a:lnTo>
                  <a:lnTo>
                    <a:pt x="148" y="242"/>
                  </a:lnTo>
                  <a:lnTo>
                    <a:pt x="148" y="244"/>
                  </a:lnTo>
                  <a:lnTo>
                    <a:pt x="148" y="248"/>
                  </a:lnTo>
                  <a:lnTo>
                    <a:pt x="150" y="256"/>
                  </a:lnTo>
                  <a:lnTo>
                    <a:pt x="152" y="262"/>
                  </a:lnTo>
                  <a:lnTo>
                    <a:pt x="154" y="260"/>
                  </a:lnTo>
                  <a:lnTo>
                    <a:pt x="152" y="260"/>
                  </a:lnTo>
                  <a:lnTo>
                    <a:pt x="152" y="280"/>
                  </a:lnTo>
                  <a:lnTo>
                    <a:pt x="152" y="294"/>
                  </a:lnTo>
                  <a:lnTo>
                    <a:pt x="152" y="308"/>
                  </a:lnTo>
                  <a:lnTo>
                    <a:pt x="152" y="318"/>
                  </a:lnTo>
                  <a:lnTo>
                    <a:pt x="150" y="326"/>
                  </a:lnTo>
                  <a:lnTo>
                    <a:pt x="150" y="328"/>
                  </a:lnTo>
                  <a:lnTo>
                    <a:pt x="152" y="328"/>
                  </a:lnTo>
                  <a:lnTo>
                    <a:pt x="164" y="330"/>
                  </a:lnTo>
                  <a:lnTo>
                    <a:pt x="180" y="332"/>
                  </a:lnTo>
                  <a:lnTo>
                    <a:pt x="182" y="334"/>
                  </a:lnTo>
                  <a:lnTo>
                    <a:pt x="184" y="336"/>
                  </a:lnTo>
                  <a:lnTo>
                    <a:pt x="188" y="346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2" y="368"/>
                  </a:lnTo>
                  <a:lnTo>
                    <a:pt x="204" y="366"/>
                  </a:lnTo>
                  <a:lnTo>
                    <a:pt x="204" y="364"/>
                  </a:lnTo>
                  <a:lnTo>
                    <a:pt x="202" y="364"/>
                  </a:lnTo>
                  <a:lnTo>
                    <a:pt x="204" y="364"/>
                  </a:lnTo>
                  <a:lnTo>
                    <a:pt x="202" y="364"/>
                  </a:lnTo>
                  <a:lnTo>
                    <a:pt x="204" y="364"/>
                  </a:lnTo>
                  <a:lnTo>
                    <a:pt x="202" y="364"/>
                  </a:lnTo>
                  <a:lnTo>
                    <a:pt x="204" y="366"/>
                  </a:lnTo>
                  <a:lnTo>
                    <a:pt x="204" y="364"/>
                  </a:lnTo>
                  <a:lnTo>
                    <a:pt x="202" y="364"/>
                  </a:lnTo>
                  <a:lnTo>
                    <a:pt x="204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4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8"/>
                  </a:lnTo>
                  <a:lnTo>
                    <a:pt x="206" y="374"/>
                  </a:lnTo>
                  <a:lnTo>
                    <a:pt x="214" y="382"/>
                  </a:lnTo>
                  <a:lnTo>
                    <a:pt x="218" y="386"/>
                  </a:lnTo>
                  <a:lnTo>
                    <a:pt x="216" y="388"/>
                  </a:lnTo>
                  <a:lnTo>
                    <a:pt x="214" y="392"/>
                  </a:lnTo>
                  <a:lnTo>
                    <a:pt x="210" y="398"/>
                  </a:lnTo>
                  <a:lnTo>
                    <a:pt x="208" y="402"/>
                  </a:lnTo>
                  <a:lnTo>
                    <a:pt x="210" y="402"/>
                  </a:lnTo>
                  <a:lnTo>
                    <a:pt x="208" y="402"/>
                  </a:lnTo>
                  <a:lnTo>
                    <a:pt x="210" y="402"/>
                  </a:lnTo>
                  <a:lnTo>
                    <a:pt x="208" y="402"/>
                  </a:lnTo>
                  <a:lnTo>
                    <a:pt x="210" y="402"/>
                  </a:lnTo>
                  <a:lnTo>
                    <a:pt x="208" y="402"/>
                  </a:lnTo>
                  <a:lnTo>
                    <a:pt x="210" y="402"/>
                  </a:lnTo>
                  <a:lnTo>
                    <a:pt x="208" y="400"/>
                  </a:lnTo>
                  <a:lnTo>
                    <a:pt x="208" y="398"/>
                  </a:lnTo>
                  <a:lnTo>
                    <a:pt x="208" y="396"/>
                  </a:lnTo>
                  <a:lnTo>
                    <a:pt x="206" y="396"/>
                  </a:lnTo>
                  <a:lnTo>
                    <a:pt x="200" y="398"/>
                  </a:lnTo>
                  <a:lnTo>
                    <a:pt x="182" y="400"/>
                  </a:lnTo>
                  <a:lnTo>
                    <a:pt x="174" y="402"/>
                  </a:lnTo>
                  <a:lnTo>
                    <a:pt x="172" y="404"/>
                  </a:lnTo>
                  <a:lnTo>
                    <a:pt x="174" y="402"/>
                  </a:lnTo>
                  <a:lnTo>
                    <a:pt x="172" y="404"/>
                  </a:lnTo>
                  <a:lnTo>
                    <a:pt x="174" y="402"/>
                  </a:lnTo>
                  <a:lnTo>
                    <a:pt x="172" y="404"/>
                  </a:lnTo>
                  <a:lnTo>
                    <a:pt x="174" y="404"/>
                  </a:lnTo>
                  <a:lnTo>
                    <a:pt x="174" y="402"/>
                  </a:lnTo>
                  <a:lnTo>
                    <a:pt x="172" y="404"/>
                  </a:lnTo>
                  <a:lnTo>
                    <a:pt x="174" y="404"/>
                  </a:lnTo>
                  <a:lnTo>
                    <a:pt x="174" y="402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64" y="398"/>
                  </a:lnTo>
                  <a:lnTo>
                    <a:pt x="162" y="404"/>
                  </a:lnTo>
                  <a:lnTo>
                    <a:pt x="160" y="402"/>
                  </a:lnTo>
                  <a:lnTo>
                    <a:pt x="158" y="400"/>
                  </a:lnTo>
                  <a:lnTo>
                    <a:pt x="150" y="408"/>
                  </a:lnTo>
                  <a:lnTo>
                    <a:pt x="146" y="414"/>
                  </a:lnTo>
                  <a:lnTo>
                    <a:pt x="126" y="418"/>
                  </a:lnTo>
                  <a:lnTo>
                    <a:pt x="126" y="420"/>
                  </a:lnTo>
                  <a:lnTo>
                    <a:pt x="126" y="422"/>
                  </a:lnTo>
                  <a:lnTo>
                    <a:pt x="120" y="430"/>
                  </a:lnTo>
                  <a:lnTo>
                    <a:pt x="122" y="430"/>
                  </a:lnTo>
                  <a:lnTo>
                    <a:pt x="122" y="428"/>
                  </a:lnTo>
                  <a:lnTo>
                    <a:pt x="98" y="428"/>
                  </a:lnTo>
                  <a:lnTo>
                    <a:pt x="98" y="430"/>
                  </a:lnTo>
                  <a:lnTo>
                    <a:pt x="98" y="428"/>
                  </a:lnTo>
                  <a:lnTo>
                    <a:pt x="88" y="426"/>
                  </a:lnTo>
                  <a:lnTo>
                    <a:pt x="66" y="424"/>
                  </a:lnTo>
                  <a:lnTo>
                    <a:pt x="54" y="426"/>
                  </a:lnTo>
                  <a:lnTo>
                    <a:pt x="40" y="426"/>
                  </a:lnTo>
                  <a:lnTo>
                    <a:pt x="32" y="428"/>
                  </a:lnTo>
                  <a:lnTo>
                    <a:pt x="30" y="428"/>
                  </a:lnTo>
                  <a:lnTo>
                    <a:pt x="32" y="428"/>
                  </a:lnTo>
                  <a:lnTo>
                    <a:pt x="30" y="428"/>
                  </a:lnTo>
                  <a:lnTo>
                    <a:pt x="32" y="428"/>
                  </a:lnTo>
                  <a:lnTo>
                    <a:pt x="30" y="428"/>
                  </a:lnTo>
                  <a:lnTo>
                    <a:pt x="30" y="430"/>
                  </a:lnTo>
                  <a:lnTo>
                    <a:pt x="32" y="428"/>
                  </a:lnTo>
                  <a:lnTo>
                    <a:pt x="30" y="428"/>
                  </a:lnTo>
                  <a:lnTo>
                    <a:pt x="30" y="430"/>
                  </a:lnTo>
                  <a:lnTo>
                    <a:pt x="32" y="430"/>
                  </a:lnTo>
                  <a:lnTo>
                    <a:pt x="34" y="428"/>
                  </a:lnTo>
                  <a:lnTo>
                    <a:pt x="34" y="424"/>
                  </a:lnTo>
                  <a:lnTo>
                    <a:pt x="16" y="424"/>
                  </a:lnTo>
                  <a:lnTo>
                    <a:pt x="10" y="426"/>
                  </a:lnTo>
                  <a:lnTo>
                    <a:pt x="4" y="428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2" y="446"/>
                  </a:lnTo>
                  <a:lnTo>
                    <a:pt x="6" y="452"/>
                  </a:lnTo>
                  <a:lnTo>
                    <a:pt x="10" y="458"/>
                  </a:lnTo>
                  <a:lnTo>
                    <a:pt x="12" y="458"/>
                  </a:lnTo>
                  <a:lnTo>
                    <a:pt x="36" y="464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6" y="470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50" y="484"/>
                  </a:lnTo>
                  <a:lnTo>
                    <a:pt x="60" y="488"/>
                  </a:lnTo>
                  <a:lnTo>
                    <a:pt x="70" y="496"/>
                  </a:lnTo>
                  <a:lnTo>
                    <a:pt x="82" y="504"/>
                  </a:lnTo>
                  <a:lnTo>
                    <a:pt x="84" y="506"/>
                  </a:lnTo>
                  <a:lnTo>
                    <a:pt x="84" y="510"/>
                  </a:lnTo>
                  <a:lnTo>
                    <a:pt x="84" y="520"/>
                  </a:lnTo>
                  <a:lnTo>
                    <a:pt x="84" y="524"/>
                  </a:lnTo>
                  <a:lnTo>
                    <a:pt x="88" y="532"/>
                  </a:lnTo>
                  <a:lnTo>
                    <a:pt x="102" y="546"/>
                  </a:lnTo>
                  <a:lnTo>
                    <a:pt x="108" y="552"/>
                  </a:lnTo>
                  <a:lnTo>
                    <a:pt x="110" y="554"/>
                  </a:lnTo>
                  <a:lnTo>
                    <a:pt x="108" y="554"/>
                  </a:lnTo>
                  <a:lnTo>
                    <a:pt x="106" y="554"/>
                  </a:lnTo>
                  <a:lnTo>
                    <a:pt x="106" y="552"/>
                  </a:lnTo>
                  <a:lnTo>
                    <a:pt x="100" y="556"/>
                  </a:lnTo>
                  <a:lnTo>
                    <a:pt x="86" y="566"/>
                  </a:lnTo>
                  <a:lnTo>
                    <a:pt x="82" y="570"/>
                  </a:lnTo>
                  <a:lnTo>
                    <a:pt x="82" y="574"/>
                  </a:lnTo>
                  <a:lnTo>
                    <a:pt x="82" y="576"/>
                  </a:lnTo>
                  <a:lnTo>
                    <a:pt x="84" y="576"/>
                  </a:lnTo>
                  <a:lnTo>
                    <a:pt x="88" y="578"/>
                  </a:lnTo>
                  <a:lnTo>
                    <a:pt x="90" y="576"/>
                  </a:lnTo>
                  <a:lnTo>
                    <a:pt x="90" y="574"/>
                  </a:lnTo>
                  <a:lnTo>
                    <a:pt x="88" y="574"/>
                  </a:lnTo>
                  <a:lnTo>
                    <a:pt x="88" y="580"/>
                  </a:lnTo>
                  <a:lnTo>
                    <a:pt x="88" y="590"/>
                  </a:lnTo>
                  <a:lnTo>
                    <a:pt x="88" y="600"/>
                  </a:lnTo>
                  <a:lnTo>
                    <a:pt x="86" y="602"/>
                  </a:lnTo>
                  <a:lnTo>
                    <a:pt x="88" y="602"/>
                  </a:lnTo>
                  <a:lnTo>
                    <a:pt x="86" y="602"/>
                  </a:lnTo>
                  <a:lnTo>
                    <a:pt x="88" y="602"/>
                  </a:lnTo>
                  <a:lnTo>
                    <a:pt x="86" y="602"/>
                  </a:lnTo>
                  <a:lnTo>
                    <a:pt x="86" y="608"/>
                  </a:lnTo>
                  <a:lnTo>
                    <a:pt x="88" y="624"/>
                  </a:lnTo>
                  <a:lnTo>
                    <a:pt x="92" y="632"/>
                  </a:lnTo>
                  <a:lnTo>
                    <a:pt x="94" y="634"/>
                  </a:lnTo>
                  <a:lnTo>
                    <a:pt x="96" y="636"/>
                  </a:lnTo>
                  <a:lnTo>
                    <a:pt x="96" y="634"/>
                  </a:lnTo>
                  <a:lnTo>
                    <a:pt x="98" y="634"/>
                  </a:lnTo>
                  <a:lnTo>
                    <a:pt x="112" y="624"/>
                  </a:lnTo>
                  <a:lnTo>
                    <a:pt x="110" y="622"/>
                  </a:lnTo>
                  <a:lnTo>
                    <a:pt x="110" y="624"/>
                  </a:lnTo>
                  <a:lnTo>
                    <a:pt x="116" y="624"/>
                  </a:lnTo>
                  <a:lnTo>
                    <a:pt x="122" y="624"/>
                  </a:lnTo>
                  <a:lnTo>
                    <a:pt x="126" y="620"/>
                  </a:lnTo>
                  <a:lnTo>
                    <a:pt x="130" y="616"/>
                  </a:lnTo>
                  <a:lnTo>
                    <a:pt x="130" y="614"/>
                  </a:lnTo>
                  <a:lnTo>
                    <a:pt x="130" y="598"/>
                  </a:lnTo>
                  <a:lnTo>
                    <a:pt x="130" y="594"/>
                  </a:lnTo>
                  <a:lnTo>
                    <a:pt x="132" y="592"/>
                  </a:lnTo>
                  <a:lnTo>
                    <a:pt x="136" y="590"/>
                  </a:lnTo>
                  <a:lnTo>
                    <a:pt x="140" y="588"/>
                  </a:lnTo>
                  <a:lnTo>
                    <a:pt x="144" y="588"/>
                  </a:lnTo>
                  <a:lnTo>
                    <a:pt x="146" y="586"/>
                  </a:lnTo>
                  <a:lnTo>
                    <a:pt x="148" y="580"/>
                  </a:lnTo>
                  <a:lnTo>
                    <a:pt x="148" y="578"/>
                  </a:lnTo>
                  <a:lnTo>
                    <a:pt x="146" y="578"/>
                  </a:lnTo>
                  <a:lnTo>
                    <a:pt x="148" y="580"/>
                  </a:lnTo>
                  <a:lnTo>
                    <a:pt x="150" y="574"/>
                  </a:lnTo>
                  <a:lnTo>
                    <a:pt x="158" y="564"/>
                  </a:lnTo>
                  <a:lnTo>
                    <a:pt x="160" y="562"/>
                  </a:lnTo>
                  <a:lnTo>
                    <a:pt x="160" y="564"/>
                  </a:lnTo>
                  <a:lnTo>
                    <a:pt x="164" y="570"/>
                  </a:lnTo>
                  <a:lnTo>
                    <a:pt x="166" y="574"/>
                  </a:lnTo>
                  <a:lnTo>
                    <a:pt x="168" y="578"/>
                  </a:lnTo>
                  <a:lnTo>
                    <a:pt x="174" y="580"/>
                  </a:lnTo>
                  <a:lnTo>
                    <a:pt x="180" y="580"/>
                  </a:lnTo>
                  <a:lnTo>
                    <a:pt x="184" y="580"/>
                  </a:lnTo>
                  <a:lnTo>
                    <a:pt x="188" y="582"/>
                  </a:lnTo>
                  <a:lnTo>
                    <a:pt x="188" y="584"/>
                  </a:lnTo>
                  <a:lnTo>
                    <a:pt x="190" y="584"/>
                  </a:lnTo>
                  <a:lnTo>
                    <a:pt x="188" y="584"/>
                  </a:lnTo>
                  <a:lnTo>
                    <a:pt x="190" y="584"/>
                  </a:lnTo>
                  <a:lnTo>
                    <a:pt x="188" y="584"/>
                  </a:lnTo>
                  <a:lnTo>
                    <a:pt x="190" y="584"/>
                  </a:lnTo>
                  <a:lnTo>
                    <a:pt x="188" y="584"/>
                  </a:lnTo>
                  <a:lnTo>
                    <a:pt x="184" y="590"/>
                  </a:lnTo>
                  <a:lnTo>
                    <a:pt x="180" y="598"/>
                  </a:lnTo>
                  <a:lnTo>
                    <a:pt x="178" y="604"/>
                  </a:lnTo>
                  <a:lnTo>
                    <a:pt x="178" y="614"/>
                  </a:lnTo>
                  <a:lnTo>
                    <a:pt x="176" y="622"/>
                  </a:lnTo>
                  <a:lnTo>
                    <a:pt x="176" y="640"/>
                  </a:lnTo>
                  <a:lnTo>
                    <a:pt x="174" y="666"/>
                  </a:lnTo>
                  <a:lnTo>
                    <a:pt x="176" y="674"/>
                  </a:lnTo>
                  <a:lnTo>
                    <a:pt x="182" y="686"/>
                  </a:lnTo>
                  <a:lnTo>
                    <a:pt x="186" y="690"/>
                  </a:lnTo>
                  <a:lnTo>
                    <a:pt x="186" y="692"/>
                  </a:lnTo>
                  <a:lnTo>
                    <a:pt x="188" y="690"/>
                  </a:lnTo>
                  <a:lnTo>
                    <a:pt x="186" y="690"/>
                  </a:lnTo>
                  <a:lnTo>
                    <a:pt x="186" y="692"/>
                  </a:lnTo>
                  <a:lnTo>
                    <a:pt x="188" y="690"/>
                  </a:lnTo>
                  <a:lnTo>
                    <a:pt x="186" y="690"/>
                  </a:lnTo>
                  <a:lnTo>
                    <a:pt x="188" y="690"/>
                  </a:lnTo>
                  <a:lnTo>
                    <a:pt x="186" y="690"/>
                  </a:lnTo>
                  <a:lnTo>
                    <a:pt x="188" y="690"/>
                  </a:lnTo>
                  <a:lnTo>
                    <a:pt x="186" y="690"/>
                  </a:lnTo>
                  <a:lnTo>
                    <a:pt x="188" y="690"/>
                  </a:lnTo>
                  <a:lnTo>
                    <a:pt x="188" y="688"/>
                  </a:lnTo>
                  <a:lnTo>
                    <a:pt x="186" y="690"/>
                  </a:lnTo>
                  <a:lnTo>
                    <a:pt x="188" y="690"/>
                  </a:lnTo>
                  <a:lnTo>
                    <a:pt x="188" y="688"/>
                  </a:lnTo>
                  <a:lnTo>
                    <a:pt x="188" y="690"/>
                  </a:lnTo>
                  <a:lnTo>
                    <a:pt x="188" y="688"/>
                  </a:lnTo>
                  <a:lnTo>
                    <a:pt x="188" y="690"/>
                  </a:lnTo>
                  <a:lnTo>
                    <a:pt x="188" y="688"/>
                  </a:lnTo>
                  <a:lnTo>
                    <a:pt x="184" y="688"/>
                  </a:lnTo>
                  <a:lnTo>
                    <a:pt x="182" y="688"/>
                  </a:lnTo>
                  <a:lnTo>
                    <a:pt x="182" y="690"/>
                  </a:lnTo>
                  <a:lnTo>
                    <a:pt x="182" y="694"/>
                  </a:lnTo>
                  <a:lnTo>
                    <a:pt x="178" y="702"/>
                  </a:lnTo>
                  <a:lnTo>
                    <a:pt x="176" y="706"/>
                  </a:lnTo>
                  <a:lnTo>
                    <a:pt x="176" y="714"/>
                  </a:lnTo>
                  <a:lnTo>
                    <a:pt x="176" y="722"/>
                  </a:lnTo>
                  <a:lnTo>
                    <a:pt x="176" y="724"/>
                  </a:lnTo>
                  <a:lnTo>
                    <a:pt x="176" y="722"/>
                  </a:lnTo>
                  <a:lnTo>
                    <a:pt x="176" y="724"/>
                  </a:lnTo>
                  <a:lnTo>
                    <a:pt x="176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6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0"/>
                  </a:lnTo>
                  <a:lnTo>
                    <a:pt x="178" y="718"/>
                  </a:lnTo>
                  <a:lnTo>
                    <a:pt x="142" y="730"/>
                  </a:lnTo>
                  <a:lnTo>
                    <a:pt x="142" y="738"/>
                  </a:lnTo>
                  <a:lnTo>
                    <a:pt x="142" y="740"/>
                  </a:lnTo>
                  <a:lnTo>
                    <a:pt x="140" y="740"/>
                  </a:lnTo>
                  <a:lnTo>
                    <a:pt x="138" y="742"/>
                  </a:lnTo>
                  <a:lnTo>
                    <a:pt x="138" y="744"/>
                  </a:lnTo>
                  <a:lnTo>
                    <a:pt x="142" y="754"/>
                  </a:lnTo>
                  <a:lnTo>
                    <a:pt x="144" y="762"/>
                  </a:lnTo>
                  <a:lnTo>
                    <a:pt x="142" y="766"/>
                  </a:lnTo>
                  <a:lnTo>
                    <a:pt x="142" y="772"/>
                  </a:lnTo>
                  <a:lnTo>
                    <a:pt x="142" y="778"/>
                  </a:lnTo>
                  <a:lnTo>
                    <a:pt x="144" y="780"/>
                  </a:lnTo>
                  <a:lnTo>
                    <a:pt x="146" y="780"/>
                  </a:lnTo>
                  <a:lnTo>
                    <a:pt x="148" y="780"/>
                  </a:lnTo>
                  <a:lnTo>
                    <a:pt x="150" y="782"/>
                  </a:lnTo>
                  <a:lnTo>
                    <a:pt x="154" y="786"/>
                  </a:lnTo>
                  <a:lnTo>
                    <a:pt x="152" y="786"/>
                  </a:lnTo>
                  <a:lnTo>
                    <a:pt x="152" y="784"/>
                  </a:lnTo>
                  <a:lnTo>
                    <a:pt x="150" y="784"/>
                  </a:lnTo>
                  <a:lnTo>
                    <a:pt x="150" y="786"/>
                  </a:lnTo>
                  <a:lnTo>
                    <a:pt x="146" y="804"/>
                  </a:lnTo>
                  <a:lnTo>
                    <a:pt x="144" y="810"/>
                  </a:lnTo>
                  <a:lnTo>
                    <a:pt x="140" y="812"/>
                  </a:lnTo>
                  <a:lnTo>
                    <a:pt x="138" y="814"/>
                  </a:lnTo>
                  <a:lnTo>
                    <a:pt x="138" y="816"/>
                  </a:lnTo>
                  <a:lnTo>
                    <a:pt x="136" y="816"/>
                  </a:lnTo>
                  <a:lnTo>
                    <a:pt x="134" y="832"/>
                  </a:lnTo>
                  <a:lnTo>
                    <a:pt x="134" y="838"/>
                  </a:lnTo>
                  <a:lnTo>
                    <a:pt x="134" y="840"/>
                  </a:lnTo>
                  <a:lnTo>
                    <a:pt x="136" y="844"/>
                  </a:lnTo>
                  <a:lnTo>
                    <a:pt x="138" y="844"/>
                  </a:lnTo>
                  <a:lnTo>
                    <a:pt x="142" y="846"/>
                  </a:lnTo>
                  <a:lnTo>
                    <a:pt x="148" y="848"/>
                  </a:lnTo>
                  <a:lnTo>
                    <a:pt x="154" y="852"/>
                  </a:lnTo>
                  <a:lnTo>
                    <a:pt x="156" y="854"/>
                  </a:lnTo>
                  <a:lnTo>
                    <a:pt x="160" y="856"/>
                  </a:lnTo>
                  <a:lnTo>
                    <a:pt x="172" y="862"/>
                  </a:lnTo>
                  <a:lnTo>
                    <a:pt x="182" y="868"/>
                  </a:lnTo>
                  <a:lnTo>
                    <a:pt x="184" y="868"/>
                  </a:lnTo>
                  <a:lnTo>
                    <a:pt x="182" y="868"/>
                  </a:lnTo>
                  <a:lnTo>
                    <a:pt x="184" y="868"/>
                  </a:lnTo>
                  <a:lnTo>
                    <a:pt x="182" y="868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2" y="868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4" y="868"/>
                  </a:lnTo>
                  <a:lnTo>
                    <a:pt x="184" y="866"/>
                  </a:lnTo>
                  <a:lnTo>
                    <a:pt x="180" y="864"/>
                  </a:lnTo>
                  <a:lnTo>
                    <a:pt x="178" y="866"/>
                  </a:lnTo>
                  <a:lnTo>
                    <a:pt x="176" y="868"/>
                  </a:lnTo>
                  <a:lnTo>
                    <a:pt x="176" y="872"/>
                  </a:lnTo>
                  <a:lnTo>
                    <a:pt x="178" y="876"/>
                  </a:lnTo>
                  <a:lnTo>
                    <a:pt x="178" y="878"/>
                  </a:lnTo>
                  <a:lnTo>
                    <a:pt x="182" y="886"/>
                  </a:lnTo>
                  <a:lnTo>
                    <a:pt x="184" y="890"/>
                  </a:lnTo>
                  <a:lnTo>
                    <a:pt x="186" y="892"/>
                  </a:lnTo>
                  <a:lnTo>
                    <a:pt x="188" y="894"/>
                  </a:lnTo>
                  <a:lnTo>
                    <a:pt x="188" y="892"/>
                  </a:lnTo>
                  <a:lnTo>
                    <a:pt x="190" y="892"/>
                  </a:lnTo>
                  <a:lnTo>
                    <a:pt x="190" y="890"/>
                  </a:lnTo>
                  <a:lnTo>
                    <a:pt x="192" y="888"/>
                  </a:lnTo>
                  <a:lnTo>
                    <a:pt x="194" y="888"/>
                  </a:lnTo>
                  <a:lnTo>
                    <a:pt x="198" y="890"/>
                  </a:lnTo>
                  <a:lnTo>
                    <a:pt x="200" y="890"/>
                  </a:lnTo>
                  <a:lnTo>
                    <a:pt x="200" y="888"/>
                  </a:lnTo>
                  <a:lnTo>
                    <a:pt x="200" y="890"/>
                  </a:lnTo>
                  <a:lnTo>
                    <a:pt x="200" y="888"/>
                  </a:lnTo>
                  <a:lnTo>
                    <a:pt x="200" y="890"/>
                  </a:lnTo>
                  <a:lnTo>
                    <a:pt x="202" y="890"/>
                  </a:lnTo>
                  <a:lnTo>
                    <a:pt x="206" y="888"/>
                  </a:lnTo>
                  <a:lnTo>
                    <a:pt x="210" y="888"/>
                  </a:lnTo>
                  <a:lnTo>
                    <a:pt x="212" y="886"/>
                  </a:lnTo>
                  <a:lnTo>
                    <a:pt x="214" y="884"/>
                  </a:lnTo>
                  <a:lnTo>
                    <a:pt x="212" y="880"/>
                  </a:lnTo>
                  <a:lnTo>
                    <a:pt x="210" y="872"/>
                  </a:lnTo>
                  <a:lnTo>
                    <a:pt x="208" y="860"/>
                  </a:lnTo>
                  <a:lnTo>
                    <a:pt x="208" y="846"/>
                  </a:lnTo>
                  <a:lnTo>
                    <a:pt x="210" y="844"/>
                  </a:lnTo>
                  <a:lnTo>
                    <a:pt x="214" y="844"/>
                  </a:lnTo>
                  <a:lnTo>
                    <a:pt x="216" y="844"/>
                  </a:lnTo>
                  <a:lnTo>
                    <a:pt x="218" y="844"/>
                  </a:lnTo>
                  <a:lnTo>
                    <a:pt x="220" y="846"/>
                  </a:lnTo>
                  <a:lnTo>
                    <a:pt x="224" y="836"/>
                  </a:lnTo>
                  <a:lnTo>
                    <a:pt x="222" y="834"/>
                  </a:lnTo>
                  <a:lnTo>
                    <a:pt x="222" y="836"/>
                  </a:lnTo>
                  <a:lnTo>
                    <a:pt x="230" y="836"/>
                  </a:lnTo>
                  <a:lnTo>
                    <a:pt x="246" y="834"/>
                  </a:lnTo>
                  <a:lnTo>
                    <a:pt x="252" y="832"/>
                  </a:lnTo>
                  <a:lnTo>
                    <a:pt x="254" y="828"/>
                  </a:lnTo>
                  <a:lnTo>
                    <a:pt x="252" y="824"/>
                  </a:lnTo>
                  <a:lnTo>
                    <a:pt x="252" y="822"/>
                  </a:lnTo>
                  <a:lnTo>
                    <a:pt x="250" y="822"/>
                  </a:lnTo>
                  <a:lnTo>
                    <a:pt x="250" y="824"/>
                  </a:lnTo>
                  <a:lnTo>
                    <a:pt x="272" y="824"/>
                  </a:lnTo>
                  <a:lnTo>
                    <a:pt x="278" y="824"/>
                  </a:lnTo>
                  <a:lnTo>
                    <a:pt x="282" y="822"/>
                  </a:lnTo>
                  <a:lnTo>
                    <a:pt x="284" y="820"/>
                  </a:lnTo>
                  <a:lnTo>
                    <a:pt x="284" y="818"/>
                  </a:lnTo>
                  <a:lnTo>
                    <a:pt x="286" y="812"/>
                  </a:lnTo>
                  <a:lnTo>
                    <a:pt x="290" y="808"/>
                  </a:lnTo>
                  <a:lnTo>
                    <a:pt x="294" y="806"/>
                  </a:lnTo>
                  <a:lnTo>
                    <a:pt x="298" y="806"/>
                  </a:lnTo>
                  <a:lnTo>
                    <a:pt x="300" y="806"/>
                  </a:lnTo>
                  <a:lnTo>
                    <a:pt x="300" y="804"/>
                  </a:lnTo>
                  <a:lnTo>
                    <a:pt x="302" y="802"/>
                  </a:lnTo>
                  <a:lnTo>
                    <a:pt x="304" y="802"/>
                  </a:lnTo>
                  <a:lnTo>
                    <a:pt x="318" y="784"/>
                  </a:lnTo>
                  <a:lnTo>
                    <a:pt x="296" y="776"/>
                  </a:lnTo>
                  <a:lnTo>
                    <a:pt x="298" y="778"/>
                  </a:lnTo>
                  <a:lnTo>
                    <a:pt x="298" y="776"/>
                  </a:lnTo>
                  <a:lnTo>
                    <a:pt x="298" y="772"/>
                  </a:lnTo>
                  <a:lnTo>
                    <a:pt x="294" y="766"/>
                  </a:lnTo>
                  <a:lnTo>
                    <a:pt x="290" y="760"/>
                  </a:lnTo>
                  <a:lnTo>
                    <a:pt x="280" y="752"/>
                  </a:lnTo>
                  <a:lnTo>
                    <a:pt x="278" y="752"/>
                  </a:lnTo>
                  <a:lnTo>
                    <a:pt x="280" y="752"/>
                  </a:lnTo>
                  <a:lnTo>
                    <a:pt x="278" y="744"/>
                  </a:lnTo>
                  <a:lnTo>
                    <a:pt x="276" y="744"/>
                  </a:lnTo>
                  <a:lnTo>
                    <a:pt x="276" y="746"/>
                  </a:lnTo>
                  <a:lnTo>
                    <a:pt x="282" y="746"/>
                  </a:lnTo>
                  <a:lnTo>
                    <a:pt x="290" y="746"/>
                  </a:lnTo>
                  <a:lnTo>
                    <a:pt x="296" y="742"/>
                  </a:lnTo>
                  <a:lnTo>
                    <a:pt x="310" y="736"/>
                  </a:lnTo>
                  <a:lnTo>
                    <a:pt x="312" y="736"/>
                  </a:lnTo>
                  <a:lnTo>
                    <a:pt x="320" y="728"/>
                  </a:lnTo>
                  <a:lnTo>
                    <a:pt x="318" y="726"/>
                  </a:lnTo>
                  <a:lnTo>
                    <a:pt x="318" y="728"/>
                  </a:lnTo>
                  <a:lnTo>
                    <a:pt x="334" y="732"/>
                  </a:lnTo>
                  <a:lnTo>
                    <a:pt x="340" y="734"/>
                  </a:lnTo>
                  <a:lnTo>
                    <a:pt x="342" y="734"/>
                  </a:lnTo>
                  <a:lnTo>
                    <a:pt x="340" y="734"/>
                  </a:lnTo>
                  <a:lnTo>
                    <a:pt x="342" y="734"/>
                  </a:lnTo>
                  <a:lnTo>
                    <a:pt x="340" y="734"/>
                  </a:lnTo>
                  <a:lnTo>
                    <a:pt x="340" y="732"/>
                  </a:lnTo>
                  <a:lnTo>
                    <a:pt x="340" y="734"/>
                  </a:lnTo>
                  <a:lnTo>
                    <a:pt x="340" y="732"/>
                  </a:lnTo>
                  <a:lnTo>
                    <a:pt x="338" y="734"/>
                  </a:lnTo>
                  <a:lnTo>
                    <a:pt x="338" y="738"/>
                  </a:lnTo>
                  <a:lnTo>
                    <a:pt x="340" y="746"/>
                  </a:lnTo>
                  <a:lnTo>
                    <a:pt x="344" y="750"/>
                  </a:lnTo>
                  <a:lnTo>
                    <a:pt x="344" y="752"/>
                  </a:lnTo>
                  <a:lnTo>
                    <a:pt x="346" y="754"/>
                  </a:lnTo>
                  <a:lnTo>
                    <a:pt x="348" y="752"/>
                  </a:lnTo>
                  <a:lnTo>
                    <a:pt x="350" y="750"/>
                  </a:lnTo>
                  <a:lnTo>
                    <a:pt x="352" y="748"/>
                  </a:lnTo>
                  <a:lnTo>
                    <a:pt x="360" y="744"/>
                  </a:lnTo>
                  <a:lnTo>
                    <a:pt x="370" y="744"/>
                  </a:lnTo>
                  <a:lnTo>
                    <a:pt x="370" y="742"/>
                  </a:lnTo>
                  <a:lnTo>
                    <a:pt x="370" y="744"/>
                  </a:lnTo>
                  <a:lnTo>
                    <a:pt x="370" y="742"/>
                  </a:lnTo>
                  <a:lnTo>
                    <a:pt x="370" y="744"/>
                  </a:lnTo>
                  <a:lnTo>
                    <a:pt x="370" y="742"/>
                  </a:lnTo>
                  <a:lnTo>
                    <a:pt x="368" y="742"/>
                  </a:lnTo>
                  <a:lnTo>
                    <a:pt x="370" y="744"/>
                  </a:lnTo>
                  <a:lnTo>
                    <a:pt x="370" y="742"/>
                  </a:lnTo>
                  <a:lnTo>
                    <a:pt x="368" y="742"/>
                  </a:lnTo>
                  <a:lnTo>
                    <a:pt x="370" y="742"/>
                  </a:lnTo>
                  <a:lnTo>
                    <a:pt x="368" y="742"/>
                  </a:lnTo>
                  <a:lnTo>
                    <a:pt x="370" y="742"/>
                  </a:lnTo>
                  <a:lnTo>
                    <a:pt x="368" y="742"/>
                  </a:lnTo>
                  <a:lnTo>
                    <a:pt x="368" y="744"/>
                  </a:lnTo>
                  <a:lnTo>
                    <a:pt x="370" y="746"/>
                  </a:lnTo>
                  <a:lnTo>
                    <a:pt x="372" y="746"/>
                  </a:lnTo>
                  <a:lnTo>
                    <a:pt x="380" y="748"/>
                  </a:lnTo>
                  <a:lnTo>
                    <a:pt x="388" y="748"/>
                  </a:lnTo>
                  <a:lnTo>
                    <a:pt x="398" y="750"/>
                  </a:lnTo>
                  <a:lnTo>
                    <a:pt x="404" y="748"/>
                  </a:lnTo>
                  <a:lnTo>
                    <a:pt x="408" y="746"/>
                  </a:lnTo>
                  <a:lnTo>
                    <a:pt x="410" y="742"/>
                  </a:lnTo>
                  <a:lnTo>
                    <a:pt x="408" y="740"/>
                  </a:lnTo>
                  <a:lnTo>
                    <a:pt x="408" y="738"/>
                  </a:lnTo>
                  <a:lnTo>
                    <a:pt x="406" y="738"/>
                  </a:lnTo>
                  <a:lnTo>
                    <a:pt x="406" y="740"/>
                  </a:lnTo>
                  <a:lnTo>
                    <a:pt x="422" y="740"/>
                  </a:lnTo>
                  <a:lnTo>
                    <a:pt x="424" y="736"/>
                  </a:lnTo>
                  <a:lnTo>
                    <a:pt x="434" y="726"/>
                  </a:lnTo>
                  <a:lnTo>
                    <a:pt x="438" y="722"/>
                  </a:lnTo>
                  <a:lnTo>
                    <a:pt x="440" y="722"/>
                  </a:lnTo>
                  <a:lnTo>
                    <a:pt x="440" y="720"/>
                  </a:lnTo>
                  <a:lnTo>
                    <a:pt x="438" y="722"/>
                  </a:lnTo>
                  <a:lnTo>
                    <a:pt x="440" y="722"/>
                  </a:lnTo>
                  <a:lnTo>
                    <a:pt x="440" y="720"/>
                  </a:lnTo>
                  <a:lnTo>
                    <a:pt x="438" y="722"/>
                  </a:lnTo>
                  <a:lnTo>
                    <a:pt x="440" y="720"/>
                  </a:lnTo>
                  <a:lnTo>
                    <a:pt x="438" y="720"/>
                  </a:lnTo>
                  <a:lnTo>
                    <a:pt x="438" y="722"/>
                  </a:lnTo>
                  <a:lnTo>
                    <a:pt x="440" y="720"/>
                  </a:lnTo>
                  <a:lnTo>
                    <a:pt x="438" y="720"/>
                  </a:lnTo>
                  <a:lnTo>
                    <a:pt x="436" y="724"/>
                  </a:lnTo>
                  <a:lnTo>
                    <a:pt x="454" y="720"/>
                  </a:lnTo>
                  <a:lnTo>
                    <a:pt x="464" y="708"/>
                  </a:lnTo>
                  <a:lnTo>
                    <a:pt x="468" y="704"/>
                  </a:lnTo>
                  <a:lnTo>
                    <a:pt x="472" y="702"/>
                  </a:lnTo>
                  <a:lnTo>
                    <a:pt x="478" y="700"/>
                  </a:lnTo>
                  <a:lnTo>
                    <a:pt x="484" y="700"/>
                  </a:lnTo>
                  <a:lnTo>
                    <a:pt x="488" y="698"/>
                  </a:lnTo>
                  <a:lnTo>
                    <a:pt x="490" y="698"/>
                  </a:lnTo>
                  <a:lnTo>
                    <a:pt x="492" y="696"/>
                  </a:lnTo>
                  <a:lnTo>
                    <a:pt x="502" y="696"/>
                  </a:lnTo>
                  <a:lnTo>
                    <a:pt x="512" y="696"/>
                  </a:lnTo>
                  <a:lnTo>
                    <a:pt x="524" y="696"/>
                  </a:lnTo>
                  <a:lnTo>
                    <a:pt x="540" y="696"/>
                  </a:lnTo>
                  <a:lnTo>
                    <a:pt x="554" y="696"/>
                  </a:lnTo>
                  <a:lnTo>
                    <a:pt x="568" y="686"/>
                  </a:lnTo>
                  <a:lnTo>
                    <a:pt x="566" y="684"/>
                  </a:lnTo>
                  <a:lnTo>
                    <a:pt x="566" y="686"/>
                  </a:lnTo>
                  <a:lnTo>
                    <a:pt x="574" y="684"/>
                  </a:lnTo>
                  <a:lnTo>
                    <a:pt x="588" y="682"/>
                  </a:lnTo>
                  <a:lnTo>
                    <a:pt x="592" y="682"/>
                  </a:lnTo>
                  <a:lnTo>
                    <a:pt x="596" y="680"/>
                  </a:lnTo>
                  <a:lnTo>
                    <a:pt x="596" y="676"/>
                  </a:lnTo>
                  <a:lnTo>
                    <a:pt x="596" y="674"/>
                  </a:lnTo>
                  <a:lnTo>
                    <a:pt x="594" y="674"/>
                  </a:lnTo>
                  <a:lnTo>
                    <a:pt x="596" y="674"/>
                  </a:lnTo>
                  <a:lnTo>
                    <a:pt x="596" y="660"/>
                  </a:lnTo>
                  <a:lnTo>
                    <a:pt x="596" y="656"/>
                  </a:lnTo>
                  <a:lnTo>
                    <a:pt x="600" y="654"/>
                  </a:lnTo>
                  <a:lnTo>
                    <a:pt x="602" y="654"/>
                  </a:lnTo>
                  <a:lnTo>
                    <a:pt x="602" y="652"/>
                  </a:lnTo>
                  <a:lnTo>
                    <a:pt x="602" y="648"/>
                  </a:lnTo>
                  <a:lnTo>
                    <a:pt x="600" y="648"/>
                  </a:lnTo>
                  <a:lnTo>
                    <a:pt x="602" y="644"/>
                  </a:lnTo>
                  <a:lnTo>
                    <a:pt x="604" y="634"/>
                  </a:lnTo>
                  <a:lnTo>
                    <a:pt x="604" y="630"/>
                  </a:lnTo>
                  <a:lnTo>
                    <a:pt x="604" y="624"/>
                  </a:lnTo>
                  <a:lnTo>
                    <a:pt x="604" y="622"/>
                  </a:lnTo>
                  <a:lnTo>
                    <a:pt x="596" y="622"/>
                  </a:lnTo>
                  <a:lnTo>
                    <a:pt x="596" y="594"/>
                  </a:lnTo>
                  <a:lnTo>
                    <a:pt x="588" y="584"/>
                  </a:lnTo>
                  <a:lnTo>
                    <a:pt x="588" y="526"/>
                  </a:lnTo>
                  <a:lnTo>
                    <a:pt x="592" y="508"/>
                  </a:lnTo>
                  <a:lnTo>
                    <a:pt x="590" y="506"/>
                  </a:lnTo>
                  <a:lnTo>
                    <a:pt x="592" y="508"/>
                  </a:lnTo>
                  <a:lnTo>
                    <a:pt x="594" y="504"/>
                  </a:lnTo>
                  <a:lnTo>
                    <a:pt x="598" y="494"/>
                  </a:lnTo>
                  <a:lnTo>
                    <a:pt x="598" y="490"/>
                  </a:lnTo>
                  <a:lnTo>
                    <a:pt x="598" y="486"/>
                  </a:lnTo>
                  <a:lnTo>
                    <a:pt x="594" y="482"/>
                  </a:lnTo>
                  <a:lnTo>
                    <a:pt x="590" y="480"/>
                  </a:lnTo>
                  <a:lnTo>
                    <a:pt x="590" y="482"/>
                  </a:lnTo>
                  <a:lnTo>
                    <a:pt x="592" y="482"/>
                  </a:lnTo>
                  <a:lnTo>
                    <a:pt x="592" y="470"/>
                  </a:lnTo>
                  <a:lnTo>
                    <a:pt x="592" y="462"/>
                  </a:lnTo>
                  <a:lnTo>
                    <a:pt x="598" y="456"/>
                  </a:lnTo>
                  <a:lnTo>
                    <a:pt x="598" y="454"/>
                  </a:lnTo>
                  <a:lnTo>
                    <a:pt x="598" y="440"/>
                  </a:lnTo>
                  <a:lnTo>
                    <a:pt x="596" y="436"/>
                  </a:lnTo>
                  <a:lnTo>
                    <a:pt x="594" y="434"/>
                  </a:lnTo>
                  <a:lnTo>
                    <a:pt x="590" y="430"/>
                  </a:lnTo>
                  <a:lnTo>
                    <a:pt x="590" y="432"/>
                  </a:lnTo>
                  <a:lnTo>
                    <a:pt x="592" y="432"/>
                  </a:lnTo>
                  <a:lnTo>
                    <a:pt x="592" y="420"/>
                  </a:lnTo>
                  <a:lnTo>
                    <a:pt x="590" y="420"/>
                  </a:lnTo>
                  <a:lnTo>
                    <a:pt x="592" y="422"/>
                  </a:lnTo>
                  <a:lnTo>
                    <a:pt x="592" y="416"/>
                  </a:lnTo>
                  <a:lnTo>
                    <a:pt x="594" y="402"/>
                  </a:lnTo>
                  <a:lnTo>
                    <a:pt x="594" y="398"/>
                  </a:lnTo>
                  <a:lnTo>
                    <a:pt x="594" y="396"/>
                  </a:lnTo>
                  <a:lnTo>
                    <a:pt x="592" y="396"/>
                  </a:lnTo>
                  <a:lnTo>
                    <a:pt x="594" y="396"/>
                  </a:lnTo>
                  <a:lnTo>
                    <a:pt x="592" y="396"/>
                  </a:lnTo>
                  <a:lnTo>
                    <a:pt x="594" y="396"/>
                  </a:lnTo>
                  <a:lnTo>
                    <a:pt x="592" y="390"/>
                  </a:lnTo>
                  <a:lnTo>
                    <a:pt x="592" y="386"/>
                  </a:lnTo>
                  <a:lnTo>
                    <a:pt x="592" y="382"/>
                  </a:lnTo>
                  <a:lnTo>
                    <a:pt x="592" y="384"/>
                  </a:lnTo>
                  <a:lnTo>
                    <a:pt x="602" y="376"/>
                  </a:lnTo>
                  <a:lnTo>
                    <a:pt x="608" y="370"/>
                  </a:lnTo>
                  <a:lnTo>
                    <a:pt x="608" y="358"/>
                  </a:lnTo>
                  <a:lnTo>
                    <a:pt x="620" y="352"/>
                  </a:lnTo>
                  <a:lnTo>
                    <a:pt x="620" y="350"/>
                  </a:lnTo>
                  <a:lnTo>
                    <a:pt x="618" y="352"/>
                  </a:lnTo>
                  <a:lnTo>
                    <a:pt x="622" y="356"/>
                  </a:lnTo>
                  <a:lnTo>
                    <a:pt x="630" y="366"/>
                  </a:lnTo>
                  <a:lnTo>
                    <a:pt x="634" y="370"/>
                  </a:lnTo>
                  <a:lnTo>
                    <a:pt x="638" y="370"/>
                  </a:lnTo>
                  <a:lnTo>
                    <a:pt x="640" y="368"/>
                  </a:lnTo>
                  <a:lnTo>
                    <a:pt x="640" y="366"/>
                  </a:lnTo>
                  <a:lnTo>
                    <a:pt x="640" y="364"/>
                  </a:lnTo>
                  <a:lnTo>
                    <a:pt x="638" y="364"/>
                  </a:lnTo>
                  <a:lnTo>
                    <a:pt x="640" y="366"/>
                  </a:lnTo>
                  <a:lnTo>
                    <a:pt x="644" y="356"/>
                  </a:lnTo>
                  <a:lnTo>
                    <a:pt x="642" y="354"/>
                  </a:lnTo>
                  <a:lnTo>
                    <a:pt x="642" y="356"/>
                  </a:lnTo>
                  <a:lnTo>
                    <a:pt x="654" y="354"/>
                  </a:lnTo>
                  <a:lnTo>
                    <a:pt x="662" y="352"/>
                  </a:lnTo>
                  <a:lnTo>
                    <a:pt x="664" y="350"/>
                  </a:lnTo>
                  <a:lnTo>
                    <a:pt x="664" y="348"/>
                  </a:lnTo>
                  <a:lnTo>
                    <a:pt x="664" y="346"/>
                  </a:lnTo>
                  <a:lnTo>
                    <a:pt x="662" y="346"/>
                  </a:lnTo>
                  <a:lnTo>
                    <a:pt x="664" y="346"/>
                  </a:lnTo>
                  <a:lnTo>
                    <a:pt x="664" y="330"/>
                  </a:lnTo>
                  <a:lnTo>
                    <a:pt x="664" y="326"/>
                  </a:lnTo>
                  <a:lnTo>
                    <a:pt x="666" y="322"/>
                  </a:lnTo>
                  <a:lnTo>
                    <a:pt x="670" y="316"/>
                  </a:lnTo>
                  <a:lnTo>
                    <a:pt x="676" y="308"/>
                  </a:lnTo>
                  <a:lnTo>
                    <a:pt x="684" y="298"/>
                  </a:lnTo>
                  <a:lnTo>
                    <a:pt x="686" y="292"/>
                  </a:lnTo>
                  <a:lnTo>
                    <a:pt x="684" y="292"/>
                  </a:lnTo>
                  <a:lnTo>
                    <a:pt x="684" y="294"/>
                  </a:lnTo>
                  <a:lnTo>
                    <a:pt x="692" y="290"/>
                  </a:lnTo>
                  <a:lnTo>
                    <a:pt x="692" y="288"/>
                  </a:lnTo>
                  <a:lnTo>
                    <a:pt x="690" y="290"/>
                  </a:lnTo>
                  <a:lnTo>
                    <a:pt x="692" y="292"/>
                  </a:lnTo>
                  <a:lnTo>
                    <a:pt x="694" y="292"/>
                  </a:lnTo>
                  <a:lnTo>
                    <a:pt x="700" y="288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80"/>
                  </a:lnTo>
                  <a:lnTo>
                    <a:pt x="710" y="278"/>
                  </a:lnTo>
                  <a:lnTo>
                    <a:pt x="714" y="278"/>
                  </a:lnTo>
                  <a:lnTo>
                    <a:pt x="714" y="276"/>
                  </a:lnTo>
                  <a:lnTo>
                    <a:pt x="714" y="278"/>
                  </a:lnTo>
                  <a:lnTo>
                    <a:pt x="714" y="276"/>
                  </a:lnTo>
                  <a:lnTo>
                    <a:pt x="714" y="278"/>
                  </a:lnTo>
                  <a:lnTo>
                    <a:pt x="714" y="276"/>
                  </a:lnTo>
                  <a:lnTo>
                    <a:pt x="712" y="276"/>
                  </a:lnTo>
                  <a:lnTo>
                    <a:pt x="714" y="278"/>
                  </a:lnTo>
                  <a:lnTo>
                    <a:pt x="714" y="276"/>
                  </a:lnTo>
                  <a:lnTo>
                    <a:pt x="712" y="276"/>
                  </a:lnTo>
                  <a:lnTo>
                    <a:pt x="714" y="276"/>
                  </a:lnTo>
                  <a:lnTo>
                    <a:pt x="712" y="276"/>
                  </a:lnTo>
                  <a:lnTo>
                    <a:pt x="714" y="276"/>
                  </a:lnTo>
                  <a:lnTo>
                    <a:pt x="712" y="276"/>
                  </a:lnTo>
                  <a:lnTo>
                    <a:pt x="714" y="276"/>
                  </a:lnTo>
                  <a:lnTo>
                    <a:pt x="712" y="274"/>
                  </a:lnTo>
                  <a:lnTo>
                    <a:pt x="712" y="276"/>
                  </a:lnTo>
                  <a:lnTo>
                    <a:pt x="714" y="276"/>
                  </a:lnTo>
                  <a:lnTo>
                    <a:pt x="712" y="274"/>
                  </a:lnTo>
                  <a:lnTo>
                    <a:pt x="712" y="276"/>
                  </a:lnTo>
                  <a:lnTo>
                    <a:pt x="712" y="278"/>
                  </a:lnTo>
                  <a:lnTo>
                    <a:pt x="714" y="278"/>
                  </a:lnTo>
                  <a:lnTo>
                    <a:pt x="716" y="278"/>
                  </a:lnTo>
                  <a:lnTo>
                    <a:pt x="722" y="278"/>
                  </a:lnTo>
                  <a:lnTo>
                    <a:pt x="726" y="276"/>
                  </a:lnTo>
                  <a:lnTo>
                    <a:pt x="728" y="272"/>
                  </a:lnTo>
                  <a:lnTo>
                    <a:pt x="730" y="262"/>
                  </a:lnTo>
                  <a:lnTo>
                    <a:pt x="732" y="256"/>
                  </a:lnTo>
                  <a:lnTo>
                    <a:pt x="734" y="252"/>
                  </a:lnTo>
                  <a:lnTo>
                    <a:pt x="732" y="250"/>
                  </a:lnTo>
                  <a:lnTo>
                    <a:pt x="734" y="252"/>
                  </a:lnTo>
                  <a:lnTo>
                    <a:pt x="738" y="246"/>
                  </a:lnTo>
                  <a:lnTo>
                    <a:pt x="740" y="238"/>
                  </a:lnTo>
                  <a:lnTo>
                    <a:pt x="742" y="228"/>
                  </a:lnTo>
                  <a:lnTo>
                    <a:pt x="744" y="220"/>
                  </a:lnTo>
                  <a:lnTo>
                    <a:pt x="748" y="220"/>
                  </a:lnTo>
                  <a:lnTo>
                    <a:pt x="748" y="222"/>
                  </a:lnTo>
                  <a:lnTo>
                    <a:pt x="750" y="224"/>
                  </a:lnTo>
                  <a:lnTo>
                    <a:pt x="752" y="222"/>
                  </a:lnTo>
                  <a:lnTo>
                    <a:pt x="756" y="216"/>
                  </a:lnTo>
                  <a:lnTo>
                    <a:pt x="758" y="212"/>
                  </a:lnTo>
                  <a:lnTo>
                    <a:pt x="762" y="210"/>
                  </a:lnTo>
                  <a:lnTo>
                    <a:pt x="766" y="210"/>
                  </a:lnTo>
                  <a:lnTo>
                    <a:pt x="768" y="208"/>
                  </a:lnTo>
                  <a:lnTo>
                    <a:pt x="770" y="202"/>
                  </a:lnTo>
                  <a:lnTo>
                    <a:pt x="770" y="200"/>
                  </a:lnTo>
                  <a:lnTo>
                    <a:pt x="768" y="200"/>
                  </a:lnTo>
                  <a:lnTo>
                    <a:pt x="768" y="202"/>
                  </a:lnTo>
                  <a:lnTo>
                    <a:pt x="782" y="198"/>
                  </a:lnTo>
                  <a:lnTo>
                    <a:pt x="792" y="194"/>
                  </a:lnTo>
                  <a:lnTo>
                    <a:pt x="794" y="190"/>
                  </a:lnTo>
                  <a:lnTo>
                    <a:pt x="798" y="182"/>
                  </a:lnTo>
                  <a:lnTo>
                    <a:pt x="800" y="178"/>
                  </a:lnTo>
                  <a:lnTo>
                    <a:pt x="802" y="176"/>
                  </a:lnTo>
                  <a:lnTo>
                    <a:pt x="806" y="176"/>
                  </a:lnTo>
                  <a:lnTo>
                    <a:pt x="816" y="172"/>
                  </a:lnTo>
                  <a:lnTo>
                    <a:pt x="820" y="170"/>
                  </a:lnTo>
                  <a:lnTo>
                    <a:pt x="822" y="166"/>
                  </a:lnTo>
                  <a:lnTo>
                    <a:pt x="822" y="160"/>
                  </a:lnTo>
                  <a:lnTo>
                    <a:pt x="820" y="152"/>
                  </a:lnTo>
                  <a:lnTo>
                    <a:pt x="822" y="148"/>
                  </a:lnTo>
                  <a:lnTo>
                    <a:pt x="824" y="146"/>
                  </a:lnTo>
                  <a:lnTo>
                    <a:pt x="828" y="144"/>
                  </a:lnTo>
                  <a:lnTo>
                    <a:pt x="828" y="142"/>
                  </a:lnTo>
                  <a:lnTo>
                    <a:pt x="828" y="140"/>
                  </a:lnTo>
                  <a:lnTo>
                    <a:pt x="828" y="142"/>
                  </a:lnTo>
                  <a:lnTo>
                    <a:pt x="836" y="144"/>
                  </a:lnTo>
                  <a:lnTo>
                    <a:pt x="838" y="146"/>
                  </a:lnTo>
                  <a:lnTo>
                    <a:pt x="838" y="144"/>
                  </a:lnTo>
                  <a:lnTo>
                    <a:pt x="840" y="138"/>
                  </a:lnTo>
                  <a:lnTo>
                    <a:pt x="842" y="122"/>
                  </a:lnTo>
                  <a:lnTo>
                    <a:pt x="844" y="114"/>
                  </a:lnTo>
                  <a:lnTo>
                    <a:pt x="846" y="112"/>
                  </a:lnTo>
                  <a:lnTo>
                    <a:pt x="848" y="112"/>
                  </a:lnTo>
                  <a:lnTo>
                    <a:pt x="850" y="114"/>
                  </a:lnTo>
                  <a:lnTo>
                    <a:pt x="860" y="104"/>
                  </a:lnTo>
                  <a:lnTo>
                    <a:pt x="852" y="102"/>
                  </a:lnTo>
                  <a:lnTo>
                    <a:pt x="850" y="94"/>
                  </a:lnTo>
                  <a:lnTo>
                    <a:pt x="854" y="94"/>
                  </a:lnTo>
                  <a:lnTo>
                    <a:pt x="856" y="94"/>
                  </a:lnTo>
                  <a:lnTo>
                    <a:pt x="862" y="86"/>
                  </a:lnTo>
                  <a:lnTo>
                    <a:pt x="866" y="80"/>
                  </a:lnTo>
                  <a:lnTo>
                    <a:pt x="868" y="74"/>
                  </a:lnTo>
                  <a:lnTo>
                    <a:pt x="870" y="66"/>
                  </a:lnTo>
                  <a:lnTo>
                    <a:pt x="870" y="62"/>
                  </a:lnTo>
                  <a:lnTo>
                    <a:pt x="868" y="58"/>
                  </a:lnTo>
                  <a:lnTo>
                    <a:pt x="864" y="56"/>
                  </a:lnTo>
                  <a:lnTo>
                    <a:pt x="858" y="58"/>
                  </a:lnTo>
                  <a:lnTo>
                    <a:pt x="856" y="60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2"/>
                  </a:lnTo>
                  <a:lnTo>
                    <a:pt x="858" y="62"/>
                  </a:lnTo>
                  <a:lnTo>
                    <a:pt x="864" y="60"/>
                  </a:lnTo>
                  <a:lnTo>
                    <a:pt x="866" y="60"/>
                  </a:lnTo>
                  <a:lnTo>
                    <a:pt x="866" y="62"/>
                  </a:lnTo>
                  <a:lnTo>
                    <a:pt x="866" y="64"/>
                  </a:lnTo>
                  <a:lnTo>
                    <a:pt x="864" y="72"/>
                  </a:lnTo>
                  <a:lnTo>
                    <a:pt x="862" y="78"/>
                  </a:lnTo>
                  <a:lnTo>
                    <a:pt x="860" y="82"/>
                  </a:lnTo>
                  <a:lnTo>
                    <a:pt x="858" y="84"/>
                  </a:lnTo>
                  <a:lnTo>
                    <a:pt x="854" y="90"/>
                  </a:lnTo>
                  <a:lnTo>
                    <a:pt x="848" y="90"/>
                  </a:lnTo>
                  <a:lnTo>
                    <a:pt x="846" y="90"/>
                  </a:lnTo>
                  <a:lnTo>
                    <a:pt x="848" y="104"/>
                  </a:lnTo>
                  <a:lnTo>
                    <a:pt x="852" y="106"/>
                  </a:lnTo>
                  <a:lnTo>
                    <a:pt x="848" y="110"/>
                  </a:lnTo>
                  <a:lnTo>
                    <a:pt x="850" y="110"/>
                  </a:lnTo>
                  <a:lnTo>
                    <a:pt x="852" y="110"/>
                  </a:lnTo>
                  <a:lnTo>
                    <a:pt x="846" y="108"/>
                  </a:lnTo>
                  <a:lnTo>
                    <a:pt x="844" y="108"/>
                  </a:lnTo>
                  <a:lnTo>
                    <a:pt x="842" y="110"/>
                  </a:lnTo>
                  <a:lnTo>
                    <a:pt x="840" y="114"/>
                  </a:lnTo>
                  <a:lnTo>
                    <a:pt x="838" y="120"/>
                  </a:lnTo>
                  <a:lnTo>
                    <a:pt x="836" y="138"/>
                  </a:lnTo>
                  <a:lnTo>
                    <a:pt x="834" y="142"/>
                  </a:lnTo>
                  <a:lnTo>
                    <a:pt x="836" y="142"/>
                  </a:lnTo>
                  <a:lnTo>
                    <a:pt x="836" y="140"/>
                  </a:lnTo>
                  <a:lnTo>
                    <a:pt x="828" y="138"/>
                  </a:lnTo>
                  <a:lnTo>
                    <a:pt x="828" y="140"/>
                  </a:lnTo>
                  <a:lnTo>
                    <a:pt x="822" y="142"/>
                  </a:lnTo>
                  <a:lnTo>
                    <a:pt x="818" y="146"/>
                  </a:lnTo>
                  <a:lnTo>
                    <a:pt x="816" y="152"/>
                  </a:lnTo>
                  <a:lnTo>
                    <a:pt x="818" y="160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02" y="172"/>
                  </a:lnTo>
                  <a:lnTo>
                    <a:pt x="802" y="174"/>
                  </a:lnTo>
                  <a:lnTo>
                    <a:pt x="802" y="172"/>
                  </a:lnTo>
                  <a:lnTo>
                    <a:pt x="798" y="174"/>
                  </a:lnTo>
                  <a:lnTo>
                    <a:pt x="796" y="176"/>
                  </a:lnTo>
                  <a:lnTo>
                    <a:pt x="794" y="180"/>
                  </a:lnTo>
                  <a:lnTo>
                    <a:pt x="790" y="188"/>
                  </a:lnTo>
                  <a:lnTo>
                    <a:pt x="788" y="190"/>
                  </a:lnTo>
                  <a:lnTo>
                    <a:pt x="788" y="192"/>
                  </a:lnTo>
                  <a:lnTo>
                    <a:pt x="790" y="192"/>
                  </a:lnTo>
                  <a:lnTo>
                    <a:pt x="782" y="196"/>
                  </a:lnTo>
                  <a:lnTo>
                    <a:pt x="766" y="200"/>
                  </a:lnTo>
                  <a:lnTo>
                    <a:pt x="766" y="202"/>
                  </a:lnTo>
                  <a:lnTo>
                    <a:pt x="766" y="204"/>
                  </a:lnTo>
                  <a:lnTo>
                    <a:pt x="762" y="206"/>
                  </a:lnTo>
                  <a:lnTo>
                    <a:pt x="756" y="210"/>
                  </a:lnTo>
                  <a:lnTo>
                    <a:pt x="752" y="214"/>
                  </a:lnTo>
                  <a:lnTo>
                    <a:pt x="748" y="220"/>
                  </a:lnTo>
                  <a:lnTo>
                    <a:pt x="750" y="220"/>
                  </a:lnTo>
                  <a:lnTo>
                    <a:pt x="752" y="220"/>
                  </a:lnTo>
                  <a:lnTo>
                    <a:pt x="750" y="218"/>
                  </a:lnTo>
                  <a:lnTo>
                    <a:pt x="744" y="216"/>
                  </a:lnTo>
                  <a:lnTo>
                    <a:pt x="742" y="216"/>
                  </a:lnTo>
                  <a:lnTo>
                    <a:pt x="740" y="218"/>
                  </a:lnTo>
                  <a:lnTo>
                    <a:pt x="738" y="226"/>
                  </a:lnTo>
                  <a:lnTo>
                    <a:pt x="736" y="236"/>
                  </a:lnTo>
                  <a:lnTo>
                    <a:pt x="734" y="244"/>
                  </a:lnTo>
                  <a:lnTo>
                    <a:pt x="732" y="248"/>
                  </a:lnTo>
                  <a:lnTo>
                    <a:pt x="730" y="250"/>
                  </a:lnTo>
                  <a:lnTo>
                    <a:pt x="728" y="254"/>
                  </a:lnTo>
                  <a:lnTo>
                    <a:pt x="726" y="262"/>
                  </a:lnTo>
                  <a:lnTo>
                    <a:pt x="724" y="270"/>
                  </a:lnTo>
                  <a:lnTo>
                    <a:pt x="722" y="272"/>
                  </a:lnTo>
                  <a:lnTo>
                    <a:pt x="722" y="274"/>
                  </a:lnTo>
                  <a:lnTo>
                    <a:pt x="724" y="274"/>
                  </a:lnTo>
                  <a:lnTo>
                    <a:pt x="722" y="274"/>
                  </a:lnTo>
                  <a:lnTo>
                    <a:pt x="724" y="274"/>
                  </a:lnTo>
                  <a:lnTo>
                    <a:pt x="722" y="274"/>
                  </a:lnTo>
                  <a:lnTo>
                    <a:pt x="724" y="274"/>
                  </a:lnTo>
                  <a:lnTo>
                    <a:pt x="722" y="274"/>
                  </a:lnTo>
                  <a:lnTo>
                    <a:pt x="716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4" y="276"/>
                  </a:lnTo>
                  <a:lnTo>
                    <a:pt x="716" y="276"/>
                  </a:lnTo>
                  <a:lnTo>
                    <a:pt x="716" y="274"/>
                  </a:lnTo>
                  <a:lnTo>
                    <a:pt x="714" y="274"/>
                  </a:lnTo>
                  <a:lnTo>
                    <a:pt x="712" y="274"/>
                  </a:lnTo>
                  <a:lnTo>
                    <a:pt x="710" y="276"/>
                  </a:lnTo>
                  <a:lnTo>
                    <a:pt x="706" y="278"/>
                  </a:lnTo>
                  <a:lnTo>
                    <a:pt x="704" y="280"/>
                  </a:lnTo>
                  <a:lnTo>
                    <a:pt x="704" y="282"/>
                  </a:lnTo>
                  <a:lnTo>
                    <a:pt x="700" y="286"/>
                  </a:lnTo>
                  <a:lnTo>
                    <a:pt x="692" y="288"/>
                  </a:lnTo>
                  <a:lnTo>
                    <a:pt x="694" y="290"/>
                  </a:lnTo>
                  <a:lnTo>
                    <a:pt x="694" y="288"/>
                  </a:lnTo>
                  <a:lnTo>
                    <a:pt x="692" y="286"/>
                  </a:lnTo>
                  <a:lnTo>
                    <a:pt x="682" y="292"/>
                  </a:lnTo>
                  <a:lnTo>
                    <a:pt x="680" y="296"/>
                  </a:lnTo>
                  <a:lnTo>
                    <a:pt x="672" y="306"/>
                  </a:lnTo>
                  <a:lnTo>
                    <a:pt x="666" y="312"/>
                  </a:lnTo>
                  <a:lnTo>
                    <a:pt x="662" y="320"/>
                  </a:lnTo>
                  <a:lnTo>
                    <a:pt x="660" y="326"/>
                  </a:lnTo>
                  <a:lnTo>
                    <a:pt x="660" y="330"/>
                  </a:lnTo>
                  <a:lnTo>
                    <a:pt x="660" y="346"/>
                  </a:lnTo>
                  <a:lnTo>
                    <a:pt x="660" y="348"/>
                  </a:lnTo>
                  <a:lnTo>
                    <a:pt x="654" y="350"/>
                  </a:lnTo>
                  <a:lnTo>
                    <a:pt x="642" y="352"/>
                  </a:lnTo>
                  <a:lnTo>
                    <a:pt x="640" y="354"/>
                  </a:lnTo>
                  <a:lnTo>
                    <a:pt x="636" y="364"/>
                  </a:lnTo>
                  <a:lnTo>
                    <a:pt x="636" y="366"/>
                  </a:lnTo>
                  <a:lnTo>
                    <a:pt x="636" y="368"/>
                  </a:lnTo>
                  <a:lnTo>
                    <a:pt x="638" y="368"/>
                  </a:lnTo>
                  <a:lnTo>
                    <a:pt x="636" y="366"/>
                  </a:lnTo>
                  <a:lnTo>
                    <a:pt x="636" y="368"/>
                  </a:lnTo>
                  <a:lnTo>
                    <a:pt x="638" y="368"/>
                  </a:lnTo>
                  <a:lnTo>
                    <a:pt x="636" y="366"/>
                  </a:lnTo>
                  <a:lnTo>
                    <a:pt x="638" y="368"/>
                  </a:lnTo>
                  <a:lnTo>
                    <a:pt x="638" y="366"/>
                  </a:lnTo>
                  <a:lnTo>
                    <a:pt x="636" y="366"/>
                  </a:lnTo>
                  <a:lnTo>
                    <a:pt x="638" y="368"/>
                  </a:lnTo>
                  <a:lnTo>
                    <a:pt x="638" y="366"/>
                  </a:lnTo>
                  <a:lnTo>
                    <a:pt x="634" y="364"/>
                  </a:lnTo>
                  <a:lnTo>
                    <a:pt x="624" y="354"/>
                  </a:lnTo>
                  <a:lnTo>
                    <a:pt x="622" y="350"/>
                  </a:lnTo>
                  <a:lnTo>
                    <a:pt x="620" y="348"/>
                  </a:lnTo>
                  <a:lnTo>
                    <a:pt x="604" y="356"/>
                  </a:lnTo>
                  <a:lnTo>
                    <a:pt x="604" y="368"/>
                  </a:lnTo>
                  <a:lnTo>
                    <a:pt x="598" y="374"/>
                  </a:lnTo>
                  <a:lnTo>
                    <a:pt x="590" y="380"/>
                  </a:lnTo>
                  <a:lnTo>
                    <a:pt x="592" y="380"/>
                  </a:lnTo>
                  <a:lnTo>
                    <a:pt x="592" y="378"/>
                  </a:lnTo>
                  <a:lnTo>
                    <a:pt x="588" y="380"/>
                  </a:lnTo>
                  <a:lnTo>
                    <a:pt x="588" y="386"/>
                  </a:lnTo>
                  <a:lnTo>
                    <a:pt x="588" y="392"/>
                  </a:lnTo>
                  <a:lnTo>
                    <a:pt x="590" y="398"/>
                  </a:lnTo>
                  <a:lnTo>
                    <a:pt x="590" y="400"/>
                  </a:lnTo>
                  <a:lnTo>
                    <a:pt x="592" y="398"/>
                  </a:lnTo>
                  <a:lnTo>
                    <a:pt x="590" y="398"/>
                  </a:lnTo>
                  <a:lnTo>
                    <a:pt x="590" y="400"/>
                  </a:lnTo>
                  <a:lnTo>
                    <a:pt x="592" y="398"/>
                  </a:lnTo>
                  <a:lnTo>
                    <a:pt x="590" y="398"/>
                  </a:lnTo>
                  <a:lnTo>
                    <a:pt x="592" y="398"/>
                  </a:lnTo>
                  <a:lnTo>
                    <a:pt x="590" y="398"/>
                  </a:lnTo>
                  <a:lnTo>
                    <a:pt x="592" y="398"/>
                  </a:lnTo>
                  <a:lnTo>
                    <a:pt x="590" y="398"/>
                  </a:lnTo>
                  <a:lnTo>
                    <a:pt x="590" y="402"/>
                  </a:lnTo>
                  <a:lnTo>
                    <a:pt x="590" y="416"/>
                  </a:lnTo>
                  <a:lnTo>
                    <a:pt x="588" y="420"/>
                  </a:lnTo>
                  <a:lnTo>
                    <a:pt x="588" y="434"/>
                  </a:lnTo>
                  <a:lnTo>
                    <a:pt x="590" y="434"/>
                  </a:lnTo>
                  <a:lnTo>
                    <a:pt x="592" y="436"/>
                  </a:lnTo>
                  <a:lnTo>
                    <a:pt x="594" y="440"/>
                  </a:lnTo>
                  <a:lnTo>
                    <a:pt x="594" y="454"/>
                  </a:lnTo>
                  <a:lnTo>
                    <a:pt x="596" y="454"/>
                  </a:lnTo>
                  <a:lnTo>
                    <a:pt x="594" y="454"/>
                  </a:lnTo>
                  <a:lnTo>
                    <a:pt x="588" y="460"/>
                  </a:lnTo>
                  <a:lnTo>
                    <a:pt x="588" y="470"/>
                  </a:lnTo>
                  <a:lnTo>
                    <a:pt x="588" y="482"/>
                  </a:lnTo>
                  <a:lnTo>
                    <a:pt x="588" y="484"/>
                  </a:lnTo>
                  <a:lnTo>
                    <a:pt x="590" y="484"/>
                  </a:lnTo>
                  <a:lnTo>
                    <a:pt x="592" y="486"/>
                  </a:lnTo>
                  <a:lnTo>
                    <a:pt x="594" y="488"/>
                  </a:lnTo>
                  <a:lnTo>
                    <a:pt x="594" y="490"/>
                  </a:lnTo>
                  <a:lnTo>
                    <a:pt x="594" y="492"/>
                  </a:lnTo>
                  <a:lnTo>
                    <a:pt x="590" y="502"/>
                  </a:lnTo>
                  <a:lnTo>
                    <a:pt x="588" y="504"/>
                  </a:lnTo>
                  <a:lnTo>
                    <a:pt x="588" y="506"/>
                  </a:lnTo>
                  <a:lnTo>
                    <a:pt x="584" y="524"/>
                  </a:lnTo>
                  <a:lnTo>
                    <a:pt x="584" y="586"/>
                  </a:lnTo>
                  <a:lnTo>
                    <a:pt x="592" y="596"/>
                  </a:lnTo>
                  <a:lnTo>
                    <a:pt x="592" y="626"/>
                  </a:lnTo>
                  <a:lnTo>
                    <a:pt x="602" y="626"/>
                  </a:lnTo>
                  <a:lnTo>
                    <a:pt x="602" y="624"/>
                  </a:lnTo>
                  <a:lnTo>
                    <a:pt x="600" y="624"/>
                  </a:lnTo>
                  <a:lnTo>
                    <a:pt x="600" y="626"/>
                  </a:lnTo>
                  <a:lnTo>
                    <a:pt x="600" y="630"/>
                  </a:lnTo>
                  <a:lnTo>
                    <a:pt x="600" y="634"/>
                  </a:lnTo>
                  <a:lnTo>
                    <a:pt x="598" y="642"/>
                  </a:lnTo>
                  <a:lnTo>
                    <a:pt x="596" y="648"/>
                  </a:lnTo>
                  <a:lnTo>
                    <a:pt x="598" y="652"/>
                  </a:lnTo>
                  <a:lnTo>
                    <a:pt x="602" y="652"/>
                  </a:lnTo>
                  <a:lnTo>
                    <a:pt x="602" y="650"/>
                  </a:lnTo>
                  <a:lnTo>
                    <a:pt x="602" y="648"/>
                  </a:lnTo>
                  <a:lnTo>
                    <a:pt x="596" y="652"/>
                  </a:lnTo>
                  <a:lnTo>
                    <a:pt x="594" y="654"/>
                  </a:lnTo>
                  <a:lnTo>
                    <a:pt x="592" y="660"/>
                  </a:lnTo>
                  <a:lnTo>
                    <a:pt x="592" y="674"/>
                  </a:lnTo>
                  <a:lnTo>
                    <a:pt x="592" y="676"/>
                  </a:lnTo>
                  <a:lnTo>
                    <a:pt x="592" y="678"/>
                  </a:lnTo>
                  <a:lnTo>
                    <a:pt x="590" y="678"/>
                  </a:lnTo>
                  <a:lnTo>
                    <a:pt x="588" y="678"/>
                  </a:lnTo>
                  <a:lnTo>
                    <a:pt x="574" y="680"/>
                  </a:lnTo>
                  <a:lnTo>
                    <a:pt x="566" y="682"/>
                  </a:lnTo>
                  <a:lnTo>
                    <a:pt x="566" y="684"/>
                  </a:lnTo>
                  <a:lnTo>
                    <a:pt x="552" y="694"/>
                  </a:lnTo>
                  <a:lnTo>
                    <a:pt x="554" y="694"/>
                  </a:lnTo>
                  <a:lnTo>
                    <a:pt x="554" y="692"/>
                  </a:lnTo>
                  <a:lnTo>
                    <a:pt x="540" y="692"/>
                  </a:lnTo>
                  <a:lnTo>
                    <a:pt x="512" y="692"/>
                  </a:lnTo>
                  <a:lnTo>
                    <a:pt x="502" y="692"/>
                  </a:lnTo>
                  <a:lnTo>
                    <a:pt x="492" y="692"/>
                  </a:lnTo>
                  <a:lnTo>
                    <a:pt x="488" y="694"/>
                  </a:lnTo>
                  <a:lnTo>
                    <a:pt x="486" y="696"/>
                  </a:lnTo>
                  <a:lnTo>
                    <a:pt x="484" y="696"/>
                  </a:lnTo>
                  <a:lnTo>
                    <a:pt x="478" y="696"/>
                  </a:lnTo>
                  <a:lnTo>
                    <a:pt x="470" y="698"/>
                  </a:lnTo>
                  <a:lnTo>
                    <a:pt x="466" y="702"/>
                  </a:lnTo>
                  <a:lnTo>
                    <a:pt x="460" y="706"/>
                  </a:lnTo>
                  <a:lnTo>
                    <a:pt x="462" y="706"/>
                  </a:lnTo>
                  <a:lnTo>
                    <a:pt x="460" y="706"/>
                  </a:lnTo>
                  <a:lnTo>
                    <a:pt x="450" y="718"/>
                  </a:lnTo>
                  <a:lnTo>
                    <a:pt x="440" y="718"/>
                  </a:lnTo>
                  <a:lnTo>
                    <a:pt x="440" y="720"/>
                  </a:lnTo>
                  <a:lnTo>
                    <a:pt x="442" y="722"/>
                  </a:lnTo>
                  <a:lnTo>
                    <a:pt x="442" y="720"/>
                  </a:lnTo>
                  <a:lnTo>
                    <a:pt x="442" y="718"/>
                  </a:lnTo>
                  <a:lnTo>
                    <a:pt x="440" y="718"/>
                  </a:lnTo>
                  <a:lnTo>
                    <a:pt x="436" y="720"/>
                  </a:lnTo>
                  <a:lnTo>
                    <a:pt x="430" y="724"/>
                  </a:lnTo>
                  <a:lnTo>
                    <a:pt x="424" y="730"/>
                  </a:lnTo>
                  <a:lnTo>
                    <a:pt x="420" y="734"/>
                  </a:lnTo>
                  <a:lnTo>
                    <a:pt x="418" y="738"/>
                  </a:lnTo>
                  <a:lnTo>
                    <a:pt x="420" y="738"/>
                  </a:lnTo>
                  <a:lnTo>
                    <a:pt x="420" y="736"/>
                  </a:lnTo>
                  <a:lnTo>
                    <a:pt x="402" y="736"/>
                  </a:lnTo>
                  <a:lnTo>
                    <a:pt x="404" y="740"/>
                  </a:lnTo>
                  <a:lnTo>
                    <a:pt x="406" y="742"/>
                  </a:lnTo>
                  <a:lnTo>
                    <a:pt x="404" y="744"/>
                  </a:lnTo>
                  <a:lnTo>
                    <a:pt x="398" y="746"/>
                  </a:lnTo>
                  <a:lnTo>
                    <a:pt x="388" y="744"/>
                  </a:lnTo>
                  <a:lnTo>
                    <a:pt x="380" y="744"/>
                  </a:lnTo>
                  <a:lnTo>
                    <a:pt x="372" y="742"/>
                  </a:lnTo>
                  <a:lnTo>
                    <a:pt x="372" y="744"/>
                  </a:lnTo>
                  <a:lnTo>
                    <a:pt x="372" y="742"/>
                  </a:lnTo>
                  <a:lnTo>
                    <a:pt x="372" y="744"/>
                  </a:lnTo>
                  <a:lnTo>
                    <a:pt x="372" y="742"/>
                  </a:lnTo>
                  <a:lnTo>
                    <a:pt x="370" y="744"/>
                  </a:lnTo>
                  <a:lnTo>
                    <a:pt x="372" y="744"/>
                  </a:lnTo>
                  <a:lnTo>
                    <a:pt x="372" y="742"/>
                  </a:lnTo>
                  <a:lnTo>
                    <a:pt x="370" y="744"/>
                  </a:lnTo>
                  <a:lnTo>
                    <a:pt x="372" y="744"/>
                  </a:lnTo>
                  <a:lnTo>
                    <a:pt x="372" y="742"/>
                  </a:lnTo>
                  <a:lnTo>
                    <a:pt x="372" y="740"/>
                  </a:lnTo>
                  <a:lnTo>
                    <a:pt x="370" y="740"/>
                  </a:lnTo>
                  <a:lnTo>
                    <a:pt x="360" y="740"/>
                  </a:lnTo>
                  <a:lnTo>
                    <a:pt x="352" y="742"/>
                  </a:lnTo>
                  <a:lnTo>
                    <a:pt x="348" y="746"/>
                  </a:lnTo>
                  <a:lnTo>
                    <a:pt x="346" y="748"/>
                  </a:lnTo>
                  <a:lnTo>
                    <a:pt x="346" y="750"/>
                  </a:lnTo>
                  <a:lnTo>
                    <a:pt x="348" y="750"/>
                  </a:lnTo>
                  <a:lnTo>
                    <a:pt x="346" y="750"/>
                  </a:lnTo>
                  <a:lnTo>
                    <a:pt x="348" y="750"/>
                  </a:lnTo>
                  <a:lnTo>
                    <a:pt x="346" y="748"/>
                  </a:lnTo>
                  <a:lnTo>
                    <a:pt x="344" y="744"/>
                  </a:lnTo>
                  <a:lnTo>
                    <a:pt x="342" y="738"/>
                  </a:lnTo>
                  <a:lnTo>
                    <a:pt x="342" y="736"/>
                  </a:lnTo>
                  <a:lnTo>
                    <a:pt x="344" y="734"/>
                  </a:lnTo>
                  <a:lnTo>
                    <a:pt x="342" y="732"/>
                  </a:lnTo>
                  <a:lnTo>
                    <a:pt x="342" y="730"/>
                  </a:lnTo>
                  <a:lnTo>
                    <a:pt x="334" y="728"/>
                  </a:lnTo>
                  <a:lnTo>
                    <a:pt x="318" y="724"/>
                  </a:lnTo>
                  <a:lnTo>
                    <a:pt x="308" y="734"/>
                  </a:lnTo>
                  <a:lnTo>
                    <a:pt x="310" y="734"/>
                  </a:lnTo>
                  <a:lnTo>
                    <a:pt x="304" y="736"/>
                  </a:lnTo>
                  <a:lnTo>
                    <a:pt x="296" y="738"/>
                  </a:lnTo>
                  <a:lnTo>
                    <a:pt x="288" y="742"/>
                  </a:lnTo>
                  <a:lnTo>
                    <a:pt x="282" y="742"/>
                  </a:lnTo>
                  <a:lnTo>
                    <a:pt x="276" y="742"/>
                  </a:lnTo>
                  <a:lnTo>
                    <a:pt x="274" y="742"/>
                  </a:lnTo>
                  <a:lnTo>
                    <a:pt x="276" y="754"/>
                  </a:lnTo>
                  <a:lnTo>
                    <a:pt x="286" y="764"/>
                  </a:lnTo>
                  <a:lnTo>
                    <a:pt x="292" y="770"/>
                  </a:lnTo>
                  <a:lnTo>
                    <a:pt x="294" y="774"/>
                  </a:lnTo>
                  <a:lnTo>
                    <a:pt x="294" y="776"/>
                  </a:lnTo>
                  <a:lnTo>
                    <a:pt x="294" y="778"/>
                  </a:lnTo>
                  <a:lnTo>
                    <a:pt x="310" y="786"/>
                  </a:lnTo>
                  <a:lnTo>
                    <a:pt x="300" y="800"/>
                  </a:lnTo>
                  <a:lnTo>
                    <a:pt x="302" y="800"/>
                  </a:lnTo>
                  <a:lnTo>
                    <a:pt x="298" y="802"/>
                  </a:lnTo>
                  <a:lnTo>
                    <a:pt x="296" y="804"/>
                  </a:lnTo>
                  <a:lnTo>
                    <a:pt x="296" y="806"/>
                  </a:lnTo>
                  <a:lnTo>
                    <a:pt x="298" y="804"/>
                  </a:lnTo>
                  <a:lnTo>
                    <a:pt x="296" y="804"/>
                  </a:lnTo>
                  <a:lnTo>
                    <a:pt x="296" y="806"/>
                  </a:lnTo>
                  <a:lnTo>
                    <a:pt x="298" y="804"/>
                  </a:lnTo>
                  <a:lnTo>
                    <a:pt x="296" y="804"/>
                  </a:lnTo>
                  <a:lnTo>
                    <a:pt x="298" y="804"/>
                  </a:lnTo>
                  <a:lnTo>
                    <a:pt x="296" y="804"/>
                  </a:lnTo>
                  <a:lnTo>
                    <a:pt x="298" y="804"/>
                  </a:lnTo>
                  <a:lnTo>
                    <a:pt x="298" y="802"/>
                  </a:lnTo>
                  <a:lnTo>
                    <a:pt x="298" y="804"/>
                  </a:lnTo>
                  <a:lnTo>
                    <a:pt x="298" y="802"/>
                  </a:lnTo>
                  <a:lnTo>
                    <a:pt x="298" y="804"/>
                  </a:lnTo>
                  <a:lnTo>
                    <a:pt x="298" y="802"/>
                  </a:lnTo>
                  <a:lnTo>
                    <a:pt x="298" y="804"/>
                  </a:lnTo>
                  <a:lnTo>
                    <a:pt x="298" y="802"/>
                  </a:lnTo>
                  <a:lnTo>
                    <a:pt x="294" y="802"/>
                  </a:lnTo>
                  <a:lnTo>
                    <a:pt x="290" y="804"/>
                  </a:lnTo>
                  <a:lnTo>
                    <a:pt x="286" y="806"/>
                  </a:lnTo>
                  <a:lnTo>
                    <a:pt x="284" y="810"/>
                  </a:lnTo>
                  <a:lnTo>
                    <a:pt x="282" y="814"/>
                  </a:lnTo>
                  <a:lnTo>
                    <a:pt x="280" y="818"/>
                  </a:lnTo>
                  <a:lnTo>
                    <a:pt x="282" y="818"/>
                  </a:lnTo>
                  <a:lnTo>
                    <a:pt x="280" y="818"/>
                  </a:lnTo>
                  <a:lnTo>
                    <a:pt x="278" y="820"/>
                  </a:lnTo>
                  <a:lnTo>
                    <a:pt x="272" y="820"/>
                  </a:lnTo>
                  <a:lnTo>
                    <a:pt x="250" y="820"/>
                  </a:lnTo>
                  <a:lnTo>
                    <a:pt x="246" y="820"/>
                  </a:lnTo>
                  <a:lnTo>
                    <a:pt x="248" y="824"/>
                  </a:lnTo>
                  <a:lnTo>
                    <a:pt x="250" y="828"/>
                  </a:lnTo>
                  <a:lnTo>
                    <a:pt x="250" y="830"/>
                  </a:lnTo>
                  <a:lnTo>
                    <a:pt x="246" y="830"/>
                  </a:lnTo>
                  <a:lnTo>
                    <a:pt x="230" y="832"/>
                  </a:lnTo>
                  <a:lnTo>
                    <a:pt x="222" y="832"/>
                  </a:lnTo>
                  <a:lnTo>
                    <a:pt x="220" y="832"/>
                  </a:lnTo>
                  <a:lnTo>
                    <a:pt x="216" y="842"/>
                  </a:lnTo>
                  <a:lnTo>
                    <a:pt x="218" y="842"/>
                  </a:lnTo>
                  <a:lnTo>
                    <a:pt x="218" y="840"/>
                  </a:lnTo>
                  <a:lnTo>
                    <a:pt x="214" y="840"/>
                  </a:lnTo>
                  <a:lnTo>
                    <a:pt x="208" y="842"/>
                  </a:lnTo>
                  <a:lnTo>
                    <a:pt x="206" y="844"/>
                  </a:lnTo>
                  <a:lnTo>
                    <a:pt x="204" y="846"/>
                  </a:lnTo>
                  <a:lnTo>
                    <a:pt x="204" y="860"/>
                  </a:lnTo>
                  <a:lnTo>
                    <a:pt x="204" y="870"/>
                  </a:lnTo>
                  <a:lnTo>
                    <a:pt x="206" y="878"/>
                  </a:lnTo>
                  <a:lnTo>
                    <a:pt x="208" y="882"/>
                  </a:lnTo>
                  <a:lnTo>
                    <a:pt x="210" y="884"/>
                  </a:lnTo>
                  <a:lnTo>
                    <a:pt x="206" y="884"/>
                  </a:lnTo>
                  <a:lnTo>
                    <a:pt x="200" y="886"/>
                  </a:lnTo>
                  <a:lnTo>
                    <a:pt x="198" y="886"/>
                  </a:lnTo>
                  <a:lnTo>
                    <a:pt x="198" y="888"/>
                  </a:lnTo>
                  <a:lnTo>
                    <a:pt x="198" y="886"/>
                  </a:lnTo>
                  <a:lnTo>
                    <a:pt x="198" y="888"/>
                  </a:lnTo>
                  <a:lnTo>
                    <a:pt x="198" y="886"/>
                  </a:lnTo>
                  <a:lnTo>
                    <a:pt x="198" y="888"/>
                  </a:lnTo>
                  <a:lnTo>
                    <a:pt x="198" y="886"/>
                  </a:lnTo>
                  <a:lnTo>
                    <a:pt x="198" y="888"/>
                  </a:lnTo>
                  <a:lnTo>
                    <a:pt x="198" y="886"/>
                  </a:lnTo>
                  <a:lnTo>
                    <a:pt x="194" y="884"/>
                  </a:lnTo>
                  <a:lnTo>
                    <a:pt x="192" y="884"/>
                  </a:lnTo>
                  <a:lnTo>
                    <a:pt x="188" y="886"/>
                  </a:lnTo>
                  <a:lnTo>
                    <a:pt x="186" y="888"/>
                  </a:lnTo>
                  <a:lnTo>
                    <a:pt x="186" y="890"/>
                  </a:lnTo>
                  <a:lnTo>
                    <a:pt x="188" y="892"/>
                  </a:lnTo>
                  <a:lnTo>
                    <a:pt x="188" y="890"/>
                  </a:lnTo>
                  <a:lnTo>
                    <a:pt x="186" y="890"/>
                  </a:lnTo>
                  <a:lnTo>
                    <a:pt x="188" y="892"/>
                  </a:lnTo>
                  <a:lnTo>
                    <a:pt x="188" y="890"/>
                  </a:lnTo>
                  <a:lnTo>
                    <a:pt x="188" y="888"/>
                  </a:lnTo>
                  <a:lnTo>
                    <a:pt x="186" y="884"/>
                  </a:lnTo>
                  <a:lnTo>
                    <a:pt x="182" y="876"/>
                  </a:lnTo>
                  <a:lnTo>
                    <a:pt x="182" y="874"/>
                  </a:lnTo>
                  <a:lnTo>
                    <a:pt x="180" y="870"/>
                  </a:lnTo>
                  <a:lnTo>
                    <a:pt x="180" y="868"/>
                  </a:lnTo>
                  <a:lnTo>
                    <a:pt x="180" y="870"/>
                  </a:lnTo>
                  <a:lnTo>
                    <a:pt x="180" y="868"/>
                  </a:lnTo>
                  <a:lnTo>
                    <a:pt x="180" y="870"/>
                  </a:lnTo>
                  <a:lnTo>
                    <a:pt x="180" y="868"/>
                  </a:lnTo>
                  <a:lnTo>
                    <a:pt x="182" y="870"/>
                  </a:lnTo>
                  <a:lnTo>
                    <a:pt x="184" y="870"/>
                  </a:lnTo>
                  <a:lnTo>
                    <a:pt x="186" y="870"/>
                  </a:lnTo>
                  <a:lnTo>
                    <a:pt x="186" y="868"/>
                  </a:lnTo>
                  <a:lnTo>
                    <a:pt x="186" y="866"/>
                  </a:lnTo>
                  <a:lnTo>
                    <a:pt x="176" y="860"/>
                  </a:lnTo>
                  <a:lnTo>
                    <a:pt x="158" y="850"/>
                  </a:lnTo>
                  <a:lnTo>
                    <a:pt x="156" y="848"/>
                  </a:lnTo>
                  <a:lnTo>
                    <a:pt x="152" y="846"/>
                  </a:lnTo>
                  <a:lnTo>
                    <a:pt x="144" y="842"/>
                  </a:lnTo>
                  <a:lnTo>
                    <a:pt x="140" y="842"/>
                  </a:lnTo>
                  <a:lnTo>
                    <a:pt x="138" y="840"/>
                  </a:lnTo>
                  <a:lnTo>
                    <a:pt x="138" y="838"/>
                  </a:lnTo>
                  <a:lnTo>
                    <a:pt x="138" y="834"/>
                  </a:lnTo>
                  <a:lnTo>
                    <a:pt x="140" y="818"/>
                  </a:lnTo>
                  <a:lnTo>
                    <a:pt x="138" y="816"/>
                  </a:lnTo>
                  <a:lnTo>
                    <a:pt x="138" y="818"/>
                  </a:lnTo>
                  <a:lnTo>
                    <a:pt x="144" y="816"/>
                  </a:lnTo>
                  <a:lnTo>
                    <a:pt x="148" y="812"/>
                  </a:lnTo>
                  <a:lnTo>
                    <a:pt x="150" y="806"/>
                  </a:lnTo>
                  <a:lnTo>
                    <a:pt x="154" y="788"/>
                  </a:lnTo>
                  <a:lnTo>
                    <a:pt x="152" y="786"/>
                  </a:lnTo>
                  <a:lnTo>
                    <a:pt x="152" y="788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8" y="786"/>
                  </a:lnTo>
                  <a:lnTo>
                    <a:pt x="156" y="782"/>
                  </a:lnTo>
                  <a:lnTo>
                    <a:pt x="154" y="780"/>
                  </a:lnTo>
                  <a:lnTo>
                    <a:pt x="150" y="776"/>
                  </a:lnTo>
                  <a:lnTo>
                    <a:pt x="146" y="776"/>
                  </a:lnTo>
                  <a:lnTo>
                    <a:pt x="144" y="776"/>
                  </a:lnTo>
                  <a:lnTo>
                    <a:pt x="144" y="778"/>
                  </a:lnTo>
                  <a:lnTo>
                    <a:pt x="146" y="776"/>
                  </a:lnTo>
                  <a:lnTo>
                    <a:pt x="144" y="776"/>
                  </a:lnTo>
                  <a:lnTo>
                    <a:pt x="144" y="778"/>
                  </a:lnTo>
                  <a:lnTo>
                    <a:pt x="146" y="776"/>
                  </a:lnTo>
                  <a:lnTo>
                    <a:pt x="144" y="778"/>
                  </a:lnTo>
                  <a:lnTo>
                    <a:pt x="146" y="776"/>
                  </a:lnTo>
                  <a:lnTo>
                    <a:pt x="144" y="778"/>
                  </a:lnTo>
                  <a:lnTo>
                    <a:pt x="146" y="776"/>
                  </a:lnTo>
                  <a:lnTo>
                    <a:pt x="146" y="772"/>
                  </a:lnTo>
                  <a:lnTo>
                    <a:pt x="146" y="766"/>
                  </a:lnTo>
                  <a:lnTo>
                    <a:pt x="148" y="762"/>
                  </a:lnTo>
                  <a:lnTo>
                    <a:pt x="146" y="752"/>
                  </a:lnTo>
                  <a:lnTo>
                    <a:pt x="142" y="742"/>
                  </a:lnTo>
                  <a:lnTo>
                    <a:pt x="140" y="742"/>
                  </a:lnTo>
                  <a:lnTo>
                    <a:pt x="140" y="744"/>
                  </a:lnTo>
                  <a:lnTo>
                    <a:pt x="144" y="744"/>
                  </a:lnTo>
                  <a:lnTo>
                    <a:pt x="146" y="738"/>
                  </a:lnTo>
                  <a:lnTo>
                    <a:pt x="146" y="730"/>
                  </a:lnTo>
                  <a:lnTo>
                    <a:pt x="144" y="730"/>
                  </a:lnTo>
                  <a:lnTo>
                    <a:pt x="144" y="732"/>
                  </a:lnTo>
                  <a:lnTo>
                    <a:pt x="176" y="722"/>
                  </a:lnTo>
                  <a:lnTo>
                    <a:pt x="176" y="720"/>
                  </a:lnTo>
                  <a:lnTo>
                    <a:pt x="174" y="722"/>
                  </a:lnTo>
                  <a:lnTo>
                    <a:pt x="174" y="724"/>
                  </a:lnTo>
                  <a:lnTo>
                    <a:pt x="176" y="726"/>
                  </a:lnTo>
                  <a:lnTo>
                    <a:pt x="178" y="726"/>
                  </a:lnTo>
                  <a:lnTo>
                    <a:pt x="180" y="724"/>
                  </a:lnTo>
                  <a:lnTo>
                    <a:pt x="180" y="714"/>
                  </a:lnTo>
                  <a:lnTo>
                    <a:pt x="180" y="706"/>
                  </a:lnTo>
                  <a:lnTo>
                    <a:pt x="182" y="700"/>
                  </a:lnTo>
                  <a:lnTo>
                    <a:pt x="184" y="696"/>
                  </a:lnTo>
                  <a:lnTo>
                    <a:pt x="186" y="690"/>
                  </a:lnTo>
                  <a:lnTo>
                    <a:pt x="184" y="690"/>
                  </a:lnTo>
                  <a:lnTo>
                    <a:pt x="184" y="692"/>
                  </a:lnTo>
                  <a:lnTo>
                    <a:pt x="186" y="690"/>
                  </a:lnTo>
                  <a:lnTo>
                    <a:pt x="184" y="690"/>
                  </a:lnTo>
                  <a:lnTo>
                    <a:pt x="184" y="692"/>
                  </a:lnTo>
                  <a:lnTo>
                    <a:pt x="184" y="690"/>
                  </a:lnTo>
                  <a:lnTo>
                    <a:pt x="184" y="692"/>
                  </a:lnTo>
                  <a:lnTo>
                    <a:pt x="184" y="690"/>
                  </a:lnTo>
                  <a:lnTo>
                    <a:pt x="184" y="692"/>
                  </a:lnTo>
                  <a:lnTo>
                    <a:pt x="186" y="692"/>
                  </a:lnTo>
                  <a:lnTo>
                    <a:pt x="188" y="692"/>
                  </a:lnTo>
                  <a:lnTo>
                    <a:pt x="190" y="692"/>
                  </a:lnTo>
                  <a:lnTo>
                    <a:pt x="190" y="690"/>
                  </a:lnTo>
                  <a:lnTo>
                    <a:pt x="188" y="688"/>
                  </a:lnTo>
                  <a:lnTo>
                    <a:pt x="186" y="684"/>
                  </a:lnTo>
                  <a:lnTo>
                    <a:pt x="178" y="672"/>
                  </a:lnTo>
                  <a:lnTo>
                    <a:pt x="178" y="666"/>
                  </a:lnTo>
                  <a:lnTo>
                    <a:pt x="180" y="640"/>
                  </a:lnTo>
                  <a:lnTo>
                    <a:pt x="180" y="622"/>
                  </a:lnTo>
                  <a:lnTo>
                    <a:pt x="180" y="614"/>
                  </a:lnTo>
                  <a:lnTo>
                    <a:pt x="182" y="604"/>
                  </a:lnTo>
                  <a:lnTo>
                    <a:pt x="184" y="600"/>
                  </a:lnTo>
                  <a:lnTo>
                    <a:pt x="186" y="592"/>
                  </a:lnTo>
                  <a:lnTo>
                    <a:pt x="190" y="588"/>
                  </a:lnTo>
                  <a:lnTo>
                    <a:pt x="192" y="586"/>
                  </a:lnTo>
                  <a:lnTo>
                    <a:pt x="192" y="584"/>
                  </a:lnTo>
                  <a:lnTo>
                    <a:pt x="190" y="580"/>
                  </a:lnTo>
                  <a:lnTo>
                    <a:pt x="184" y="576"/>
                  </a:lnTo>
                  <a:lnTo>
                    <a:pt x="180" y="576"/>
                  </a:lnTo>
                  <a:lnTo>
                    <a:pt x="174" y="576"/>
                  </a:lnTo>
                  <a:lnTo>
                    <a:pt x="172" y="576"/>
                  </a:lnTo>
                  <a:lnTo>
                    <a:pt x="168" y="572"/>
                  </a:lnTo>
                  <a:lnTo>
                    <a:pt x="166" y="566"/>
                  </a:lnTo>
                  <a:lnTo>
                    <a:pt x="164" y="562"/>
                  </a:lnTo>
                  <a:lnTo>
                    <a:pt x="162" y="560"/>
                  </a:lnTo>
                  <a:lnTo>
                    <a:pt x="160" y="558"/>
                  </a:lnTo>
                  <a:lnTo>
                    <a:pt x="156" y="560"/>
                  </a:lnTo>
                  <a:lnTo>
                    <a:pt x="154" y="562"/>
                  </a:lnTo>
                  <a:lnTo>
                    <a:pt x="150" y="568"/>
                  </a:lnTo>
                  <a:lnTo>
                    <a:pt x="146" y="572"/>
                  </a:lnTo>
                  <a:lnTo>
                    <a:pt x="144" y="578"/>
                  </a:lnTo>
                  <a:lnTo>
                    <a:pt x="144" y="580"/>
                  </a:lnTo>
                  <a:lnTo>
                    <a:pt x="144" y="584"/>
                  </a:lnTo>
                  <a:lnTo>
                    <a:pt x="140" y="584"/>
                  </a:lnTo>
                  <a:lnTo>
                    <a:pt x="134" y="586"/>
                  </a:lnTo>
                  <a:lnTo>
                    <a:pt x="130" y="588"/>
                  </a:lnTo>
                  <a:lnTo>
                    <a:pt x="126" y="592"/>
                  </a:lnTo>
                  <a:lnTo>
                    <a:pt x="126" y="598"/>
                  </a:lnTo>
                  <a:lnTo>
                    <a:pt x="126" y="614"/>
                  </a:lnTo>
                  <a:lnTo>
                    <a:pt x="128" y="614"/>
                  </a:lnTo>
                  <a:lnTo>
                    <a:pt x="126" y="614"/>
                  </a:lnTo>
                  <a:lnTo>
                    <a:pt x="122" y="618"/>
                  </a:lnTo>
                  <a:lnTo>
                    <a:pt x="116" y="620"/>
                  </a:lnTo>
                  <a:lnTo>
                    <a:pt x="110" y="620"/>
                  </a:lnTo>
                  <a:lnTo>
                    <a:pt x="94" y="632"/>
                  </a:lnTo>
                  <a:lnTo>
                    <a:pt x="96" y="632"/>
                  </a:lnTo>
                  <a:lnTo>
                    <a:pt x="94" y="630"/>
                  </a:lnTo>
                  <a:lnTo>
                    <a:pt x="92" y="622"/>
                  </a:lnTo>
                  <a:lnTo>
                    <a:pt x="90" y="608"/>
                  </a:lnTo>
                  <a:lnTo>
                    <a:pt x="90" y="602"/>
                  </a:lnTo>
                  <a:lnTo>
                    <a:pt x="88" y="602"/>
                  </a:lnTo>
                  <a:lnTo>
                    <a:pt x="90" y="604"/>
                  </a:lnTo>
                  <a:lnTo>
                    <a:pt x="90" y="602"/>
                  </a:lnTo>
                  <a:lnTo>
                    <a:pt x="92" y="590"/>
                  </a:lnTo>
                  <a:lnTo>
                    <a:pt x="92" y="574"/>
                  </a:lnTo>
                  <a:lnTo>
                    <a:pt x="92" y="572"/>
                  </a:lnTo>
                  <a:lnTo>
                    <a:pt x="90" y="572"/>
                  </a:lnTo>
                  <a:lnTo>
                    <a:pt x="88" y="574"/>
                  </a:lnTo>
                  <a:lnTo>
                    <a:pt x="86" y="572"/>
                  </a:lnTo>
                  <a:lnTo>
                    <a:pt x="84" y="572"/>
                  </a:lnTo>
                  <a:lnTo>
                    <a:pt x="84" y="574"/>
                  </a:lnTo>
                  <a:lnTo>
                    <a:pt x="86" y="574"/>
                  </a:lnTo>
                  <a:lnTo>
                    <a:pt x="84" y="572"/>
                  </a:lnTo>
                  <a:lnTo>
                    <a:pt x="84" y="574"/>
                  </a:lnTo>
                  <a:lnTo>
                    <a:pt x="86" y="574"/>
                  </a:lnTo>
                  <a:lnTo>
                    <a:pt x="86" y="572"/>
                  </a:lnTo>
                  <a:lnTo>
                    <a:pt x="90" y="568"/>
                  </a:lnTo>
                  <a:lnTo>
                    <a:pt x="102" y="558"/>
                  </a:lnTo>
                  <a:lnTo>
                    <a:pt x="106" y="558"/>
                  </a:lnTo>
                  <a:lnTo>
                    <a:pt x="106" y="556"/>
                  </a:lnTo>
                  <a:lnTo>
                    <a:pt x="106" y="554"/>
                  </a:lnTo>
                  <a:lnTo>
                    <a:pt x="106" y="556"/>
                  </a:lnTo>
                  <a:lnTo>
                    <a:pt x="110" y="558"/>
                  </a:lnTo>
                  <a:lnTo>
                    <a:pt x="112" y="558"/>
                  </a:lnTo>
                  <a:lnTo>
                    <a:pt x="114" y="554"/>
                  </a:lnTo>
                  <a:lnTo>
                    <a:pt x="112" y="550"/>
                  </a:lnTo>
                  <a:lnTo>
                    <a:pt x="106" y="544"/>
                  </a:lnTo>
                  <a:lnTo>
                    <a:pt x="92" y="528"/>
                  </a:lnTo>
                  <a:lnTo>
                    <a:pt x="88" y="522"/>
                  </a:lnTo>
                  <a:lnTo>
                    <a:pt x="88" y="520"/>
                  </a:lnTo>
                  <a:lnTo>
                    <a:pt x="88" y="510"/>
                  </a:lnTo>
                  <a:lnTo>
                    <a:pt x="88" y="506"/>
                  </a:lnTo>
                  <a:lnTo>
                    <a:pt x="86" y="502"/>
                  </a:lnTo>
                  <a:lnTo>
                    <a:pt x="74" y="492"/>
                  </a:lnTo>
                  <a:lnTo>
                    <a:pt x="60" y="484"/>
                  </a:lnTo>
                  <a:lnTo>
                    <a:pt x="54" y="480"/>
                  </a:lnTo>
                  <a:lnTo>
                    <a:pt x="48" y="474"/>
                  </a:lnTo>
                  <a:lnTo>
                    <a:pt x="48" y="472"/>
                  </a:lnTo>
                  <a:lnTo>
                    <a:pt x="50" y="472"/>
                  </a:lnTo>
                  <a:lnTo>
                    <a:pt x="50" y="470"/>
                  </a:lnTo>
                  <a:lnTo>
                    <a:pt x="50" y="468"/>
                  </a:lnTo>
                  <a:lnTo>
                    <a:pt x="50" y="466"/>
                  </a:lnTo>
                  <a:lnTo>
                    <a:pt x="46" y="464"/>
                  </a:lnTo>
                  <a:lnTo>
                    <a:pt x="36" y="460"/>
                  </a:lnTo>
                  <a:lnTo>
                    <a:pt x="12" y="454"/>
                  </a:lnTo>
                  <a:lnTo>
                    <a:pt x="12" y="456"/>
                  </a:lnTo>
                  <a:lnTo>
                    <a:pt x="14" y="456"/>
                  </a:lnTo>
                  <a:lnTo>
                    <a:pt x="12" y="454"/>
                  </a:lnTo>
                  <a:lnTo>
                    <a:pt x="6" y="446"/>
                  </a:lnTo>
                  <a:lnTo>
                    <a:pt x="4" y="442"/>
                  </a:lnTo>
                  <a:lnTo>
                    <a:pt x="4" y="438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2" y="430"/>
                  </a:lnTo>
                  <a:lnTo>
                    <a:pt x="14" y="428"/>
                  </a:lnTo>
                  <a:lnTo>
                    <a:pt x="16" y="428"/>
                  </a:lnTo>
                  <a:lnTo>
                    <a:pt x="34" y="428"/>
                  </a:lnTo>
                  <a:lnTo>
                    <a:pt x="34" y="426"/>
                  </a:lnTo>
                  <a:lnTo>
                    <a:pt x="34" y="424"/>
                  </a:lnTo>
                  <a:lnTo>
                    <a:pt x="30" y="426"/>
                  </a:lnTo>
                  <a:lnTo>
                    <a:pt x="28" y="428"/>
                  </a:lnTo>
                  <a:lnTo>
                    <a:pt x="28" y="430"/>
                  </a:lnTo>
                  <a:lnTo>
                    <a:pt x="30" y="432"/>
                  </a:lnTo>
                  <a:lnTo>
                    <a:pt x="32" y="432"/>
                  </a:lnTo>
                  <a:lnTo>
                    <a:pt x="40" y="430"/>
                  </a:lnTo>
                  <a:lnTo>
                    <a:pt x="54" y="430"/>
                  </a:lnTo>
                  <a:lnTo>
                    <a:pt x="66" y="428"/>
                  </a:lnTo>
                  <a:lnTo>
                    <a:pt x="88" y="430"/>
                  </a:lnTo>
                  <a:lnTo>
                    <a:pt x="94" y="432"/>
                  </a:lnTo>
                  <a:lnTo>
                    <a:pt x="98" y="432"/>
                  </a:lnTo>
                  <a:lnTo>
                    <a:pt x="122" y="432"/>
                  </a:lnTo>
                  <a:lnTo>
                    <a:pt x="124" y="432"/>
                  </a:lnTo>
                  <a:lnTo>
                    <a:pt x="128" y="428"/>
                  </a:lnTo>
                  <a:lnTo>
                    <a:pt x="130" y="424"/>
                  </a:lnTo>
                  <a:lnTo>
                    <a:pt x="130" y="418"/>
                  </a:lnTo>
                  <a:lnTo>
                    <a:pt x="128" y="418"/>
                  </a:lnTo>
                  <a:lnTo>
                    <a:pt x="128" y="420"/>
                  </a:lnTo>
                  <a:lnTo>
                    <a:pt x="150" y="416"/>
                  </a:lnTo>
                  <a:lnTo>
                    <a:pt x="154" y="410"/>
                  </a:lnTo>
                  <a:lnTo>
                    <a:pt x="158" y="406"/>
                  </a:lnTo>
                  <a:lnTo>
                    <a:pt x="162" y="408"/>
                  </a:lnTo>
                  <a:lnTo>
                    <a:pt x="166" y="410"/>
                  </a:lnTo>
                  <a:lnTo>
                    <a:pt x="168" y="402"/>
                  </a:lnTo>
                  <a:lnTo>
                    <a:pt x="174" y="402"/>
                  </a:lnTo>
                  <a:lnTo>
                    <a:pt x="174" y="400"/>
                  </a:lnTo>
                  <a:lnTo>
                    <a:pt x="172" y="400"/>
                  </a:lnTo>
                  <a:lnTo>
                    <a:pt x="170" y="402"/>
                  </a:lnTo>
                  <a:lnTo>
                    <a:pt x="170" y="404"/>
                  </a:lnTo>
                  <a:lnTo>
                    <a:pt x="172" y="406"/>
                  </a:lnTo>
                  <a:lnTo>
                    <a:pt x="174" y="406"/>
                  </a:lnTo>
                  <a:lnTo>
                    <a:pt x="182" y="404"/>
                  </a:lnTo>
                  <a:lnTo>
                    <a:pt x="200" y="402"/>
                  </a:lnTo>
                  <a:lnTo>
                    <a:pt x="204" y="400"/>
                  </a:lnTo>
                  <a:lnTo>
                    <a:pt x="206" y="400"/>
                  </a:lnTo>
                  <a:lnTo>
                    <a:pt x="206" y="398"/>
                  </a:lnTo>
                  <a:lnTo>
                    <a:pt x="204" y="400"/>
                  </a:lnTo>
                  <a:lnTo>
                    <a:pt x="204" y="402"/>
                  </a:lnTo>
                  <a:lnTo>
                    <a:pt x="206" y="404"/>
                  </a:lnTo>
                  <a:lnTo>
                    <a:pt x="208" y="406"/>
                  </a:lnTo>
                  <a:lnTo>
                    <a:pt x="212" y="404"/>
                  </a:lnTo>
                  <a:lnTo>
                    <a:pt x="214" y="400"/>
                  </a:lnTo>
                  <a:lnTo>
                    <a:pt x="218" y="392"/>
                  </a:lnTo>
                  <a:lnTo>
                    <a:pt x="220" y="390"/>
                  </a:lnTo>
                  <a:lnTo>
                    <a:pt x="222" y="386"/>
                  </a:lnTo>
                  <a:lnTo>
                    <a:pt x="220" y="384"/>
                  </a:lnTo>
                  <a:lnTo>
                    <a:pt x="218" y="380"/>
                  </a:lnTo>
                  <a:lnTo>
                    <a:pt x="210" y="372"/>
                  </a:lnTo>
                  <a:lnTo>
                    <a:pt x="206" y="366"/>
                  </a:lnTo>
                  <a:lnTo>
                    <a:pt x="204" y="364"/>
                  </a:lnTo>
                  <a:lnTo>
                    <a:pt x="202" y="362"/>
                  </a:lnTo>
                  <a:lnTo>
                    <a:pt x="200" y="364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0" y="366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4" y="364"/>
                  </a:lnTo>
                  <a:lnTo>
                    <a:pt x="202" y="364"/>
                  </a:lnTo>
                  <a:lnTo>
                    <a:pt x="202" y="366"/>
                  </a:lnTo>
                  <a:lnTo>
                    <a:pt x="204" y="364"/>
                  </a:lnTo>
                  <a:lnTo>
                    <a:pt x="202" y="366"/>
                  </a:lnTo>
                  <a:lnTo>
                    <a:pt x="204" y="364"/>
                  </a:lnTo>
                  <a:lnTo>
                    <a:pt x="202" y="366"/>
                  </a:lnTo>
                  <a:lnTo>
                    <a:pt x="204" y="364"/>
                  </a:lnTo>
                  <a:lnTo>
                    <a:pt x="202" y="360"/>
                  </a:lnTo>
                  <a:lnTo>
                    <a:pt x="196" y="352"/>
                  </a:lnTo>
                  <a:lnTo>
                    <a:pt x="192" y="344"/>
                  </a:lnTo>
                  <a:lnTo>
                    <a:pt x="188" y="334"/>
                  </a:lnTo>
                  <a:lnTo>
                    <a:pt x="184" y="330"/>
                  </a:lnTo>
                  <a:lnTo>
                    <a:pt x="180" y="328"/>
                  </a:lnTo>
                  <a:lnTo>
                    <a:pt x="164" y="326"/>
                  </a:lnTo>
                  <a:lnTo>
                    <a:pt x="152" y="324"/>
                  </a:lnTo>
                  <a:lnTo>
                    <a:pt x="152" y="326"/>
                  </a:lnTo>
                  <a:lnTo>
                    <a:pt x="154" y="328"/>
                  </a:lnTo>
                  <a:lnTo>
                    <a:pt x="156" y="320"/>
                  </a:lnTo>
                  <a:lnTo>
                    <a:pt x="156" y="308"/>
                  </a:lnTo>
                  <a:lnTo>
                    <a:pt x="156" y="294"/>
                  </a:lnTo>
                  <a:lnTo>
                    <a:pt x="156" y="280"/>
                  </a:lnTo>
                  <a:lnTo>
                    <a:pt x="156" y="260"/>
                  </a:lnTo>
                  <a:lnTo>
                    <a:pt x="156" y="258"/>
                  </a:lnTo>
                  <a:lnTo>
                    <a:pt x="152" y="252"/>
                  </a:lnTo>
                  <a:lnTo>
                    <a:pt x="152" y="248"/>
                  </a:lnTo>
                  <a:lnTo>
                    <a:pt x="152" y="246"/>
                  </a:lnTo>
                  <a:lnTo>
                    <a:pt x="150" y="244"/>
                  </a:lnTo>
                  <a:lnTo>
                    <a:pt x="150" y="246"/>
                  </a:lnTo>
                  <a:lnTo>
                    <a:pt x="160" y="246"/>
                  </a:lnTo>
                  <a:lnTo>
                    <a:pt x="170" y="242"/>
                  </a:lnTo>
                  <a:lnTo>
                    <a:pt x="186" y="230"/>
                  </a:lnTo>
                  <a:lnTo>
                    <a:pt x="196" y="222"/>
                  </a:lnTo>
                  <a:lnTo>
                    <a:pt x="194" y="220"/>
                  </a:lnTo>
                  <a:lnTo>
                    <a:pt x="194" y="222"/>
                  </a:lnTo>
                  <a:lnTo>
                    <a:pt x="214" y="212"/>
                  </a:lnTo>
                  <a:lnTo>
                    <a:pt x="222" y="206"/>
                  </a:lnTo>
                  <a:lnTo>
                    <a:pt x="230" y="198"/>
                  </a:lnTo>
                  <a:lnTo>
                    <a:pt x="248" y="190"/>
                  </a:lnTo>
                  <a:lnTo>
                    <a:pt x="254" y="182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4" y="182"/>
                  </a:lnTo>
                  <a:lnTo>
                    <a:pt x="260" y="174"/>
                  </a:lnTo>
                  <a:lnTo>
                    <a:pt x="262" y="168"/>
                  </a:lnTo>
                  <a:lnTo>
                    <a:pt x="262" y="166"/>
                  </a:lnTo>
                  <a:lnTo>
                    <a:pt x="264" y="166"/>
                  </a:lnTo>
                  <a:lnTo>
                    <a:pt x="268" y="162"/>
                  </a:lnTo>
                  <a:lnTo>
                    <a:pt x="280" y="158"/>
                  </a:lnTo>
                  <a:lnTo>
                    <a:pt x="286" y="156"/>
                  </a:lnTo>
                  <a:lnTo>
                    <a:pt x="310" y="156"/>
                  </a:lnTo>
                  <a:lnTo>
                    <a:pt x="318" y="156"/>
                  </a:lnTo>
                  <a:lnTo>
                    <a:pt x="354" y="156"/>
                  </a:lnTo>
                  <a:lnTo>
                    <a:pt x="364" y="156"/>
                  </a:lnTo>
                  <a:lnTo>
                    <a:pt x="380" y="154"/>
                  </a:lnTo>
                  <a:lnTo>
                    <a:pt x="390" y="156"/>
                  </a:lnTo>
                  <a:lnTo>
                    <a:pt x="414" y="162"/>
                  </a:lnTo>
                  <a:lnTo>
                    <a:pt x="428" y="164"/>
                  </a:lnTo>
                  <a:lnTo>
                    <a:pt x="574" y="154"/>
                  </a:lnTo>
                  <a:lnTo>
                    <a:pt x="674" y="154"/>
                  </a:lnTo>
                  <a:lnTo>
                    <a:pt x="702" y="144"/>
                  </a:lnTo>
                  <a:lnTo>
                    <a:pt x="700" y="142"/>
                  </a:lnTo>
                  <a:lnTo>
                    <a:pt x="700" y="144"/>
                  </a:lnTo>
                  <a:lnTo>
                    <a:pt x="702" y="146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0" y="142"/>
                  </a:lnTo>
                  <a:lnTo>
                    <a:pt x="702" y="144"/>
                  </a:lnTo>
                  <a:lnTo>
                    <a:pt x="704" y="144"/>
                  </a:lnTo>
                  <a:lnTo>
                    <a:pt x="706" y="136"/>
                  </a:lnTo>
                  <a:lnTo>
                    <a:pt x="706" y="132"/>
                  </a:lnTo>
                  <a:lnTo>
                    <a:pt x="706" y="128"/>
                  </a:lnTo>
                  <a:lnTo>
                    <a:pt x="704" y="126"/>
                  </a:lnTo>
                  <a:lnTo>
                    <a:pt x="702" y="124"/>
                  </a:lnTo>
                  <a:lnTo>
                    <a:pt x="702" y="126"/>
                  </a:lnTo>
                  <a:lnTo>
                    <a:pt x="702" y="124"/>
                  </a:lnTo>
                  <a:lnTo>
                    <a:pt x="702" y="126"/>
                  </a:lnTo>
                  <a:lnTo>
                    <a:pt x="702" y="124"/>
                  </a:lnTo>
                  <a:lnTo>
                    <a:pt x="700" y="126"/>
                  </a:lnTo>
                  <a:lnTo>
                    <a:pt x="702" y="126"/>
                  </a:lnTo>
                  <a:lnTo>
                    <a:pt x="702" y="124"/>
                  </a:lnTo>
                  <a:lnTo>
                    <a:pt x="700" y="126"/>
                  </a:lnTo>
                  <a:lnTo>
                    <a:pt x="702" y="126"/>
                  </a:lnTo>
                  <a:lnTo>
                    <a:pt x="702" y="128"/>
                  </a:lnTo>
                  <a:lnTo>
                    <a:pt x="702" y="126"/>
                  </a:lnTo>
                  <a:lnTo>
                    <a:pt x="702" y="128"/>
                  </a:lnTo>
                  <a:lnTo>
                    <a:pt x="702" y="126"/>
                  </a:lnTo>
                  <a:lnTo>
                    <a:pt x="702" y="128"/>
                  </a:lnTo>
                  <a:lnTo>
                    <a:pt x="702" y="126"/>
                  </a:lnTo>
                  <a:lnTo>
                    <a:pt x="702" y="128"/>
                  </a:lnTo>
                  <a:lnTo>
                    <a:pt x="704" y="126"/>
                  </a:lnTo>
                  <a:lnTo>
                    <a:pt x="708" y="124"/>
                  </a:lnTo>
                  <a:lnTo>
                    <a:pt x="718" y="122"/>
                  </a:lnTo>
                  <a:lnTo>
                    <a:pt x="720" y="124"/>
                  </a:lnTo>
                  <a:lnTo>
                    <a:pt x="724" y="124"/>
                  </a:lnTo>
                  <a:lnTo>
                    <a:pt x="726" y="122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6" y="106"/>
                  </a:lnTo>
                  <a:lnTo>
                    <a:pt x="726" y="98"/>
                  </a:lnTo>
                  <a:lnTo>
                    <a:pt x="746" y="88"/>
                  </a:lnTo>
                  <a:lnTo>
                    <a:pt x="752" y="82"/>
                  </a:lnTo>
                  <a:lnTo>
                    <a:pt x="760" y="78"/>
                  </a:lnTo>
                  <a:lnTo>
                    <a:pt x="760" y="76"/>
                  </a:lnTo>
                  <a:lnTo>
                    <a:pt x="758" y="78"/>
                  </a:lnTo>
                  <a:lnTo>
                    <a:pt x="760" y="80"/>
                  </a:lnTo>
                  <a:lnTo>
                    <a:pt x="762" y="82"/>
                  </a:lnTo>
                  <a:lnTo>
                    <a:pt x="764" y="82"/>
                  </a:lnTo>
                  <a:lnTo>
                    <a:pt x="768" y="80"/>
                  </a:lnTo>
                  <a:lnTo>
                    <a:pt x="768" y="76"/>
                  </a:lnTo>
                  <a:lnTo>
                    <a:pt x="768" y="58"/>
                  </a:lnTo>
                  <a:lnTo>
                    <a:pt x="768" y="40"/>
                  </a:lnTo>
                  <a:lnTo>
                    <a:pt x="766" y="40"/>
                  </a:lnTo>
                  <a:lnTo>
                    <a:pt x="766" y="42"/>
                  </a:lnTo>
                  <a:lnTo>
                    <a:pt x="774" y="40"/>
                  </a:lnTo>
                  <a:lnTo>
                    <a:pt x="790" y="32"/>
                  </a:lnTo>
                  <a:lnTo>
                    <a:pt x="794" y="26"/>
                  </a:lnTo>
                  <a:lnTo>
                    <a:pt x="794" y="24"/>
                  </a:lnTo>
                  <a:lnTo>
                    <a:pt x="796" y="14"/>
                  </a:lnTo>
                  <a:lnTo>
                    <a:pt x="798" y="10"/>
                  </a:lnTo>
                  <a:lnTo>
                    <a:pt x="796" y="8"/>
                  </a:lnTo>
                  <a:lnTo>
                    <a:pt x="796" y="10"/>
                  </a:lnTo>
                  <a:lnTo>
                    <a:pt x="814" y="4"/>
                  </a:lnTo>
                  <a:lnTo>
                    <a:pt x="828" y="4"/>
                  </a:lnTo>
                  <a:lnTo>
                    <a:pt x="828" y="10"/>
                  </a:lnTo>
                  <a:lnTo>
                    <a:pt x="826" y="18"/>
                  </a:lnTo>
                  <a:lnTo>
                    <a:pt x="822" y="40"/>
                  </a:lnTo>
                  <a:lnTo>
                    <a:pt x="826" y="48"/>
                  </a:lnTo>
                  <a:lnTo>
                    <a:pt x="840" y="52"/>
                  </a:lnTo>
                  <a:lnTo>
                    <a:pt x="848" y="52"/>
                  </a:lnTo>
                  <a:lnTo>
                    <a:pt x="848" y="60"/>
                  </a:lnTo>
                  <a:lnTo>
                    <a:pt x="848" y="62"/>
                  </a:lnTo>
                  <a:lnTo>
                    <a:pt x="856" y="62"/>
                  </a:lnTo>
                  <a:lnTo>
                    <a:pt x="856" y="6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59" name="Freeform 329"/>
            <p:cNvSpPr>
              <a:spLocks/>
            </p:cNvSpPr>
            <p:nvPr/>
          </p:nvSpPr>
          <p:spPr bwMode="auto">
            <a:xfrm>
              <a:off x="2238" y="3064"/>
              <a:ext cx="1104" cy="644"/>
            </a:xfrm>
            <a:custGeom>
              <a:avLst/>
              <a:gdLst>
                <a:gd name="T0" fmla="*/ 1052 w 1104"/>
                <a:gd name="T1" fmla="*/ 360 h 644"/>
                <a:gd name="T2" fmla="*/ 1038 w 1104"/>
                <a:gd name="T3" fmla="*/ 334 h 644"/>
                <a:gd name="T4" fmla="*/ 990 w 1104"/>
                <a:gd name="T5" fmla="*/ 316 h 644"/>
                <a:gd name="T6" fmla="*/ 964 w 1104"/>
                <a:gd name="T7" fmla="*/ 292 h 644"/>
                <a:gd name="T8" fmla="*/ 908 w 1104"/>
                <a:gd name="T9" fmla="*/ 286 h 644"/>
                <a:gd name="T10" fmla="*/ 892 w 1104"/>
                <a:gd name="T11" fmla="*/ 248 h 644"/>
                <a:gd name="T12" fmla="*/ 858 w 1104"/>
                <a:gd name="T13" fmla="*/ 284 h 644"/>
                <a:gd name="T14" fmla="*/ 786 w 1104"/>
                <a:gd name="T15" fmla="*/ 314 h 644"/>
                <a:gd name="T16" fmla="*/ 746 w 1104"/>
                <a:gd name="T17" fmla="*/ 280 h 644"/>
                <a:gd name="T18" fmla="*/ 626 w 1104"/>
                <a:gd name="T19" fmla="*/ 254 h 644"/>
                <a:gd name="T20" fmla="*/ 568 w 1104"/>
                <a:gd name="T21" fmla="*/ 222 h 644"/>
                <a:gd name="T22" fmla="*/ 508 w 1104"/>
                <a:gd name="T23" fmla="*/ 230 h 644"/>
                <a:gd name="T24" fmla="*/ 484 w 1104"/>
                <a:gd name="T25" fmla="*/ 198 h 644"/>
                <a:gd name="T26" fmla="*/ 448 w 1104"/>
                <a:gd name="T27" fmla="*/ 140 h 644"/>
                <a:gd name="T28" fmla="*/ 392 w 1104"/>
                <a:gd name="T29" fmla="*/ 122 h 644"/>
                <a:gd name="T30" fmla="*/ 338 w 1104"/>
                <a:gd name="T31" fmla="*/ 164 h 644"/>
                <a:gd name="T32" fmla="*/ 306 w 1104"/>
                <a:gd name="T33" fmla="*/ 148 h 644"/>
                <a:gd name="T34" fmla="*/ 286 w 1104"/>
                <a:gd name="T35" fmla="*/ 116 h 644"/>
                <a:gd name="T36" fmla="*/ 232 w 1104"/>
                <a:gd name="T37" fmla="*/ 118 h 644"/>
                <a:gd name="T38" fmla="*/ 198 w 1104"/>
                <a:gd name="T39" fmla="*/ 128 h 644"/>
                <a:gd name="T40" fmla="*/ 160 w 1104"/>
                <a:gd name="T41" fmla="*/ 118 h 644"/>
                <a:gd name="T42" fmla="*/ 130 w 1104"/>
                <a:gd name="T43" fmla="*/ 118 h 644"/>
                <a:gd name="T44" fmla="*/ 124 w 1104"/>
                <a:gd name="T45" fmla="*/ 98 h 644"/>
                <a:gd name="T46" fmla="*/ 134 w 1104"/>
                <a:gd name="T47" fmla="*/ 60 h 644"/>
                <a:gd name="T48" fmla="*/ 118 w 1104"/>
                <a:gd name="T49" fmla="*/ 22 h 644"/>
                <a:gd name="T50" fmla="*/ 88 w 1104"/>
                <a:gd name="T51" fmla="*/ 18 h 644"/>
                <a:gd name="T52" fmla="*/ 68 w 1104"/>
                <a:gd name="T53" fmla="*/ 64 h 644"/>
                <a:gd name="T54" fmla="*/ 34 w 1104"/>
                <a:gd name="T55" fmla="*/ 62 h 644"/>
                <a:gd name="T56" fmla="*/ 6 w 1104"/>
                <a:gd name="T57" fmla="*/ 110 h 644"/>
                <a:gd name="T58" fmla="*/ 10 w 1104"/>
                <a:gd name="T59" fmla="*/ 152 h 644"/>
                <a:gd name="T60" fmla="*/ 10 w 1104"/>
                <a:gd name="T61" fmla="*/ 204 h 644"/>
                <a:gd name="T62" fmla="*/ 16 w 1104"/>
                <a:gd name="T63" fmla="*/ 346 h 644"/>
                <a:gd name="T64" fmla="*/ 24 w 1104"/>
                <a:gd name="T65" fmla="*/ 372 h 644"/>
                <a:gd name="T66" fmla="*/ 92 w 1104"/>
                <a:gd name="T67" fmla="*/ 394 h 644"/>
                <a:gd name="T68" fmla="*/ 130 w 1104"/>
                <a:gd name="T69" fmla="*/ 416 h 644"/>
                <a:gd name="T70" fmla="*/ 158 w 1104"/>
                <a:gd name="T71" fmla="*/ 484 h 644"/>
                <a:gd name="T72" fmla="*/ 188 w 1104"/>
                <a:gd name="T73" fmla="*/ 546 h 644"/>
                <a:gd name="T74" fmla="*/ 206 w 1104"/>
                <a:gd name="T75" fmla="*/ 582 h 644"/>
                <a:gd name="T76" fmla="*/ 254 w 1104"/>
                <a:gd name="T77" fmla="*/ 590 h 644"/>
                <a:gd name="T78" fmla="*/ 270 w 1104"/>
                <a:gd name="T79" fmla="*/ 634 h 644"/>
                <a:gd name="T80" fmla="*/ 300 w 1104"/>
                <a:gd name="T81" fmla="*/ 632 h 644"/>
                <a:gd name="T82" fmla="*/ 330 w 1104"/>
                <a:gd name="T83" fmla="*/ 622 h 644"/>
                <a:gd name="T84" fmla="*/ 352 w 1104"/>
                <a:gd name="T85" fmla="*/ 588 h 644"/>
                <a:gd name="T86" fmla="*/ 404 w 1104"/>
                <a:gd name="T87" fmla="*/ 562 h 644"/>
                <a:gd name="T88" fmla="*/ 446 w 1104"/>
                <a:gd name="T89" fmla="*/ 540 h 644"/>
                <a:gd name="T90" fmla="*/ 528 w 1104"/>
                <a:gd name="T91" fmla="*/ 574 h 644"/>
                <a:gd name="T92" fmla="*/ 550 w 1104"/>
                <a:gd name="T93" fmla="*/ 600 h 644"/>
                <a:gd name="T94" fmla="*/ 578 w 1104"/>
                <a:gd name="T95" fmla="*/ 620 h 644"/>
                <a:gd name="T96" fmla="*/ 674 w 1104"/>
                <a:gd name="T97" fmla="*/ 644 h 644"/>
                <a:gd name="T98" fmla="*/ 692 w 1104"/>
                <a:gd name="T99" fmla="*/ 594 h 644"/>
                <a:gd name="T100" fmla="*/ 704 w 1104"/>
                <a:gd name="T101" fmla="*/ 550 h 644"/>
                <a:gd name="T102" fmla="*/ 734 w 1104"/>
                <a:gd name="T103" fmla="*/ 494 h 644"/>
                <a:gd name="T104" fmla="*/ 786 w 1104"/>
                <a:gd name="T105" fmla="*/ 460 h 644"/>
                <a:gd name="T106" fmla="*/ 854 w 1104"/>
                <a:gd name="T107" fmla="*/ 474 h 644"/>
                <a:gd name="T108" fmla="*/ 898 w 1104"/>
                <a:gd name="T109" fmla="*/ 472 h 644"/>
                <a:gd name="T110" fmla="*/ 962 w 1104"/>
                <a:gd name="T111" fmla="*/ 476 h 644"/>
                <a:gd name="T112" fmla="*/ 972 w 1104"/>
                <a:gd name="T113" fmla="*/ 458 h 644"/>
                <a:gd name="T114" fmla="*/ 1018 w 1104"/>
                <a:gd name="T115" fmla="*/ 446 h 644"/>
                <a:gd name="T116" fmla="*/ 1032 w 1104"/>
                <a:gd name="T117" fmla="*/ 466 h 644"/>
                <a:gd name="T118" fmla="*/ 1104 w 1104"/>
                <a:gd name="T119" fmla="*/ 416 h 6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4"/>
                <a:gd name="T181" fmla="*/ 0 h 644"/>
                <a:gd name="T182" fmla="*/ 1104 w 1104"/>
                <a:gd name="T183" fmla="*/ 644 h 6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4" h="644">
                  <a:moveTo>
                    <a:pt x="1094" y="406"/>
                  </a:moveTo>
                  <a:lnTo>
                    <a:pt x="1094" y="398"/>
                  </a:lnTo>
                  <a:lnTo>
                    <a:pt x="1090" y="394"/>
                  </a:lnTo>
                  <a:lnTo>
                    <a:pt x="1070" y="378"/>
                  </a:lnTo>
                  <a:lnTo>
                    <a:pt x="1058" y="368"/>
                  </a:lnTo>
                  <a:lnTo>
                    <a:pt x="1056" y="368"/>
                  </a:lnTo>
                  <a:lnTo>
                    <a:pt x="1058" y="368"/>
                  </a:lnTo>
                  <a:lnTo>
                    <a:pt x="1052" y="360"/>
                  </a:lnTo>
                  <a:lnTo>
                    <a:pt x="1052" y="356"/>
                  </a:lnTo>
                  <a:lnTo>
                    <a:pt x="1052" y="352"/>
                  </a:lnTo>
                  <a:lnTo>
                    <a:pt x="1052" y="348"/>
                  </a:lnTo>
                  <a:lnTo>
                    <a:pt x="1048" y="346"/>
                  </a:lnTo>
                  <a:lnTo>
                    <a:pt x="1044" y="34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26"/>
                  </a:lnTo>
                  <a:lnTo>
                    <a:pt x="1030" y="320"/>
                  </a:lnTo>
                  <a:lnTo>
                    <a:pt x="1022" y="316"/>
                  </a:lnTo>
                  <a:lnTo>
                    <a:pt x="998" y="316"/>
                  </a:lnTo>
                  <a:lnTo>
                    <a:pt x="996" y="318"/>
                  </a:lnTo>
                  <a:lnTo>
                    <a:pt x="994" y="318"/>
                  </a:lnTo>
                  <a:lnTo>
                    <a:pt x="990" y="316"/>
                  </a:lnTo>
                  <a:lnTo>
                    <a:pt x="976" y="306"/>
                  </a:lnTo>
                  <a:lnTo>
                    <a:pt x="978" y="306"/>
                  </a:lnTo>
                  <a:lnTo>
                    <a:pt x="978" y="304"/>
                  </a:lnTo>
                  <a:lnTo>
                    <a:pt x="976" y="300"/>
                  </a:lnTo>
                  <a:lnTo>
                    <a:pt x="968" y="294"/>
                  </a:lnTo>
                  <a:lnTo>
                    <a:pt x="964" y="292"/>
                  </a:lnTo>
                  <a:lnTo>
                    <a:pt x="944" y="292"/>
                  </a:lnTo>
                  <a:lnTo>
                    <a:pt x="938" y="292"/>
                  </a:lnTo>
                  <a:lnTo>
                    <a:pt x="928" y="292"/>
                  </a:lnTo>
                  <a:lnTo>
                    <a:pt x="922" y="294"/>
                  </a:lnTo>
                  <a:lnTo>
                    <a:pt x="916" y="294"/>
                  </a:lnTo>
                  <a:lnTo>
                    <a:pt x="912" y="290"/>
                  </a:lnTo>
                  <a:lnTo>
                    <a:pt x="908" y="286"/>
                  </a:lnTo>
                  <a:lnTo>
                    <a:pt x="904" y="272"/>
                  </a:lnTo>
                  <a:lnTo>
                    <a:pt x="902" y="264"/>
                  </a:lnTo>
                  <a:lnTo>
                    <a:pt x="902" y="262"/>
                  </a:lnTo>
                  <a:lnTo>
                    <a:pt x="902" y="264"/>
                  </a:lnTo>
                  <a:lnTo>
                    <a:pt x="900" y="258"/>
                  </a:lnTo>
                  <a:lnTo>
                    <a:pt x="892" y="248"/>
                  </a:lnTo>
                  <a:lnTo>
                    <a:pt x="888" y="242"/>
                  </a:lnTo>
                  <a:lnTo>
                    <a:pt x="864" y="250"/>
                  </a:lnTo>
                  <a:lnTo>
                    <a:pt x="864" y="270"/>
                  </a:lnTo>
                  <a:lnTo>
                    <a:pt x="866" y="274"/>
                  </a:lnTo>
                  <a:lnTo>
                    <a:pt x="866" y="276"/>
                  </a:lnTo>
                  <a:lnTo>
                    <a:pt x="864" y="278"/>
                  </a:lnTo>
                  <a:lnTo>
                    <a:pt x="860" y="280"/>
                  </a:lnTo>
                  <a:lnTo>
                    <a:pt x="858" y="284"/>
                  </a:lnTo>
                  <a:lnTo>
                    <a:pt x="856" y="286"/>
                  </a:lnTo>
                  <a:lnTo>
                    <a:pt x="856" y="296"/>
                  </a:lnTo>
                  <a:lnTo>
                    <a:pt x="850" y="302"/>
                  </a:lnTo>
                  <a:lnTo>
                    <a:pt x="844" y="304"/>
                  </a:lnTo>
                  <a:lnTo>
                    <a:pt x="814" y="300"/>
                  </a:lnTo>
                  <a:lnTo>
                    <a:pt x="800" y="308"/>
                  </a:lnTo>
                  <a:lnTo>
                    <a:pt x="788" y="312"/>
                  </a:lnTo>
                  <a:lnTo>
                    <a:pt x="788" y="314"/>
                  </a:lnTo>
                  <a:lnTo>
                    <a:pt x="786" y="314"/>
                  </a:lnTo>
                  <a:lnTo>
                    <a:pt x="780" y="312"/>
                  </a:lnTo>
                  <a:lnTo>
                    <a:pt x="776" y="312"/>
                  </a:lnTo>
                  <a:lnTo>
                    <a:pt x="774" y="312"/>
                  </a:lnTo>
                  <a:lnTo>
                    <a:pt x="770" y="308"/>
                  </a:lnTo>
                  <a:lnTo>
                    <a:pt x="762" y="300"/>
                  </a:lnTo>
                  <a:lnTo>
                    <a:pt x="754" y="290"/>
                  </a:lnTo>
                  <a:lnTo>
                    <a:pt x="746" y="280"/>
                  </a:lnTo>
                  <a:lnTo>
                    <a:pt x="740" y="274"/>
                  </a:lnTo>
                  <a:lnTo>
                    <a:pt x="714" y="264"/>
                  </a:lnTo>
                  <a:lnTo>
                    <a:pt x="702" y="258"/>
                  </a:lnTo>
                  <a:lnTo>
                    <a:pt x="682" y="254"/>
                  </a:lnTo>
                  <a:lnTo>
                    <a:pt x="670" y="252"/>
                  </a:lnTo>
                  <a:lnTo>
                    <a:pt x="658" y="252"/>
                  </a:lnTo>
                  <a:lnTo>
                    <a:pt x="630" y="252"/>
                  </a:lnTo>
                  <a:lnTo>
                    <a:pt x="626" y="254"/>
                  </a:lnTo>
                  <a:lnTo>
                    <a:pt x="622" y="254"/>
                  </a:lnTo>
                  <a:lnTo>
                    <a:pt x="616" y="250"/>
                  </a:lnTo>
                  <a:lnTo>
                    <a:pt x="602" y="242"/>
                  </a:lnTo>
                  <a:lnTo>
                    <a:pt x="596" y="238"/>
                  </a:lnTo>
                  <a:lnTo>
                    <a:pt x="586" y="238"/>
                  </a:lnTo>
                  <a:lnTo>
                    <a:pt x="576" y="228"/>
                  </a:lnTo>
                  <a:lnTo>
                    <a:pt x="568" y="222"/>
                  </a:lnTo>
                  <a:lnTo>
                    <a:pt x="562" y="222"/>
                  </a:lnTo>
                  <a:lnTo>
                    <a:pt x="556" y="224"/>
                  </a:lnTo>
                  <a:lnTo>
                    <a:pt x="540" y="230"/>
                  </a:lnTo>
                  <a:lnTo>
                    <a:pt x="530" y="230"/>
                  </a:lnTo>
                  <a:lnTo>
                    <a:pt x="522" y="230"/>
                  </a:lnTo>
                  <a:lnTo>
                    <a:pt x="508" y="230"/>
                  </a:lnTo>
                  <a:lnTo>
                    <a:pt x="506" y="230"/>
                  </a:lnTo>
                  <a:lnTo>
                    <a:pt x="504" y="228"/>
                  </a:lnTo>
                  <a:lnTo>
                    <a:pt x="502" y="224"/>
                  </a:lnTo>
                  <a:lnTo>
                    <a:pt x="500" y="218"/>
                  </a:lnTo>
                  <a:lnTo>
                    <a:pt x="496" y="212"/>
                  </a:lnTo>
                  <a:lnTo>
                    <a:pt x="488" y="204"/>
                  </a:lnTo>
                  <a:lnTo>
                    <a:pt x="484" y="198"/>
                  </a:lnTo>
                  <a:lnTo>
                    <a:pt x="468" y="196"/>
                  </a:lnTo>
                  <a:lnTo>
                    <a:pt x="466" y="194"/>
                  </a:lnTo>
                  <a:lnTo>
                    <a:pt x="460" y="184"/>
                  </a:lnTo>
                  <a:lnTo>
                    <a:pt x="456" y="174"/>
                  </a:lnTo>
                  <a:lnTo>
                    <a:pt x="456" y="170"/>
                  </a:lnTo>
                  <a:lnTo>
                    <a:pt x="456" y="154"/>
                  </a:lnTo>
                  <a:lnTo>
                    <a:pt x="448" y="140"/>
                  </a:lnTo>
                  <a:lnTo>
                    <a:pt x="442" y="134"/>
                  </a:lnTo>
                  <a:lnTo>
                    <a:pt x="442" y="136"/>
                  </a:lnTo>
                  <a:lnTo>
                    <a:pt x="440" y="136"/>
                  </a:lnTo>
                  <a:lnTo>
                    <a:pt x="434" y="132"/>
                  </a:lnTo>
                  <a:lnTo>
                    <a:pt x="422" y="124"/>
                  </a:lnTo>
                  <a:lnTo>
                    <a:pt x="398" y="114"/>
                  </a:lnTo>
                  <a:lnTo>
                    <a:pt x="392" y="122"/>
                  </a:lnTo>
                  <a:lnTo>
                    <a:pt x="388" y="128"/>
                  </a:lnTo>
                  <a:lnTo>
                    <a:pt x="386" y="132"/>
                  </a:lnTo>
                  <a:lnTo>
                    <a:pt x="368" y="142"/>
                  </a:lnTo>
                  <a:lnTo>
                    <a:pt x="356" y="152"/>
                  </a:lnTo>
                  <a:lnTo>
                    <a:pt x="356" y="158"/>
                  </a:lnTo>
                  <a:lnTo>
                    <a:pt x="352" y="160"/>
                  </a:lnTo>
                  <a:lnTo>
                    <a:pt x="348" y="162"/>
                  </a:lnTo>
                  <a:lnTo>
                    <a:pt x="338" y="164"/>
                  </a:lnTo>
                  <a:lnTo>
                    <a:pt x="334" y="164"/>
                  </a:lnTo>
                  <a:lnTo>
                    <a:pt x="330" y="164"/>
                  </a:lnTo>
                  <a:lnTo>
                    <a:pt x="330" y="166"/>
                  </a:lnTo>
                  <a:lnTo>
                    <a:pt x="324" y="160"/>
                  </a:lnTo>
                  <a:lnTo>
                    <a:pt x="316" y="154"/>
                  </a:lnTo>
                  <a:lnTo>
                    <a:pt x="312" y="150"/>
                  </a:lnTo>
                  <a:lnTo>
                    <a:pt x="306" y="148"/>
                  </a:lnTo>
                  <a:lnTo>
                    <a:pt x="304" y="138"/>
                  </a:lnTo>
                  <a:lnTo>
                    <a:pt x="304" y="130"/>
                  </a:lnTo>
                  <a:lnTo>
                    <a:pt x="304" y="126"/>
                  </a:lnTo>
                  <a:lnTo>
                    <a:pt x="302" y="124"/>
                  </a:lnTo>
                  <a:lnTo>
                    <a:pt x="298" y="120"/>
                  </a:lnTo>
                  <a:lnTo>
                    <a:pt x="294" y="118"/>
                  </a:lnTo>
                  <a:lnTo>
                    <a:pt x="286" y="116"/>
                  </a:lnTo>
                  <a:lnTo>
                    <a:pt x="280" y="116"/>
                  </a:lnTo>
                  <a:lnTo>
                    <a:pt x="264" y="116"/>
                  </a:lnTo>
                  <a:lnTo>
                    <a:pt x="266" y="118"/>
                  </a:lnTo>
                  <a:lnTo>
                    <a:pt x="258" y="118"/>
                  </a:lnTo>
                  <a:lnTo>
                    <a:pt x="242" y="118"/>
                  </a:lnTo>
                  <a:lnTo>
                    <a:pt x="232" y="118"/>
                  </a:lnTo>
                  <a:lnTo>
                    <a:pt x="222" y="124"/>
                  </a:lnTo>
                  <a:lnTo>
                    <a:pt x="218" y="126"/>
                  </a:lnTo>
                  <a:lnTo>
                    <a:pt x="212" y="126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202" y="126"/>
                  </a:lnTo>
                  <a:lnTo>
                    <a:pt x="198" y="128"/>
                  </a:lnTo>
                  <a:lnTo>
                    <a:pt x="192" y="132"/>
                  </a:lnTo>
                  <a:lnTo>
                    <a:pt x="182" y="136"/>
                  </a:lnTo>
                  <a:lnTo>
                    <a:pt x="172" y="138"/>
                  </a:lnTo>
                  <a:lnTo>
                    <a:pt x="166" y="136"/>
                  </a:lnTo>
                  <a:lnTo>
                    <a:pt x="162" y="134"/>
                  </a:lnTo>
                  <a:lnTo>
                    <a:pt x="160" y="132"/>
                  </a:lnTo>
                  <a:lnTo>
                    <a:pt x="158" y="122"/>
                  </a:lnTo>
                  <a:lnTo>
                    <a:pt x="160" y="118"/>
                  </a:lnTo>
                  <a:lnTo>
                    <a:pt x="162" y="114"/>
                  </a:lnTo>
                  <a:lnTo>
                    <a:pt x="160" y="114"/>
                  </a:lnTo>
                  <a:lnTo>
                    <a:pt x="160" y="112"/>
                  </a:lnTo>
                  <a:lnTo>
                    <a:pt x="152" y="112"/>
                  </a:lnTo>
                  <a:lnTo>
                    <a:pt x="142" y="114"/>
                  </a:lnTo>
                  <a:lnTo>
                    <a:pt x="138" y="118"/>
                  </a:lnTo>
                  <a:lnTo>
                    <a:pt x="134" y="120"/>
                  </a:lnTo>
                  <a:lnTo>
                    <a:pt x="130" y="118"/>
                  </a:lnTo>
                  <a:lnTo>
                    <a:pt x="120" y="118"/>
                  </a:lnTo>
                  <a:lnTo>
                    <a:pt x="118" y="116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6" y="106"/>
                  </a:lnTo>
                  <a:lnTo>
                    <a:pt x="124" y="98"/>
                  </a:lnTo>
                  <a:lnTo>
                    <a:pt x="128" y="98"/>
                  </a:lnTo>
                  <a:lnTo>
                    <a:pt x="130" y="94"/>
                  </a:lnTo>
                  <a:lnTo>
                    <a:pt x="132" y="90"/>
                  </a:lnTo>
                  <a:lnTo>
                    <a:pt x="132" y="84"/>
                  </a:lnTo>
                  <a:lnTo>
                    <a:pt x="132" y="70"/>
                  </a:lnTo>
                  <a:lnTo>
                    <a:pt x="134" y="68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8" y="60"/>
                  </a:lnTo>
                  <a:lnTo>
                    <a:pt x="134" y="54"/>
                  </a:lnTo>
                  <a:lnTo>
                    <a:pt x="126" y="42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18" y="22"/>
                  </a:lnTo>
                  <a:lnTo>
                    <a:pt x="112" y="10"/>
                  </a:lnTo>
                  <a:lnTo>
                    <a:pt x="108" y="2"/>
                  </a:lnTo>
                  <a:lnTo>
                    <a:pt x="106" y="0"/>
                  </a:lnTo>
                  <a:lnTo>
                    <a:pt x="98" y="4"/>
                  </a:lnTo>
                  <a:lnTo>
                    <a:pt x="96" y="8"/>
                  </a:lnTo>
                  <a:lnTo>
                    <a:pt x="88" y="18"/>
                  </a:lnTo>
                  <a:lnTo>
                    <a:pt x="82" y="26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58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68" y="64"/>
                  </a:lnTo>
                  <a:lnTo>
                    <a:pt x="56" y="66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46" y="76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20" y="68"/>
                  </a:lnTo>
                  <a:lnTo>
                    <a:pt x="20" y="80"/>
                  </a:lnTo>
                  <a:lnTo>
                    <a:pt x="14" y="86"/>
                  </a:lnTo>
                  <a:lnTo>
                    <a:pt x="6" y="92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4" y="102"/>
                  </a:lnTo>
                  <a:lnTo>
                    <a:pt x="6" y="110"/>
                  </a:lnTo>
                  <a:lnTo>
                    <a:pt x="6" y="114"/>
                  </a:lnTo>
                  <a:lnTo>
                    <a:pt x="6" y="128"/>
                  </a:lnTo>
                  <a:lnTo>
                    <a:pt x="4" y="132"/>
                  </a:lnTo>
                  <a:lnTo>
                    <a:pt x="4" y="144"/>
                  </a:lnTo>
                  <a:lnTo>
                    <a:pt x="8" y="146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0" y="166"/>
                  </a:lnTo>
                  <a:lnTo>
                    <a:pt x="4" y="172"/>
                  </a:lnTo>
                  <a:lnTo>
                    <a:pt x="4" y="182"/>
                  </a:lnTo>
                  <a:lnTo>
                    <a:pt x="4" y="194"/>
                  </a:lnTo>
                  <a:lnTo>
                    <a:pt x="8" y="196"/>
                  </a:lnTo>
                  <a:lnTo>
                    <a:pt x="10" y="200"/>
                  </a:lnTo>
                  <a:lnTo>
                    <a:pt x="10" y="204"/>
                  </a:lnTo>
                  <a:lnTo>
                    <a:pt x="6" y="214"/>
                  </a:lnTo>
                  <a:lnTo>
                    <a:pt x="4" y="218"/>
                  </a:lnTo>
                  <a:lnTo>
                    <a:pt x="0" y="236"/>
                  </a:lnTo>
                  <a:lnTo>
                    <a:pt x="0" y="296"/>
                  </a:lnTo>
                  <a:lnTo>
                    <a:pt x="8" y="306"/>
                  </a:lnTo>
                  <a:lnTo>
                    <a:pt x="8" y="336"/>
                  </a:lnTo>
                  <a:lnTo>
                    <a:pt x="16" y="336"/>
                  </a:lnTo>
                  <a:lnTo>
                    <a:pt x="16" y="342"/>
                  </a:lnTo>
                  <a:lnTo>
                    <a:pt x="16" y="346"/>
                  </a:lnTo>
                  <a:lnTo>
                    <a:pt x="14" y="354"/>
                  </a:lnTo>
                  <a:lnTo>
                    <a:pt x="14" y="358"/>
                  </a:lnTo>
                  <a:lnTo>
                    <a:pt x="12" y="360"/>
                  </a:lnTo>
                  <a:lnTo>
                    <a:pt x="16" y="362"/>
                  </a:lnTo>
                  <a:lnTo>
                    <a:pt x="20" y="366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4" y="376"/>
                  </a:lnTo>
                  <a:lnTo>
                    <a:pt x="26" y="380"/>
                  </a:lnTo>
                  <a:lnTo>
                    <a:pt x="32" y="380"/>
                  </a:lnTo>
                  <a:lnTo>
                    <a:pt x="58" y="382"/>
                  </a:lnTo>
                  <a:lnTo>
                    <a:pt x="76" y="382"/>
                  </a:lnTo>
                  <a:lnTo>
                    <a:pt x="84" y="392"/>
                  </a:lnTo>
                  <a:lnTo>
                    <a:pt x="92" y="394"/>
                  </a:lnTo>
                  <a:lnTo>
                    <a:pt x="96" y="398"/>
                  </a:lnTo>
                  <a:lnTo>
                    <a:pt x="100" y="402"/>
                  </a:lnTo>
                  <a:lnTo>
                    <a:pt x="102" y="408"/>
                  </a:lnTo>
                  <a:lnTo>
                    <a:pt x="104" y="408"/>
                  </a:lnTo>
                  <a:lnTo>
                    <a:pt x="106" y="408"/>
                  </a:lnTo>
                  <a:lnTo>
                    <a:pt x="110" y="408"/>
                  </a:lnTo>
                  <a:lnTo>
                    <a:pt x="116" y="412"/>
                  </a:lnTo>
                  <a:lnTo>
                    <a:pt x="130" y="416"/>
                  </a:lnTo>
                  <a:lnTo>
                    <a:pt x="144" y="424"/>
                  </a:lnTo>
                  <a:lnTo>
                    <a:pt x="146" y="438"/>
                  </a:lnTo>
                  <a:lnTo>
                    <a:pt x="146" y="452"/>
                  </a:lnTo>
                  <a:lnTo>
                    <a:pt x="162" y="466"/>
                  </a:lnTo>
                  <a:lnTo>
                    <a:pt x="158" y="468"/>
                  </a:lnTo>
                  <a:lnTo>
                    <a:pt x="156" y="472"/>
                  </a:lnTo>
                  <a:lnTo>
                    <a:pt x="156" y="476"/>
                  </a:lnTo>
                  <a:lnTo>
                    <a:pt x="158" y="484"/>
                  </a:lnTo>
                  <a:lnTo>
                    <a:pt x="164" y="504"/>
                  </a:lnTo>
                  <a:lnTo>
                    <a:pt x="174" y="514"/>
                  </a:lnTo>
                  <a:lnTo>
                    <a:pt x="172" y="516"/>
                  </a:lnTo>
                  <a:lnTo>
                    <a:pt x="172" y="518"/>
                  </a:lnTo>
                  <a:lnTo>
                    <a:pt x="174" y="522"/>
                  </a:lnTo>
                  <a:lnTo>
                    <a:pt x="184" y="538"/>
                  </a:lnTo>
                  <a:lnTo>
                    <a:pt x="188" y="546"/>
                  </a:lnTo>
                  <a:lnTo>
                    <a:pt x="188" y="558"/>
                  </a:lnTo>
                  <a:lnTo>
                    <a:pt x="190" y="570"/>
                  </a:lnTo>
                  <a:lnTo>
                    <a:pt x="190" y="574"/>
                  </a:lnTo>
                  <a:lnTo>
                    <a:pt x="186" y="576"/>
                  </a:lnTo>
                  <a:lnTo>
                    <a:pt x="188" y="578"/>
                  </a:lnTo>
                  <a:lnTo>
                    <a:pt x="196" y="580"/>
                  </a:lnTo>
                  <a:lnTo>
                    <a:pt x="206" y="582"/>
                  </a:lnTo>
                  <a:lnTo>
                    <a:pt x="212" y="582"/>
                  </a:lnTo>
                  <a:lnTo>
                    <a:pt x="216" y="584"/>
                  </a:lnTo>
                  <a:lnTo>
                    <a:pt x="220" y="584"/>
                  </a:lnTo>
                  <a:lnTo>
                    <a:pt x="228" y="588"/>
                  </a:lnTo>
                  <a:lnTo>
                    <a:pt x="238" y="590"/>
                  </a:lnTo>
                  <a:lnTo>
                    <a:pt x="248" y="590"/>
                  </a:lnTo>
                  <a:lnTo>
                    <a:pt x="252" y="588"/>
                  </a:lnTo>
                  <a:lnTo>
                    <a:pt x="254" y="590"/>
                  </a:lnTo>
                  <a:lnTo>
                    <a:pt x="256" y="596"/>
                  </a:lnTo>
                  <a:lnTo>
                    <a:pt x="258" y="604"/>
                  </a:lnTo>
                  <a:lnTo>
                    <a:pt x="260" y="608"/>
                  </a:lnTo>
                  <a:lnTo>
                    <a:pt x="262" y="612"/>
                  </a:lnTo>
                  <a:lnTo>
                    <a:pt x="264" y="618"/>
                  </a:lnTo>
                  <a:lnTo>
                    <a:pt x="266" y="626"/>
                  </a:lnTo>
                  <a:lnTo>
                    <a:pt x="268" y="632"/>
                  </a:lnTo>
                  <a:lnTo>
                    <a:pt x="270" y="634"/>
                  </a:lnTo>
                  <a:lnTo>
                    <a:pt x="272" y="638"/>
                  </a:lnTo>
                  <a:lnTo>
                    <a:pt x="274" y="642"/>
                  </a:lnTo>
                  <a:lnTo>
                    <a:pt x="276" y="644"/>
                  </a:lnTo>
                  <a:lnTo>
                    <a:pt x="282" y="640"/>
                  </a:lnTo>
                  <a:lnTo>
                    <a:pt x="282" y="636"/>
                  </a:lnTo>
                  <a:lnTo>
                    <a:pt x="300" y="632"/>
                  </a:lnTo>
                  <a:lnTo>
                    <a:pt x="304" y="630"/>
                  </a:lnTo>
                  <a:lnTo>
                    <a:pt x="304" y="628"/>
                  </a:lnTo>
                  <a:lnTo>
                    <a:pt x="306" y="626"/>
                  </a:lnTo>
                  <a:lnTo>
                    <a:pt x="308" y="624"/>
                  </a:lnTo>
                  <a:lnTo>
                    <a:pt x="314" y="624"/>
                  </a:lnTo>
                  <a:lnTo>
                    <a:pt x="316" y="622"/>
                  </a:lnTo>
                  <a:lnTo>
                    <a:pt x="324" y="622"/>
                  </a:lnTo>
                  <a:lnTo>
                    <a:pt x="330" y="622"/>
                  </a:lnTo>
                  <a:lnTo>
                    <a:pt x="336" y="618"/>
                  </a:lnTo>
                  <a:lnTo>
                    <a:pt x="338" y="616"/>
                  </a:lnTo>
                  <a:lnTo>
                    <a:pt x="338" y="612"/>
                  </a:lnTo>
                  <a:lnTo>
                    <a:pt x="336" y="608"/>
                  </a:lnTo>
                  <a:lnTo>
                    <a:pt x="342" y="600"/>
                  </a:lnTo>
                  <a:lnTo>
                    <a:pt x="346" y="594"/>
                  </a:lnTo>
                  <a:lnTo>
                    <a:pt x="352" y="588"/>
                  </a:lnTo>
                  <a:lnTo>
                    <a:pt x="358" y="586"/>
                  </a:lnTo>
                  <a:lnTo>
                    <a:pt x="370" y="584"/>
                  </a:lnTo>
                  <a:lnTo>
                    <a:pt x="374" y="584"/>
                  </a:lnTo>
                  <a:lnTo>
                    <a:pt x="378" y="582"/>
                  </a:lnTo>
                  <a:lnTo>
                    <a:pt x="380" y="578"/>
                  </a:lnTo>
                  <a:lnTo>
                    <a:pt x="388" y="568"/>
                  </a:lnTo>
                  <a:lnTo>
                    <a:pt x="404" y="562"/>
                  </a:lnTo>
                  <a:lnTo>
                    <a:pt x="406" y="560"/>
                  </a:lnTo>
                  <a:lnTo>
                    <a:pt x="408" y="556"/>
                  </a:lnTo>
                  <a:lnTo>
                    <a:pt x="408" y="550"/>
                  </a:lnTo>
                  <a:lnTo>
                    <a:pt x="408" y="542"/>
                  </a:lnTo>
                  <a:lnTo>
                    <a:pt x="410" y="536"/>
                  </a:lnTo>
                  <a:lnTo>
                    <a:pt x="412" y="536"/>
                  </a:lnTo>
                  <a:lnTo>
                    <a:pt x="428" y="536"/>
                  </a:lnTo>
                  <a:lnTo>
                    <a:pt x="446" y="540"/>
                  </a:lnTo>
                  <a:lnTo>
                    <a:pt x="468" y="540"/>
                  </a:lnTo>
                  <a:lnTo>
                    <a:pt x="486" y="542"/>
                  </a:lnTo>
                  <a:lnTo>
                    <a:pt x="492" y="544"/>
                  </a:lnTo>
                  <a:lnTo>
                    <a:pt x="498" y="548"/>
                  </a:lnTo>
                  <a:lnTo>
                    <a:pt x="504" y="552"/>
                  </a:lnTo>
                  <a:lnTo>
                    <a:pt x="514" y="556"/>
                  </a:lnTo>
                  <a:lnTo>
                    <a:pt x="528" y="574"/>
                  </a:lnTo>
                  <a:lnTo>
                    <a:pt x="534" y="580"/>
                  </a:lnTo>
                  <a:lnTo>
                    <a:pt x="538" y="582"/>
                  </a:lnTo>
                  <a:lnTo>
                    <a:pt x="544" y="584"/>
                  </a:lnTo>
                  <a:lnTo>
                    <a:pt x="544" y="596"/>
                  </a:lnTo>
                  <a:lnTo>
                    <a:pt x="544" y="598"/>
                  </a:lnTo>
                  <a:lnTo>
                    <a:pt x="546" y="600"/>
                  </a:lnTo>
                  <a:lnTo>
                    <a:pt x="550" y="600"/>
                  </a:lnTo>
                  <a:lnTo>
                    <a:pt x="556" y="598"/>
                  </a:lnTo>
                  <a:lnTo>
                    <a:pt x="560" y="602"/>
                  </a:lnTo>
                  <a:lnTo>
                    <a:pt x="564" y="608"/>
                  </a:lnTo>
                  <a:lnTo>
                    <a:pt x="568" y="616"/>
                  </a:lnTo>
                  <a:lnTo>
                    <a:pt x="572" y="624"/>
                  </a:lnTo>
                  <a:lnTo>
                    <a:pt x="574" y="624"/>
                  </a:lnTo>
                  <a:lnTo>
                    <a:pt x="576" y="624"/>
                  </a:lnTo>
                  <a:lnTo>
                    <a:pt x="578" y="620"/>
                  </a:lnTo>
                  <a:lnTo>
                    <a:pt x="578" y="618"/>
                  </a:lnTo>
                  <a:lnTo>
                    <a:pt x="588" y="622"/>
                  </a:lnTo>
                  <a:lnTo>
                    <a:pt x="604" y="630"/>
                  </a:lnTo>
                  <a:lnTo>
                    <a:pt x="610" y="634"/>
                  </a:lnTo>
                  <a:lnTo>
                    <a:pt x="616" y="636"/>
                  </a:lnTo>
                  <a:lnTo>
                    <a:pt x="626" y="636"/>
                  </a:lnTo>
                  <a:lnTo>
                    <a:pt x="636" y="636"/>
                  </a:lnTo>
                  <a:lnTo>
                    <a:pt x="674" y="644"/>
                  </a:lnTo>
                  <a:lnTo>
                    <a:pt x="672" y="640"/>
                  </a:lnTo>
                  <a:lnTo>
                    <a:pt x="670" y="628"/>
                  </a:lnTo>
                  <a:lnTo>
                    <a:pt x="672" y="618"/>
                  </a:lnTo>
                  <a:lnTo>
                    <a:pt x="676" y="614"/>
                  </a:lnTo>
                  <a:lnTo>
                    <a:pt x="678" y="612"/>
                  </a:lnTo>
                  <a:lnTo>
                    <a:pt x="680" y="612"/>
                  </a:lnTo>
                  <a:lnTo>
                    <a:pt x="686" y="600"/>
                  </a:lnTo>
                  <a:lnTo>
                    <a:pt x="692" y="594"/>
                  </a:lnTo>
                  <a:lnTo>
                    <a:pt x="694" y="588"/>
                  </a:lnTo>
                  <a:lnTo>
                    <a:pt x="696" y="580"/>
                  </a:lnTo>
                  <a:lnTo>
                    <a:pt x="696" y="574"/>
                  </a:lnTo>
                  <a:lnTo>
                    <a:pt x="694" y="572"/>
                  </a:lnTo>
                  <a:lnTo>
                    <a:pt x="696" y="562"/>
                  </a:lnTo>
                  <a:lnTo>
                    <a:pt x="700" y="554"/>
                  </a:lnTo>
                  <a:lnTo>
                    <a:pt x="702" y="552"/>
                  </a:lnTo>
                  <a:lnTo>
                    <a:pt x="704" y="550"/>
                  </a:lnTo>
                  <a:lnTo>
                    <a:pt x="708" y="550"/>
                  </a:lnTo>
                  <a:lnTo>
                    <a:pt x="714" y="546"/>
                  </a:lnTo>
                  <a:lnTo>
                    <a:pt x="718" y="540"/>
                  </a:lnTo>
                  <a:lnTo>
                    <a:pt x="720" y="522"/>
                  </a:lnTo>
                  <a:lnTo>
                    <a:pt x="718" y="502"/>
                  </a:lnTo>
                  <a:lnTo>
                    <a:pt x="722" y="500"/>
                  </a:lnTo>
                  <a:lnTo>
                    <a:pt x="728" y="496"/>
                  </a:lnTo>
                  <a:lnTo>
                    <a:pt x="734" y="494"/>
                  </a:lnTo>
                  <a:lnTo>
                    <a:pt x="740" y="492"/>
                  </a:lnTo>
                  <a:lnTo>
                    <a:pt x="740" y="490"/>
                  </a:lnTo>
                  <a:lnTo>
                    <a:pt x="740" y="486"/>
                  </a:lnTo>
                  <a:lnTo>
                    <a:pt x="748" y="462"/>
                  </a:lnTo>
                  <a:lnTo>
                    <a:pt x="776" y="462"/>
                  </a:lnTo>
                  <a:lnTo>
                    <a:pt x="782" y="462"/>
                  </a:lnTo>
                  <a:lnTo>
                    <a:pt x="786" y="460"/>
                  </a:lnTo>
                  <a:lnTo>
                    <a:pt x="790" y="458"/>
                  </a:lnTo>
                  <a:lnTo>
                    <a:pt x="798" y="468"/>
                  </a:lnTo>
                  <a:lnTo>
                    <a:pt x="812" y="468"/>
                  </a:lnTo>
                  <a:lnTo>
                    <a:pt x="828" y="466"/>
                  </a:lnTo>
                  <a:lnTo>
                    <a:pt x="834" y="474"/>
                  </a:lnTo>
                  <a:lnTo>
                    <a:pt x="854" y="474"/>
                  </a:lnTo>
                  <a:lnTo>
                    <a:pt x="866" y="474"/>
                  </a:lnTo>
                  <a:lnTo>
                    <a:pt x="874" y="470"/>
                  </a:lnTo>
                  <a:lnTo>
                    <a:pt x="880" y="468"/>
                  </a:lnTo>
                  <a:lnTo>
                    <a:pt x="892" y="466"/>
                  </a:lnTo>
                  <a:lnTo>
                    <a:pt x="898" y="468"/>
                  </a:lnTo>
                  <a:lnTo>
                    <a:pt x="898" y="470"/>
                  </a:lnTo>
                  <a:lnTo>
                    <a:pt x="898" y="472"/>
                  </a:lnTo>
                  <a:lnTo>
                    <a:pt x="912" y="480"/>
                  </a:lnTo>
                  <a:lnTo>
                    <a:pt x="918" y="484"/>
                  </a:lnTo>
                  <a:lnTo>
                    <a:pt x="920" y="482"/>
                  </a:lnTo>
                  <a:lnTo>
                    <a:pt x="946" y="482"/>
                  </a:lnTo>
                  <a:lnTo>
                    <a:pt x="952" y="482"/>
                  </a:lnTo>
                  <a:lnTo>
                    <a:pt x="954" y="480"/>
                  </a:lnTo>
                  <a:lnTo>
                    <a:pt x="962" y="476"/>
                  </a:lnTo>
                  <a:lnTo>
                    <a:pt x="968" y="474"/>
                  </a:lnTo>
                  <a:lnTo>
                    <a:pt x="970" y="474"/>
                  </a:lnTo>
                  <a:lnTo>
                    <a:pt x="968" y="474"/>
                  </a:lnTo>
                  <a:lnTo>
                    <a:pt x="966" y="472"/>
                  </a:lnTo>
                  <a:lnTo>
                    <a:pt x="966" y="470"/>
                  </a:lnTo>
                  <a:lnTo>
                    <a:pt x="966" y="466"/>
                  </a:lnTo>
                  <a:lnTo>
                    <a:pt x="970" y="460"/>
                  </a:lnTo>
                  <a:lnTo>
                    <a:pt x="972" y="458"/>
                  </a:lnTo>
                  <a:lnTo>
                    <a:pt x="982" y="448"/>
                  </a:lnTo>
                  <a:lnTo>
                    <a:pt x="990" y="442"/>
                  </a:lnTo>
                  <a:lnTo>
                    <a:pt x="1002" y="442"/>
                  </a:lnTo>
                  <a:lnTo>
                    <a:pt x="1012" y="444"/>
                  </a:lnTo>
                  <a:lnTo>
                    <a:pt x="1018" y="446"/>
                  </a:lnTo>
                  <a:lnTo>
                    <a:pt x="1020" y="448"/>
                  </a:lnTo>
                  <a:lnTo>
                    <a:pt x="1022" y="450"/>
                  </a:lnTo>
                  <a:lnTo>
                    <a:pt x="1020" y="452"/>
                  </a:lnTo>
                  <a:lnTo>
                    <a:pt x="1024" y="456"/>
                  </a:lnTo>
                  <a:lnTo>
                    <a:pt x="1026" y="458"/>
                  </a:lnTo>
                  <a:lnTo>
                    <a:pt x="1028" y="462"/>
                  </a:lnTo>
                  <a:lnTo>
                    <a:pt x="1030" y="466"/>
                  </a:lnTo>
                  <a:lnTo>
                    <a:pt x="1032" y="466"/>
                  </a:lnTo>
                  <a:lnTo>
                    <a:pt x="1036" y="462"/>
                  </a:lnTo>
                  <a:lnTo>
                    <a:pt x="1042" y="462"/>
                  </a:lnTo>
                  <a:lnTo>
                    <a:pt x="1052" y="468"/>
                  </a:lnTo>
                  <a:lnTo>
                    <a:pt x="1054" y="446"/>
                  </a:lnTo>
                  <a:lnTo>
                    <a:pt x="1062" y="440"/>
                  </a:lnTo>
                  <a:lnTo>
                    <a:pt x="1082" y="432"/>
                  </a:lnTo>
                  <a:lnTo>
                    <a:pt x="1102" y="418"/>
                  </a:lnTo>
                  <a:lnTo>
                    <a:pt x="1104" y="416"/>
                  </a:lnTo>
                  <a:lnTo>
                    <a:pt x="1104" y="414"/>
                  </a:lnTo>
                  <a:lnTo>
                    <a:pt x="1102" y="410"/>
                  </a:lnTo>
                  <a:lnTo>
                    <a:pt x="1094" y="40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0" name="Freeform 330"/>
            <p:cNvSpPr>
              <a:spLocks/>
            </p:cNvSpPr>
            <p:nvPr/>
          </p:nvSpPr>
          <p:spPr bwMode="auto">
            <a:xfrm>
              <a:off x="2236" y="3062"/>
              <a:ext cx="1108" cy="650"/>
            </a:xfrm>
            <a:custGeom>
              <a:avLst/>
              <a:gdLst>
                <a:gd name="T0" fmla="*/ 1056 w 1108"/>
                <a:gd name="T1" fmla="*/ 362 h 650"/>
                <a:gd name="T2" fmla="*/ 966 w 1108"/>
                <a:gd name="T3" fmla="*/ 292 h 650"/>
                <a:gd name="T4" fmla="*/ 906 w 1108"/>
                <a:gd name="T5" fmla="*/ 266 h 650"/>
                <a:gd name="T6" fmla="*/ 858 w 1108"/>
                <a:gd name="T7" fmla="*/ 284 h 650"/>
                <a:gd name="T8" fmla="*/ 774 w 1108"/>
                <a:gd name="T9" fmla="*/ 312 h 650"/>
                <a:gd name="T10" fmla="*/ 598 w 1108"/>
                <a:gd name="T11" fmla="*/ 238 h 650"/>
                <a:gd name="T12" fmla="*/ 486 w 1108"/>
                <a:gd name="T13" fmla="*/ 198 h 650"/>
                <a:gd name="T14" fmla="*/ 444 w 1108"/>
                <a:gd name="T15" fmla="*/ 138 h 650"/>
                <a:gd name="T16" fmla="*/ 330 w 1108"/>
                <a:gd name="T17" fmla="*/ 168 h 650"/>
                <a:gd name="T18" fmla="*/ 306 w 1108"/>
                <a:gd name="T19" fmla="*/ 128 h 650"/>
                <a:gd name="T20" fmla="*/ 234 w 1108"/>
                <a:gd name="T21" fmla="*/ 118 h 650"/>
                <a:gd name="T22" fmla="*/ 136 w 1108"/>
                <a:gd name="T23" fmla="*/ 118 h 650"/>
                <a:gd name="T24" fmla="*/ 116 w 1108"/>
                <a:gd name="T25" fmla="*/ 114 h 650"/>
                <a:gd name="T26" fmla="*/ 138 w 1108"/>
                <a:gd name="T27" fmla="*/ 64 h 650"/>
                <a:gd name="T28" fmla="*/ 96 w 1108"/>
                <a:gd name="T29" fmla="*/ 10 h 650"/>
                <a:gd name="T30" fmla="*/ 54 w 1108"/>
                <a:gd name="T31" fmla="*/ 82 h 650"/>
                <a:gd name="T32" fmla="*/ 8 w 1108"/>
                <a:gd name="T33" fmla="*/ 112 h 650"/>
                <a:gd name="T34" fmla="*/ 8 w 1108"/>
                <a:gd name="T35" fmla="*/ 200 h 650"/>
                <a:gd name="T36" fmla="*/ 24 w 1108"/>
                <a:gd name="T37" fmla="*/ 374 h 650"/>
                <a:gd name="T38" fmla="*/ 164 w 1108"/>
                <a:gd name="T39" fmla="*/ 468 h 650"/>
                <a:gd name="T40" fmla="*/ 186 w 1108"/>
                <a:gd name="T41" fmla="*/ 578 h 650"/>
                <a:gd name="T42" fmla="*/ 274 w 1108"/>
                <a:gd name="T43" fmla="*/ 646 h 650"/>
                <a:gd name="T44" fmla="*/ 342 w 1108"/>
                <a:gd name="T45" fmla="*/ 620 h 650"/>
                <a:gd name="T46" fmla="*/ 414 w 1108"/>
                <a:gd name="T47" fmla="*/ 540 h 650"/>
                <a:gd name="T48" fmla="*/ 546 w 1108"/>
                <a:gd name="T49" fmla="*/ 604 h 650"/>
                <a:gd name="T50" fmla="*/ 676 w 1108"/>
                <a:gd name="T51" fmla="*/ 640 h 650"/>
                <a:gd name="T52" fmla="*/ 706 w 1108"/>
                <a:gd name="T53" fmla="*/ 554 h 650"/>
                <a:gd name="T54" fmla="*/ 828 w 1108"/>
                <a:gd name="T55" fmla="*/ 470 h 650"/>
                <a:gd name="T56" fmla="*/ 948 w 1108"/>
                <a:gd name="T57" fmla="*/ 486 h 650"/>
                <a:gd name="T58" fmla="*/ 974 w 1108"/>
                <a:gd name="T59" fmla="*/ 462 h 650"/>
                <a:gd name="T60" fmla="*/ 1018 w 1108"/>
                <a:gd name="T61" fmla="*/ 456 h 650"/>
                <a:gd name="T62" fmla="*/ 1102 w 1108"/>
                <a:gd name="T63" fmla="*/ 414 h 650"/>
                <a:gd name="T64" fmla="*/ 1014 w 1108"/>
                <a:gd name="T65" fmla="*/ 444 h 650"/>
                <a:gd name="T66" fmla="*/ 972 w 1108"/>
                <a:gd name="T67" fmla="*/ 476 h 650"/>
                <a:gd name="T68" fmla="*/ 922 w 1108"/>
                <a:gd name="T69" fmla="*/ 484 h 650"/>
                <a:gd name="T70" fmla="*/ 790 w 1108"/>
                <a:gd name="T71" fmla="*/ 460 h 650"/>
                <a:gd name="T72" fmla="*/ 702 w 1108"/>
                <a:gd name="T73" fmla="*/ 552 h 650"/>
                <a:gd name="T74" fmla="*/ 672 w 1108"/>
                <a:gd name="T75" fmla="*/ 642 h 650"/>
                <a:gd name="T76" fmla="*/ 548 w 1108"/>
                <a:gd name="T77" fmla="*/ 586 h 650"/>
                <a:gd name="T78" fmla="*/ 408 w 1108"/>
                <a:gd name="T79" fmla="*/ 562 h 650"/>
                <a:gd name="T80" fmla="*/ 318 w 1108"/>
                <a:gd name="T81" fmla="*/ 622 h 650"/>
                <a:gd name="T82" fmla="*/ 270 w 1108"/>
                <a:gd name="T83" fmla="*/ 630 h 650"/>
                <a:gd name="T84" fmla="*/ 188 w 1108"/>
                <a:gd name="T85" fmla="*/ 578 h 650"/>
                <a:gd name="T86" fmla="*/ 160 w 1108"/>
                <a:gd name="T87" fmla="*/ 478 h 650"/>
                <a:gd name="T88" fmla="*/ 34 w 1108"/>
                <a:gd name="T89" fmla="*/ 380 h 650"/>
                <a:gd name="T90" fmla="*/ 8 w 1108"/>
                <a:gd name="T91" fmla="*/ 222 h 650"/>
                <a:gd name="T92" fmla="*/ 10 w 1108"/>
                <a:gd name="T93" fmla="*/ 110 h 650"/>
                <a:gd name="T94" fmla="*/ 56 w 1108"/>
                <a:gd name="T95" fmla="*/ 82 h 650"/>
                <a:gd name="T96" fmla="*/ 118 w 1108"/>
                <a:gd name="T97" fmla="*/ 26 h 650"/>
                <a:gd name="T98" fmla="*/ 140 w 1108"/>
                <a:gd name="T99" fmla="*/ 62 h 650"/>
                <a:gd name="T100" fmla="*/ 126 w 1108"/>
                <a:gd name="T101" fmla="*/ 98 h 650"/>
                <a:gd name="T102" fmla="*/ 138 w 1108"/>
                <a:gd name="T103" fmla="*/ 122 h 650"/>
                <a:gd name="T104" fmla="*/ 210 w 1108"/>
                <a:gd name="T105" fmla="*/ 130 h 650"/>
                <a:gd name="T106" fmla="*/ 304 w 1108"/>
                <a:gd name="T107" fmla="*/ 142 h 650"/>
                <a:gd name="T108" fmla="*/ 336 w 1108"/>
                <a:gd name="T109" fmla="*/ 168 h 650"/>
                <a:gd name="T110" fmla="*/ 460 w 1108"/>
                <a:gd name="T111" fmla="*/ 188 h 650"/>
                <a:gd name="T112" fmla="*/ 568 w 1108"/>
                <a:gd name="T113" fmla="*/ 226 h 650"/>
                <a:gd name="T114" fmla="*/ 740 w 1108"/>
                <a:gd name="T115" fmla="*/ 278 h 650"/>
                <a:gd name="T116" fmla="*/ 858 w 1108"/>
                <a:gd name="T117" fmla="*/ 288 h 650"/>
                <a:gd name="T118" fmla="*/ 904 w 1108"/>
                <a:gd name="T119" fmla="*/ 264 h 650"/>
                <a:gd name="T120" fmla="*/ 924 w 1108"/>
                <a:gd name="T121" fmla="*/ 298 h 650"/>
                <a:gd name="T122" fmla="*/ 976 w 1108"/>
                <a:gd name="T123" fmla="*/ 310 h 650"/>
                <a:gd name="T124" fmla="*/ 1056 w 1108"/>
                <a:gd name="T125" fmla="*/ 370 h 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8"/>
                <a:gd name="T190" fmla="*/ 0 h 650"/>
                <a:gd name="T191" fmla="*/ 1108 w 1108"/>
                <a:gd name="T192" fmla="*/ 650 h 6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8" h="650">
                  <a:moveTo>
                    <a:pt x="1096" y="408"/>
                  </a:moveTo>
                  <a:lnTo>
                    <a:pt x="1098" y="408"/>
                  </a:lnTo>
                  <a:lnTo>
                    <a:pt x="1098" y="400"/>
                  </a:lnTo>
                  <a:lnTo>
                    <a:pt x="1098" y="398"/>
                  </a:lnTo>
                  <a:lnTo>
                    <a:pt x="1092" y="394"/>
                  </a:lnTo>
                  <a:lnTo>
                    <a:pt x="1074" y="380"/>
                  </a:lnTo>
                  <a:lnTo>
                    <a:pt x="1062" y="370"/>
                  </a:lnTo>
                  <a:lnTo>
                    <a:pt x="1060" y="370"/>
                  </a:lnTo>
                  <a:lnTo>
                    <a:pt x="1058" y="370"/>
                  </a:lnTo>
                  <a:lnTo>
                    <a:pt x="1060" y="372"/>
                  </a:lnTo>
                  <a:lnTo>
                    <a:pt x="1060" y="370"/>
                  </a:lnTo>
                  <a:lnTo>
                    <a:pt x="1058" y="370"/>
                  </a:lnTo>
                  <a:lnTo>
                    <a:pt x="1060" y="372"/>
                  </a:lnTo>
                  <a:lnTo>
                    <a:pt x="1058" y="370"/>
                  </a:lnTo>
                  <a:lnTo>
                    <a:pt x="1058" y="372"/>
                  </a:lnTo>
                  <a:lnTo>
                    <a:pt x="1060" y="372"/>
                  </a:lnTo>
                  <a:lnTo>
                    <a:pt x="1058" y="370"/>
                  </a:lnTo>
                  <a:lnTo>
                    <a:pt x="1058" y="372"/>
                  </a:lnTo>
                  <a:lnTo>
                    <a:pt x="1058" y="370"/>
                  </a:lnTo>
                  <a:lnTo>
                    <a:pt x="1058" y="372"/>
                  </a:lnTo>
                  <a:lnTo>
                    <a:pt x="1058" y="370"/>
                  </a:lnTo>
                  <a:lnTo>
                    <a:pt x="1058" y="372"/>
                  </a:lnTo>
                  <a:lnTo>
                    <a:pt x="1066" y="376"/>
                  </a:lnTo>
                  <a:lnTo>
                    <a:pt x="1056" y="362"/>
                  </a:lnTo>
                  <a:lnTo>
                    <a:pt x="1054" y="362"/>
                  </a:lnTo>
                  <a:lnTo>
                    <a:pt x="1056" y="362"/>
                  </a:lnTo>
                  <a:lnTo>
                    <a:pt x="1056" y="358"/>
                  </a:lnTo>
                  <a:lnTo>
                    <a:pt x="1056" y="354"/>
                  </a:lnTo>
                  <a:lnTo>
                    <a:pt x="1056" y="350"/>
                  </a:lnTo>
                  <a:lnTo>
                    <a:pt x="1056" y="348"/>
                  </a:lnTo>
                  <a:lnTo>
                    <a:pt x="1054" y="348"/>
                  </a:lnTo>
                  <a:lnTo>
                    <a:pt x="1050" y="346"/>
                  </a:lnTo>
                  <a:lnTo>
                    <a:pt x="1048" y="344"/>
                  </a:lnTo>
                  <a:lnTo>
                    <a:pt x="1040" y="336"/>
                  </a:lnTo>
                  <a:lnTo>
                    <a:pt x="1036" y="328"/>
                  </a:lnTo>
                  <a:lnTo>
                    <a:pt x="1034" y="322"/>
                  </a:lnTo>
                  <a:lnTo>
                    <a:pt x="1024" y="316"/>
                  </a:lnTo>
                  <a:lnTo>
                    <a:pt x="998" y="316"/>
                  </a:lnTo>
                  <a:lnTo>
                    <a:pt x="998" y="318"/>
                  </a:lnTo>
                  <a:lnTo>
                    <a:pt x="996" y="318"/>
                  </a:lnTo>
                  <a:lnTo>
                    <a:pt x="994" y="318"/>
                  </a:lnTo>
                  <a:lnTo>
                    <a:pt x="980" y="308"/>
                  </a:lnTo>
                  <a:lnTo>
                    <a:pt x="978" y="308"/>
                  </a:lnTo>
                  <a:lnTo>
                    <a:pt x="978" y="310"/>
                  </a:lnTo>
                  <a:lnTo>
                    <a:pt x="980" y="310"/>
                  </a:lnTo>
                  <a:lnTo>
                    <a:pt x="982" y="310"/>
                  </a:lnTo>
                  <a:lnTo>
                    <a:pt x="982" y="308"/>
                  </a:lnTo>
                  <a:lnTo>
                    <a:pt x="982" y="304"/>
                  </a:lnTo>
                  <a:lnTo>
                    <a:pt x="980" y="302"/>
                  </a:lnTo>
                  <a:lnTo>
                    <a:pt x="970" y="294"/>
                  </a:lnTo>
                  <a:lnTo>
                    <a:pt x="966" y="292"/>
                  </a:lnTo>
                  <a:lnTo>
                    <a:pt x="946" y="292"/>
                  </a:lnTo>
                  <a:lnTo>
                    <a:pt x="946" y="294"/>
                  </a:lnTo>
                  <a:lnTo>
                    <a:pt x="946" y="292"/>
                  </a:lnTo>
                  <a:lnTo>
                    <a:pt x="936" y="292"/>
                  </a:lnTo>
                  <a:lnTo>
                    <a:pt x="930" y="292"/>
                  </a:lnTo>
                  <a:lnTo>
                    <a:pt x="924" y="294"/>
                  </a:lnTo>
                  <a:lnTo>
                    <a:pt x="924" y="296"/>
                  </a:lnTo>
                  <a:lnTo>
                    <a:pt x="924" y="294"/>
                  </a:lnTo>
                  <a:lnTo>
                    <a:pt x="922" y="294"/>
                  </a:lnTo>
                  <a:lnTo>
                    <a:pt x="916" y="292"/>
                  </a:lnTo>
                  <a:lnTo>
                    <a:pt x="912" y="288"/>
                  </a:lnTo>
                  <a:lnTo>
                    <a:pt x="908" y="274"/>
                  </a:lnTo>
                  <a:lnTo>
                    <a:pt x="906" y="274"/>
                  </a:lnTo>
                  <a:lnTo>
                    <a:pt x="908" y="274"/>
                  </a:lnTo>
                  <a:lnTo>
                    <a:pt x="906" y="266"/>
                  </a:lnTo>
                  <a:lnTo>
                    <a:pt x="904" y="266"/>
                  </a:lnTo>
                  <a:lnTo>
                    <a:pt x="906" y="266"/>
                  </a:lnTo>
                  <a:lnTo>
                    <a:pt x="904" y="266"/>
                  </a:lnTo>
                  <a:lnTo>
                    <a:pt x="906" y="266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6" y="266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4" y="268"/>
                  </a:lnTo>
                  <a:lnTo>
                    <a:pt x="906" y="266"/>
                  </a:lnTo>
                  <a:lnTo>
                    <a:pt x="906" y="264"/>
                  </a:lnTo>
                  <a:lnTo>
                    <a:pt x="904" y="260"/>
                  </a:lnTo>
                  <a:lnTo>
                    <a:pt x="896" y="248"/>
                  </a:lnTo>
                  <a:lnTo>
                    <a:pt x="892" y="244"/>
                  </a:lnTo>
                  <a:lnTo>
                    <a:pt x="890" y="242"/>
                  </a:lnTo>
                  <a:lnTo>
                    <a:pt x="864" y="252"/>
                  </a:lnTo>
                  <a:lnTo>
                    <a:pt x="864" y="274"/>
                  </a:lnTo>
                  <a:lnTo>
                    <a:pt x="866" y="276"/>
                  </a:lnTo>
                  <a:lnTo>
                    <a:pt x="866" y="278"/>
                  </a:lnTo>
                  <a:lnTo>
                    <a:pt x="860" y="282"/>
                  </a:lnTo>
                  <a:lnTo>
                    <a:pt x="858" y="284"/>
                  </a:lnTo>
                  <a:lnTo>
                    <a:pt x="856" y="288"/>
                  </a:lnTo>
                  <a:lnTo>
                    <a:pt x="856" y="298"/>
                  </a:lnTo>
                  <a:lnTo>
                    <a:pt x="850" y="304"/>
                  </a:lnTo>
                  <a:lnTo>
                    <a:pt x="846" y="304"/>
                  </a:lnTo>
                  <a:lnTo>
                    <a:pt x="816" y="300"/>
                  </a:lnTo>
                  <a:lnTo>
                    <a:pt x="802" y="310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0" y="316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0" y="316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88" y="314"/>
                  </a:lnTo>
                  <a:lnTo>
                    <a:pt x="782" y="314"/>
                  </a:lnTo>
                  <a:lnTo>
                    <a:pt x="778" y="312"/>
                  </a:lnTo>
                  <a:lnTo>
                    <a:pt x="774" y="312"/>
                  </a:lnTo>
                  <a:lnTo>
                    <a:pt x="774" y="314"/>
                  </a:lnTo>
                  <a:lnTo>
                    <a:pt x="774" y="312"/>
                  </a:lnTo>
                  <a:lnTo>
                    <a:pt x="774" y="314"/>
                  </a:lnTo>
                  <a:lnTo>
                    <a:pt x="774" y="312"/>
                  </a:lnTo>
                  <a:lnTo>
                    <a:pt x="776" y="314"/>
                  </a:lnTo>
                  <a:lnTo>
                    <a:pt x="776" y="312"/>
                  </a:lnTo>
                  <a:lnTo>
                    <a:pt x="774" y="312"/>
                  </a:lnTo>
                  <a:lnTo>
                    <a:pt x="776" y="314"/>
                  </a:lnTo>
                  <a:lnTo>
                    <a:pt x="776" y="312"/>
                  </a:lnTo>
                  <a:lnTo>
                    <a:pt x="776" y="314"/>
                  </a:lnTo>
                  <a:lnTo>
                    <a:pt x="776" y="312"/>
                  </a:lnTo>
                  <a:lnTo>
                    <a:pt x="776" y="314"/>
                  </a:lnTo>
                  <a:lnTo>
                    <a:pt x="776" y="312"/>
                  </a:lnTo>
                  <a:lnTo>
                    <a:pt x="774" y="310"/>
                  </a:lnTo>
                  <a:lnTo>
                    <a:pt x="764" y="300"/>
                  </a:lnTo>
                  <a:lnTo>
                    <a:pt x="758" y="292"/>
                  </a:lnTo>
                  <a:lnTo>
                    <a:pt x="748" y="282"/>
                  </a:lnTo>
                  <a:lnTo>
                    <a:pt x="744" y="276"/>
                  </a:lnTo>
                  <a:lnTo>
                    <a:pt x="716" y="266"/>
                  </a:lnTo>
                  <a:lnTo>
                    <a:pt x="704" y="258"/>
                  </a:lnTo>
                  <a:lnTo>
                    <a:pt x="684" y="254"/>
                  </a:lnTo>
                  <a:lnTo>
                    <a:pt x="672" y="252"/>
                  </a:lnTo>
                  <a:lnTo>
                    <a:pt x="660" y="252"/>
                  </a:lnTo>
                  <a:lnTo>
                    <a:pt x="632" y="252"/>
                  </a:lnTo>
                  <a:lnTo>
                    <a:pt x="630" y="252"/>
                  </a:lnTo>
                  <a:lnTo>
                    <a:pt x="630" y="254"/>
                  </a:lnTo>
                  <a:lnTo>
                    <a:pt x="628" y="256"/>
                  </a:lnTo>
                  <a:lnTo>
                    <a:pt x="624" y="254"/>
                  </a:lnTo>
                  <a:lnTo>
                    <a:pt x="620" y="252"/>
                  </a:lnTo>
                  <a:lnTo>
                    <a:pt x="606" y="242"/>
                  </a:lnTo>
                  <a:lnTo>
                    <a:pt x="598" y="240"/>
                  </a:lnTo>
                  <a:lnTo>
                    <a:pt x="598" y="238"/>
                  </a:lnTo>
                  <a:lnTo>
                    <a:pt x="588" y="238"/>
                  </a:lnTo>
                  <a:lnTo>
                    <a:pt x="588" y="240"/>
                  </a:lnTo>
                  <a:lnTo>
                    <a:pt x="590" y="240"/>
                  </a:lnTo>
                  <a:lnTo>
                    <a:pt x="580" y="230"/>
                  </a:lnTo>
                  <a:lnTo>
                    <a:pt x="572" y="224"/>
                  </a:lnTo>
                  <a:lnTo>
                    <a:pt x="570" y="224"/>
                  </a:lnTo>
                  <a:lnTo>
                    <a:pt x="572" y="224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58" y="224"/>
                  </a:lnTo>
                  <a:lnTo>
                    <a:pt x="542" y="230"/>
                  </a:lnTo>
                  <a:lnTo>
                    <a:pt x="532" y="230"/>
                  </a:lnTo>
                  <a:lnTo>
                    <a:pt x="524" y="230"/>
                  </a:lnTo>
                  <a:lnTo>
                    <a:pt x="510" y="230"/>
                  </a:lnTo>
                  <a:lnTo>
                    <a:pt x="510" y="232"/>
                  </a:lnTo>
                  <a:lnTo>
                    <a:pt x="510" y="230"/>
                  </a:lnTo>
                  <a:lnTo>
                    <a:pt x="510" y="232"/>
                  </a:lnTo>
                  <a:lnTo>
                    <a:pt x="510" y="230"/>
                  </a:lnTo>
                  <a:lnTo>
                    <a:pt x="508" y="230"/>
                  </a:lnTo>
                  <a:lnTo>
                    <a:pt x="506" y="226"/>
                  </a:lnTo>
                  <a:lnTo>
                    <a:pt x="504" y="220"/>
                  </a:lnTo>
                  <a:lnTo>
                    <a:pt x="500" y="214"/>
                  </a:lnTo>
                  <a:lnTo>
                    <a:pt x="492" y="204"/>
                  </a:lnTo>
                  <a:lnTo>
                    <a:pt x="488" y="200"/>
                  </a:lnTo>
                  <a:lnTo>
                    <a:pt x="486" y="198"/>
                  </a:lnTo>
                  <a:lnTo>
                    <a:pt x="470" y="196"/>
                  </a:lnTo>
                  <a:lnTo>
                    <a:pt x="470" y="198"/>
                  </a:lnTo>
                  <a:lnTo>
                    <a:pt x="472" y="198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60" y="176"/>
                  </a:lnTo>
                  <a:lnTo>
                    <a:pt x="460" y="174"/>
                  </a:lnTo>
                  <a:lnTo>
                    <a:pt x="460" y="172"/>
                  </a:lnTo>
                  <a:lnTo>
                    <a:pt x="460" y="156"/>
                  </a:lnTo>
                  <a:lnTo>
                    <a:pt x="452" y="142"/>
                  </a:lnTo>
                  <a:lnTo>
                    <a:pt x="446" y="136"/>
                  </a:lnTo>
                  <a:lnTo>
                    <a:pt x="442" y="138"/>
                  </a:lnTo>
                  <a:lnTo>
                    <a:pt x="444" y="138"/>
                  </a:lnTo>
                  <a:lnTo>
                    <a:pt x="442" y="138"/>
                  </a:lnTo>
                  <a:lnTo>
                    <a:pt x="444" y="138"/>
                  </a:lnTo>
                  <a:lnTo>
                    <a:pt x="442" y="138"/>
                  </a:lnTo>
                  <a:lnTo>
                    <a:pt x="444" y="138"/>
                  </a:lnTo>
                  <a:lnTo>
                    <a:pt x="442" y="138"/>
                  </a:lnTo>
                  <a:lnTo>
                    <a:pt x="444" y="138"/>
                  </a:lnTo>
                  <a:lnTo>
                    <a:pt x="438" y="134"/>
                  </a:lnTo>
                  <a:lnTo>
                    <a:pt x="426" y="126"/>
                  </a:lnTo>
                  <a:lnTo>
                    <a:pt x="424" y="126"/>
                  </a:lnTo>
                  <a:lnTo>
                    <a:pt x="400" y="114"/>
                  </a:lnTo>
                  <a:lnTo>
                    <a:pt x="398" y="116"/>
                  </a:lnTo>
                  <a:lnTo>
                    <a:pt x="392" y="122"/>
                  </a:lnTo>
                  <a:lnTo>
                    <a:pt x="388" y="128"/>
                  </a:lnTo>
                  <a:lnTo>
                    <a:pt x="386" y="134"/>
                  </a:lnTo>
                  <a:lnTo>
                    <a:pt x="388" y="134"/>
                  </a:lnTo>
                  <a:lnTo>
                    <a:pt x="368" y="144"/>
                  </a:lnTo>
                  <a:lnTo>
                    <a:pt x="356" y="154"/>
                  </a:lnTo>
                  <a:lnTo>
                    <a:pt x="356" y="156"/>
                  </a:lnTo>
                  <a:lnTo>
                    <a:pt x="354" y="160"/>
                  </a:lnTo>
                  <a:lnTo>
                    <a:pt x="352" y="162"/>
                  </a:lnTo>
                  <a:lnTo>
                    <a:pt x="350" y="162"/>
                  </a:lnTo>
                  <a:lnTo>
                    <a:pt x="340" y="164"/>
                  </a:lnTo>
                  <a:lnTo>
                    <a:pt x="336" y="164"/>
                  </a:lnTo>
                  <a:lnTo>
                    <a:pt x="336" y="166"/>
                  </a:lnTo>
                  <a:lnTo>
                    <a:pt x="332" y="164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2" y="166"/>
                  </a:lnTo>
                  <a:lnTo>
                    <a:pt x="332" y="168"/>
                  </a:lnTo>
                  <a:lnTo>
                    <a:pt x="332" y="166"/>
                  </a:lnTo>
                  <a:lnTo>
                    <a:pt x="332" y="168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2"/>
                  </a:lnTo>
                  <a:lnTo>
                    <a:pt x="320" y="154"/>
                  </a:lnTo>
                  <a:lnTo>
                    <a:pt x="314" y="150"/>
                  </a:lnTo>
                  <a:lnTo>
                    <a:pt x="308" y="148"/>
                  </a:lnTo>
                  <a:lnTo>
                    <a:pt x="308" y="150"/>
                  </a:lnTo>
                  <a:lnTo>
                    <a:pt x="310" y="150"/>
                  </a:lnTo>
                  <a:lnTo>
                    <a:pt x="308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8" y="132"/>
                  </a:lnTo>
                  <a:lnTo>
                    <a:pt x="306" y="128"/>
                  </a:lnTo>
                  <a:lnTo>
                    <a:pt x="304" y="124"/>
                  </a:lnTo>
                  <a:lnTo>
                    <a:pt x="302" y="122"/>
                  </a:lnTo>
                  <a:lnTo>
                    <a:pt x="298" y="120"/>
                  </a:lnTo>
                  <a:lnTo>
                    <a:pt x="288" y="116"/>
                  </a:lnTo>
                  <a:lnTo>
                    <a:pt x="282" y="116"/>
                  </a:lnTo>
                  <a:lnTo>
                    <a:pt x="266" y="116"/>
                  </a:lnTo>
                  <a:lnTo>
                    <a:pt x="266" y="120"/>
                  </a:lnTo>
                  <a:lnTo>
                    <a:pt x="266" y="122"/>
                  </a:lnTo>
                  <a:lnTo>
                    <a:pt x="266" y="120"/>
                  </a:lnTo>
                  <a:lnTo>
                    <a:pt x="266" y="122"/>
                  </a:lnTo>
                  <a:lnTo>
                    <a:pt x="266" y="120"/>
                  </a:lnTo>
                  <a:lnTo>
                    <a:pt x="268" y="120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68" y="120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66" y="118"/>
                  </a:lnTo>
                  <a:lnTo>
                    <a:pt x="260" y="118"/>
                  </a:lnTo>
                  <a:lnTo>
                    <a:pt x="240" y="118"/>
                  </a:lnTo>
                  <a:lnTo>
                    <a:pt x="234" y="118"/>
                  </a:lnTo>
                  <a:lnTo>
                    <a:pt x="224" y="124"/>
                  </a:lnTo>
                  <a:lnTo>
                    <a:pt x="220" y="126"/>
                  </a:lnTo>
                  <a:lnTo>
                    <a:pt x="214" y="126"/>
                  </a:lnTo>
                  <a:lnTo>
                    <a:pt x="212" y="126"/>
                  </a:lnTo>
                  <a:lnTo>
                    <a:pt x="206" y="126"/>
                  </a:lnTo>
                  <a:lnTo>
                    <a:pt x="202" y="126"/>
                  </a:lnTo>
                  <a:lnTo>
                    <a:pt x="198" y="130"/>
                  </a:lnTo>
                  <a:lnTo>
                    <a:pt x="194" y="132"/>
                  </a:lnTo>
                  <a:lnTo>
                    <a:pt x="186" y="136"/>
                  </a:lnTo>
                  <a:lnTo>
                    <a:pt x="172" y="138"/>
                  </a:lnTo>
                  <a:lnTo>
                    <a:pt x="168" y="136"/>
                  </a:lnTo>
                  <a:lnTo>
                    <a:pt x="166" y="136"/>
                  </a:lnTo>
                  <a:lnTo>
                    <a:pt x="164" y="132"/>
                  </a:lnTo>
                  <a:lnTo>
                    <a:pt x="162" y="124"/>
                  </a:lnTo>
                  <a:lnTo>
                    <a:pt x="164" y="120"/>
                  </a:lnTo>
                  <a:lnTo>
                    <a:pt x="166" y="116"/>
                  </a:lnTo>
                  <a:lnTo>
                    <a:pt x="164" y="114"/>
                  </a:lnTo>
                  <a:lnTo>
                    <a:pt x="160" y="112"/>
                  </a:lnTo>
                  <a:lnTo>
                    <a:pt x="154" y="112"/>
                  </a:lnTo>
                  <a:lnTo>
                    <a:pt x="146" y="114"/>
                  </a:lnTo>
                  <a:lnTo>
                    <a:pt x="140" y="116"/>
                  </a:lnTo>
                  <a:lnTo>
                    <a:pt x="136" y="118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24" y="118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18" y="112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6" y="110"/>
                  </a:lnTo>
                  <a:lnTo>
                    <a:pt x="114" y="112"/>
                  </a:lnTo>
                  <a:lnTo>
                    <a:pt x="116" y="112"/>
                  </a:lnTo>
                  <a:lnTo>
                    <a:pt x="116" y="110"/>
                  </a:lnTo>
                  <a:lnTo>
                    <a:pt x="114" y="112"/>
                  </a:lnTo>
                  <a:lnTo>
                    <a:pt x="116" y="112"/>
                  </a:lnTo>
                  <a:lnTo>
                    <a:pt x="114" y="112"/>
                  </a:lnTo>
                  <a:lnTo>
                    <a:pt x="116" y="114"/>
                  </a:lnTo>
                  <a:lnTo>
                    <a:pt x="116" y="112"/>
                  </a:lnTo>
                  <a:lnTo>
                    <a:pt x="114" y="112"/>
                  </a:lnTo>
                  <a:lnTo>
                    <a:pt x="116" y="114"/>
                  </a:lnTo>
                  <a:lnTo>
                    <a:pt x="120" y="110"/>
                  </a:lnTo>
                  <a:lnTo>
                    <a:pt x="128" y="102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32" y="100"/>
                  </a:lnTo>
                  <a:lnTo>
                    <a:pt x="134" y="98"/>
                  </a:lnTo>
                  <a:lnTo>
                    <a:pt x="136" y="92"/>
                  </a:lnTo>
                  <a:lnTo>
                    <a:pt x="136" y="86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6" y="74"/>
                  </a:lnTo>
                  <a:lnTo>
                    <a:pt x="136" y="70"/>
                  </a:lnTo>
                  <a:lnTo>
                    <a:pt x="138" y="62"/>
                  </a:lnTo>
                  <a:lnTo>
                    <a:pt x="136" y="62"/>
                  </a:lnTo>
                  <a:lnTo>
                    <a:pt x="136" y="64"/>
                  </a:lnTo>
                  <a:lnTo>
                    <a:pt x="138" y="62"/>
                  </a:lnTo>
                  <a:lnTo>
                    <a:pt x="136" y="62"/>
                  </a:lnTo>
                  <a:lnTo>
                    <a:pt x="136" y="64"/>
                  </a:lnTo>
                  <a:lnTo>
                    <a:pt x="136" y="62"/>
                  </a:lnTo>
                  <a:lnTo>
                    <a:pt x="136" y="64"/>
                  </a:lnTo>
                  <a:lnTo>
                    <a:pt x="136" y="62"/>
                  </a:lnTo>
                  <a:lnTo>
                    <a:pt x="136" y="64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0" y="60"/>
                  </a:lnTo>
                  <a:lnTo>
                    <a:pt x="138" y="56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22" y="30"/>
                  </a:lnTo>
                  <a:lnTo>
                    <a:pt x="120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4"/>
                  </a:lnTo>
                  <a:lnTo>
                    <a:pt x="124" y="32"/>
                  </a:lnTo>
                  <a:lnTo>
                    <a:pt x="122" y="24"/>
                  </a:lnTo>
                  <a:lnTo>
                    <a:pt x="116" y="12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98" y="6"/>
                  </a:lnTo>
                  <a:lnTo>
                    <a:pt x="96" y="10"/>
                  </a:lnTo>
                  <a:lnTo>
                    <a:pt x="88" y="20"/>
                  </a:lnTo>
                  <a:lnTo>
                    <a:pt x="82" y="26"/>
                  </a:lnTo>
                  <a:lnTo>
                    <a:pt x="78" y="34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0" y="64"/>
                  </a:lnTo>
                  <a:lnTo>
                    <a:pt x="58" y="66"/>
                  </a:lnTo>
                  <a:lnTo>
                    <a:pt x="56" y="6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4" y="82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0" y="78"/>
                  </a:lnTo>
                  <a:lnTo>
                    <a:pt x="40" y="68"/>
                  </a:lnTo>
                  <a:lnTo>
                    <a:pt x="38" y="64"/>
                  </a:lnTo>
                  <a:lnTo>
                    <a:pt x="36" y="62"/>
                  </a:lnTo>
                  <a:lnTo>
                    <a:pt x="20" y="70"/>
                  </a:lnTo>
                  <a:lnTo>
                    <a:pt x="20" y="82"/>
                  </a:lnTo>
                  <a:lnTo>
                    <a:pt x="14" y="88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4" y="94"/>
                  </a:lnTo>
                  <a:lnTo>
                    <a:pt x="4" y="100"/>
                  </a:lnTo>
                  <a:lnTo>
                    <a:pt x="4" y="106"/>
                  </a:lnTo>
                  <a:lnTo>
                    <a:pt x="6" y="112"/>
                  </a:lnTo>
                  <a:lnTo>
                    <a:pt x="6" y="114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6" y="114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6" y="116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4" y="148"/>
                  </a:lnTo>
                  <a:lnTo>
                    <a:pt x="6" y="148"/>
                  </a:lnTo>
                  <a:lnTo>
                    <a:pt x="8" y="150"/>
                  </a:lnTo>
                  <a:lnTo>
                    <a:pt x="10" y="154"/>
                  </a:lnTo>
                  <a:lnTo>
                    <a:pt x="10" y="168"/>
                  </a:lnTo>
                  <a:lnTo>
                    <a:pt x="12" y="168"/>
                  </a:lnTo>
                  <a:lnTo>
                    <a:pt x="10" y="168"/>
                  </a:lnTo>
                  <a:lnTo>
                    <a:pt x="4" y="174"/>
                  </a:lnTo>
                  <a:lnTo>
                    <a:pt x="4" y="184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8" y="200"/>
                  </a:lnTo>
                  <a:lnTo>
                    <a:pt x="10" y="202"/>
                  </a:lnTo>
                  <a:lnTo>
                    <a:pt x="10" y="204"/>
                  </a:lnTo>
                  <a:lnTo>
                    <a:pt x="10" y="206"/>
                  </a:lnTo>
                  <a:lnTo>
                    <a:pt x="6" y="216"/>
                  </a:lnTo>
                  <a:lnTo>
                    <a:pt x="4" y="218"/>
                  </a:lnTo>
                  <a:lnTo>
                    <a:pt x="4" y="220"/>
                  </a:lnTo>
                  <a:lnTo>
                    <a:pt x="0" y="238"/>
                  </a:lnTo>
                  <a:lnTo>
                    <a:pt x="0" y="300"/>
                  </a:lnTo>
                  <a:lnTo>
                    <a:pt x="8" y="310"/>
                  </a:lnTo>
                  <a:lnTo>
                    <a:pt x="8" y="340"/>
                  </a:lnTo>
                  <a:lnTo>
                    <a:pt x="18" y="340"/>
                  </a:lnTo>
                  <a:lnTo>
                    <a:pt x="18" y="338"/>
                  </a:lnTo>
                  <a:lnTo>
                    <a:pt x="16" y="338"/>
                  </a:lnTo>
                  <a:lnTo>
                    <a:pt x="16" y="340"/>
                  </a:lnTo>
                  <a:lnTo>
                    <a:pt x="16" y="344"/>
                  </a:lnTo>
                  <a:lnTo>
                    <a:pt x="16" y="348"/>
                  </a:lnTo>
                  <a:lnTo>
                    <a:pt x="14" y="356"/>
                  </a:lnTo>
                  <a:lnTo>
                    <a:pt x="12" y="362"/>
                  </a:lnTo>
                  <a:lnTo>
                    <a:pt x="14" y="366"/>
                  </a:lnTo>
                  <a:lnTo>
                    <a:pt x="18" y="366"/>
                  </a:lnTo>
                  <a:lnTo>
                    <a:pt x="22" y="368"/>
                  </a:lnTo>
                  <a:lnTo>
                    <a:pt x="24" y="372"/>
                  </a:lnTo>
                  <a:lnTo>
                    <a:pt x="24" y="374"/>
                  </a:lnTo>
                  <a:lnTo>
                    <a:pt x="26" y="374"/>
                  </a:lnTo>
                  <a:lnTo>
                    <a:pt x="24" y="374"/>
                  </a:lnTo>
                  <a:lnTo>
                    <a:pt x="24" y="376"/>
                  </a:lnTo>
                  <a:lnTo>
                    <a:pt x="24" y="380"/>
                  </a:lnTo>
                  <a:lnTo>
                    <a:pt x="26" y="382"/>
                  </a:lnTo>
                  <a:lnTo>
                    <a:pt x="28" y="384"/>
                  </a:lnTo>
                  <a:lnTo>
                    <a:pt x="34" y="384"/>
                  </a:lnTo>
                  <a:lnTo>
                    <a:pt x="50" y="386"/>
                  </a:lnTo>
                  <a:lnTo>
                    <a:pt x="60" y="386"/>
                  </a:lnTo>
                  <a:lnTo>
                    <a:pt x="78" y="386"/>
                  </a:lnTo>
                  <a:lnTo>
                    <a:pt x="84" y="396"/>
                  </a:lnTo>
                  <a:lnTo>
                    <a:pt x="86" y="396"/>
                  </a:lnTo>
                  <a:lnTo>
                    <a:pt x="94" y="398"/>
                  </a:lnTo>
                  <a:lnTo>
                    <a:pt x="98" y="402"/>
                  </a:lnTo>
                  <a:lnTo>
                    <a:pt x="100" y="406"/>
                  </a:lnTo>
                  <a:lnTo>
                    <a:pt x="102" y="410"/>
                  </a:lnTo>
                  <a:lnTo>
                    <a:pt x="102" y="412"/>
                  </a:lnTo>
                  <a:lnTo>
                    <a:pt x="104" y="418"/>
                  </a:lnTo>
                  <a:lnTo>
                    <a:pt x="106" y="412"/>
                  </a:lnTo>
                  <a:lnTo>
                    <a:pt x="108" y="412"/>
                  </a:lnTo>
                  <a:lnTo>
                    <a:pt x="110" y="412"/>
                  </a:lnTo>
                  <a:lnTo>
                    <a:pt x="116" y="416"/>
                  </a:lnTo>
                  <a:lnTo>
                    <a:pt x="118" y="416"/>
                  </a:lnTo>
                  <a:lnTo>
                    <a:pt x="132" y="420"/>
                  </a:lnTo>
                  <a:lnTo>
                    <a:pt x="144" y="428"/>
                  </a:lnTo>
                  <a:lnTo>
                    <a:pt x="146" y="442"/>
                  </a:lnTo>
                  <a:lnTo>
                    <a:pt x="146" y="456"/>
                  </a:lnTo>
                  <a:lnTo>
                    <a:pt x="162" y="470"/>
                  </a:lnTo>
                  <a:lnTo>
                    <a:pt x="164" y="468"/>
                  </a:lnTo>
                  <a:lnTo>
                    <a:pt x="164" y="466"/>
                  </a:lnTo>
                  <a:lnTo>
                    <a:pt x="160" y="468"/>
                  </a:lnTo>
                  <a:lnTo>
                    <a:pt x="156" y="472"/>
                  </a:lnTo>
                  <a:lnTo>
                    <a:pt x="156" y="476"/>
                  </a:lnTo>
                  <a:lnTo>
                    <a:pt x="156" y="480"/>
                  </a:lnTo>
                  <a:lnTo>
                    <a:pt x="158" y="488"/>
                  </a:lnTo>
                  <a:lnTo>
                    <a:pt x="164" y="508"/>
                  </a:lnTo>
                  <a:lnTo>
                    <a:pt x="174" y="518"/>
                  </a:lnTo>
                  <a:lnTo>
                    <a:pt x="176" y="516"/>
                  </a:lnTo>
                  <a:lnTo>
                    <a:pt x="176" y="514"/>
                  </a:lnTo>
                  <a:lnTo>
                    <a:pt x="174" y="516"/>
                  </a:lnTo>
                  <a:lnTo>
                    <a:pt x="172" y="516"/>
                  </a:lnTo>
                  <a:lnTo>
                    <a:pt x="172" y="520"/>
                  </a:lnTo>
                  <a:lnTo>
                    <a:pt x="174" y="526"/>
                  </a:lnTo>
                  <a:lnTo>
                    <a:pt x="184" y="540"/>
                  </a:lnTo>
                  <a:lnTo>
                    <a:pt x="188" y="550"/>
                  </a:lnTo>
                  <a:lnTo>
                    <a:pt x="190" y="548"/>
                  </a:lnTo>
                  <a:lnTo>
                    <a:pt x="188" y="548"/>
                  </a:lnTo>
                  <a:lnTo>
                    <a:pt x="188" y="560"/>
                  </a:lnTo>
                  <a:lnTo>
                    <a:pt x="190" y="572"/>
                  </a:lnTo>
                  <a:lnTo>
                    <a:pt x="190" y="578"/>
                  </a:lnTo>
                  <a:lnTo>
                    <a:pt x="192" y="576"/>
                  </a:lnTo>
                  <a:lnTo>
                    <a:pt x="192" y="574"/>
                  </a:lnTo>
                  <a:lnTo>
                    <a:pt x="190" y="576"/>
                  </a:lnTo>
                  <a:lnTo>
                    <a:pt x="188" y="576"/>
                  </a:lnTo>
                  <a:lnTo>
                    <a:pt x="186" y="578"/>
                  </a:lnTo>
                  <a:lnTo>
                    <a:pt x="188" y="582"/>
                  </a:lnTo>
                  <a:lnTo>
                    <a:pt x="198" y="584"/>
                  </a:lnTo>
                  <a:lnTo>
                    <a:pt x="208" y="586"/>
                  </a:lnTo>
                  <a:lnTo>
                    <a:pt x="214" y="586"/>
                  </a:lnTo>
                  <a:lnTo>
                    <a:pt x="218" y="588"/>
                  </a:lnTo>
                  <a:lnTo>
                    <a:pt x="222" y="588"/>
                  </a:lnTo>
                  <a:lnTo>
                    <a:pt x="230" y="592"/>
                  </a:lnTo>
                  <a:lnTo>
                    <a:pt x="238" y="594"/>
                  </a:lnTo>
                  <a:lnTo>
                    <a:pt x="250" y="594"/>
                  </a:lnTo>
                  <a:lnTo>
                    <a:pt x="252" y="594"/>
                  </a:lnTo>
                  <a:lnTo>
                    <a:pt x="254" y="592"/>
                  </a:lnTo>
                  <a:lnTo>
                    <a:pt x="256" y="594"/>
                  </a:lnTo>
                  <a:lnTo>
                    <a:pt x="256" y="598"/>
                  </a:lnTo>
                  <a:lnTo>
                    <a:pt x="258" y="608"/>
                  </a:lnTo>
                  <a:lnTo>
                    <a:pt x="260" y="612"/>
                  </a:lnTo>
                  <a:lnTo>
                    <a:pt x="262" y="616"/>
                  </a:lnTo>
                  <a:lnTo>
                    <a:pt x="264" y="620"/>
                  </a:lnTo>
                  <a:lnTo>
                    <a:pt x="266" y="628"/>
                  </a:lnTo>
                  <a:lnTo>
                    <a:pt x="268" y="634"/>
                  </a:lnTo>
                  <a:lnTo>
                    <a:pt x="272" y="638"/>
                  </a:lnTo>
                  <a:lnTo>
                    <a:pt x="272" y="640"/>
                  </a:lnTo>
                  <a:lnTo>
                    <a:pt x="274" y="646"/>
                  </a:lnTo>
                  <a:lnTo>
                    <a:pt x="278" y="648"/>
                  </a:lnTo>
                  <a:lnTo>
                    <a:pt x="278" y="650"/>
                  </a:lnTo>
                  <a:lnTo>
                    <a:pt x="280" y="648"/>
                  </a:lnTo>
                  <a:lnTo>
                    <a:pt x="284" y="646"/>
                  </a:lnTo>
                  <a:lnTo>
                    <a:pt x="286" y="642"/>
                  </a:lnTo>
                  <a:lnTo>
                    <a:pt x="286" y="638"/>
                  </a:lnTo>
                  <a:lnTo>
                    <a:pt x="284" y="638"/>
                  </a:lnTo>
                  <a:lnTo>
                    <a:pt x="284" y="640"/>
                  </a:lnTo>
                  <a:lnTo>
                    <a:pt x="302" y="636"/>
                  </a:lnTo>
                  <a:lnTo>
                    <a:pt x="308" y="634"/>
                  </a:lnTo>
                  <a:lnTo>
                    <a:pt x="308" y="630"/>
                  </a:lnTo>
                  <a:lnTo>
                    <a:pt x="308" y="628"/>
                  </a:lnTo>
                  <a:lnTo>
                    <a:pt x="308" y="630"/>
                  </a:lnTo>
                  <a:lnTo>
                    <a:pt x="308" y="628"/>
                  </a:lnTo>
                  <a:lnTo>
                    <a:pt x="308" y="630"/>
                  </a:lnTo>
                  <a:lnTo>
                    <a:pt x="308" y="628"/>
                  </a:lnTo>
                  <a:lnTo>
                    <a:pt x="308" y="630"/>
                  </a:lnTo>
                  <a:lnTo>
                    <a:pt x="308" y="628"/>
                  </a:lnTo>
                  <a:lnTo>
                    <a:pt x="308" y="630"/>
                  </a:lnTo>
                  <a:lnTo>
                    <a:pt x="310" y="628"/>
                  </a:lnTo>
                  <a:lnTo>
                    <a:pt x="316" y="628"/>
                  </a:lnTo>
                  <a:lnTo>
                    <a:pt x="320" y="626"/>
                  </a:lnTo>
                  <a:lnTo>
                    <a:pt x="318" y="624"/>
                  </a:lnTo>
                  <a:lnTo>
                    <a:pt x="318" y="626"/>
                  </a:lnTo>
                  <a:lnTo>
                    <a:pt x="326" y="626"/>
                  </a:lnTo>
                  <a:lnTo>
                    <a:pt x="332" y="626"/>
                  </a:lnTo>
                  <a:lnTo>
                    <a:pt x="340" y="622"/>
                  </a:lnTo>
                  <a:lnTo>
                    <a:pt x="342" y="620"/>
                  </a:lnTo>
                  <a:lnTo>
                    <a:pt x="342" y="616"/>
                  </a:lnTo>
                  <a:lnTo>
                    <a:pt x="342" y="612"/>
                  </a:lnTo>
                  <a:lnTo>
                    <a:pt x="340" y="610"/>
                  </a:lnTo>
                  <a:lnTo>
                    <a:pt x="338" y="610"/>
                  </a:lnTo>
                  <a:lnTo>
                    <a:pt x="340" y="612"/>
                  </a:lnTo>
                  <a:lnTo>
                    <a:pt x="346" y="604"/>
                  </a:lnTo>
                  <a:lnTo>
                    <a:pt x="356" y="592"/>
                  </a:lnTo>
                  <a:lnTo>
                    <a:pt x="362" y="590"/>
                  </a:lnTo>
                  <a:lnTo>
                    <a:pt x="372" y="588"/>
                  </a:lnTo>
                  <a:lnTo>
                    <a:pt x="378" y="588"/>
                  </a:lnTo>
                  <a:lnTo>
                    <a:pt x="382" y="586"/>
                  </a:lnTo>
                  <a:lnTo>
                    <a:pt x="384" y="582"/>
                  </a:lnTo>
                  <a:lnTo>
                    <a:pt x="382" y="580"/>
                  </a:lnTo>
                  <a:lnTo>
                    <a:pt x="384" y="582"/>
                  </a:lnTo>
                  <a:lnTo>
                    <a:pt x="392" y="572"/>
                  </a:lnTo>
                  <a:lnTo>
                    <a:pt x="390" y="570"/>
                  </a:lnTo>
                  <a:lnTo>
                    <a:pt x="390" y="572"/>
                  </a:lnTo>
                  <a:lnTo>
                    <a:pt x="406" y="566"/>
                  </a:lnTo>
                  <a:lnTo>
                    <a:pt x="410" y="566"/>
                  </a:lnTo>
                  <a:lnTo>
                    <a:pt x="410" y="562"/>
                  </a:lnTo>
                  <a:lnTo>
                    <a:pt x="412" y="558"/>
                  </a:lnTo>
                  <a:lnTo>
                    <a:pt x="412" y="552"/>
                  </a:lnTo>
                  <a:lnTo>
                    <a:pt x="412" y="546"/>
                  </a:lnTo>
                  <a:lnTo>
                    <a:pt x="414" y="540"/>
                  </a:lnTo>
                  <a:lnTo>
                    <a:pt x="412" y="540"/>
                  </a:lnTo>
                  <a:lnTo>
                    <a:pt x="414" y="540"/>
                  </a:lnTo>
                  <a:lnTo>
                    <a:pt x="412" y="540"/>
                  </a:lnTo>
                  <a:lnTo>
                    <a:pt x="414" y="540"/>
                  </a:lnTo>
                  <a:lnTo>
                    <a:pt x="430" y="540"/>
                  </a:lnTo>
                  <a:lnTo>
                    <a:pt x="448" y="544"/>
                  </a:lnTo>
                  <a:lnTo>
                    <a:pt x="470" y="544"/>
                  </a:lnTo>
                  <a:lnTo>
                    <a:pt x="470" y="542"/>
                  </a:lnTo>
                  <a:lnTo>
                    <a:pt x="470" y="544"/>
                  </a:lnTo>
                  <a:lnTo>
                    <a:pt x="488" y="546"/>
                  </a:lnTo>
                  <a:lnTo>
                    <a:pt x="492" y="548"/>
                  </a:lnTo>
                  <a:lnTo>
                    <a:pt x="500" y="554"/>
                  </a:lnTo>
                  <a:lnTo>
                    <a:pt x="504" y="556"/>
                  </a:lnTo>
                  <a:lnTo>
                    <a:pt x="516" y="560"/>
                  </a:lnTo>
                  <a:lnTo>
                    <a:pt x="516" y="558"/>
                  </a:lnTo>
                  <a:lnTo>
                    <a:pt x="514" y="560"/>
                  </a:lnTo>
                  <a:lnTo>
                    <a:pt x="528" y="578"/>
                  </a:lnTo>
                  <a:lnTo>
                    <a:pt x="534" y="584"/>
                  </a:lnTo>
                  <a:lnTo>
                    <a:pt x="540" y="586"/>
                  </a:lnTo>
                  <a:lnTo>
                    <a:pt x="546" y="588"/>
                  </a:lnTo>
                  <a:lnTo>
                    <a:pt x="546" y="586"/>
                  </a:lnTo>
                  <a:lnTo>
                    <a:pt x="544" y="586"/>
                  </a:lnTo>
                  <a:lnTo>
                    <a:pt x="544" y="598"/>
                  </a:lnTo>
                  <a:lnTo>
                    <a:pt x="544" y="602"/>
                  </a:lnTo>
                  <a:lnTo>
                    <a:pt x="546" y="604"/>
                  </a:lnTo>
                  <a:lnTo>
                    <a:pt x="550" y="604"/>
                  </a:lnTo>
                  <a:lnTo>
                    <a:pt x="558" y="602"/>
                  </a:lnTo>
                  <a:lnTo>
                    <a:pt x="558" y="600"/>
                  </a:lnTo>
                  <a:lnTo>
                    <a:pt x="558" y="602"/>
                  </a:lnTo>
                  <a:lnTo>
                    <a:pt x="560" y="606"/>
                  </a:lnTo>
                  <a:lnTo>
                    <a:pt x="564" y="610"/>
                  </a:lnTo>
                  <a:lnTo>
                    <a:pt x="568" y="620"/>
                  </a:lnTo>
                  <a:lnTo>
                    <a:pt x="572" y="626"/>
                  </a:lnTo>
                  <a:lnTo>
                    <a:pt x="574" y="628"/>
                  </a:lnTo>
                  <a:lnTo>
                    <a:pt x="576" y="628"/>
                  </a:lnTo>
                  <a:lnTo>
                    <a:pt x="578" y="628"/>
                  </a:lnTo>
                  <a:lnTo>
                    <a:pt x="582" y="624"/>
                  </a:lnTo>
                  <a:lnTo>
                    <a:pt x="582" y="622"/>
                  </a:lnTo>
                  <a:lnTo>
                    <a:pt x="580" y="620"/>
                  </a:lnTo>
                  <a:lnTo>
                    <a:pt x="580" y="622"/>
                  </a:lnTo>
                  <a:lnTo>
                    <a:pt x="590" y="626"/>
                  </a:lnTo>
                  <a:lnTo>
                    <a:pt x="606" y="634"/>
                  </a:lnTo>
                  <a:lnTo>
                    <a:pt x="606" y="632"/>
                  </a:lnTo>
                  <a:lnTo>
                    <a:pt x="604" y="634"/>
                  </a:lnTo>
                  <a:lnTo>
                    <a:pt x="612" y="638"/>
                  </a:lnTo>
                  <a:lnTo>
                    <a:pt x="618" y="640"/>
                  </a:lnTo>
                  <a:lnTo>
                    <a:pt x="628" y="640"/>
                  </a:lnTo>
                  <a:lnTo>
                    <a:pt x="638" y="640"/>
                  </a:lnTo>
                  <a:lnTo>
                    <a:pt x="680" y="648"/>
                  </a:lnTo>
                  <a:lnTo>
                    <a:pt x="676" y="644"/>
                  </a:lnTo>
                  <a:lnTo>
                    <a:pt x="676" y="640"/>
                  </a:lnTo>
                  <a:lnTo>
                    <a:pt x="674" y="630"/>
                  </a:lnTo>
                  <a:lnTo>
                    <a:pt x="674" y="622"/>
                  </a:lnTo>
                  <a:lnTo>
                    <a:pt x="676" y="618"/>
                  </a:lnTo>
                  <a:lnTo>
                    <a:pt x="678" y="616"/>
                  </a:lnTo>
                  <a:lnTo>
                    <a:pt x="680" y="616"/>
                  </a:lnTo>
                  <a:lnTo>
                    <a:pt x="682" y="616"/>
                  </a:lnTo>
                  <a:lnTo>
                    <a:pt x="682" y="618"/>
                  </a:lnTo>
                  <a:lnTo>
                    <a:pt x="690" y="604"/>
                  </a:lnTo>
                  <a:lnTo>
                    <a:pt x="688" y="602"/>
                  </a:lnTo>
                  <a:lnTo>
                    <a:pt x="690" y="604"/>
                  </a:lnTo>
                  <a:lnTo>
                    <a:pt x="694" y="596"/>
                  </a:lnTo>
                  <a:lnTo>
                    <a:pt x="698" y="590"/>
                  </a:lnTo>
                  <a:lnTo>
                    <a:pt x="700" y="582"/>
                  </a:lnTo>
                  <a:lnTo>
                    <a:pt x="698" y="574"/>
                  </a:lnTo>
                  <a:lnTo>
                    <a:pt x="696" y="572"/>
                  </a:lnTo>
                  <a:lnTo>
                    <a:pt x="696" y="574"/>
                  </a:lnTo>
                  <a:lnTo>
                    <a:pt x="698" y="576"/>
                  </a:lnTo>
                  <a:lnTo>
                    <a:pt x="698" y="572"/>
                  </a:lnTo>
                  <a:lnTo>
                    <a:pt x="702" y="560"/>
                  </a:lnTo>
                  <a:lnTo>
                    <a:pt x="704" y="556"/>
                  </a:lnTo>
                  <a:lnTo>
                    <a:pt x="706" y="554"/>
                  </a:lnTo>
                  <a:lnTo>
                    <a:pt x="712" y="554"/>
                  </a:lnTo>
                  <a:lnTo>
                    <a:pt x="716" y="550"/>
                  </a:lnTo>
                  <a:lnTo>
                    <a:pt x="722" y="544"/>
                  </a:lnTo>
                  <a:lnTo>
                    <a:pt x="724" y="524"/>
                  </a:lnTo>
                  <a:lnTo>
                    <a:pt x="722" y="504"/>
                  </a:lnTo>
                  <a:lnTo>
                    <a:pt x="720" y="504"/>
                  </a:lnTo>
                  <a:lnTo>
                    <a:pt x="722" y="506"/>
                  </a:lnTo>
                  <a:lnTo>
                    <a:pt x="726" y="502"/>
                  </a:lnTo>
                  <a:lnTo>
                    <a:pt x="736" y="498"/>
                  </a:lnTo>
                  <a:lnTo>
                    <a:pt x="742" y="496"/>
                  </a:lnTo>
                  <a:lnTo>
                    <a:pt x="744" y="492"/>
                  </a:lnTo>
                  <a:lnTo>
                    <a:pt x="744" y="488"/>
                  </a:lnTo>
                  <a:lnTo>
                    <a:pt x="742" y="488"/>
                  </a:lnTo>
                  <a:lnTo>
                    <a:pt x="744" y="490"/>
                  </a:lnTo>
                  <a:lnTo>
                    <a:pt x="752" y="466"/>
                  </a:lnTo>
                  <a:lnTo>
                    <a:pt x="750" y="464"/>
                  </a:lnTo>
                  <a:lnTo>
                    <a:pt x="750" y="466"/>
                  </a:lnTo>
                  <a:lnTo>
                    <a:pt x="778" y="466"/>
                  </a:lnTo>
                  <a:lnTo>
                    <a:pt x="784" y="466"/>
                  </a:lnTo>
                  <a:lnTo>
                    <a:pt x="790" y="464"/>
                  </a:lnTo>
                  <a:lnTo>
                    <a:pt x="794" y="462"/>
                  </a:lnTo>
                  <a:lnTo>
                    <a:pt x="792" y="460"/>
                  </a:lnTo>
                  <a:lnTo>
                    <a:pt x="790" y="462"/>
                  </a:lnTo>
                  <a:lnTo>
                    <a:pt x="800" y="472"/>
                  </a:lnTo>
                  <a:lnTo>
                    <a:pt x="814" y="472"/>
                  </a:lnTo>
                  <a:lnTo>
                    <a:pt x="830" y="470"/>
                  </a:lnTo>
                  <a:lnTo>
                    <a:pt x="830" y="468"/>
                  </a:lnTo>
                  <a:lnTo>
                    <a:pt x="828" y="470"/>
                  </a:lnTo>
                  <a:lnTo>
                    <a:pt x="836" y="478"/>
                  </a:lnTo>
                  <a:lnTo>
                    <a:pt x="856" y="478"/>
                  </a:lnTo>
                  <a:lnTo>
                    <a:pt x="868" y="478"/>
                  </a:lnTo>
                  <a:lnTo>
                    <a:pt x="876" y="474"/>
                  </a:lnTo>
                  <a:lnTo>
                    <a:pt x="878" y="474"/>
                  </a:lnTo>
                  <a:lnTo>
                    <a:pt x="884" y="472"/>
                  </a:lnTo>
                  <a:lnTo>
                    <a:pt x="894" y="470"/>
                  </a:lnTo>
                  <a:lnTo>
                    <a:pt x="898" y="472"/>
                  </a:lnTo>
                  <a:lnTo>
                    <a:pt x="898" y="474"/>
                  </a:lnTo>
                  <a:lnTo>
                    <a:pt x="898" y="476"/>
                  </a:lnTo>
                  <a:lnTo>
                    <a:pt x="900" y="476"/>
                  </a:lnTo>
                  <a:lnTo>
                    <a:pt x="904" y="480"/>
                  </a:lnTo>
                  <a:lnTo>
                    <a:pt x="912" y="484"/>
                  </a:lnTo>
                  <a:lnTo>
                    <a:pt x="918" y="486"/>
                  </a:lnTo>
                  <a:lnTo>
                    <a:pt x="920" y="488"/>
                  </a:lnTo>
                  <a:lnTo>
                    <a:pt x="924" y="486"/>
                  </a:lnTo>
                  <a:lnTo>
                    <a:pt x="922" y="484"/>
                  </a:lnTo>
                  <a:lnTo>
                    <a:pt x="922" y="486"/>
                  </a:lnTo>
                  <a:lnTo>
                    <a:pt x="930" y="486"/>
                  </a:lnTo>
                  <a:lnTo>
                    <a:pt x="948" y="486"/>
                  </a:lnTo>
                  <a:lnTo>
                    <a:pt x="954" y="486"/>
                  </a:lnTo>
                  <a:lnTo>
                    <a:pt x="956" y="486"/>
                  </a:lnTo>
                  <a:lnTo>
                    <a:pt x="958" y="484"/>
                  </a:lnTo>
                  <a:lnTo>
                    <a:pt x="964" y="480"/>
                  </a:lnTo>
                  <a:lnTo>
                    <a:pt x="970" y="478"/>
                  </a:lnTo>
                  <a:lnTo>
                    <a:pt x="972" y="478"/>
                  </a:lnTo>
                  <a:lnTo>
                    <a:pt x="974" y="476"/>
                  </a:lnTo>
                  <a:lnTo>
                    <a:pt x="972" y="474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74" y="464"/>
                  </a:lnTo>
                  <a:lnTo>
                    <a:pt x="974" y="462"/>
                  </a:lnTo>
                  <a:lnTo>
                    <a:pt x="972" y="462"/>
                  </a:lnTo>
                  <a:lnTo>
                    <a:pt x="974" y="462"/>
                  </a:lnTo>
                  <a:lnTo>
                    <a:pt x="972" y="462"/>
                  </a:lnTo>
                  <a:lnTo>
                    <a:pt x="974" y="464"/>
                  </a:lnTo>
                  <a:lnTo>
                    <a:pt x="986" y="452"/>
                  </a:lnTo>
                  <a:lnTo>
                    <a:pt x="994" y="446"/>
                  </a:lnTo>
                  <a:lnTo>
                    <a:pt x="992" y="444"/>
                  </a:lnTo>
                  <a:lnTo>
                    <a:pt x="992" y="446"/>
                  </a:lnTo>
                  <a:lnTo>
                    <a:pt x="1004" y="446"/>
                  </a:lnTo>
                  <a:lnTo>
                    <a:pt x="1012" y="448"/>
                  </a:lnTo>
                  <a:lnTo>
                    <a:pt x="1014" y="446"/>
                  </a:lnTo>
                  <a:lnTo>
                    <a:pt x="1012" y="448"/>
                  </a:lnTo>
                  <a:lnTo>
                    <a:pt x="1014" y="446"/>
                  </a:lnTo>
                  <a:lnTo>
                    <a:pt x="1012" y="448"/>
                  </a:lnTo>
                  <a:lnTo>
                    <a:pt x="1014" y="446"/>
                  </a:lnTo>
                  <a:lnTo>
                    <a:pt x="1012" y="446"/>
                  </a:lnTo>
                  <a:lnTo>
                    <a:pt x="1012" y="448"/>
                  </a:lnTo>
                  <a:lnTo>
                    <a:pt x="1014" y="446"/>
                  </a:lnTo>
                  <a:lnTo>
                    <a:pt x="1012" y="446"/>
                  </a:lnTo>
                  <a:lnTo>
                    <a:pt x="1014" y="446"/>
                  </a:lnTo>
                  <a:lnTo>
                    <a:pt x="1012" y="446"/>
                  </a:lnTo>
                  <a:lnTo>
                    <a:pt x="1014" y="446"/>
                  </a:lnTo>
                  <a:lnTo>
                    <a:pt x="1012" y="446"/>
                  </a:lnTo>
                  <a:lnTo>
                    <a:pt x="1010" y="448"/>
                  </a:lnTo>
                  <a:lnTo>
                    <a:pt x="1014" y="448"/>
                  </a:lnTo>
                  <a:lnTo>
                    <a:pt x="1020" y="450"/>
                  </a:lnTo>
                  <a:lnTo>
                    <a:pt x="1022" y="452"/>
                  </a:lnTo>
                  <a:lnTo>
                    <a:pt x="1020" y="452"/>
                  </a:lnTo>
                  <a:lnTo>
                    <a:pt x="1020" y="454"/>
                  </a:lnTo>
                  <a:lnTo>
                    <a:pt x="1018" y="456"/>
                  </a:lnTo>
                  <a:lnTo>
                    <a:pt x="1020" y="456"/>
                  </a:lnTo>
                  <a:lnTo>
                    <a:pt x="1022" y="456"/>
                  </a:lnTo>
                  <a:lnTo>
                    <a:pt x="1024" y="460"/>
                  </a:lnTo>
                  <a:lnTo>
                    <a:pt x="1028" y="466"/>
                  </a:lnTo>
                  <a:lnTo>
                    <a:pt x="1030" y="468"/>
                  </a:lnTo>
                  <a:lnTo>
                    <a:pt x="1032" y="470"/>
                  </a:lnTo>
                  <a:lnTo>
                    <a:pt x="1038" y="468"/>
                  </a:lnTo>
                  <a:lnTo>
                    <a:pt x="1040" y="466"/>
                  </a:lnTo>
                  <a:lnTo>
                    <a:pt x="1038" y="464"/>
                  </a:lnTo>
                  <a:lnTo>
                    <a:pt x="1038" y="466"/>
                  </a:lnTo>
                  <a:lnTo>
                    <a:pt x="1044" y="466"/>
                  </a:lnTo>
                  <a:lnTo>
                    <a:pt x="1054" y="472"/>
                  </a:lnTo>
                  <a:lnTo>
                    <a:pt x="1058" y="448"/>
                  </a:lnTo>
                  <a:lnTo>
                    <a:pt x="1066" y="444"/>
                  </a:lnTo>
                  <a:lnTo>
                    <a:pt x="1084" y="436"/>
                  </a:lnTo>
                  <a:lnTo>
                    <a:pt x="1106" y="422"/>
                  </a:lnTo>
                  <a:lnTo>
                    <a:pt x="1108" y="420"/>
                  </a:lnTo>
                  <a:lnTo>
                    <a:pt x="1108" y="418"/>
                  </a:lnTo>
                  <a:lnTo>
                    <a:pt x="1106" y="412"/>
                  </a:lnTo>
                  <a:lnTo>
                    <a:pt x="1100" y="408"/>
                  </a:lnTo>
                  <a:lnTo>
                    <a:pt x="1098" y="406"/>
                  </a:lnTo>
                  <a:lnTo>
                    <a:pt x="1096" y="408"/>
                  </a:lnTo>
                  <a:lnTo>
                    <a:pt x="1098" y="408"/>
                  </a:lnTo>
                  <a:lnTo>
                    <a:pt x="1096" y="408"/>
                  </a:lnTo>
                  <a:lnTo>
                    <a:pt x="1096" y="410"/>
                  </a:lnTo>
                  <a:lnTo>
                    <a:pt x="1098" y="410"/>
                  </a:lnTo>
                  <a:lnTo>
                    <a:pt x="1102" y="414"/>
                  </a:lnTo>
                  <a:lnTo>
                    <a:pt x="1104" y="418"/>
                  </a:lnTo>
                  <a:lnTo>
                    <a:pt x="1104" y="420"/>
                  </a:lnTo>
                  <a:lnTo>
                    <a:pt x="1090" y="428"/>
                  </a:lnTo>
                  <a:lnTo>
                    <a:pt x="1082" y="432"/>
                  </a:lnTo>
                  <a:lnTo>
                    <a:pt x="1084" y="434"/>
                  </a:lnTo>
                  <a:lnTo>
                    <a:pt x="1082" y="432"/>
                  </a:lnTo>
                  <a:lnTo>
                    <a:pt x="1064" y="440"/>
                  </a:lnTo>
                  <a:lnTo>
                    <a:pt x="1054" y="446"/>
                  </a:lnTo>
                  <a:lnTo>
                    <a:pt x="1052" y="466"/>
                  </a:lnTo>
                  <a:lnTo>
                    <a:pt x="1044" y="464"/>
                  </a:lnTo>
                  <a:lnTo>
                    <a:pt x="1044" y="462"/>
                  </a:lnTo>
                  <a:lnTo>
                    <a:pt x="1038" y="462"/>
                  </a:lnTo>
                  <a:lnTo>
                    <a:pt x="1036" y="464"/>
                  </a:lnTo>
                  <a:lnTo>
                    <a:pt x="1034" y="464"/>
                  </a:lnTo>
                  <a:lnTo>
                    <a:pt x="1032" y="466"/>
                  </a:lnTo>
                  <a:lnTo>
                    <a:pt x="1032" y="464"/>
                  </a:lnTo>
                  <a:lnTo>
                    <a:pt x="1030" y="460"/>
                  </a:lnTo>
                  <a:lnTo>
                    <a:pt x="1026" y="456"/>
                  </a:lnTo>
                  <a:lnTo>
                    <a:pt x="1024" y="454"/>
                  </a:lnTo>
                  <a:lnTo>
                    <a:pt x="1022" y="454"/>
                  </a:lnTo>
                  <a:lnTo>
                    <a:pt x="1024" y="456"/>
                  </a:lnTo>
                  <a:lnTo>
                    <a:pt x="1026" y="452"/>
                  </a:lnTo>
                  <a:lnTo>
                    <a:pt x="1024" y="450"/>
                  </a:lnTo>
                  <a:lnTo>
                    <a:pt x="1020" y="446"/>
                  </a:lnTo>
                  <a:lnTo>
                    <a:pt x="1014" y="444"/>
                  </a:lnTo>
                  <a:lnTo>
                    <a:pt x="1014" y="446"/>
                  </a:lnTo>
                  <a:lnTo>
                    <a:pt x="1016" y="448"/>
                  </a:lnTo>
                  <a:lnTo>
                    <a:pt x="1016" y="446"/>
                  </a:lnTo>
                  <a:lnTo>
                    <a:pt x="1016" y="444"/>
                  </a:lnTo>
                  <a:lnTo>
                    <a:pt x="1012" y="444"/>
                  </a:lnTo>
                  <a:lnTo>
                    <a:pt x="1004" y="442"/>
                  </a:lnTo>
                  <a:lnTo>
                    <a:pt x="992" y="442"/>
                  </a:lnTo>
                  <a:lnTo>
                    <a:pt x="982" y="450"/>
                  </a:lnTo>
                  <a:lnTo>
                    <a:pt x="972" y="460"/>
                  </a:lnTo>
                  <a:lnTo>
                    <a:pt x="974" y="460"/>
                  </a:lnTo>
                  <a:lnTo>
                    <a:pt x="976" y="460"/>
                  </a:lnTo>
                  <a:lnTo>
                    <a:pt x="974" y="458"/>
                  </a:lnTo>
                  <a:lnTo>
                    <a:pt x="970" y="460"/>
                  </a:lnTo>
                  <a:lnTo>
                    <a:pt x="966" y="468"/>
                  </a:lnTo>
                  <a:lnTo>
                    <a:pt x="966" y="472"/>
                  </a:lnTo>
                  <a:lnTo>
                    <a:pt x="966" y="476"/>
                  </a:lnTo>
                  <a:lnTo>
                    <a:pt x="970" y="478"/>
                  </a:lnTo>
                  <a:lnTo>
                    <a:pt x="970" y="476"/>
                  </a:lnTo>
                  <a:lnTo>
                    <a:pt x="970" y="478"/>
                  </a:lnTo>
                  <a:lnTo>
                    <a:pt x="970" y="476"/>
                  </a:lnTo>
                  <a:lnTo>
                    <a:pt x="970" y="478"/>
                  </a:lnTo>
                  <a:lnTo>
                    <a:pt x="972" y="476"/>
                  </a:lnTo>
                  <a:lnTo>
                    <a:pt x="970" y="476"/>
                  </a:lnTo>
                  <a:lnTo>
                    <a:pt x="970" y="478"/>
                  </a:lnTo>
                  <a:lnTo>
                    <a:pt x="972" y="476"/>
                  </a:lnTo>
                  <a:lnTo>
                    <a:pt x="970" y="476"/>
                  </a:lnTo>
                  <a:lnTo>
                    <a:pt x="972" y="476"/>
                  </a:lnTo>
                  <a:lnTo>
                    <a:pt x="970" y="474"/>
                  </a:lnTo>
                  <a:lnTo>
                    <a:pt x="970" y="476"/>
                  </a:lnTo>
                  <a:lnTo>
                    <a:pt x="972" y="476"/>
                  </a:lnTo>
                  <a:lnTo>
                    <a:pt x="970" y="474"/>
                  </a:lnTo>
                  <a:lnTo>
                    <a:pt x="970" y="476"/>
                  </a:lnTo>
                  <a:lnTo>
                    <a:pt x="970" y="474"/>
                  </a:lnTo>
                  <a:lnTo>
                    <a:pt x="970" y="476"/>
                  </a:lnTo>
                  <a:lnTo>
                    <a:pt x="970" y="474"/>
                  </a:lnTo>
                  <a:lnTo>
                    <a:pt x="964" y="478"/>
                  </a:lnTo>
                  <a:lnTo>
                    <a:pt x="956" y="480"/>
                  </a:lnTo>
                  <a:lnTo>
                    <a:pt x="954" y="482"/>
                  </a:lnTo>
                  <a:lnTo>
                    <a:pt x="952" y="484"/>
                  </a:lnTo>
                  <a:lnTo>
                    <a:pt x="954" y="484"/>
                  </a:lnTo>
                  <a:lnTo>
                    <a:pt x="952" y="482"/>
                  </a:lnTo>
                  <a:lnTo>
                    <a:pt x="952" y="484"/>
                  </a:lnTo>
                  <a:lnTo>
                    <a:pt x="954" y="484"/>
                  </a:lnTo>
                  <a:lnTo>
                    <a:pt x="952" y="482"/>
                  </a:lnTo>
                  <a:lnTo>
                    <a:pt x="954" y="484"/>
                  </a:lnTo>
                  <a:lnTo>
                    <a:pt x="954" y="482"/>
                  </a:lnTo>
                  <a:lnTo>
                    <a:pt x="952" y="482"/>
                  </a:lnTo>
                  <a:lnTo>
                    <a:pt x="954" y="484"/>
                  </a:lnTo>
                  <a:lnTo>
                    <a:pt x="954" y="482"/>
                  </a:lnTo>
                  <a:lnTo>
                    <a:pt x="948" y="482"/>
                  </a:lnTo>
                  <a:lnTo>
                    <a:pt x="922" y="482"/>
                  </a:lnTo>
                  <a:lnTo>
                    <a:pt x="920" y="484"/>
                  </a:lnTo>
                  <a:lnTo>
                    <a:pt x="922" y="484"/>
                  </a:lnTo>
                  <a:lnTo>
                    <a:pt x="920" y="484"/>
                  </a:lnTo>
                  <a:lnTo>
                    <a:pt x="922" y="484"/>
                  </a:lnTo>
                  <a:lnTo>
                    <a:pt x="920" y="484"/>
                  </a:lnTo>
                  <a:lnTo>
                    <a:pt x="916" y="482"/>
                  </a:lnTo>
                  <a:lnTo>
                    <a:pt x="900" y="474"/>
                  </a:lnTo>
                  <a:lnTo>
                    <a:pt x="902" y="476"/>
                  </a:lnTo>
                  <a:lnTo>
                    <a:pt x="902" y="472"/>
                  </a:lnTo>
                  <a:lnTo>
                    <a:pt x="902" y="470"/>
                  </a:lnTo>
                  <a:lnTo>
                    <a:pt x="900" y="468"/>
                  </a:lnTo>
                  <a:lnTo>
                    <a:pt x="894" y="466"/>
                  </a:lnTo>
                  <a:lnTo>
                    <a:pt x="886" y="468"/>
                  </a:lnTo>
                  <a:lnTo>
                    <a:pt x="880" y="468"/>
                  </a:lnTo>
                  <a:lnTo>
                    <a:pt x="876" y="472"/>
                  </a:lnTo>
                  <a:lnTo>
                    <a:pt x="868" y="476"/>
                  </a:lnTo>
                  <a:lnTo>
                    <a:pt x="868" y="474"/>
                  </a:lnTo>
                  <a:lnTo>
                    <a:pt x="856" y="474"/>
                  </a:lnTo>
                  <a:lnTo>
                    <a:pt x="836" y="474"/>
                  </a:lnTo>
                  <a:lnTo>
                    <a:pt x="836" y="476"/>
                  </a:lnTo>
                  <a:lnTo>
                    <a:pt x="838" y="476"/>
                  </a:lnTo>
                  <a:lnTo>
                    <a:pt x="830" y="466"/>
                  </a:lnTo>
                  <a:lnTo>
                    <a:pt x="824" y="468"/>
                  </a:lnTo>
                  <a:lnTo>
                    <a:pt x="814" y="468"/>
                  </a:lnTo>
                  <a:lnTo>
                    <a:pt x="800" y="468"/>
                  </a:lnTo>
                  <a:lnTo>
                    <a:pt x="800" y="470"/>
                  </a:lnTo>
                  <a:lnTo>
                    <a:pt x="802" y="470"/>
                  </a:lnTo>
                  <a:lnTo>
                    <a:pt x="792" y="458"/>
                  </a:lnTo>
                  <a:lnTo>
                    <a:pt x="790" y="460"/>
                  </a:lnTo>
                  <a:lnTo>
                    <a:pt x="788" y="462"/>
                  </a:lnTo>
                  <a:lnTo>
                    <a:pt x="778" y="462"/>
                  </a:lnTo>
                  <a:lnTo>
                    <a:pt x="750" y="462"/>
                  </a:lnTo>
                  <a:lnTo>
                    <a:pt x="748" y="462"/>
                  </a:lnTo>
                  <a:lnTo>
                    <a:pt x="740" y="490"/>
                  </a:lnTo>
                  <a:lnTo>
                    <a:pt x="740" y="492"/>
                  </a:lnTo>
                  <a:lnTo>
                    <a:pt x="740" y="494"/>
                  </a:lnTo>
                  <a:lnTo>
                    <a:pt x="736" y="494"/>
                  </a:lnTo>
                  <a:lnTo>
                    <a:pt x="728" y="498"/>
                  </a:lnTo>
                  <a:lnTo>
                    <a:pt x="724" y="500"/>
                  </a:lnTo>
                  <a:lnTo>
                    <a:pt x="718" y="504"/>
                  </a:lnTo>
                  <a:lnTo>
                    <a:pt x="720" y="524"/>
                  </a:lnTo>
                  <a:lnTo>
                    <a:pt x="718" y="542"/>
                  </a:lnTo>
                  <a:lnTo>
                    <a:pt x="720" y="542"/>
                  </a:lnTo>
                  <a:lnTo>
                    <a:pt x="718" y="542"/>
                  </a:lnTo>
                  <a:lnTo>
                    <a:pt x="718" y="544"/>
                  </a:lnTo>
                  <a:lnTo>
                    <a:pt x="712" y="548"/>
                  </a:lnTo>
                  <a:lnTo>
                    <a:pt x="706" y="550"/>
                  </a:lnTo>
                  <a:lnTo>
                    <a:pt x="702" y="552"/>
                  </a:lnTo>
                  <a:lnTo>
                    <a:pt x="698" y="558"/>
                  </a:lnTo>
                  <a:lnTo>
                    <a:pt x="696" y="566"/>
                  </a:lnTo>
                  <a:lnTo>
                    <a:pt x="694" y="574"/>
                  </a:lnTo>
                  <a:lnTo>
                    <a:pt x="694" y="576"/>
                  </a:lnTo>
                  <a:lnTo>
                    <a:pt x="696" y="576"/>
                  </a:lnTo>
                  <a:lnTo>
                    <a:pt x="696" y="582"/>
                  </a:lnTo>
                  <a:lnTo>
                    <a:pt x="694" y="588"/>
                  </a:lnTo>
                  <a:lnTo>
                    <a:pt x="692" y="594"/>
                  </a:lnTo>
                  <a:lnTo>
                    <a:pt x="688" y="600"/>
                  </a:lnTo>
                  <a:lnTo>
                    <a:pt x="686" y="602"/>
                  </a:lnTo>
                  <a:lnTo>
                    <a:pt x="680" y="614"/>
                  </a:lnTo>
                  <a:lnTo>
                    <a:pt x="682" y="614"/>
                  </a:lnTo>
                  <a:lnTo>
                    <a:pt x="680" y="612"/>
                  </a:lnTo>
                  <a:lnTo>
                    <a:pt x="676" y="614"/>
                  </a:lnTo>
                  <a:lnTo>
                    <a:pt x="674" y="616"/>
                  </a:lnTo>
                  <a:lnTo>
                    <a:pt x="670" y="622"/>
                  </a:lnTo>
                  <a:lnTo>
                    <a:pt x="670" y="630"/>
                  </a:lnTo>
                  <a:lnTo>
                    <a:pt x="672" y="642"/>
                  </a:lnTo>
                  <a:lnTo>
                    <a:pt x="674" y="646"/>
                  </a:lnTo>
                  <a:lnTo>
                    <a:pt x="676" y="646"/>
                  </a:lnTo>
                  <a:lnTo>
                    <a:pt x="676" y="644"/>
                  </a:lnTo>
                  <a:lnTo>
                    <a:pt x="638" y="636"/>
                  </a:lnTo>
                  <a:lnTo>
                    <a:pt x="628" y="636"/>
                  </a:lnTo>
                  <a:lnTo>
                    <a:pt x="620" y="636"/>
                  </a:lnTo>
                  <a:lnTo>
                    <a:pt x="612" y="634"/>
                  </a:lnTo>
                  <a:lnTo>
                    <a:pt x="608" y="632"/>
                  </a:lnTo>
                  <a:lnTo>
                    <a:pt x="590" y="624"/>
                  </a:lnTo>
                  <a:lnTo>
                    <a:pt x="578" y="618"/>
                  </a:lnTo>
                  <a:lnTo>
                    <a:pt x="578" y="620"/>
                  </a:lnTo>
                  <a:lnTo>
                    <a:pt x="578" y="622"/>
                  </a:lnTo>
                  <a:lnTo>
                    <a:pt x="576" y="624"/>
                  </a:lnTo>
                  <a:lnTo>
                    <a:pt x="572" y="618"/>
                  </a:lnTo>
                  <a:lnTo>
                    <a:pt x="568" y="608"/>
                  </a:lnTo>
                  <a:lnTo>
                    <a:pt x="564" y="602"/>
                  </a:lnTo>
                  <a:lnTo>
                    <a:pt x="558" y="598"/>
                  </a:lnTo>
                  <a:lnTo>
                    <a:pt x="556" y="600"/>
                  </a:lnTo>
                  <a:lnTo>
                    <a:pt x="550" y="600"/>
                  </a:lnTo>
                  <a:lnTo>
                    <a:pt x="548" y="600"/>
                  </a:lnTo>
                  <a:lnTo>
                    <a:pt x="548" y="598"/>
                  </a:lnTo>
                  <a:lnTo>
                    <a:pt x="548" y="586"/>
                  </a:lnTo>
                  <a:lnTo>
                    <a:pt x="546" y="584"/>
                  </a:lnTo>
                  <a:lnTo>
                    <a:pt x="540" y="582"/>
                  </a:lnTo>
                  <a:lnTo>
                    <a:pt x="536" y="580"/>
                  </a:lnTo>
                  <a:lnTo>
                    <a:pt x="532" y="576"/>
                  </a:lnTo>
                  <a:lnTo>
                    <a:pt x="518" y="558"/>
                  </a:lnTo>
                  <a:lnTo>
                    <a:pt x="506" y="554"/>
                  </a:lnTo>
                  <a:lnTo>
                    <a:pt x="508" y="554"/>
                  </a:lnTo>
                  <a:lnTo>
                    <a:pt x="500" y="548"/>
                  </a:lnTo>
                  <a:lnTo>
                    <a:pt x="494" y="544"/>
                  </a:lnTo>
                  <a:lnTo>
                    <a:pt x="488" y="542"/>
                  </a:lnTo>
                  <a:lnTo>
                    <a:pt x="478" y="542"/>
                  </a:lnTo>
                  <a:lnTo>
                    <a:pt x="470" y="540"/>
                  </a:lnTo>
                  <a:lnTo>
                    <a:pt x="448" y="540"/>
                  </a:lnTo>
                  <a:lnTo>
                    <a:pt x="430" y="536"/>
                  </a:lnTo>
                  <a:lnTo>
                    <a:pt x="414" y="536"/>
                  </a:lnTo>
                  <a:lnTo>
                    <a:pt x="414" y="538"/>
                  </a:lnTo>
                  <a:lnTo>
                    <a:pt x="416" y="538"/>
                  </a:lnTo>
                  <a:lnTo>
                    <a:pt x="414" y="536"/>
                  </a:lnTo>
                  <a:lnTo>
                    <a:pt x="410" y="538"/>
                  </a:lnTo>
                  <a:lnTo>
                    <a:pt x="408" y="544"/>
                  </a:lnTo>
                  <a:lnTo>
                    <a:pt x="408" y="552"/>
                  </a:lnTo>
                  <a:lnTo>
                    <a:pt x="408" y="558"/>
                  </a:lnTo>
                  <a:lnTo>
                    <a:pt x="408" y="562"/>
                  </a:lnTo>
                  <a:lnTo>
                    <a:pt x="406" y="562"/>
                  </a:lnTo>
                  <a:lnTo>
                    <a:pt x="390" y="570"/>
                  </a:lnTo>
                  <a:lnTo>
                    <a:pt x="388" y="570"/>
                  </a:lnTo>
                  <a:lnTo>
                    <a:pt x="380" y="580"/>
                  </a:lnTo>
                  <a:lnTo>
                    <a:pt x="378" y="582"/>
                  </a:lnTo>
                  <a:lnTo>
                    <a:pt x="376" y="584"/>
                  </a:lnTo>
                  <a:lnTo>
                    <a:pt x="372" y="584"/>
                  </a:lnTo>
                  <a:lnTo>
                    <a:pt x="360" y="586"/>
                  </a:lnTo>
                  <a:lnTo>
                    <a:pt x="352" y="590"/>
                  </a:lnTo>
                  <a:lnTo>
                    <a:pt x="348" y="594"/>
                  </a:lnTo>
                  <a:lnTo>
                    <a:pt x="342" y="602"/>
                  </a:lnTo>
                  <a:lnTo>
                    <a:pt x="336" y="610"/>
                  </a:lnTo>
                  <a:lnTo>
                    <a:pt x="336" y="612"/>
                  </a:lnTo>
                  <a:lnTo>
                    <a:pt x="338" y="616"/>
                  </a:lnTo>
                  <a:lnTo>
                    <a:pt x="336" y="620"/>
                  </a:lnTo>
                  <a:lnTo>
                    <a:pt x="332" y="622"/>
                  </a:lnTo>
                  <a:lnTo>
                    <a:pt x="326" y="622"/>
                  </a:lnTo>
                  <a:lnTo>
                    <a:pt x="320" y="622"/>
                  </a:lnTo>
                  <a:lnTo>
                    <a:pt x="318" y="622"/>
                  </a:lnTo>
                  <a:lnTo>
                    <a:pt x="316" y="624"/>
                  </a:lnTo>
                  <a:lnTo>
                    <a:pt x="318" y="624"/>
                  </a:lnTo>
                  <a:lnTo>
                    <a:pt x="316" y="624"/>
                  </a:lnTo>
                  <a:lnTo>
                    <a:pt x="318" y="624"/>
                  </a:lnTo>
                  <a:lnTo>
                    <a:pt x="316" y="624"/>
                  </a:lnTo>
                  <a:lnTo>
                    <a:pt x="310" y="624"/>
                  </a:lnTo>
                  <a:lnTo>
                    <a:pt x="308" y="626"/>
                  </a:lnTo>
                  <a:lnTo>
                    <a:pt x="306" y="628"/>
                  </a:lnTo>
                  <a:lnTo>
                    <a:pt x="304" y="632"/>
                  </a:lnTo>
                  <a:lnTo>
                    <a:pt x="302" y="632"/>
                  </a:lnTo>
                  <a:lnTo>
                    <a:pt x="284" y="636"/>
                  </a:lnTo>
                  <a:lnTo>
                    <a:pt x="282" y="638"/>
                  </a:lnTo>
                  <a:lnTo>
                    <a:pt x="282" y="640"/>
                  </a:lnTo>
                  <a:lnTo>
                    <a:pt x="278" y="644"/>
                  </a:lnTo>
                  <a:lnTo>
                    <a:pt x="278" y="646"/>
                  </a:lnTo>
                  <a:lnTo>
                    <a:pt x="280" y="644"/>
                  </a:lnTo>
                  <a:lnTo>
                    <a:pt x="276" y="642"/>
                  </a:lnTo>
                  <a:lnTo>
                    <a:pt x="276" y="640"/>
                  </a:lnTo>
                  <a:lnTo>
                    <a:pt x="274" y="636"/>
                  </a:lnTo>
                  <a:lnTo>
                    <a:pt x="270" y="630"/>
                  </a:lnTo>
                  <a:lnTo>
                    <a:pt x="268" y="626"/>
                  </a:lnTo>
                  <a:lnTo>
                    <a:pt x="268" y="620"/>
                  </a:lnTo>
                  <a:lnTo>
                    <a:pt x="266" y="614"/>
                  </a:lnTo>
                  <a:lnTo>
                    <a:pt x="264" y="610"/>
                  </a:lnTo>
                  <a:lnTo>
                    <a:pt x="262" y="606"/>
                  </a:lnTo>
                  <a:lnTo>
                    <a:pt x="260" y="598"/>
                  </a:lnTo>
                  <a:lnTo>
                    <a:pt x="258" y="592"/>
                  </a:lnTo>
                  <a:lnTo>
                    <a:pt x="256" y="590"/>
                  </a:lnTo>
                  <a:lnTo>
                    <a:pt x="254" y="588"/>
                  </a:lnTo>
                  <a:lnTo>
                    <a:pt x="250" y="590"/>
                  </a:lnTo>
                  <a:lnTo>
                    <a:pt x="248" y="592"/>
                  </a:lnTo>
                  <a:lnTo>
                    <a:pt x="250" y="592"/>
                  </a:lnTo>
                  <a:lnTo>
                    <a:pt x="250" y="590"/>
                  </a:lnTo>
                  <a:lnTo>
                    <a:pt x="240" y="590"/>
                  </a:lnTo>
                  <a:lnTo>
                    <a:pt x="230" y="588"/>
                  </a:lnTo>
                  <a:lnTo>
                    <a:pt x="222" y="586"/>
                  </a:lnTo>
                  <a:lnTo>
                    <a:pt x="218" y="584"/>
                  </a:lnTo>
                  <a:lnTo>
                    <a:pt x="214" y="582"/>
                  </a:lnTo>
                  <a:lnTo>
                    <a:pt x="208" y="582"/>
                  </a:lnTo>
                  <a:lnTo>
                    <a:pt x="198" y="580"/>
                  </a:lnTo>
                  <a:lnTo>
                    <a:pt x="190" y="578"/>
                  </a:lnTo>
                  <a:lnTo>
                    <a:pt x="188" y="578"/>
                  </a:lnTo>
                  <a:lnTo>
                    <a:pt x="190" y="580"/>
                  </a:lnTo>
                  <a:lnTo>
                    <a:pt x="190" y="578"/>
                  </a:lnTo>
                  <a:lnTo>
                    <a:pt x="188" y="578"/>
                  </a:lnTo>
                  <a:lnTo>
                    <a:pt x="190" y="580"/>
                  </a:lnTo>
                  <a:lnTo>
                    <a:pt x="192" y="580"/>
                  </a:lnTo>
                  <a:lnTo>
                    <a:pt x="192" y="578"/>
                  </a:lnTo>
                  <a:lnTo>
                    <a:pt x="194" y="578"/>
                  </a:lnTo>
                  <a:lnTo>
                    <a:pt x="194" y="576"/>
                  </a:lnTo>
                  <a:lnTo>
                    <a:pt x="192" y="560"/>
                  </a:lnTo>
                  <a:lnTo>
                    <a:pt x="192" y="548"/>
                  </a:lnTo>
                  <a:lnTo>
                    <a:pt x="188" y="538"/>
                  </a:lnTo>
                  <a:lnTo>
                    <a:pt x="178" y="524"/>
                  </a:lnTo>
                  <a:lnTo>
                    <a:pt x="176" y="520"/>
                  </a:lnTo>
                  <a:lnTo>
                    <a:pt x="176" y="518"/>
                  </a:lnTo>
                  <a:lnTo>
                    <a:pt x="180" y="518"/>
                  </a:lnTo>
                  <a:lnTo>
                    <a:pt x="168" y="506"/>
                  </a:lnTo>
                  <a:lnTo>
                    <a:pt x="162" y="486"/>
                  </a:lnTo>
                  <a:lnTo>
                    <a:pt x="160" y="486"/>
                  </a:lnTo>
                  <a:lnTo>
                    <a:pt x="162" y="486"/>
                  </a:lnTo>
                  <a:lnTo>
                    <a:pt x="160" y="478"/>
                  </a:lnTo>
                  <a:lnTo>
                    <a:pt x="160" y="476"/>
                  </a:lnTo>
                  <a:lnTo>
                    <a:pt x="160" y="474"/>
                  </a:lnTo>
                  <a:lnTo>
                    <a:pt x="162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8" y="470"/>
                  </a:lnTo>
                  <a:lnTo>
                    <a:pt x="150" y="454"/>
                  </a:lnTo>
                  <a:lnTo>
                    <a:pt x="150" y="440"/>
                  </a:lnTo>
                  <a:lnTo>
                    <a:pt x="148" y="426"/>
                  </a:lnTo>
                  <a:lnTo>
                    <a:pt x="132" y="418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20" y="414"/>
                  </a:lnTo>
                  <a:lnTo>
                    <a:pt x="114" y="410"/>
                  </a:lnTo>
                  <a:lnTo>
                    <a:pt x="108" y="408"/>
                  </a:lnTo>
                  <a:lnTo>
                    <a:pt x="104" y="408"/>
                  </a:lnTo>
                  <a:lnTo>
                    <a:pt x="102" y="410"/>
                  </a:lnTo>
                  <a:lnTo>
                    <a:pt x="104" y="410"/>
                  </a:lnTo>
                  <a:lnTo>
                    <a:pt x="106" y="410"/>
                  </a:lnTo>
                  <a:lnTo>
                    <a:pt x="104" y="404"/>
                  </a:lnTo>
                  <a:lnTo>
                    <a:pt x="100" y="398"/>
                  </a:lnTo>
                  <a:lnTo>
                    <a:pt x="94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78" y="382"/>
                  </a:lnTo>
                  <a:lnTo>
                    <a:pt x="60" y="382"/>
                  </a:lnTo>
                  <a:lnTo>
                    <a:pt x="60" y="384"/>
                  </a:lnTo>
                  <a:lnTo>
                    <a:pt x="60" y="382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8" y="380"/>
                  </a:lnTo>
                  <a:lnTo>
                    <a:pt x="28" y="376"/>
                  </a:lnTo>
                  <a:lnTo>
                    <a:pt x="28" y="374"/>
                  </a:lnTo>
                  <a:lnTo>
                    <a:pt x="26" y="370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6" y="362"/>
                  </a:lnTo>
                  <a:lnTo>
                    <a:pt x="18" y="358"/>
                  </a:lnTo>
                  <a:lnTo>
                    <a:pt x="20" y="348"/>
                  </a:lnTo>
                  <a:lnTo>
                    <a:pt x="20" y="344"/>
                  </a:lnTo>
                  <a:lnTo>
                    <a:pt x="20" y="338"/>
                  </a:lnTo>
                  <a:lnTo>
                    <a:pt x="20" y="336"/>
                  </a:lnTo>
                  <a:lnTo>
                    <a:pt x="12" y="336"/>
                  </a:lnTo>
                  <a:lnTo>
                    <a:pt x="12" y="308"/>
                  </a:lnTo>
                  <a:lnTo>
                    <a:pt x="4" y="298"/>
                  </a:lnTo>
                  <a:lnTo>
                    <a:pt x="4" y="240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14" y="208"/>
                  </a:lnTo>
                  <a:lnTo>
                    <a:pt x="14" y="204"/>
                  </a:lnTo>
                  <a:lnTo>
                    <a:pt x="14" y="200"/>
                  </a:lnTo>
                  <a:lnTo>
                    <a:pt x="10" y="196"/>
                  </a:lnTo>
                  <a:lnTo>
                    <a:pt x="6" y="194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4" y="154"/>
                  </a:lnTo>
                  <a:lnTo>
                    <a:pt x="12" y="150"/>
                  </a:lnTo>
                  <a:lnTo>
                    <a:pt x="10" y="148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8" y="136"/>
                  </a:lnTo>
                  <a:lnTo>
                    <a:pt x="8" y="130"/>
                  </a:lnTo>
                  <a:lnTo>
                    <a:pt x="10" y="116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18" y="90"/>
                  </a:lnTo>
                  <a:lnTo>
                    <a:pt x="24" y="84"/>
                  </a:lnTo>
                  <a:lnTo>
                    <a:pt x="24" y="72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46" y="80"/>
                  </a:lnTo>
                  <a:lnTo>
                    <a:pt x="50" y="84"/>
                  </a:lnTo>
                  <a:lnTo>
                    <a:pt x="54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70" y="68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82" y="36"/>
                  </a:lnTo>
                  <a:lnTo>
                    <a:pt x="86" y="30"/>
                  </a:lnTo>
                  <a:lnTo>
                    <a:pt x="92" y="22"/>
                  </a:lnTo>
                  <a:lnTo>
                    <a:pt x="100" y="12"/>
                  </a:lnTo>
                  <a:lnTo>
                    <a:pt x="102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6"/>
                  </a:lnTo>
                  <a:lnTo>
                    <a:pt x="112" y="14"/>
                  </a:lnTo>
                  <a:lnTo>
                    <a:pt x="118" y="26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18" y="32"/>
                  </a:lnTo>
                  <a:lnTo>
                    <a:pt x="126" y="46"/>
                  </a:lnTo>
                  <a:lnTo>
                    <a:pt x="128" y="48"/>
                  </a:lnTo>
                  <a:lnTo>
                    <a:pt x="134" y="58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38" y="62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0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70"/>
                  </a:lnTo>
                  <a:lnTo>
                    <a:pt x="132" y="72"/>
                  </a:lnTo>
                  <a:lnTo>
                    <a:pt x="132" y="86"/>
                  </a:lnTo>
                  <a:lnTo>
                    <a:pt x="132" y="92"/>
                  </a:lnTo>
                  <a:lnTo>
                    <a:pt x="132" y="96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16" y="108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16" y="118"/>
                  </a:lnTo>
                  <a:lnTo>
                    <a:pt x="118" y="120"/>
                  </a:lnTo>
                  <a:lnTo>
                    <a:pt x="122" y="122"/>
                  </a:lnTo>
                  <a:lnTo>
                    <a:pt x="124" y="122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8" y="122"/>
                  </a:lnTo>
                  <a:lnTo>
                    <a:pt x="144" y="120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60" y="120"/>
                  </a:lnTo>
                  <a:lnTo>
                    <a:pt x="158" y="124"/>
                  </a:lnTo>
                  <a:lnTo>
                    <a:pt x="158" y="130"/>
                  </a:lnTo>
                  <a:lnTo>
                    <a:pt x="160" y="134"/>
                  </a:lnTo>
                  <a:lnTo>
                    <a:pt x="162" y="138"/>
                  </a:lnTo>
                  <a:lnTo>
                    <a:pt x="168" y="140"/>
                  </a:lnTo>
                  <a:lnTo>
                    <a:pt x="172" y="142"/>
                  </a:lnTo>
                  <a:lnTo>
                    <a:pt x="188" y="138"/>
                  </a:lnTo>
                  <a:lnTo>
                    <a:pt x="196" y="136"/>
                  </a:lnTo>
                  <a:lnTo>
                    <a:pt x="202" y="132"/>
                  </a:lnTo>
                  <a:lnTo>
                    <a:pt x="204" y="130"/>
                  </a:lnTo>
                  <a:lnTo>
                    <a:pt x="206" y="130"/>
                  </a:lnTo>
                  <a:lnTo>
                    <a:pt x="210" y="130"/>
                  </a:lnTo>
                  <a:lnTo>
                    <a:pt x="214" y="130"/>
                  </a:lnTo>
                  <a:lnTo>
                    <a:pt x="220" y="130"/>
                  </a:lnTo>
                  <a:lnTo>
                    <a:pt x="226" y="128"/>
                  </a:lnTo>
                  <a:lnTo>
                    <a:pt x="234" y="122"/>
                  </a:lnTo>
                  <a:lnTo>
                    <a:pt x="240" y="122"/>
                  </a:lnTo>
                  <a:lnTo>
                    <a:pt x="260" y="122"/>
                  </a:lnTo>
                  <a:lnTo>
                    <a:pt x="266" y="122"/>
                  </a:lnTo>
                  <a:lnTo>
                    <a:pt x="268" y="122"/>
                  </a:lnTo>
                  <a:lnTo>
                    <a:pt x="270" y="120"/>
                  </a:lnTo>
                  <a:lnTo>
                    <a:pt x="268" y="118"/>
                  </a:lnTo>
                  <a:lnTo>
                    <a:pt x="266" y="116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82" y="120"/>
                  </a:lnTo>
                  <a:lnTo>
                    <a:pt x="288" y="120"/>
                  </a:lnTo>
                  <a:lnTo>
                    <a:pt x="296" y="122"/>
                  </a:lnTo>
                  <a:lnTo>
                    <a:pt x="298" y="124"/>
                  </a:lnTo>
                  <a:lnTo>
                    <a:pt x="300" y="124"/>
                  </a:lnTo>
                  <a:lnTo>
                    <a:pt x="302" y="128"/>
                  </a:lnTo>
                  <a:lnTo>
                    <a:pt x="304" y="132"/>
                  </a:lnTo>
                  <a:lnTo>
                    <a:pt x="304" y="140"/>
                  </a:lnTo>
                  <a:lnTo>
                    <a:pt x="304" y="142"/>
                  </a:lnTo>
                  <a:lnTo>
                    <a:pt x="306" y="152"/>
                  </a:lnTo>
                  <a:lnTo>
                    <a:pt x="308" y="152"/>
                  </a:lnTo>
                  <a:lnTo>
                    <a:pt x="312" y="154"/>
                  </a:lnTo>
                  <a:lnTo>
                    <a:pt x="318" y="158"/>
                  </a:lnTo>
                  <a:lnTo>
                    <a:pt x="324" y="164"/>
                  </a:lnTo>
                  <a:lnTo>
                    <a:pt x="328" y="168"/>
                  </a:lnTo>
                  <a:lnTo>
                    <a:pt x="330" y="170"/>
                  </a:lnTo>
                  <a:lnTo>
                    <a:pt x="332" y="170"/>
                  </a:lnTo>
                  <a:lnTo>
                    <a:pt x="332" y="168"/>
                  </a:lnTo>
                  <a:lnTo>
                    <a:pt x="334" y="168"/>
                  </a:lnTo>
                  <a:lnTo>
                    <a:pt x="332" y="168"/>
                  </a:lnTo>
                  <a:lnTo>
                    <a:pt x="334" y="168"/>
                  </a:lnTo>
                  <a:lnTo>
                    <a:pt x="332" y="168"/>
                  </a:lnTo>
                  <a:lnTo>
                    <a:pt x="336" y="168"/>
                  </a:lnTo>
                  <a:lnTo>
                    <a:pt x="340" y="168"/>
                  </a:lnTo>
                  <a:lnTo>
                    <a:pt x="350" y="166"/>
                  </a:lnTo>
                  <a:lnTo>
                    <a:pt x="356" y="164"/>
                  </a:lnTo>
                  <a:lnTo>
                    <a:pt x="358" y="160"/>
                  </a:lnTo>
                  <a:lnTo>
                    <a:pt x="360" y="154"/>
                  </a:lnTo>
                  <a:lnTo>
                    <a:pt x="358" y="154"/>
                  </a:lnTo>
                  <a:lnTo>
                    <a:pt x="360" y="156"/>
                  </a:lnTo>
                  <a:lnTo>
                    <a:pt x="372" y="146"/>
                  </a:lnTo>
                  <a:lnTo>
                    <a:pt x="390" y="136"/>
                  </a:lnTo>
                  <a:lnTo>
                    <a:pt x="392" y="130"/>
                  </a:lnTo>
                  <a:lnTo>
                    <a:pt x="402" y="118"/>
                  </a:lnTo>
                  <a:lnTo>
                    <a:pt x="400" y="116"/>
                  </a:lnTo>
                  <a:lnTo>
                    <a:pt x="400" y="118"/>
                  </a:lnTo>
                  <a:lnTo>
                    <a:pt x="424" y="128"/>
                  </a:lnTo>
                  <a:lnTo>
                    <a:pt x="424" y="126"/>
                  </a:lnTo>
                  <a:lnTo>
                    <a:pt x="422" y="128"/>
                  </a:lnTo>
                  <a:lnTo>
                    <a:pt x="434" y="136"/>
                  </a:lnTo>
                  <a:lnTo>
                    <a:pt x="440" y="140"/>
                  </a:lnTo>
                  <a:lnTo>
                    <a:pt x="444" y="142"/>
                  </a:lnTo>
                  <a:lnTo>
                    <a:pt x="446" y="140"/>
                  </a:lnTo>
                  <a:lnTo>
                    <a:pt x="446" y="138"/>
                  </a:lnTo>
                  <a:lnTo>
                    <a:pt x="446" y="136"/>
                  </a:lnTo>
                  <a:lnTo>
                    <a:pt x="444" y="136"/>
                  </a:lnTo>
                  <a:lnTo>
                    <a:pt x="442" y="138"/>
                  </a:lnTo>
                  <a:lnTo>
                    <a:pt x="448" y="144"/>
                  </a:lnTo>
                  <a:lnTo>
                    <a:pt x="456" y="158"/>
                  </a:lnTo>
                  <a:lnTo>
                    <a:pt x="456" y="172"/>
                  </a:lnTo>
                  <a:lnTo>
                    <a:pt x="456" y="178"/>
                  </a:lnTo>
                  <a:lnTo>
                    <a:pt x="460" y="188"/>
                  </a:lnTo>
                  <a:lnTo>
                    <a:pt x="466" y="198"/>
                  </a:lnTo>
                  <a:lnTo>
                    <a:pt x="468" y="200"/>
                  </a:lnTo>
                  <a:lnTo>
                    <a:pt x="470" y="200"/>
                  </a:lnTo>
                  <a:lnTo>
                    <a:pt x="472" y="202"/>
                  </a:lnTo>
                  <a:lnTo>
                    <a:pt x="486" y="202"/>
                  </a:lnTo>
                  <a:lnTo>
                    <a:pt x="486" y="200"/>
                  </a:lnTo>
                  <a:lnTo>
                    <a:pt x="484" y="202"/>
                  </a:lnTo>
                  <a:lnTo>
                    <a:pt x="490" y="206"/>
                  </a:lnTo>
                  <a:lnTo>
                    <a:pt x="496" y="216"/>
                  </a:lnTo>
                  <a:lnTo>
                    <a:pt x="500" y="222"/>
                  </a:lnTo>
                  <a:lnTo>
                    <a:pt x="502" y="228"/>
                  </a:lnTo>
                  <a:lnTo>
                    <a:pt x="504" y="232"/>
                  </a:lnTo>
                  <a:lnTo>
                    <a:pt x="506" y="234"/>
                  </a:lnTo>
                  <a:lnTo>
                    <a:pt x="510" y="234"/>
                  </a:lnTo>
                  <a:lnTo>
                    <a:pt x="524" y="234"/>
                  </a:lnTo>
                  <a:lnTo>
                    <a:pt x="532" y="234"/>
                  </a:lnTo>
                  <a:lnTo>
                    <a:pt x="542" y="234"/>
                  </a:lnTo>
                  <a:lnTo>
                    <a:pt x="558" y="228"/>
                  </a:lnTo>
                  <a:lnTo>
                    <a:pt x="558" y="226"/>
                  </a:lnTo>
                  <a:lnTo>
                    <a:pt x="558" y="228"/>
                  </a:lnTo>
                  <a:lnTo>
                    <a:pt x="564" y="226"/>
                  </a:lnTo>
                  <a:lnTo>
                    <a:pt x="568" y="226"/>
                  </a:lnTo>
                  <a:lnTo>
                    <a:pt x="570" y="224"/>
                  </a:lnTo>
                  <a:lnTo>
                    <a:pt x="568" y="224"/>
                  </a:lnTo>
                  <a:lnTo>
                    <a:pt x="568" y="226"/>
                  </a:lnTo>
                  <a:lnTo>
                    <a:pt x="570" y="224"/>
                  </a:lnTo>
                  <a:lnTo>
                    <a:pt x="568" y="224"/>
                  </a:lnTo>
                  <a:lnTo>
                    <a:pt x="568" y="226"/>
                  </a:lnTo>
                  <a:lnTo>
                    <a:pt x="576" y="232"/>
                  </a:lnTo>
                  <a:lnTo>
                    <a:pt x="578" y="230"/>
                  </a:lnTo>
                  <a:lnTo>
                    <a:pt x="576" y="232"/>
                  </a:lnTo>
                  <a:lnTo>
                    <a:pt x="586" y="242"/>
                  </a:lnTo>
                  <a:lnTo>
                    <a:pt x="588" y="242"/>
                  </a:lnTo>
                  <a:lnTo>
                    <a:pt x="598" y="242"/>
                  </a:lnTo>
                  <a:lnTo>
                    <a:pt x="598" y="240"/>
                  </a:lnTo>
                  <a:lnTo>
                    <a:pt x="598" y="242"/>
                  </a:lnTo>
                  <a:lnTo>
                    <a:pt x="598" y="244"/>
                  </a:lnTo>
                  <a:lnTo>
                    <a:pt x="606" y="248"/>
                  </a:lnTo>
                  <a:lnTo>
                    <a:pt x="616" y="254"/>
                  </a:lnTo>
                  <a:lnTo>
                    <a:pt x="622" y="258"/>
                  </a:lnTo>
                  <a:lnTo>
                    <a:pt x="628" y="260"/>
                  </a:lnTo>
                  <a:lnTo>
                    <a:pt x="632" y="258"/>
                  </a:lnTo>
                  <a:lnTo>
                    <a:pt x="634" y="256"/>
                  </a:lnTo>
                  <a:lnTo>
                    <a:pt x="632" y="254"/>
                  </a:lnTo>
                  <a:lnTo>
                    <a:pt x="632" y="256"/>
                  </a:lnTo>
                  <a:lnTo>
                    <a:pt x="660" y="256"/>
                  </a:lnTo>
                  <a:lnTo>
                    <a:pt x="672" y="256"/>
                  </a:lnTo>
                  <a:lnTo>
                    <a:pt x="684" y="258"/>
                  </a:lnTo>
                  <a:lnTo>
                    <a:pt x="704" y="262"/>
                  </a:lnTo>
                  <a:lnTo>
                    <a:pt x="716" y="268"/>
                  </a:lnTo>
                  <a:lnTo>
                    <a:pt x="742" y="278"/>
                  </a:lnTo>
                  <a:lnTo>
                    <a:pt x="742" y="276"/>
                  </a:lnTo>
                  <a:lnTo>
                    <a:pt x="740" y="278"/>
                  </a:lnTo>
                  <a:lnTo>
                    <a:pt x="746" y="284"/>
                  </a:lnTo>
                  <a:lnTo>
                    <a:pt x="754" y="294"/>
                  </a:lnTo>
                  <a:lnTo>
                    <a:pt x="762" y="302"/>
                  </a:lnTo>
                  <a:lnTo>
                    <a:pt x="770" y="312"/>
                  </a:lnTo>
                  <a:lnTo>
                    <a:pt x="772" y="316"/>
                  </a:lnTo>
                  <a:lnTo>
                    <a:pt x="774" y="316"/>
                  </a:lnTo>
                  <a:lnTo>
                    <a:pt x="776" y="316"/>
                  </a:lnTo>
                  <a:lnTo>
                    <a:pt x="778" y="316"/>
                  </a:lnTo>
                  <a:lnTo>
                    <a:pt x="782" y="316"/>
                  </a:lnTo>
                  <a:lnTo>
                    <a:pt x="788" y="318"/>
                  </a:lnTo>
                  <a:lnTo>
                    <a:pt x="792" y="318"/>
                  </a:lnTo>
                  <a:lnTo>
                    <a:pt x="792" y="316"/>
                  </a:lnTo>
                  <a:lnTo>
                    <a:pt x="792" y="314"/>
                  </a:lnTo>
                  <a:lnTo>
                    <a:pt x="790" y="314"/>
                  </a:lnTo>
                  <a:lnTo>
                    <a:pt x="790" y="316"/>
                  </a:lnTo>
                  <a:lnTo>
                    <a:pt x="802" y="312"/>
                  </a:lnTo>
                  <a:lnTo>
                    <a:pt x="816" y="304"/>
                  </a:lnTo>
                  <a:lnTo>
                    <a:pt x="846" y="308"/>
                  </a:lnTo>
                  <a:lnTo>
                    <a:pt x="852" y="306"/>
                  </a:lnTo>
                  <a:lnTo>
                    <a:pt x="854" y="306"/>
                  </a:lnTo>
                  <a:lnTo>
                    <a:pt x="860" y="300"/>
                  </a:lnTo>
                  <a:lnTo>
                    <a:pt x="860" y="288"/>
                  </a:lnTo>
                  <a:lnTo>
                    <a:pt x="858" y="288"/>
                  </a:lnTo>
                  <a:lnTo>
                    <a:pt x="860" y="290"/>
                  </a:lnTo>
                  <a:lnTo>
                    <a:pt x="862" y="286"/>
                  </a:lnTo>
                  <a:lnTo>
                    <a:pt x="866" y="282"/>
                  </a:lnTo>
                  <a:lnTo>
                    <a:pt x="870" y="280"/>
                  </a:lnTo>
                  <a:lnTo>
                    <a:pt x="870" y="278"/>
                  </a:lnTo>
                  <a:lnTo>
                    <a:pt x="868" y="274"/>
                  </a:lnTo>
                  <a:lnTo>
                    <a:pt x="868" y="272"/>
                  </a:lnTo>
                  <a:lnTo>
                    <a:pt x="866" y="272"/>
                  </a:lnTo>
                  <a:lnTo>
                    <a:pt x="868" y="272"/>
                  </a:lnTo>
                  <a:lnTo>
                    <a:pt x="868" y="254"/>
                  </a:lnTo>
                  <a:lnTo>
                    <a:pt x="890" y="246"/>
                  </a:lnTo>
                  <a:lnTo>
                    <a:pt x="890" y="244"/>
                  </a:lnTo>
                  <a:lnTo>
                    <a:pt x="888" y="246"/>
                  </a:lnTo>
                  <a:lnTo>
                    <a:pt x="890" y="248"/>
                  </a:lnTo>
                  <a:lnTo>
                    <a:pt x="894" y="252"/>
                  </a:lnTo>
                  <a:lnTo>
                    <a:pt x="900" y="262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4" y="264"/>
                  </a:lnTo>
                  <a:lnTo>
                    <a:pt x="902" y="266"/>
                  </a:lnTo>
                  <a:lnTo>
                    <a:pt x="904" y="266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6" y="264"/>
                  </a:lnTo>
                  <a:lnTo>
                    <a:pt x="904" y="264"/>
                  </a:lnTo>
                  <a:lnTo>
                    <a:pt x="904" y="266"/>
                  </a:lnTo>
                  <a:lnTo>
                    <a:pt x="906" y="264"/>
                  </a:lnTo>
                  <a:lnTo>
                    <a:pt x="904" y="266"/>
                  </a:lnTo>
                  <a:lnTo>
                    <a:pt x="906" y="264"/>
                  </a:lnTo>
                  <a:lnTo>
                    <a:pt x="904" y="266"/>
                  </a:lnTo>
                  <a:lnTo>
                    <a:pt x="906" y="264"/>
                  </a:lnTo>
                  <a:lnTo>
                    <a:pt x="904" y="262"/>
                  </a:lnTo>
                  <a:lnTo>
                    <a:pt x="902" y="264"/>
                  </a:lnTo>
                  <a:lnTo>
                    <a:pt x="902" y="266"/>
                  </a:lnTo>
                  <a:lnTo>
                    <a:pt x="902" y="268"/>
                  </a:lnTo>
                  <a:lnTo>
                    <a:pt x="904" y="274"/>
                  </a:lnTo>
                  <a:lnTo>
                    <a:pt x="904" y="276"/>
                  </a:lnTo>
                  <a:lnTo>
                    <a:pt x="908" y="290"/>
                  </a:lnTo>
                  <a:lnTo>
                    <a:pt x="912" y="294"/>
                  </a:lnTo>
                  <a:lnTo>
                    <a:pt x="918" y="296"/>
                  </a:lnTo>
                  <a:lnTo>
                    <a:pt x="924" y="298"/>
                  </a:lnTo>
                  <a:lnTo>
                    <a:pt x="930" y="296"/>
                  </a:lnTo>
                  <a:lnTo>
                    <a:pt x="936" y="296"/>
                  </a:lnTo>
                  <a:lnTo>
                    <a:pt x="942" y="296"/>
                  </a:lnTo>
                  <a:lnTo>
                    <a:pt x="946" y="296"/>
                  </a:lnTo>
                  <a:lnTo>
                    <a:pt x="966" y="296"/>
                  </a:lnTo>
                  <a:lnTo>
                    <a:pt x="966" y="294"/>
                  </a:lnTo>
                  <a:lnTo>
                    <a:pt x="966" y="296"/>
                  </a:lnTo>
                  <a:lnTo>
                    <a:pt x="970" y="298"/>
                  </a:lnTo>
                  <a:lnTo>
                    <a:pt x="976" y="304"/>
                  </a:lnTo>
                  <a:lnTo>
                    <a:pt x="978" y="306"/>
                  </a:lnTo>
                  <a:lnTo>
                    <a:pt x="978" y="308"/>
                  </a:lnTo>
                  <a:lnTo>
                    <a:pt x="980" y="308"/>
                  </a:lnTo>
                  <a:lnTo>
                    <a:pt x="978" y="306"/>
                  </a:lnTo>
                  <a:lnTo>
                    <a:pt x="978" y="308"/>
                  </a:lnTo>
                  <a:lnTo>
                    <a:pt x="980" y="308"/>
                  </a:lnTo>
                  <a:lnTo>
                    <a:pt x="978" y="306"/>
                  </a:lnTo>
                  <a:lnTo>
                    <a:pt x="972" y="306"/>
                  </a:lnTo>
                  <a:lnTo>
                    <a:pt x="976" y="310"/>
                  </a:lnTo>
                  <a:lnTo>
                    <a:pt x="990" y="320"/>
                  </a:lnTo>
                  <a:lnTo>
                    <a:pt x="996" y="322"/>
                  </a:lnTo>
                  <a:lnTo>
                    <a:pt x="1000" y="322"/>
                  </a:lnTo>
                  <a:lnTo>
                    <a:pt x="1002" y="320"/>
                  </a:lnTo>
                  <a:lnTo>
                    <a:pt x="1000" y="318"/>
                  </a:lnTo>
                  <a:lnTo>
                    <a:pt x="1000" y="320"/>
                  </a:lnTo>
                  <a:lnTo>
                    <a:pt x="1024" y="320"/>
                  </a:lnTo>
                  <a:lnTo>
                    <a:pt x="1032" y="324"/>
                  </a:lnTo>
                  <a:lnTo>
                    <a:pt x="1032" y="322"/>
                  </a:lnTo>
                  <a:lnTo>
                    <a:pt x="1030" y="324"/>
                  </a:lnTo>
                  <a:lnTo>
                    <a:pt x="1032" y="330"/>
                  </a:lnTo>
                  <a:lnTo>
                    <a:pt x="1034" y="334"/>
                  </a:lnTo>
                  <a:lnTo>
                    <a:pt x="1038" y="338"/>
                  </a:lnTo>
                  <a:lnTo>
                    <a:pt x="1044" y="346"/>
                  </a:lnTo>
                  <a:lnTo>
                    <a:pt x="1048" y="350"/>
                  </a:lnTo>
                  <a:lnTo>
                    <a:pt x="1054" y="352"/>
                  </a:lnTo>
                  <a:lnTo>
                    <a:pt x="1054" y="350"/>
                  </a:lnTo>
                  <a:lnTo>
                    <a:pt x="1052" y="350"/>
                  </a:lnTo>
                  <a:lnTo>
                    <a:pt x="1052" y="354"/>
                  </a:lnTo>
                  <a:lnTo>
                    <a:pt x="1052" y="358"/>
                  </a:lnTo>
                  <a:lnTo>
                    <a:pt x="1052" y="362"/>
                  </a:lnTo>
                  <a:lnTo>
                    <a:pt x="1058" y="372"/>
                  </a:lnTo>
                  <a:lnTo>
                    <a:pt x="1060" y="370"/>
                  </a:lnTo>
                  <a:lnTo>
                    <a:pt x="1060" y="368"/>
                  </a:lnTo>
                  <a:lnTo>
                    <a:pt x="1058" y="368"/>
                  </a:lnTo>
                  <a:lnTo>
                    <a:pt x="1056" y="370"/>
                  </a:lnTo>
                  <a:lnTo>
                    <a:pt x="1058" y="372"/>
                  </a:lnTo>
                  <a:lnTo>
                    <a:pt x="1060" y="374"/>
                  </a:lnTo>
                  <a:lnTo>
                    <a:pt x="1072" y="382"/>
                  </a:lnTo>
                  <a:lnTo>
                    <a:pt x="1090" y="396"/>
                  </a:lnTo>
                  <a:lnTo>
                    <a:pt x="1094" y="400"/>
                  </a:lnTo>
                  <a:lnTo>
                    <a:pt x="1096" y="400"/>
                  </a:lnTo>
                  <a:lnTo>
                    <a:pt x="1094" y="400"/>
                  </a:lnTo>
                  <a:lnTo>
                    <a:pt x="1094" y="408"/>
                  </a:lnTo>
                  <a:lnTo>
                    <a:pt x="1096" y="410"/>
                  </a:lnTo>
                  <a:lnTo>
                    <a:pt x="1096" y="4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1" name="Freeform 331"/>
            <p:cNvSpPr>
              <a:spLocks/>
            </p:cNvSpPr>
            <p:nvPr/>
          </p:nvSpPr>
          <p:spPr bwMode="auto">
            <a:xfrm>
              <a:off x="2462" y="3600"/>
              <a:ext cx="450" cy="376"/>
            </a:xfrm>
            <a:custGeom>
              <a:avLst/>
              <a:gdLst>
                <a:gd name="T0" fmla="*/ 392 w 450"/>
                <a:gd name="T1" fmla="*/ 100 h 376"/>
                <a:gd name="T2" fmla="*/ 354 w 450"/>
                <a:gd name="T3" fmla="*/ 82 h 376"/>
                <a:gd name="T4" fmla="*/ 344 w 450"/>
                <a:gd name="T5" fmla="*/ 80 h 376"/>
                <a:gd name="T6" fmla="*/ 332 w 450"/>
                <a:gd name="T7" fmla="*/ 62 h 376"/>
                <a:gd name="T8" fmla="*/ 320 w 450"/>
                <a:gd name="T9" fmla="*/ 60 h 376"/>
                <a:gd name="T10" fmla="*/ 304 w 450"/>
                <a:gd name="T11" fmla="*/ 38 h 376"/>
                <a:gd name="T12" fmla="*/ 274 w 450"/>
                <a:gd name="T13" fmla="*/ 12 h 376"/>
                <a:gd name="T14" fmla="*/ 222 w 450"/>
                <a:gd name="T15" fmla="*/ 4 h 376"/>
                <a:gd name="T16" fmla="*/ 184 w 450"/>
                <a:gd name="T17" fmla="*/ 6 h 376"/>
                <a:gd name="T18" fmla="*/ 180 w 450"/>
                <a:gd name="T19" fmla="*/ 26 h 376"/>
                <a:gd name="T20" fmla="*/ 154 w 450"/>
                <a:gd name="T21" fmla="*/ 46 h 376"/>
                <a:gd name="T22" fmla="*/ 134 w 450"/>
                <a:gd name="T23" fmla="*/ 50 h 376"/>
                <a:gd name="T24" fmla="*/ 112 w 450"/>
                <a:gd name="T25" fmla="*/ 72 h 376"/>
                <a:gd name="T26" fmla="*/ 112 w 450"/>
                <a:gd name="T27" fmla="*/ 82 h 376"/>
                <a:gd name="T28" fmla="*/ 90 w 450"/>
                <a:gd name="T29" fmla="*/ 88 h 376"/>
                <a:gd name="T30" fmla="*/ 80 w 450"/>
                <a:gd name="T31" fmla="*/ 94 h 376"/>
                <a:gd name="T32" fmla="*/ 58 w 450"/>
                <a:gd name="T33" fmla="*/ 104 h 376"/>
                <a:gd name="T34" fmla="*/ 46 w 450"/>
                <a:gd name="T35" fmla="*/ 118 h 376"/>
                <a:gd name="T36" fmla="*/ 60 w 450"/>
                <a:gd name="T37" fmla="*/ 136 h 376"/>
                <a:gd name="T38" fmla="*/ 68 w 450"/>
                <a:gd name="T39" fmla="*/ 146 h 376"/>
                <a:gd name="T40" fmla="*/ 46 w 450"/>
                <a:gd name="T41" fmla="*/ 164 h 376"/>
                <a:gd name="T42" fmla="*/ 34 w 450"/>
                <a:gd name="T43" fmla="*/ 176 h 376"/>
                <a:gd name="T44" fmla="*/ 10 w 450"/>
                <a:gd name="T45" fmla="*/ 178 h 376"/>
                <a:gd name="T46" fmla="*/ 20 w 450"/>
                <a:gd name="T47" fmla="*/ 216 h 376"/>
                <a:gd name="T48" fmla="*/ 26 w 450"/>
                <a:gd name="T49" fmla="*/ 220 h 376"/>
                <a:gd name="T50" fmla="*/ 2 w 450"/>
                <a:gd name="T51" fmla="*/ 246 h 376"/>
                <a:gd name="T52" fmla="*/ 2 w 450"/>
                <a:gd name="T53" fmla="*/ 258 h 376"/>
                <a:gd name="T54" fmla="*/ 30 w 450"/>
                <a:gd name="T55" fmla="*/ 278 h 376"/>
                <a:gd name="T56" fmla="*/ 54 w 450"/>
                <a:gd name="T57" fmla="*/ 286 h 376"/>
                <a:gd name="T58" fmla="*/ 72 w 450"/>
                <a:gd name="T59" fmla="*/ 296 h 376"/>
                <a:gd name="T60" fmla="*/ 134 w 450"/>
                <a:gd name="T61" fmla="*/ 304 h 376"/>
                <a:gd name="T62" fmla="*/ 136 w 450"/>
                <a:gd name="T63" fmla="*/ 336 h 376"/>
                <a:gd name="T64" fmla="*/ 178 w 450"/>
                <a:gd name="T65" fmla="*/ 340 h 376"/>
                <a:gd name="T66" fmla="*/ 204 w 450"/>
                <a:gd name="T67" fmla="*/ 370 h 376"/>
                <a:gd name="T68" fmla="*/ 226 w 450"/>
                <a:gd name="T69" fmla="*/ 370 h 376"/>
                <a:gd name="T70" fmla="*/ 232 w 450"/>
                <a:gd name="T71" fmla="*/ 360 h 376"/>
                <a:gd name="T72" fmla="*/ 248 w 450"/>
                <a:gd name="T73" fmla="*/ 318 h 376"/>
                <a:gd name="T74" fmla="*/ 264 w 450"/>
                <a:gd name="T75" fmla="*/ 264 h 376"/>
                <a:gd name="T76" fmla="*/ 270 w 450"/>
                <a:gd name="T77" fmla="*/ 214 h 376"/>
                <a:gd name="T78" fmla="*/ 254 w 450"/>
                <a:gd name="T79" fmla="*/ 212 h 376"/>
                <a:gd name="T80" fmla="*/ 236 w 450"/>
                <a:gd name="T81" fmla="*/ 186 h 376"/>
                <a:gd name="T82" fmla="*/ 242 w 450"/>
                <a:gd name="T83" fmla="*/ 156 h 376"/>
                <a:gd name="T84" fmla="*/ 272 w 450"/>
                <a:gd name="T85" fmla="*/ 120 h 376"/>
                <a:gd name="T86" fmla="*/ 278 w 450"/>
                <a:gd name="T87" fmla="*/ 134 h 376"/>
                <a:gd name="T88" fmla="*/ 280 w 450"/>
                <a:gd name="T89" fmla="*/ 162 h 376"/>
                <a:gd name="T90" fmla="*/ 290 w 450"/>
                <a:gd name="T91" fmla="*/ 136 h 376"/>
                <a:gd name="T92" fmla="*/ 310 w 450"/>
                <a:gd name="T93" fmla="*/ 158 h 376"/>
                <a:gd name="T94" fmla="*/ 346 w 450"/>
                <a:gd name="T95" fmla="*/ 150 h 376"/>
                <a:gd name="T96" fmla="*/ 374 w 450"/>
                <a:gd name="T97" fmla="*/ 142 h 376"/>
                <a:gd name="T98" fmla="*/ 416 w 450"/>
                <a:gd name="T99" fmla="*/ 140 h 376"/>
                <a:gd name="T100" fmla="*/ 412 w 450"/>
                <a:gd name="T101" fmla="*/ 130 h 376"/>
                <a:gd name="T102" fmla="*/ 446 w 450"/>
                <a:gd name="T103" fmla="*/ 112 h 3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376"/>
                <a:gd name="T158" fmla="*/ 450 w 450"/>
                <a:gd name="T159" fmla="*/ 376 h 3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376">
                  <a:moveTo>
                    <a:pt x="450" y="108"/>
                  </a:moveTo>
                  <a:lnTo>
                    <a:pt x="412" y="100"/>
                  </a:lnTo>
                  <a:lnTo>
                    <a:pt x="402" y="100"/>
                  </a:lnTo>
                  <a:lnTo>
                    <a:pt x="392" y="100"/>
                  </a:lnTo>
                  <a:lnTo>
                    <a:pt x="386" y="98"/>
                  </a:lnTo>
                  <a:lnTo>
                    <a:pt x="380" y="94"/>
                  </a:lnTo>
                  <a:lnTo>
                    <a:pt x="364" y="86"/>
                  </a:lnTo>
                  <a:lnTo>
                    <a:pt x="354" y="82"/>
                  </a:lnTo>
                  <a:lnTo>
                    <a:pt x="354" y="84"/>
                  </a:lnTo>
                  <a:lnTo>
                    <a:pt x="352" y="88"/>
                  </a:lnTo>
                  <a:lnTo>
                    <a:pt x="350" y="88"/>
                  </a:lnTo>
                  <a:lnTo>
                    <a:pt x="348" y="88"/>
                  </a:lnTo>
                  <a:lnTo>
                    <a:pt x="344" y="80"/>
                  </a:lnTo>
                  <a:lnTo>
                    <a:pt x="340" y="72"/>
                  </a:lnTo>
                  <a:lnTo>
                    <a:pt x="336" y="66"/>
                  </a:lnTo>
                  <a:lnTo>
                    <a:pt x="332" y="62"/>
                  </a:lnTo>
                  <a:lnTo>
                    <a:pt x="326" y="64"/>
                  </a:lnTo>
                  <a:lnTo>
                    <a:pt x="322" y="64"/>
                  </a:lnTo>
                  <a:lnTo>
                    <a:pt x="320" y="62"/>
                  </a:lnTo>
                  <a:lnTo>
                    <a:pt x="320" y="60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44"/>
                  </a:lnTo>
                  <a:lnTo>
                    <a:pt x="304" y="38"/>
                  </a:lnTo>
                  <a:lnTo>
                    <a:pt x="290" y="20"/>
                  </a:lnTo>
                  <a:lnTo>
                    <a:pt x="280" y="16"/>
                  </a:lnTo>
                  <a:lnTo>
                    <a:pt x="274" y="12"/>
                  </a:lnTo>
                  <a:lnTo>
                    <a:pt x="268" y="8"/>
                  </a:lnTo>
                  <a:lnTo>
                    <a:pt x="262" y="6"/>
                  </a:lnTo>
                  <a:lnTo>
                    <a:pt x="244" y="4"/>
                  </a:lnTo>
                  <a:lnTo>
                    <a:pt x="222" y="4"/>
                  </a:lnTo>
                  <a:lnTo>
                    <a:pt x="204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6"/>
                  </a:lnTo>
                  <a:lnTo>
                    <a:pt x="184" y="14"/>
                  </a:lnTo>
                  <a:lnTo>
                    <a:pt x="184" y="20"/>
                  </a:lnTo>
                  <a:lnTo>
                    <a:pt x="182" y="24"/>
                  </a:lnTo>
                  <a:lnTo>
                    <a:pt x="180" y="26"/>
                  </a:lnTo>
                  <a:lnTo>
                    <a:pt x="164" y="32"/>
                  </a:lnTo>
                  <a:lnTo>
                    <a:pt x="156" y="42"/>
                  </a:lnTo>
                  <a:lnTo>
                    <a:pt x="154" y="46"/>
                  </a:lnTo>
                  <a:lnTo>
                    <a:pt x="150" y="48"/>
                  </a:lnTo>
                  <a:lnTo>
                    <a:pt x="146" y="48"/>
                  </a:lnTo>
                  <a:lnTo>
                    <a:pt x="134" y="50"/>
                  </a:lnTo>
                  <a:lnTo>
                    <a:pt x="128" y="52"/>
                  </a:lnTo>
                  <a:lnTo>
                    <a:pt x="122" y="58"/>
                  </a:lnTo>
                  <a:lnTo>
                    <a:pt x="118" y="64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14" y="80"/>
                  </a:lnTo>
                  <a:lnTo>
                    <a:pt x="112" y="82"/>
                  </a:lnTo>
                  <a:lnTo>
                    <a:pt x="106" y="86"/>
                  </a:lnTo>
                  <a:lnTo>
                    <a:pt x="100" y="86"/>
                  </a:lnTo>
                  <a:lnTo>
                    <a:pt x="92" y="86"/>
                  </a:lnTo>
                  <a:lnTo>
                    <a:pt x="90" y="88"/>
                  </a:lnTo>
                  <a:lnTo>
                    <a:pt x="84" y="88"/>
                  </a:lnTo>
                  <a:lnTo>
                    <a:pt x="82" y="90"/>
                  </a:lnTo>
                  <a:lnTo>
                    <a:pt x="80" y="92"/>
                  </a:lnTo>
                  <a:lnTo>
                    <a:pt x="80" y="94"/>
                  </a:lnTo>
                  <a:lnTo>
                    <a:pt x="76" y="96"/>
                  </a:lnTo>
                  <a:lnTo>
                    <a:pt x="58" y="100"/>
                  </a:lnTo>
                  <a:lnTo>
                    <a:pt x="58" y="104"/>
                  </a:lnTo>
                  <a:lnTo>
                    <a:pt x="52" y="108"/>
                  </a:lnTo>
                  <a:lnTo>
                    <a:pt x="48" y="112"/>
                  </a:lnTo>
                  <a:lnTo>
                    <a:pt x="46" y="118"/>
                  </a:lnTo>
                  <a:lnTo>
                    <a:pt x="46" y="128"/>
                  </a:lnTo>
                  <a:lnTo>
                    <a:pt x="48" y="132"/>
                  </a:lnTo>
                  <a:lnTo>
                    <a:pt x="54" y="136"/>
                  </a:lnTo>
                  <a:lnTo>
                    <a:pt x="60" y="136"/>
                  </a:lnTo>
                  <a:lnTo>
                    <a:pt x="62" y="138"/>
                  </a:lnTo>
                  <a:lnTo>
                    <a:pt x="68" y="140"/>
                  </a:lnTo>
                  <a:lnTo>
                    <a:pt x="68" y="142"/>
                  </a:lnTo>
                  <a:lnTo>
                    <a:pt x="68" y="146"/>
                  </a:lnTo>
                  <a:lnTo>
                    <a:pt x="66" y="148"/>
                  </a:lnTo>
                  <a:lnTo>
                    <a:pt x="62" y="152"/>
                  </a:lnTo>
                  <a:lnTo>
                    <a:pt x="46" y="164"/>
                  </a:lnTo>
                  <a:lnTo>
                    <a:pt x="46" y="166"/>
                  </a:lnTo>
                  <a:lnTo>
                    <a:pt x="46" y="170"/>
                  </a:lnTo>
                  <a:lnTo>
                    <a:pt x="42" y="174"/>
                  </a:lnTo>
                  <a:lnTo>
                    <a:pt x="34" y="176"/>
                  </a:lnTo>
                  <a:lnTo>
                    <a:pt x="24" y="178"/>
                  </a:lnTo>
                  <a:lnTo>
                    <a:pt x="18" y="176"/>
                  </a:lnTo>
                  <a:lnTo>
                    <a:pt x="14" y="176"/>
                  </a:lnTo>
                  <a:lnTo>
                    <a:pt x="10" y="178"/>
                  </a:lnTo>
                  <a:lnTo>
                    <a:pt x="6" y="190"/>
                  </a:lnTo>
                  <a:lnTo>
                    <a:pt x="2" y="202"/>
                  </a:lnTo>
                  <a:lnTo>
                    <a:pt x="0" y="212"/>
                  </a:lnTo>
                  <a:lnTo>
                    <a:pt x="20" y="216"/>
                  </a:lnTo>
                  <a:lnTo>
                    <a:pt x="22" y="216"/>
                  </a:lnTo>
                  <a:lnTo>
                    <a:pt x="24" y="216"/>
                  </a:lnTo>
                  <a:lnTo>
                    <a:pt x="26" y="218"/>
                  </a:lnTo>
                  <a:lnTo>
                    <a:pt x="26" y="220"/>
                  </a:lnTo>
                  <a:lnTo>
                    <a:pt x="20" y="228"/>
                  </a:lnTo>
                  <a:lnTo>
                    <a:pt x="12" y="238"/>
                  </a:lnTo>
                  <a:lnTo>
                    <a:pt x="6" y="242"/>
                  </a:lnTo>
                  <a:lnTo>
                    <a:pt x="2" y="246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10" y="264"/>
                  </a:lnTo>
                  <a:lnTo>
                    <a:pt x="18" y="268"/>
                  </a:lnTo>
                  <a:lnTo>
                    <a:pt x="22" y="272"/>
                  </a:lnTo>
                  <a:lnTo>
                    <a:pt x="30" y="278"/>
                  </a:lnTo>
                  <a:lnTo>
                    <a:pt x="34" y="282"/>
                  </a:lnTo>
                  <a:lnTo>
                    <a:pt x="42" y="284"/>
                  </a:lnTo>
                  <a:lnTo>
                    <a:pt x="50" y="284"/>
                  </a:lnTo>
                  <a:lnTo>
                    <a:pt x="54" y="286"/>
                  </a:lnTo>
                  <a:lnTo>
                    <a:pt x="64" y="288"/>
                  </a:lnTo>
                  <a:lnTo>
                    <a:pt x="66" y="292"/>
                  </a:lnTo>
                  <a:lnTo>
                    <a:pt x="68" y="296"/>
                  </a:lnTo>
                  <a:lnTo>
                    <a:pt x="72" y="296"/>
                  </a:lnTo>
                  <a:lnTo>
                    <a:pt x="100" y="298"/>
                  </a:lnTo>
                  <a:lnTo>
                    <a:pt x="120" y="302"/>
                  </a:lnTo>
                  <a:lnTo>
                    <a:pt x="134" y="304"/>
                  </a:lnTo>
                  <a:lnTo>
                    <a:pt x="142" y="310"/>
                  </a:lnTo>
                  <a:lnTo>
                    <a:pt x="144" y="330"/>
                  </a:lnTo>
                  <a:lnTo>
                    <a:pt x="138" y="334"/>
                  </a:lnTo>
                  <a:lnTo>
                    <a:pt x="136" y="336"/>
                  </a:lnTo>
                  <a:lnTo>
                    <a:pt x="138" y="338"/>
                  </a:lnTo>
                  <a:lnTo>
                    <a:pt x="146" y="338"/>
                  </a:lnTo>
                  <a:lnTo>
                    <a:pt x="170" y="340"/>
                  </a:lnTo>
                  <a:lnTo>
                    <a:pt x="178" y="340"/>
                  </a:lnTo>
                  <a:lnTo>
                    <a:pt x="180" y="346"/>
                  </a:lnTo>
                  <a:lnTo>
                    <a:pt x="180" y="360"/>
                  </a:lnTo>
                  <a:lnTo>
                    <a:pt x="186" y="366"/>
                  </a:lnTo>
                  <a:lnTo>
                    <a:pt x="200" y="366"/>
                  </a:lnTo>
                  <a:lnTo>
                    <a:pt x="204" y="370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4" y="370"/>
                  </a:lnTo>
                  <a:lnTo>
                    <a:pt x="226" y="370"/>
                  </a:lnTo>
                  <a:lnTo>
                    <a:pt x="226" y="366"/>
                  </a:lnTo>
                  <a:lnTo>
                    <a:pt x="228" y="364"/>
                  </a:lnTo>
                  <a:lnTo>
                    <a:pt x="232" y="360"/>
                  </a:lnTo>
                  <a:lnTo>
                    <a:pt x="236" y="358"/>
                  </a:lnTo>
                  <a:lnTo>
                    <a:pt x="238" y="354"/>
                  </a:lnTo>
                  <a:lnTo>
                    <a:pt x="240" y="348"/>
                  </a:lnTo>
                  <a:lnTo>
                    <a:pt x="242" y="332"/>
                  </a:lnTo>
                  <a:lnTo>
                    <a:pt x="248" y="318"/>
                  </a:lnTo>
                  <a:lnTo>
                    <a:pt x="258" y="306"/>
                  </a:lnTo>
                  <a:lnTo>
                    <a:pt x="258" y="290"/>
                  </a:lnTo>
                  <a:lnTo>
                    <a:pt x="264" y="278"/>
                  </a:lnTo>
                  <a:lnTo>
                    <a:pt x="264" y="264"/>
                  </a:lnTo>
                  <a:lnTo>
                    <a:pt x="268" y="266"/>
                  </a:lnTo>
                  <a:lnTo>
                    <a:pt x="280" y="266"/>
                  </a:lnTo>
                  <a:lnTo>
                    <a:pt x="286" y="260"/>
                  </a:lnTo>
                  <a:lnTo>
                    <a:pt x="284" y="234"/>
                  </a:lnTo>
                  <a:lnTo>
                    <a:pt x="270" y="214"/>
                  </a:lnTo>
                  <a:lnTo>
                    <a:pt x="266" y="204"/>
                  </a:lnTo>
                  <a:lnTo>
                    <a:pt x="262" y="208"/>
                  </a:lnTo>
                  <a:lnTo>
                    <a:pt x="254" y="212"/>
                  </a:lnTo>
                  <a:lnTo>
                    <a:pt x="250" y="214"/>
                  </a:lnTo>
                  <a:lnTo>
                    <a:pt x="246" y="212"/>
                  </a:lnTo>
                  <a:lnTo>
                    <a:pt x="242" y="208"/>
                  </a:lnTo>
                  <a:lnTo>
                    <a:pt x="248" y="188"/>
                  </a:lnTo>
                  <a:lnTo>
                    <a:pt x="236" y="186"/>
                  </a:lnTo>
                  <a:lnTo>
                    <a:pt x="240" y="174"/>
                  </a:lnTo>
                  <a:lnTo>
                    <a:pt x="242" y="168"/>
                  </a:lnTo>
                  <a:lnTo>
                    <a:pt x="242" y="156"/>
                  </a:lnTo>
                  <a:lnTo>
                    <a:pt x="246" y="146"/>
                  </a:lnTo>
                  <a:lnTo>
                    <a:pt x="248" y="138"/>
                  </a:lnTo>
                  <a:lnTo>
                    <a:pt x="250" y="130"/>
                  </a:lnTo>
                  <a:lnTo>
                    <a:pt x="254" y="112"/>
                  </a:lnTo>
                  <a:lnTo>
                    <a:pt x="272" y="120"/>
                  </a:lnTo>
                  <a:lnTo>
                    <a:pt x="276" y="126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42"/>
                  </a:lnTo>
                  <a:lnTo>
                    <a:pt x="278" y="154"/>
                  </a:lnTo>
                  <a:lnTo>
                    <a:pt x="278" y="164"/>
                  </a:lnTo>
                  <a:lnTo>
                    <a:pt x="280" y="162"/>
                  </a:lnTo>
                  <a:lnTo>
                    <a:pt x="282" y="152"/>
                  </a:lnTo>
                  <a:lnTo>
                    <a:pt x="286" y="140"/>
                  </a:lnTo>
                  <a:lnTo>
                    <a:pt x="288" y="138"/>
                  </a:lnTo>
                  <a:lnTo>
                    <a:pt x="290" y="136"/>
                  </a:lnTo>
                  <a:lnTo>
                    <a:pt x="292" y="138"/>
                  </a:lnTo>
                  <a:lnTo>
                    <a:pt x="294" y="140"/>
                  </a:lnTo>
                  <a:lnTo>
                    <a:pt x="296" y="148"/>
                  </a:lnTo>
                  <a:lnTo>
                    <a:pt x="310" y="158"/>
                  </a:lnTo>
                  <a:lnTo>
                    <a:pt x="320" y="166"/>
                  </a:lnTo>
                  <a:lnTo>
                    <a:pt x="346" y="150"/>
                  </a:lnTo>
                  <a:lnTo>
                    <a:pt x="358" y="146"/>
                  </a:lnTo>
                  <a:lnTo>
                    <a:pt x="366" y="142"/>
                  </a:lnTo>
                  <a:lnTo>
                    <a:pt x="374" y="142"/>
                  </a:lnTo>
                  <a:lnTo>
                    <a:pt x="388" y="142"/>
                  </a:lnTo>
                  <a:lnTo>
                    <a:pt x="410" y="140"/>
                  </a:lnTo>
                  <a:lnTo>
                    <a:pt x="416" y="140"/>
                  </a:lnTo>
                  <a:lnTo>
                    <a:pt x="412" y="138"/>
                  </a:lnTo>
                  <a:lnTo>
                    <a:pt x="410" y="134"/>
                  </a:lnTo>
                  <a:lnTo>
                    <a:pt x="412" y="130"/>
                  </a:lnTo>
                  <a:lnTo>
                    <a:pt x="418" y="128"/>
                  </a:lnTo>
                  <a:lnTo>
                    <a:pt x="424" y="124"/>
                  </a:lnTo>
                  <a:lnTo>
                    <a:pt x="430" y="126"/>
                  </a:lnTo>
                  <a:lnTo>
                    <a:pt x="446" y="112"/>
                  </a:lnTo>
                  <a:lnTo>
                    <a:pt x="450" y="110"/>
                  </a:lnTo>
                  <a:lnTo>
                    <a:pt x="450" y="1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2" name="Freeform 332"/>
            <p:cNvSpPr>
              <a:spLocks/>
            </p:cNvSpPr>
            <p:nvPr/>
          </p:nvSpPr>
          <p:spPr bwMode="auto">
            <a:xfrm>
              <a:off x="2460" y="3598"/>
              <a:ext cx="454" cy="380"/>
            </a:xfrm>
            <a:custGeom>
              <a:avLst/>
              <a:gdLst>
                <a:gd name="T0" fmla="*/ 354 w 454"/>
                <a:gd name="T1" fmla="*/ 86 h 380"/>
                <a:gd name="T2" fmla="*/ 326 w 454"/>
                <a:gd name="T3" fmla="*/ 64 h 380"/>
                <a:gd name="T4" fmla="*/ 282 w 454"/>
                <a:gd name="T5" fmla="*/ 18 h 380"/>
                <a:gd name="T6" fmla="*/ 190 w 454"/>
                <a:gd name="T7" fmla="*/ 0 h 380"/>
                <a:gd name="T8" fmla="*/ 182 w 454"/>
                <a:gd name="T9" fmla="*/ 26 h 380"/>
                <a:gd name="T10" fmla="*/ 148 w 454"/>
                <a:gd name="T11" fmla="*/ 48 h 380"/>
                <a:gd name="T12" fmla="*/ 112 w 454"/>
                <a:gd name="T13" fmla="*/ 84 h 380"/>
                <a:gd name="T14" fmla="*/ 86 w 454"/>
                <a:gd name="T15" fmla="*/ 88 h 380"/>
                <a:gd name="T16" fmla="*/ 58 w 454"/>
                <a:gd name="T17" fmla="*/ 102 h 380"/>
                <a:gd name="T18" fmla="*/ 48 w 454"/>
                <a:gd name="T19" fmla="*/ 136 h 380"/>
                <a:gd name="T20" fmla="*/ 62 w 454"/>
                <a:gd name="T21" fmla="*/ 154 h 380"/>
                <a:gd name="T22" fmla="*/ 14 w 454"/>
                <a:gd name="T23" fmla="*/ 176 h 380"/>
                <a:gd name="T24" fmla="*/ 26 w 454"/>
                <a:gd name="T25" fmla="*/ 220 h 380"/>
                <a:gd name="T26" fmla="*/ 2 w 454"/>
                <a:gd name="T27" fmla="*/ 246 h 380"/>
                <a:gd name="T28" fmla="*/ 20 w 454"/>
                <a:gd name="T29" fmla="*/ 272 h 380"/>
                <a:gd name="T30" fmla="*/ 64 w 454"/>
                <a:gd name="T31" fmla="*/ 290 h 380"/>
                <a:gd name="T32" fmla="*/ 146 w 454"/>
                <a:gd name="T33" fmla="*/ 332 h 380"/>
                <a:gd name="T34" fmla="*/ 172 w 454"/>
                <a:gd name="T35" fmla="*/ 344 h 380"/>
                <a:gd name="T36" fmla="*/ 226 w 454"/>
                <a:gd name="T37" fmla="*/ 372 h 380"/>
                <a:gd name="T38" fmla="*/ 246 w 454"/>
                <a:gd name="T39" fmla="*/ 336 h 380"/>
                <a:gd name="T40" fmla="*/ 266 w 454"/>
                <a:gd name="T41" fmla="*/ 206 h 380"/>
                <a:gd name="T42" fmla="*/ 244 w 454"/>
                <a:gd name="T43" fmla="*/ 176 h 380"/>
                <a:gd name="T44" fmla="*/ 274 w 454"/>
                <a:gd name="T45" fmla="*/ 124 h 380"/>
                <a:gd name="T46" fmla="*/ 280 w 454"/>
                <a:gd name="T47" fmla="*/ 168 h 380"/>
                <a:gd name="T48" fmla="*/ 292 w 454"/>
                <a:gd name="T49" fmla="*/ 140 h 380"/>
                <a:gd name="T50" fmla="*/ 310 w 454"/>
                <a:gd name="T51" fmla="*/ 162 h 380"/>
                <a:gd name="T52" fmla="*/ 368 w 454"/>
                <a:gd name="T53" fmla="*/ 146 h 380"/>
                <a:gd name="T54" fmla="*/ 414 w 454"/>
                <a:gd name="T55" fmla="*/ 138 h 380"/>
                <a:gd name="T56" fmla="*/ 450 w 454"/>
                <a:gd name="T57" fmla="*/ 116 h 380"/>
                <a:gd name="T58" fmla="*/ 450 w 454"/>
                <a:gd name="T59" fmla="*/ 110 h 380"/>
                <a:gd name="T60" fmla="*/ 430 w 454"/>
                <a:gd name="T61" fmla="*/ 128 h 380"/>
                <a:gd name="T62" fmla="*/ 416 w 454"/>
                <a:gd name="T63" fmla="*/ 142 h 380"/>
                <a:gd name="T64" fmla="*/ 416 w 454"/>
                <a:gd name="T65" fmla="*/ 140 h 380"/>
                <a:gd name="T66" fmla="*/ 412 w 454"/>
                <a:gd name="T67" fmla="*/ 140 h 380"/>
                <a:gd name="T68" fmla="*/ 332 w 454"/>
                <a:gd name="T69" fmla="*/ 160 h 380"/>
                <a:gd name="T70" fmla="*/ 296 w 454"/>
                <a:gd name="T71" fmla="*/ 138 h 380"/>
                <a:gd name="T72" fmla="*/ 280 w 454"/>
                <a:gd name="T73" fmla="*/ 166 h 380"/>
                <a:gd name="T74" fmla="*/ 282 w 454"/>
                <a:gd name="T75" fmla="*/ 164 h 380"/>
                <a:gd name="T76" fmla="*/ 282 w 454"/>
                <a:gd name="T77" fmla="*/ 134 h 380"/>
                <a:gd name="T78" fmla="*/ 242 w 454"/>
                <a:gd name="T79" fmla="*/ 158 h 380"/>
                <a:gd name="T80" fmla="*/ 266 w 454"/>
                <a:gd name="T81" fmla="*/ 212 h 380"/>
                <a:gd name="T82" fmla="*/ 264 w 454"/>
                <a:gd name="T83" fmla="*/ 264 h 380"/>
                <a:gd name="T84" fmla="*/ 230 w 454"/>
                <a:gd name="T85" fmla="*/ 364 h 380"/>
                <a:gd name="T86" fmla="*/ 182 w 454"/>
                <a:gd name="T87" fmla="*/ 342 h 380"/>
                <a:gd name="T88" fmla="*/ 140 w 454"/>
                <a:gd name="T89" fmla="*/ 338 h 380"/>
                <a:gd name="T90" fmla="*/ 102 w 454"/>
                <a:gd name="T91" fmla="*/ 298 h 380"/>
                <a:gd name="T92" fmla="*/ 50 w 454"/>
                <a:gd name="T93" fmla="*/ 284 h 380"/>
                <a:gd name="T94" fmla="*/ 6 w 454"/>
                <a:gd name="T95" fmla="*/ 258 h 380"/>
                <a:gd name="T96" fmla="*/ 30 w 454"/>
                <a:gd name="T97" fmla="*/ 220 h 380"/>
                <a:gd name="T98" fmla="*/ 14 w 454"/>
                <a:gd name="T99" fmla="*/ 182 h 380"/>
                <a:gd name="T100" fmla="*/ 50 w 454"/>
                <a:gd name="T101" fmla="*/ 168 h 380"/>
                <a:gd name="T102" fmla="*/ 54 w 454"/>
                <a:gd name="T103" fmla="*/ 134 h 380"/>
                <a:gd name="T104" fmla="*/ 62 w 454"/>
                <a:gd name="T105" fmla="*/ 102 h 380"/>
                <a:gd name="T106" fmla="*/ 84 w 454"/>
                <a:gd name="T107" fmla="*/ 94 h 380"/>
                <a:gd name="T108" fmla="*/ 116 w 454"/>
                <a:gd name="T109" fmla="*/ 86 h 380"/>
                <a:gd name="T110" fmla="*/ 148 w 454"/>
                <a:gd name="T111" fmla="*/ 52 h 380"/>
                <a:gd name="T112" fmla="*/ 188 w 454"/>
                <a:gd name="T113" fmla="*/ 22 h 380"/>
                <a:gd name="T114" fmla="*/ 190 w 454"/>
                <a:gd name="T115" fmla="*/ 4 h 380"/>
                <a:gd name="T116" fmla="*/ 280 w 454"/>
                <a:gd name="T117" fmla="*/ 20 h 380"/>
                <a:gd name="T118" fmla="*/ 320 w 454"/>
                <a:gd name="T119" fmla="*/ 66 h 380"/>
                <a:gd name="T120" fmla="*/ 344 w 454"/>
                <a:gd name="T121" fmla="*/ 84 h 380"/>
                <a:gd name="T122" fmla="*/ 380 w 454"/>
                <a:gd name="T123" fmla="*/ 98 h 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4"/>
                <a:gd name="T187" fmla="*/ 0 h 380"/>
                <a:gd name="T188" fmla="*/ 454 w 454"/>
                <a:gd name="T189" fmla="*/ 380 h 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4" h="380">
                  <a:moveTo>
                    <a:pt x="452" y="110"/>
                  </a:moveTo>
                  <a:lnTo>
                    <a:pt x="452" y="108"/>
                  </a:lnTo>
                  <a:lnTo>
                    <a:pt x="414" y="100"/>
                  </a:lnTo>
                  <a:lnTo>
                    <a:pt x="404" y="100"/>
                  </a:lnTo>
                  <a:lnTo>
                    <a:pt x="396" y="100"/>
                  </a:lnTo>
                  <a:lnTo>
                    <a:pt x="388" y="98"/>
                  </a:lnTo>
                  <a:lnTo>
                    <a:pt x="384" y="96"/>
                  </a:lnTo>
                  <a:lnTo>
                    <a:pt x="366" y="88"/>
                  </a:lnTo>
                  <a:lnTo>
                    <a:pt x="354" y="82"/>
                  </a:lnTo>
                  <a:lnTo>
                    <a:pt x="354" y="84"/>
                  </a:lnTo>
                  <a:lnTo>
                    <a:pt x="354" y="86"/>
                  </a:lnTo>
                  <a:lnTo>
                    <a:pt x="352" y="88"/>
                  </a:lnTo>
                  <a:lnTo>
                    <a:pt x="348" y="82"/>
                  </a:lnTo>
                  <a:lnTo>
                    <a:pt x="344" y="72"/>
                  </a:lnTo>
                  <a:lnTo>
                    <a:pt x="340" y="66"/>
                  </a:lnTo>
                  <a:lnTo>
                    <a:pt x="334" y="62"/>
                  </a:lnTo>
                  <a:lnTo>
                    <a:pt x="332" y="64"/>
                  </a:lnTo>
                  <a:lnTo>
                    <a:pt x="326" y="64"/>
                  </a:lnTo>
                  <a:lnTo>
                    <a:pt x="324" y="64"/>
                  </a:lnTo>
                  <a:lnTo>
                    <a:pt x="324" y="62"/>
                  </a:lnTo>
                  <a:lnTo>
                    <a:pt x="324" y="50"/>
                  </a:lnTo>
                  <a:lnTo>
                    <a:pt x="322" y="48"/>
                  </a:lnTo>
                  <a:lnTo>
                    <a:pt x="316" y="46"/>
                  </a:lnTo>
                  <a:lnTo>
                    <a:pt x="312" y="44"/>
                  </a:lnTo>
                  <a:lnTo>
                    <a:pt x="308" y="40"/>
                  </a:lnTo>
                  <a:lnTo>
                    <a:pt x="294" y="22"/>
                  </a:lnTo>
                  <a:lnTo>
                    <a:pt x="282" y="18"/>
                  </a:lnTo>
                  <a:lnTo>
                    <a:pt x="284" y="18"/>
                  </a:lnTo>
                  <a:lnTo>
                    <a:pt x="276" y="12"/>
                  </a:lnTo>
                  <a:lnTo>
                    <a:pt x="270" y="8"/>
                  </a:lnTo>
                  <a:lnTo>
                    <a:pt x="264" y="6"/>
                  </a:lnTo>
                  <a:lnTo>
                    <a:pt x="254" y="6"/>
                  </a:lnTo>
                  <a:lnTo>
                    <a:pt x="246" y="4"/>
                  </a:lnTo>
                  <a:lnTo>
                    <a:pt x="224" y="4"/>
                  </a:lnTo>
                  <a:lnTo>
                    <a:pt x="206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0" y="0"/>
                  </a:lnTo>
                  <a:lnTo>
                    <a:pt x="186" y="2"/>
                  </a:lnTo>
                  <a:lnTo>
                    <a:pt x="184" y="8"/>
                  </a:lnTo>
                  <a:lnTo>
                    <a:pt x="184" y="16"/>
                  </a:lnTo>
                  <a:lnTo>
                    <a:pt x="184" y="22"/>
                  </a:lnTo>
                  <a:lnTo>
                    <a:pt x="184" y="26"/>
                  </a:lnTo>
                  <a:lnTo>
                    <a:pt x="182" y="26"/>
                  </a:lnTo>
                  <a:lnTo>
                    <a:pt x="166" y="34"/>
                  </a:lnTo>
                  <a:lnTo>
                    <a:pt x="164" y="34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2" y="48"/>
                  </a:lnTo>
                  <a:lnTo>
                    <a:pt x="148" y="48"/>
                  </a:lnTo>
                  <a:lnTo>
                    <a:pt x="136" y="50"/>
                  </a:lnTo>
                  <a:lnTo>
                    <a:pt x="128" y="54"/>
                  </a:lnTo>
                  <a:lnTo>
                    <a:pt x="124" y="58"/>
                  </a:lnTo>
                  <a:lnTo>
                    <a:pt x="118" y="66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4" y="80"/>
                  </a:lnTo>
                  <a:lnTo>
                    <a:pt x="112" y="84"/>
                  </a:lnTo>
                  <a:lnTo>
                    <a:pt x="108" y="86"/>
                  </a:lnTo>
                  <a:lnTo>
                    <a:pt x="102" y="86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2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2" y="92"/>
                  </a:lnTo>
                  <a:lnTo>
                    <a:pt x="80" y="96"/>
                  </a:lnTo>
                  <a:lnTo>
                    <a:pt x="78" y="96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58" y="104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48" y="114"/>
                  </a:lnTo>
                  <a:lnTo>
                    <a:pt x="46" y="120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8" y="136"/>
                  </a:lnTo>
                  <a:lnTo>
                    <a:pt x="58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8" y="144"/>
                  </a:lnTo>
                  <a:lnTo>
                    <a:pt x="68" y="146"/>
                  </a:lnTo>
                  <a:lnTo>
                    <a:pt x="68" y="148"/>
                  </a:lnTo>
                  <a:lnTo>
                    <a:pt x="62" y="154"/>
                  </a:lnTo>
                  <a:lnTo>
                    <a:pt x="46" y="166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2" y="176"/>
                  </a:lnTo>
                  <a:lnTo>
                    <a:pt x="36" y="176"/>
                  </a:lnTo>
                  <a:lnTo>
                    <a:pt x="30" y="178"/>
                  </a:lnTo>
                  <a:lnTo>
                    <a:pt x="18" y="176"/>
                  </a:lnTo>
                  <a:lnTo>
                    <a:pt x="14" y="176"/>
                  </a:lnTo>
                  <a:lnTo>
                    <a:pt x="10" y="180"/>
                  </a:lnTo>
                  <a:lnTo>
                    <a:pt x="6" y="190"/>
                  </a:lnTo>
                  <a:lnTo>
                    <a:pt x="2" y="20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2" y="220"/>
                  </a:lnTo>
                  <a:lnTo>
                    <a:pt x="24" y="220"/>
                  </a:lnTo>
                  <a:lnTo>
                    <a:pt x="26" y="220"/>
                  </a:lnTo>
                  <a:lnTo>
                    <a:pt x="24" y="222"/>
                  </a:lnTo>
                  <a:lnTo>
                    <a:pt x="20" y="230"/>
                  </a:lnTo>
                  <a:lnTo>
                    <a:pt x="12" y="240"/>
                  </a:lnTo>
                  <a:lnTo>
                    <a:pt x="6" y="244"/>
                  </a:lnTo>
                  <a:lnTo>
                    <a:pt x="2" y="246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4" y="262"/>
                  </a:lnTo>
                  <a:lnTo>
                    <a:pt x="8" y="266"/>
                  </a:lnTo>
                  <a:lnTo>
                    <a:pt x="14" y="270"/>
                  </a:lnTo>
                  <a:lnTo>
                    <a:pt x="20" y="272"/>
                  </a:lnTo>
                  <a:lnTo>
                    <a:pt x="20" y="270"/>
                  </a:lnTo>
                  <a:lnTo>
                    <a:pt x="20" y="272"/>
                  </a:lnTo>
                  <a:lnTo>
                    <a:pt x="20" y="274"/>
                  </a:lnTo>
                  <a:lnTo>
                    <a:pt x="26" y="276"/>
                  </a:lnTo>
                  <a:lnTo>
                    <a:pt x="30" y="282"/>
                  </a:lnTo>
                  <a:lnTo>
                    <a:pt x="32" y="284"/>
                  </a:lnTo>
                  <a:lnTo>
                    <a:pt x="36" y="286"/>
                  </a:lnTo>
                  <a:lnTo>
                    <a:pt x="46" y="288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6" y="290"/>
                  </a:lnTo>
                  <a:lnTo>
                    <a:pt x="66" y="292"/>
                  </a:lnTo>
                  <a:lnTo>
                    <a:pt x="66" y="290"/>
                  </a:lnTo>
                  <a:lnTo>
                    <a:pt x="64" y="290"/>
                  </a:lnTo>
                  <a:lnTo>
                    <a:pt x="66" y="296"/>
                  </a:lnTo>
                  <a:lnTo>
                    <a:pt x="68" y="300"/>
                  </a:lnTo>
                  <a:lnTo>
                    <a:pt x="74" y="300"/>
                  </a:lnTo>
                  <a:lnTo>
                    <a:pt x="102" y="302"/>
                  </a:lnTo>
                  <a:lnTo>
                    <a:pt x="122" y="306"/>
                  </a:lnTo>
                  <a:lnTo>
                    <a:pt x="136" y="308"/>
                  </a:lnTo>
                  <a:lnTo>
                    <a:pt x="136" y="306"/>
                  </a:lnTo>
                  <a:lnTo>
                    <a:pt x="134" y="308"/>
                  </a:lnTo>
                  <a:lnTo>
                    <a:pt x="142" y="314"/>
                  </a:lnTo>
                  <a:lnTo>
                    <a:pt x="144" y="334"/>
                  </a:lnTo>
                  <a:lnTo>
                    <a:pt x="146" y="332"/>
                  </a:lnTo>
                  <a:lnTo>
                    <a:pt x="142" y="334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8" y="340"/>
                  </a:lnTo>
                  <a:lnTo>
                    <a:pt x="142" y="342"/>
                  </a:lnTo>
                  <a:lnTo>
                    <a:pt x="148" y="342"/>
                  </a:lnTo>
                  <a:lnTo>
                    <a:pt x="172" y="344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0" y="342"/>
                  </a:lnTo>
                  <a:lnTo>
                    <a:pt x="178" y="344"/>
                  </a:lnTo>
                  <a:lnTo>
                    <a:pt x="180" y="350"/>
                  </a:lnTo>
                  <a:lnTo>
                    <a:pt x="180" y="364"/>
                  </a:lnTo>
                  <a:lnTo>
                    <a:pt x="186" y="370"/>
                  </a:lnTo>
                  <a:lnTo>
                    <a:pt x="202" y="370"/>
                  </a:lnTo>
                  <a:lnTo>
                    <a:pt x="206" y="374"/>
                  </a:lnTo>
                  <a:lnTo>
                    <a:pt x="216" y="380"/>
                  </a:lnTo>
                  <a:lnTo>
                    <a:pt x="222" y="380"/>
                  </a:lnTo>
                  <a:lnTo>
                    <a:pt x="228" y="374"/>
                  </a:lnTo>
                  <a:lnTo>
                    <a:pt x="226" y="372"/>
                  </a:lnTo>
                  <a:lnTo>
                    <a:pt x="226" y="374"/>
                  </a:lnTo>
                  <a:lnTo>
                    <a:pt x="228" y="374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32" y="366"/>
                  </a:lnTo>
                  <a:lnTo>
                    <a:pt x="234" y="364"/>
                  </a:lnTo>
                  <a:lnTo>
                    <a:pt x="240" y="362"/>
                  </a:lnTo>
                  <a:lnTo>
                    <a:pt x="242" y="356"/>
                  </a:lnTo>
                  <a:lnTo>
                    <a:pt x="244" y="352"/>
                  </a:lnTo>
                  <a:lnTo>
                    <a:pt x="246" y="336"/>
                  </a:lnTo>
                  <a:lnTo>
                    <a:pt x="252" y="322"/>
                  </a:lnTo>
                  <a:lnTo>
                    <a:pt x="262" y="310"/>
                  </a:lnTo>
                  <a:lnTo>
                    <a:pt x="262" y="294"/>
                  </a:lnTo>
                  <a:lnTo>
                    <a:pt x="268" y="282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70" y="270"/>
                  </a:lnTo>
                  <a:lnTo>
                    <a:pt x="282" y="270"/>
                  </a:lnTo>
                  <a:lnTo>
                    <a:pt x="290" y="264"/>
                  </a:lnTo>
                  <a:lnTo>
                    <a:pt x="288" y="236"/>
                  </a:lnTo>
                  <a:lnTo>
                    <a:pt x="274" y="216"/>
                  </a:lnTo>
                  <a:lnTo>
                    <a:pt x="268" y="204"/>
                  </a:lnTo>
                  <a:lnTo>
                    <a:pt x="266" y="206"/>
                  </a:lnTo>
                  <a:lnTo>
                    <a:pt x="262" y="210"/>
                  </a:lnTo>
                  <a:lnTo>
                    <a:pt x="256" y="212"/>
                  </a:lnTo>
                  <a:lnTo>
                    <a:pt x="254" y="214"/>
                  </a:lnTo>
                  <a:lnTo>
                    <a:pt x="248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6" y="212"/>
                  </a:lnTo>
                  <a:lnTo>
                    <a:pt x="252" y="190"/>
                  </a:lnTo>
                  <a:lnTo>
                    <a:pt x="240" y="188"/>
                  </a:lnTo>
                  <a:lnTo>
                    <a:pt x="244" y="176"/>
                  </a:lnTo>
                  <a:lnTo>
                    <a:pt x="246" y="172"/>
                  </a:lnTo>
                  <a:lnTo>
                    <a:pt x="246" y="170"/>
                  </a:lnTo>
                  <a:lnTo>
                    <a:pt x="246" y="158"/>
                  </a:lnTo>
                  <a:lnTo>
                    <a:pt x="248" y="148"/>
                  </a:lnTo>
                  <a:lnTo>
                    <a:pt x="250" y="144"/>
                  </a:lnTo>
                  <a:lnTo>
                    <a:pt x="252" y="142"/>
                  </a:lnTo>
                  <a:lnTo>
                    <a:pt x="254" y="134"/>
                  </a:lnTo>
                  <a:lnTo>
                    <a:pt x="258" y="118"/>
                  </a:lnTo>
                  <a:lnTo>
                    <a:pt x="274" y="124"/>
                  </a:lnTo>
                  <a:lnTo>
                    <a:pt x="274" y="122"/>
                  </a:lnTo>
                  <a:lnTo>
                    <a:pt x="272" y="124"/>
                  </a:lnTo>
                  <a:lnTo>
                    <a:pt x="276" y="130"/>
                  </a:lnTo>
                  <a:lnTo>
                    <a:pt x="278" y="134"/>
                  </a:lnTo>
                  <a:lnTo>
                    <a:pt x="278" y="144"/>
                  </a:lnTo>
                  <a:lnTo>
                    <a:pt x="278" y="158"/>
                  </a:lnTo>
                  <a:lnTo>
                    <a:pt x="278" y="164"/>
                  </a:lnTo>
                  <a:lnTo>
                    <a:pt x="278" y="166"/>
                  </a:lnTo>
                  <a:lnTo>
                    <a:pt x="280" y="166"/>
                  </a:lnTo>
                  <a:lnTo>
                    <a:pt x="280" y="168"/>
                  </a:lnTo>
                  <a:lnTo>
                    <a:pt x="282" y="168"/>
                  </a:lnTo>
                  <a:lnTo>
                    <a:pt x="284" y="166"/>
                  </a:lnTo>
                  <a:lnTo>
                    <a:pt x="284" y="162"/>
                  </a:lnTo>
                  <a:lnTo>
                    <a:pt x="286" y="154"/>
                  </a:lnTo>
                  <a:lnTo>
                    <a:pt x="290" y="144"/>
                  </a:lnTo>
                  <a:lnTo>
                    <a:pt x="292" y="140"/>
                  </a:lnTo>
                  <a:lnTo>
                    <a:pt x="294" y="142"/>
                  </a:lnTo>
                  <a:lnTo>
                    <a:pt x="296" y="148"/>
                  </a:lnTo>
                  <a:lnTo>
                    <a:pt x="296" y="152"/>
                  </a:lnTo>
                  <a:lnTo>
                    <a:pt x="300" y="156"/>
                  </a:lnTo>
                  <a:lnTo>
                    <a:pt x="310" y="162"/>
                  </a:lnTo>
                  <a:lnTo>
                    <a:pt x="318" y="168"/>
                  </a:lnTo>
                  <a:lnTo>
                    <a:pt x="320" y="170"/>
                  </a:lnTo>
                  <a:lnTo>
                    <a:pt x="322" y="172"/>
                  </a:lnTo>
                  <a:lnTo>
                    <a:pt x="324" y="170"/>
                  </a:lnTo>
                  <a:lnTo>
                    <a:pt x="350" y="154"/>
                  </a:lnTo>
                  <a:lnTo>
                    <a:pt x="360" y="150"/>
                  </a:lnTo>
                  <a:lnTo>
                    <a:pt x="368" y="146"/>
                  </a:lnTo>
                  <a:lnTo>
                    <a:pt x="368" y="144"/>
                  </a:lnTo>
                  <a:lnTo>
                    <a:pt x="368" y="146"/>
                  </a:lnTo>
                  <a:lnTo>
                    <a:pt x="376" y="146"/>
                  </a:lnTo>
                  <a:lnTo>
                    <a:pt x="390" y="146"/>
                  </a:lnTo>
                  <a:lnTo>
                    <a:pt x="412" y="144"/>
                  </a:lnTo>
                  <a:lnTo>
                    <a:pt x="418" y="144"/>
                  </a:lnTo>
                  <a:lnTo>
                    <a:pt x="420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4" y="138"/>
                  </a:lnTo>
                  <a:lnTo>
                    <a:pt x="414" y="136"/>
                  </a:lnTo>
                  <a:lnTo>
                    <a:pt x="416" y="134"/>
                  </a:lnTo>
                  <a:lnTo>
                    <a:pt x="422" y="130"/>
                  </a:lnTo>
                  <a:lnTo>
                    <a:pt x="426" y="130"/>
                  </a:lnTo>
                  <a:lnTo>
                    <a:pt x="426" y="128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32" y="130"/>
                  </a:lnTo>
                  <a:lnTo>
                    <a:pt x="432" y="132"/>
                  </a:lnTo>
                  <a:lnTo>
                    <a:pt x="434" y="130"/>
                  </a:lnTo>
                  <a:lnTo>
                    <a:pt x="450" y="116"/>
                  </a:lnTo>
                  <a:lnTo>
                    <a:pt x="452" y="114"/>
                  </a:lnTo>
                  <a:lnTo>
                    <a:pt x="454" y="110"/>
                  </a:lnTo>
                  <a:lnTo>
                    <a:pt x="452" y="108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46" y="114"/>
                  </a:lnTo>
                  <a:lnTo>
                    <a:pt x="436" y="124"/>
                  </a:lnTo>
                  <a:lnTo>
                    <a:pt x="430" y="128"/>
                  </a:lnTo>
                  <a:lnTo>
                    <a:pt x="432" y="128"/>
                  </a:lnTo>
                  <a:lnTo>
                    <a:pt x="432" y="126"/>
                  </a:lnTo>
                  <a:lnTo>
                    <a:pt x="426" y="124"/>
                  </a:lnTo>
                  <a:lnTo>
                    <a:pt x="418" y="128"/>
                  </a:lnTo>
                  <a:lnTo>
                    <a:pt x="412" y="132"/>
                  </a:lnTo>
                  <a:lnTo>
                    <a:pt x="410" y="134"/>
                  </a:lnTo>
                  <a:lnTo>
                    <a:pt x="410" y="136"/>
                  </a:lnTo>
                  <a:lnTo>
                    <a:pt x="412" y="140"/>
                  </a:lnTo>
                  <a:lnTo>
                    <a:pt x="416" y="142"/>
                  </a:lnTo>
                  <a:lnTo>
                    <a:pt x="418" y="144"/>
                  </a:lnTo>
                  <a:lnTo>
                    <a:pt x="418" y="142"/>
                  </a:lnTo>
                  <a:lnTo>
                    <a:pt x="416" y="144"/>
                  </a:lnTo>
                  <a:lnTo>
                    <a:pt x="418" y="144"/>
                  </a:lnTo>
                  <a:lnTo>
                    <a:pt x="418" y="142"/>
                  </a:lnTo>
                  <a:lnTo>
                    <a:pt x="416" y="144"/>
                  </a:lnTo>
                  <a:lnTo>
                    <a:pt x="418" y="142"/>
                  </a:lnTo>
                  <a:lnTo>
                    <a:pt x="416" y="142"/>
                  </a:lnTo>
                  <a:lnTo>
                    <a:pt x="416" y="144"/>
                  </a:lnTo>
                  <a:lnTo>
                    <a:pt x="418" y="142"/>
                  </a:lnTo>
                  <a:lnTo>
                    <a:pt x="416" y="142"/>
                  </a:lnTo>
                  <a:lnTo>
                    <a:pt x="418" y="142"/>
                  </a:lnTo>
                  <a:lnTo>
                    <a:pt x="416" y="140"/>
                  </a:lnTo>
                  <a:lnTo>
                    <a:pt x="416" y="142"/>
                  </a:lnTo>
                  <a:lnTo>
                    <a:pt x="418" y="142"/>
                  </a:lnTo>
                  <a:lnTo>
                    <a:pt x="416" y="140"/>
                  </a:lnTo>
                  <a:lnTo>
                    <a:pt x="418" y="142"/>
                  </a:lnTo>
                  <a:lnTo>
                    <a:pt x="418" y="140"/>
                  </a:lnTo>
                  <a:lnTo>
                    <a:pt x="416" y="140"/>
                  </a:lnTo>
                  <a:lnTo>
                    <a:pt x="418" y="142"/>
                  </a:lnTo>
                  <a:lnTo>
                    <a:pt x="418" y="140"/>
                  </a:lnTo>
                  <a:lnTo>
                    <a:pt x="412" y="140"/>
                  </a:lnTo>
                  <a:lnTo>
                    <a:pt x="396" y="142"/>
                  </a:lnTo>
                  <a:lnTo>
                    <a:pt x="390" y="142"/>
                  </a:lnTo>
                  <a:lnTo>
                    <a:pt x="376" y="142"/>
                  </a:lnTo>
                  <a:lnTo>
                    <a:pt x="368" y="142"/>
                  </a:lnTo>
                  <a:lnTo>
                    <a:pt x="360" y="146"/>
                  </a:lnTo>
                  <a:lnTo>
                    <a:pt x="346" y="152"/>
                  </a:lnTo>
                  <a:lnTo>
                    <a:pt x="332" y="160"/>
                  </a:lnTo>
                  <a:lnTo>
                    <a:pt x="320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14" y="160"/>
                  </a:lnTo>
                  <a:lnTo>
                    <a:pt x="300" y="150"/>
                  </a:lnTo>
                  <a:lnTo>
                    <a:pt x="298" y="150"/>
                  </a:lnTo>
                  <a:lnTo>
                    <a:pt x="300" y="150"/>
                  </a:lnTo>
                  <a:lnTo>
                    <a:pt x="298" y="144"/>
                  </a:lnTo>
                  <a:lnTo>
                    <a:pt x="298" y="140"/>
                  </a:lnTo>
                  <a:lnTo>
                    <a:pt x="296" y="138"/>
                  </a:lnTo>
                  <a:lnTo>
                    <a:pt x="292" y="136"/>
                  </a:lnTo>
                  <a:lnTo>
                    <a:pt x="290" y="138"/>
                  </a:lnTo>
                  <a:lnTo>
                    <a:pt x="286" y="142"/>
                  </a:lnTo>
                  <a:lnTo>
                    <a:pt x="282" y="150"/>
                  </a:lnTo>
                  <a:lnTo>
                    <a:pt x="280" y="158"/>
                  </a:lnTo>
                  <a:lnTo>
                    <a:pt x="280" y="164"/>
                  </a:lnTo>
                  <a:lnTo>
                    <a:pt x="280" y="166"/>
                  </a:lnTo>
                  <a:lnTo>
                    <a:pt x="282" y="166"/>
                  </a:lnTo>
                  <a:lnTo>
                    <a:pt x="280" y="164"/>
                  </a:lnTo>
                  <a:lnTo>
                    <a:pt x="280" y="166"/>
                  </a:lnTo>
                  <a:lnTo>
                    <a:pt x="282" y="166"/>
                  </a:lnTo>
                  <a:lnTo>
                    <a:pt x="280" y="164"/>
                  </a:lnTo>
                  <a:lnTo>
                    <a:pt x="282" y="166"/>
                  </a:lnTo>
                  <a:lnTo>
                    <a:pt x="282" y="164"/>
                  </a:lnTo>
                  <a:lnTo>
                    <a:pt x="280" y="164"/>
                  </a:lnTo>
                  <a:lnTo>
                    <a:pt x="282" y="166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2" y="162"/>
                  </a:lnTo>
                  <a:lnTo>
                    <a:pt x="282" y="156"/>
                  </a:lnTo>
                  <a:lnTo>
                    <a:pt x="282" y="144"/>
                  </a:lnTo>
                  <a:lnTo>
                    <a:pt x="282" y="134"/>
                  </a:lnTo>
                  <a:lnTo>
                    <a:pt x="282" y="132"/>
                  </a:lnTo>
                  <a:lnTo>
                    <a:pt x="280" y="128"/>
                  </a:lnTo>
                  <a:lnTo>
                    <a:pt x="276" y="122"/>
                  </a:lnTo>
                  <a:lnTo>
                    <a:pt x="254" y="112"/>
                  </a:lnTo>
                  <a:lnTo>
                    <a:pt x="250" y="132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6"/>
                  </a:lnTo>
                  <a:lnTo>
                    <a:pt x="244" y="152"/>
                  </a:lnTo>
                  <a:lnTo>
                    <a:pt x="242" y="158"/>
                  </a:lnTo>
                  <a:lnTo>
                    <a:pt x="242" y="170"/>
                  </a:lnTo>
                  <a:lnTo>
                    <a:pt x="244" y="170"/>
                  </a:lnTo>
                  <a:lnTo>
                    <a:pt x="242" y="170"/>
                  </a:lnTo>
                  <a:lnTo>
                    <a:pt x="240" y="174"/>
                  </a:lnTo>
                  <a:lnTo>
                    <a:pt x="236" y="190"/>
                  </a:lnTo>
                  <a:lnTo>
                    <a:pt x="248" y="192"/>
                  </a:lnTo>
                  <a:lnTo>
                    <a:pt x="242" y="212"/>
                  </a:lnTo>
                  <a:lnTo>
                    <a:pt x="246" y="214"/>
                  </a:lnTo>
                  <a:lnTo>
                    <a:pt x="250" y="216"/>
                  </a:lnTo>
                  <a:lnTo>
                    <a:pt x="254" y="218"/>
                  </a:lnTo>
                  <a:lnTo>
                    <a:pt x="256" y="216"/>
                  </a:lnTo>
                  <a:lnTo>
                    <a:pt x="266" y="212"/>
                  </a:lnTo>
                  <a:lnTo>
                    <a:pt x="270" y="208"/>
                  </a:lnTo>
                  <a:lnTo>
                    <a:pt x="268" y="206"/>
                  </a:lnTo>
                  <a:lnTo>
                    <a:pt x="266" y="208"/>
                  </a:lnTo>
                  <a:lnTo>
                    <a:pt x="270" y="218"/>
                  </a:lnTo>
                  <a:lnTo>
                    <a:pt x="284" y="238"/>
                  </a:lnTo>
                  <a:lnTo>
                    <a:pt x="286" y="262"/>
                  </a:lnTo>
                  <a:lnTo>
                    <a:pt x="280" y="268"/>
                  </a:lnTo>
                  <a:lnTo>
                    <a:pt x="282" y="268"/>
                  </a:lnTo>
                  <a:lnTo>
                    <a:pt x="282" y="266"/>
                  </a:lnTo>
                  <a:lnTo>
                    <a:pt x="270" y="266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4"/>
                  </a:lnTo>
                  <a:lnTo>
                    <a:pt x="264" y="264"/>
                  </a:lnTo>
                  <a:lnTo>
                    <a:pt x="264" y="280"/>
                  </a:lnTo>
                  <a:lnTo>
                    <a:pt x="258" y="292"/>
                  </a:lnTo>
                  <a:lnTo>
                    <a:pt x="258" y="308"/>
                  </a:lnTo>
                  <a:lnTo>
                    <a:pt x="248" y="320"/>
                  </a:lnTo>
                  <a:lnTo>
                    <a:pt x="242" y="334"/>
                  </a:lnTo>
                  <a:lnTo>
                    <a:pt x="240" y="350"/>
                  </a:lnTo>
                  <a:lnTo>
                    <a:pt x="242" y="350"/>
                  </a:lnTo>
                  <a:lnTo>
                    <a:pt x="240" y="350"/>
                  </a:lnTo>
                  <a:lnTo>
                    <a:pt x="238" y="356"/>
                  </a:lnTo>
                  <a:lnTo>
                    <a:pt x="236" y="360"/>
                  </a:lnTo>
                  <a:lnTo>
                    <a:pt x="234" y="360"/>
                  </a:lnTo>
                  <a:lnTo>
                    <a:pt x="230" y="364"/>
                  </a:lnTo>
                  <a:lnTo>
                    <a:pt x="226" y="368"/>
                  </a:lnTo>
                  <a:lnTo>
                    <a:pt x="226" y="372"/>
                  </a:lnTo>
                  <a:lnTo>
                    <a:pt x="228" y="372"/>
                  </a:lnTo>
                  <a:lnTo>
                    <a:pt x="228" y="370"/>
                  </a:lnTo>
                  <a:lnTo>
                    <a:pt x="226" y="370"/>
                  </a:lnTo>
                  <a:lnTo>
                    <a:pt x="222" y="376"/>
                  </a:lnTo>
                  <a:lnTo>
                    <a:pt x="218" y="376"/>
                  </a:lnTo>
                  <a:lnTo>
                    <a:pt x="208" y="370"/>
                  </a:lnTo>
                  <a:lnTo>
                    <a:pt x="204" y="366"/>
                  </a:lnTo>
                  <a:lnTo>
                    <a:pt x="202" y="366"/>
                  </a:lnTo>
                  <a:lnTo>
                    <a:pt x="188" y="366"/>
                  </a:lnTo>
                  <a:lnTo>
                    <a:pt x="184" y="362"/>
                  </a:lnTo>
                  <a:lnTo>
                    <a:pt x="184" y="348"/>
                  </a:lnTo>
                  <a:lnTo>
                    <a:pt x="182" y="342"/>
                  </a:lnTo>
                  <a:lnTo>
                    <a:pt x="180" y="340"/>
                  </a:lnTo>
                  <a:lnTo>
                    <a:pt x="172" y="340"/>
                  </a:lnTo>
                  <a:lnTo>
                    <a:pt x="148" y="338"/>
                  </a:lnTo>
                  <a:lnTo>
                    <a:pt x="142" y="338"/>
                  </a:lnTo>
                  <a:lnTo>
                    <a:pt x="140" y="338"/>
                  </a:lnTo>
                  <a:lnTo>
                    <a:pt x="144" y="336"/>
                  </a:lnTo>
                  <a:lnTo>
                    <a:pt x="146" y="336"/>
                  </a:lnTo>
                  <a:lnTo>
                    <a:pt x="146" y="334"/>
                  </a:lnTo>
                  <a:lnTo>
                    <a:pt x="148" y="334"/>
                  </a:lnTo>
                  <a:lnTo>
                    <a:pt x="146" y="312"/>
                  </a:lnTo>
                  <a:lnTo>
                    <a:pt x="136" y="306"/>
                  </a:lnTo>
                  <a:lnTo>
                    <a:pt x="136" y="304"/>
                  </a:lnTo>
                  <a:lnTo>
                    <a:pt x="124" y="302"/>
                  </a:lnTo>
                  <a:lnTo>
                    <a:pt x="102" y="298"/>
                  </a:lnTo>
                  <a:lnTo>
                    <a:pt x="74" y="296"/>
                  </a:lnTo>
                  <a:lnTo>
                    <a:pt x="70" y="296"/>
                  </a:lnTo>
                  <a:lnTo>
                    <a:pt x="68" y="294"/>
                  </a:lnTo>
                  <a:lnTo>
                    <a:pt x="68" y="292"/>
                  </a:lnTo>
                  <a:lnTo>
                    <a:pt x="68" y="290"/>
                  </a:lnTo>
                  <a:lnTo>
                    <a:pt x="56" y="286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40" y="284"/>
                  </a:lnTo>
                  <a:lnTo>
                    <a:pt x="36" y="282"/>
                  </a:lnTo>
                  <a:lnTo>
                    <a:pt x="34" y="280"/>
                  </a:lnTo>
                  <a:lnTo>
                    <a:pt x="30" y="276"/>
                  </a:lnTo>
                  <a:lnTo>
                    <a:pt x="26" y="272"/>
                  </a:lnTo>
                  <a:lnTo>
                    <a:pt x="20" y="270"/>
                  </a:lnTo>
                  <a:lnTo>
                    <a:pt x="20" y="268"/>
                  </a:lnTo>
                  <a:lnTo>
                    <a:pt x="10" y="262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2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12" y="244"/>
                  </a:lnTo>
                  <a:lnTo>
                    <a:pt x="18" y="240"/>
                  </a:lnTo>
                  <a:lnTo>
                    <a:pt x="24" y="232"/>
                  </a:lnTo>
                  <a:lnTo>
                    <a:pt x="28" y="224"/>
                  </a:lnTo>
                  <a:lnTo>
                    <a:pt x="30" y="220"/>
                  </a:lnTo>
                  <a:lnTo>
                    <a:pt x="28" y="216"/>
                  </a:lnTo>
                  <a:lnTo>
                    <a:pt x="26" y="216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6" y="206"/>
                  </a:lnTo>
                  <a:lnTo>
                    <a:pt x="10" y="192"/>
                  </a:lnTo>
                  <a:lnTo>
                    <a:pt x="14" y="182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30" y="182"/>
                  </a:lnTo>
                  <a:lnTo>
                    <a:pt x="36" y="180"/>
                  </a:lnTo>
                  <a:lnTo>
                    <a:pt x="44" y="178"/>
                  </a:lnTo>
                  <a:lnTo>
                    <a:pt x="48" y="176"/>
                  </a:lnTo>
                  <a:lnTo>
                    <a:pt x="50" y="17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8" y="166"/>
                  </a:lnTo>
                  <a:lnTo>
                    <a:pt x="50" y="168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66" y="138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4" y="134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0" y="120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4" y="110"/>
                  </a:lnTo>
                  <a:lnTo>
                    <a:pt x="56" y="112"/>
                  </a:lnTo>
                  <a:lnTo>
                    <a:pt x="60" y="110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78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6" y="92"/>
                  </a:lnTo>
                  <a:lnTo>
                    <a:pt x="92" y="92"/>
                  </a:lnTo>
                  <a:lnTo>
                    <a:pt x="96" y="90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102" y="90"/>
                  </a:lnTo>
                  <a:lnTo>
                    <a:pt x="108" y="90"/>
                  </a:lnTo>
                  <a:lnTo>
                    <a:pt x="116" y="86"/>
                  </a:lnTo>
                  <a:lnTo>
                    <a:pt x="118" y="84"/>
                  </a:lnTo>
                  <a:lnTo>
                    <a:pt x="118" y="80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4" y="74"/>
                  </a:lnTo>
                  <a:lnTo>
                    <a:pt x="116" y="76"/>
                  </a:lnTo>
                  <a:lnTo>
                    <a:pt x="122" y="68"/>
                  </a:lnTo>
                  <a:lnTo>
                    <a:pt x="132" y="56"/>
                  </a:lnTo>
                  <a:lnTo>
                    <a:pt x="138" y="54"/>
                  </a:lnTo>
                  <a:lnTo>
                    <a:pt x="148" y="52"/>
                  </a:lnTo>
                  <a:lnTo>
                    <a:pt x="154" y="52"/>
                  </a:lnTo>
                  <a:lnTo>
                    <a:pt x="158" y="50"/>
                  </a:lnTo>
                  <a:lnTo>
                    <a:pt x="160" y="46"/>
                  </a:lnTo>
                  <a:lnTo>
                    <a:pt x="158" y="44"/>
                  </a:lnTo>
                  <a:lnTo>
                    <a:pt x="160" y="46"/>
                  </a:lnTo>
                  <a:lnTo>
                    <a:pt x="168" y="36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26"/>
                  </a:lnTo>
                  <a:lnTo>
                    <a:pt x="188" y="22"/>
                  </a:lnTo>
                  <a:lnTo>
                    <a:pt x="188" y="16"/>
                  </a:lnTo>
                  <a:lnTo>
                    <a:pt x="188" y="10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90" y="4"/>
                  </a:lnTo>
                  <a:lnTo>
                    <a:pt x="206" y="4"/>
                  </a:lnTo>
                  <a:lnTo>
                    <a:pt x="224" y="8"/>
                  </a:lnTo>
                  <a:lnTo>
                    <a:pt x="246" y="8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64" y="10"/>
                  </a:lnTo>
                  <a:lnTo>
                    <a:pt x="268" y="12"/>
                  </a:lnTo>
                  <a:lnTo>
                    <a:pt x="276" y="18"/>
                  </a:lnTo>
                  <a:lnTo>
                    <a:pt x="280" y="20"/>
                  </a:lnTo>
                  <a:lnTo>
                    <a:pt x="292" y="24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304" y="42"/>
                  </a:lnTo>
                  <a:lnTo>
                    <a:pt x="310" y="48"/>
                  </a:lnTo>
                  <a:lnTo>
                    <a:pt x="316" y="50"/>
                  </a:lnTo>
                  <a:lnTo>
                    <a:pt x="322" y="52"/>
                  </a:lnTo>
                  <a:lnTo>
                    <a:pt x="322" y="50"/>
                  </a:lnTo>
                  <a:lnTo>
                    <a:pt x="320" y="50"/>
                  </a:lnTo>
                  <a:lnTo>
                    <a:pt x="320" y="62"/>
                  </a:lnTo>
                  <a:lnTo>
                    <a:pt x="320" y="66"/>
                  </a:lnTo>
                  <a:lnTo>
                    <a:pt x="322" y="68"/>
                  </a:lnTo>
                  <a:lnTo>
                    <a:pt x="326" y="68"/>
                  </a:lnTo>
                  <a:lnTo>
                    <a:pt x="334" y="66"/>
                  </a:lnTo>
                  <a:lnTo>
                    <a:pt x="334" y="64"/>
                  </a:lnTo>
                  <a:lnTo>
                    <a:pt x="334" y="66"/>
                  </a:lnTo>
                  <a:lnTo>
                    <a:pt x="336" y="70"/>
                  </a:lnTo>
                  <a:lnTo>
                    <a:pt x="340" y="74"/>
                  </a:lnTo>
                  <a:lnTo>
                    <a:pt x="344" y="84"/>
                  </a:lnTo>
                  <a:lnTo>
                    <a:pt x="348" y="90"/>
                  </a:lnTo>
                  <a:lnTo>
                    <a:pt x="350" y="92"/>
                  </a:lnTo>
                  <a:lnTo>
                    <a:pt x="352" y="92"/>
                  </a:lnTo>
                  <a:lnTo>
                    <a:pt x="354" y="92"/>
                  </a:lnTo>
                  <a:lnTo>
                    <a:pt x="358" y="88"/>
                  </a:lnTo>
                  <a:lnTo>
                    <a:pt x="358" y="86"/>
                  </a:lnTo>
                  <a:lnTo>
                    <a:pt x="356" y="84"/>
                  </a:lnTo>
                  <a:lnTo>
                    <a:pt x="356" y="86"/>
                  </a:lnTo>
                  <a:lnTo>
                    <a:pt x="366" y="90"/>
                  </a:lnTo>
                  <a:lnTo>
                    <a:pt x="382" y="98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88" y="102"/>
                  </a:lnTo>
                  <a:lnTo>
                    <a:pt x="394" y="104"/>
                  </a:lnTo>
                  <a:lnTo>
                    <a:pt x="404" y="104"/>
                  </a:lnTo>
                  <a:lnTo>
                    <a:pt x="414" y="104"/>
                  </a:lnTo>
                  <a:lnTo>
                    <a:pt x="450" y="112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52" y="1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3" name="Freeform 333"/>
            <p:cNvSpPr>
              <a:spLocks/>
            </p:cNvSpPr>
            <p:nvPr/>
          </p:nvSpPr>
          <p:spPr bwMode="auto">
            <a:xfrm>
              <a:off x="2152" y="3886"/>
              <a:ext cx="256" cy="290"/>
            </a:xfrm>
            <a:custGeom>
              <a:avLst/>
              <a:gdLst>
                <a:gd name="T0" fmla="*/ 228 w 256"/>
                <a:gd name="T1" fmla="*/ 120 h 290"/>
                <a:gd name="T2" fmla="*/ 202 w 256"/>
                <a:gd name="T3" fmla="*/ 118 h 290"/>
                <a:gd name="T4" fmla="*/ 206 w 256"/>
                <a:gd name="T5" fmla="*/ 104 h 290"/>
                <a:gd name="T6" fmla="*/ 218 w 256"/>
                <a:gd name="T7" fmla="*/ 94 h 290"/>
                <a:gd name="T8" fmla="*/ 192 w 256"/>
                <a:gd name="T9" fmla="*/ 82 h 290"/>
                <a:gd name="T10" fmla="*/ 178 w 256"/>
                <a:gd name="T11" fmla="*/ 56 h 290"/>
                <a:gd name="T12" fmla="*/ 194 w 256"/>
                <a:gd name="T13" fmla="*/ 50 h 290"/>
                <a:gd name="T14" fmla="*/ 198 w 256"/>
                <a:gd name="T15" fmla="*/ 32 h 290"/>
                <a:gd name="T16" fmla="*/ 184 w 256"/>
                <a:gd name="T17" fmla="*/ 16 h 290"/>
                <a:gd name="T18" fmla="*/ 146 w 256"/>
                <a:gd name="T19" fmla="*/ 8 h 290"/>
                <a:gd name="T20" fmla="*/ 132 w 256"/>
                <a:gd name="T21" fmla="*/ 10 h 290"/>
                <a:gd name="T22" fmla="*/ 108 w 256"/>
                <a:gd name="T23" fmla="*/ 8 h 290"/>
                <a:gd name="T24" fmla="*/ 76 w 256"/>
                <a:gd name="T25" fmla="*/ 18 h 290"/>
                <a:gd name="T26" fmla="*/ 90 w 256"/>
                <a:gd name="T27" fmla="*/ 50 h 290"/>
                <a:gd name="T28" fmla="*/ 92 w 256"/>
                <a:gd name="T29" fmla="*/ 58 h 290"/>
                <a:gd name="T30" fmla="*/ 74 w 256"/>
                <a:gd name="T31" fmla="*/ 76 h 290"/>
                <a:gd name="T32" fmla="*/ 62 w 256"/>
                <a:gd name="T33" fmla="*/ 86 h 290"/>
                <a:gd name="T34" fmla="*/ 54 w 256"/>
                <a:gd name="T35" fmla="*/ 92 h 290"/>
                <a:gd name="T36" fmla="*/ 42 w 256"/>
                <a:gd name="T37" fmla="*/ 90 h 290"/>
                <a:gd name="T38" fmla="*/ 34 w 256"/>
                <a:gd name="T39" fmla="*/ 76 h 290"/>
                <a:gd name="T40" fmla="*/ 14 w 256"/>
                <a:gd name="T41" fmla="*/ 70 h 290"/>
                <a:gd name="T42" fmla="*/ 8 w 256"/>
                <a:gd name="T43" fmla="*/ 76 h 290"/>
                <a:gd name="T44" fmla="*/ 0 w 256"/>
                <a:gd name="T45" fmla="*/ 90 h 290"/>
                <a:gd name="T46" fmla="*/ 2 w 256"/>
                <a:gd name="T47" fmla="*/ 104 h 290"/>
                <a:gd name="T48" fmla="*/ 12 w 256"/>
                <a:gd name="T49" fmla="*/ 118 h 290"/>
                <a:gd name="T50" fmla="*/ 24 w 256"/>
                <a:gd name="T51" fmla="*/ 130 h 290"/>
                <a:gd name="T52" fmla="*/ 36 w 256"/>
                <a:gd name="T53" fmla="*/ 132 h 290"/>
                <a:gd name="T54" fmla="*/ 58 w 256"/>
                <a:gd name="T55" fmla="*/ 128 h 290"/>
                <a:gd name="T56" fmla="*/ 72 w 256"/>
                <a:gd name="T57" fmla="*/ 128 h 290"/>
                <a:gd name="T58" fmla="*/ 86 w 256"/>
                <a:gd name="T59" fmla="*/ 116 h 290"/>
                <a:gd name="T60" fmla="*/ 94 w 256"/>
                <a:gd name="T61" fmla="*/ 114 h 290"/>
                <a:gd name="T62" fmla="*/ 106 w 256"/>
                <a:gd name="T63" fmla="*/ 108 h 290"/>
                <a:gd name="T64" fmla="*/ 110 w 256"/>
                <a:gd name="T65" fmla="*/ 102 h 290"/>
                <a:gd name="T66" fmla="*/ 132 w 256"/>
                <a:gd name="T67" fmla="*/ 96 h 290"/>
                <a:gd name="T68" fmla="*/ 122 w 256"/>
                <a:gd name="T69" fmla="*/ 114 h 290"/>
                <a:gd name="T70" fmla="*/ 112 w 256"/>
                <a:gd name="T71" fmla="*/ 134 h 290"/>
                <a:gd name="T72" fmla="*/ 106 w 256"/>
                <a:gd name="T73" fmla="*/ 138 h 290"/>
                <a:gd name="T74" fmla="*/ 108 w 256"/>
                <a:gd name="T75" fmla="*/ 154 h 290"/>
                <a:gd name="T76" fmla="*/ 86 w 256"/>
                <a:gd name="T77" fmla="*/ 162 h 290"/>
                <a:gd name="T78" fmla="*/ 78 w 256"/>
                <a:gd name="T79" fmla="*/ 174 h 290"/>
                <a:gd name="T80" fmla="*/ 74 w 256"/>
                <a:gd name="T81" fmla="*/ 186 h 290"/>
                <a:gd name="T82" fmla="*/ 76 w 256"/>
                <a:gd name="T83" fmla="*/ 194 h 290"/>
                <a:gd name="T84" fmla="*/ 72 w 256"/>
                <a:gd name="T85" fmla="*/ 210 h 290"/>
                <a:gd name="T86" fmla="*/ 80 w 256"/>
                <a:gd name="T87" fmla="*/ 236 h 290"/>
                <a:gd name="T88" fmla="*/ 70 w 256"/>
                <a:gd name="T89" fmla="*/ 258 h 290"/>
                <a:gd name="T90" fmla="*/ 70 w 256"/>
                <a:gd name="T91" fmla="*/ 276 h 290"/>
                <a:gd name="T92" fmla="*/ 78 w 256"/>
                <a:gd name="T93" fmla="*/ 284 h 290"/>
                <a:gd name="T94" fmla="*/ 116 w 256"/>
                <a:gd name="T95" fmla="*/ 284 h 290"/>
                <a:gd name="T96" fmla="*/ 142 w 256"/>
                <a:gd name="T97" fmla="*/ 284 h 290"/>
                <a:gd name="T98" fmla="*/ 146 w 256"/>
                <a:gd name="T99" fmla="*/ 244 h 290"/>
                <a:gd name="T100" fmla="*/ 182 w 256"/>
                <a:gd name="T101" fmla="*/ 248 h 290"/>
                <a:gd name="T102" fmla="*/ 146 w 256"/>
                <a:gd name="T103" fmla="*/ 218 h 290"/>
                <a:gd name="T104" fmla="*/ 162 w 256"/>
                <a:gd name="T105" fmla="*/ 198 h 290"/>
                <a:gd name="T106" fmla="*/ 146 w 256"/>
                <a:gd name="T107" fmla="*/ 188 h 290"/>
                <a:gd name="T108" fmla="*/ 166 w 256"/>
                <a:gd name="T109" fmla="*/ 178 h 290"/>
                <a:gd name="T110" fmla="*/ 212 w 256"/>
                <a:gd name="T111" fmla="*/ 174 h 290"/>
                <a:gd name="T112" fmla="*/ 252 w 256"/>
                <a:gd name="T113" fmla="*/ 160 h 290"/>
                <a:gd name="T114" fmla="*/ 250 w 256"/>
                <a:gd name="T115" fmla="*/ 126 h 290"/>
                <a:gd name="T116" fmla="*/ 248 w 256"/>
                <a:gd name="T117" fmla="*/ 118 h 2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"/>
                <a:gd name="T178" fmla="*/ 0 h 290"/>
                <a:gd name="T179" fmla="*/ 256 w 256"/>
                <a:gd name="T180" fmla="*/ 290 h 2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" h="290">
                  <a:moveTo>
                    <a:pt x="248" y="118"/>
                  </a:moveTo>
                  <a:lnTo>
                    <a:pt x="248" y="118"/>
                  </a:lnTo>
                  <a:lnTo>
                    <a:pt x="226" y="118"/>
                  </a:lnTo>
                  <a:lnTo>
                    <a:pt x="228" y="120"/>
                  </a:lnTo>
                  <a:lnTo>
                    <a:pt x="218" y="118"/>
                  </a:lnTo>
                  <a:lnTo>
                    <a:pt x="208" y="118"/>
                  </a:lnTo>
                  <a:lnTo>
                    <a:pt x="204" y="118"/>
                  </a:lnTo>
                  <a:lnTo>
                    <a:pt x="202" y="118"/>
                  </a:lnTo>
                  <a:lnTo>
                    <a:pt x="200" y="114"/>
                  </a:lnTo>
                  <a:lnTo>
                    <a:pt x="200" y="112"/>
                  </a:lnTo>
                  <a:lnTo>
                    <a:pt x="202" y="110"/>
                  </a:lnTo>
                  <a:lnTo>
                    <a:pt x="206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4" y="96"/>
                  </a:lnTo>
                  <a:lnTo>
                    <a:pt x="218" y="94"/>
                  </a:lnTo>
                  <a:lnTo>
                    <a:pt x="212" y="90"/>
                  </a:lnTo>
                  <a:lnTo>
                    <a:pt x="192" y="82"/>
                  </a:lnTo>
                  <a:lnTo>
                    <a:pt x="184" y="66"/>
                  </a:lnTo>
                  <a:lnTo>
                    <a:pt x="182" y="64"/>
                  </a:lnTo>
                  <a:lnTo>
                    <a:pt x="178" y="58"/>
                  </a:lnTo>
                  <a:lnTo>
                    <a:pt x="178" y="56"/>
                  </a:lnTo>
                  <a:lnTo>
                    <a:pt x="178" y="54"/>
                  </a:lnTo>
                  <a:lnTo>
                    <a:pt x="180" y="52"/>
                  </a:lnTo>
                  <a:lnTo>
                    <a:pt x="186" y="50"/>
                  </a:lnTo>
                  <a:lnTo>
                    <a:pt x="194" y="50"/>
                  </a:lnTo>
                  <a:lnTo>
                    <a:pt x="200" y="46"/>
                  </a:lnTo>
                  <a:lnTo>
                    <a:pt x="202" y="42"/>
                  </a:lnTo>
                  <a:lnTo>
                    <a:pt x="200" y="38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92" y="26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68" y="0"/>
                  </a:lnTo>
                  <a:lnTo>
                    <a:pt x="154" y="8"/>
                  </a:lnTo>
                  <a:lnTo>
                    <a:pt x="146" y="8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32" y="10"/>
                  </a:lnTo>
                  <a:lnTo>
                    <a:pt x="124" y="10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8" y="4"/>
                  </a:lnTo>
                  <a:lnTo>
                    <a:pt x="84" y="8"/>
                  </a:lnTo>
                  <a:lnTo>
                    <a:pt x="76" y="16"/>
                  </a:lnTo>
                  <a:lnTo>
                    <a:pt x="76" y="18"/>
                  </a:lnTo>
                  <a:lnTo>
                    <a:pt x="80" y="32"/>
                  </a:lnTo>
                  <a:lnTo>
                    <a:pt x="80" y="38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4" y="54"/>
                  </a:lnTo>
                  <a:lnTo>
                    <a:pt x="92" y="58"/>
                  </a:lnTo>
                  <a:lnTo>
                    <a:pt x="84" y="66"/>
                  </a:lnTo>
                  <a:lnTo>
                    <a:pt x="80" y="72"/>
                  </a:lnTo>
                  <a:lnTo>
                    <a:pt x="74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4" y="92"/>
                  </a:lnTo>
                  <a:lnTo>
                    <a:pt x="50" y="94"/>
                  </a:lnTo>
                  <a:lnTo>
                    <a:pt x="46" y="92"/>
                  </a:lnTo>
                  <a:lnTo>
                    <a:pt x="44" y="90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0" y="82"/>
                  </a:lnTo>
                  <a:lnTo>
                    <a:pt x="34" y="76"/>
                  </a:lnTo>
                  <a:lnTo>
                    <a:pt x="28" y="74"/>
                  </a:lnTo>
                  <a:lnTo>
                    <a:pt x="24" y="72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2" y="70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8" y="116"/>
                  </a:lnTo>
                  <a:lnTo>
                    <a:pt x="12" y="118"/>
                  </a:lnTo>
                  <a:lnTo>
                    <a:pt x="14" y="118"/>
                  </a:lnTo>
                  <a:lnTo>
                    <a:pt x="18" y="122"/>
                  </a:lnTo>
                  <a:lnTo>
                    <a:pt x="22" y="128"/>
                  </a:lnTo>
                  <a:lnTo>
                    <a:pt x="24" y="130"/>
                  </a:lnTo>
                  <a:lnTo>
                    <a:pt x="20" y="130"/>
                  </a:lnTo>
                  <a:lnTo>
                    <a:pt x="26" y="130"/>
                  </a:lnTo>
                  <a:lnTo>
                    <a:pt x="36" y="132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58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74" y="120"/>
                  </a:lnTo>
                  <a:lnTo>
                    <a:pt x="76" y="118"/>
                  </a:lnTo>
                  <a:lnTo>
                    <a:pt x="80" y="116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4" y="116"/>
                  </a:lnTo>
                  <a:lnTo>
                    <a:pt x="94" y="114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106" y="108"/>
                  </a:lnTo>
                  <a:lnTo>
                    <a:pt x="110" y="106"/>
                  </a:lnTo>
                  <a:lnTo>
                    <a:pt x="110" y="102"/>
                  </a:lnTo>
                  <a:lnTo>
                    <a:pt x="116" y="100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2" y="96"/>
                  </a:lnTo>
                  <a:lnTo>
                    <a:pt x="130" y="110"/>
                  </a:lnTo>
                  <a:lnTo>
                    <a:pt x="126" y="112"/>
                  </a:lnTo>
                  <a:lnTo>
                    <a:pt x="122" y="114"/>
                  </a:lnTo>
                  <a:lnTo>
                    <a:pt x="116" y="120"/>
                  </a:lnTo>
                  <a:lnTo>
                    <a:pt x="114" y="124"/>
                  </a:lnTo>
                  <a:lnTo>
                    <a:pt x="112" y="134"/>
                  </a:lnTo>
                  <a:lnTo>
                    <a:pt x="110" y="134"/>
                  </a:lnTo>
                  <a:lnTo>
                    <a:pt x="108" y="132"/>
                  </a:lnTo>
                  <a:lnTo>
                    <a:pt x="106" y="134"/>
                  </a:lnTo>
                  <a:lnTo>
                    <a:pt x="106" y="138"/>
                  </a:lnTo>
                  <a:lnTo>
                    <a:pt x="108" y="150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94" y="156"/>
                  </a:lnTo>
                  <a:lnTo>
                    <a:pt x="90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2" y="170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76" y="176"/>
                  </a:lnTo>
                  <a:lnTo>
                    <a:pt x="76" y="182"/>
                  </a:lnTo>
                  <a:lnTo>
                    <a:pt x="74" y="184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6" y="194"/>
                  </a:lnTo>
                  <a:lnTo>
                    <a:pt x="76" y="196"/>
                  </a:lnTo>
                  <a:lnTo>
                    <a:pt x="74" y="204"/>
                  </a:lnTo>
                  <a:lnTo>
                    <a:pt x="72" y="210"/>
                  </a:lnTo>
                  <a:lnTo>
                    <a:pt x="72" y="214"/>
                  </a:lnTo>
                  <a:lnTo>
                    <a:pt x="74" y="218"/>
                  </a:lnTo>
                  <a:lnTo>
                    <a:pt x="78" y="226"/>
                  </a:lnTo>
                  <a:lnTo>
                    <a:pt x="80" y="236"/>
                  </a:lnTo>
                  <a:lnTo>
                    <a:pt x="78" y="238"/>
                  </a:lnTo>
                  <a:lnTo>
                    <a:pt x="78" y="242"/>
                  </a:lnTo>
                  <a:lnTo>
                    <a:pt x="72" y="252"/>
                  </a:lnTo>
                  <a:lnTo>
                    <a:pt x="70" y="258"/>
                  </a:lnTo>
                  <a:lnTo>
                    <a:pt x="70" y="268"/>
                  </a:lnTo>
                  <a:lnTo>
                    <a:pt x="70" y="272"/>
                  </a:lnTo>
                  <a:lnTo>
                    <a:pt x="70" y="276"/>
                  </a:lnTo>
                  <a:lnTo>
                    <a:pt x="72" y="282"/>
                  </a:lnTo>
                  <a:lnTo>
                    <a:pt x="74" y="284"/>
                  </a:lnTo>
                  <a:lnTo>
                    <a:pt x="78" y="284"/>
                  </a:lnTo>
                  <a:lnTo>
                    <a:pt x="98" y="286"/>
                  </a:lnTo>
                  <a:lnTo>
                    <a:pt x="106" y="284"/>
                  </a:lnTo>
                  <a:lnTo>
                    <a:pt x="116" y="284"/>
                  </a:lnTo>
                  <a:lnTo>
                    <a:pt x="132" y="286"/>
                  </a:lnTo>
                  <a:lnTo>
                    <a:pt x="140" y="290"/>
                  </a:lnTo>
                  <a:lnTo>
                    <a:pt x="142" y="288"/>
                  </a:lnTo>
                  <a:lnTo>
                    <a:pt x="142" y="284"/>
                  </a:lnTo>
                  <a:lnTo>
                    <a:pt x="126" y="264"/>
                  </a:lnTo>
                  <a:lnTo>
                    <a:pt x="132" y="258"/>
                  </a:lnTo>
                  <a:lnTo>
                    <a:pt x="136" y="258"/>
                  </a:lnTo>
                  <a:lnTo>
                    <a:pt x="142" y="248"/>
                  </a:lnTo>
                  <a:lnTo>
                    <a:pt x="146" y="244"/>
                  </a:lnTo>
                  <a:lnTo>
                    <a:pt x="152" y="244"/>
                  </a:lnTo>
                  <a:lnTo>
                    <a:pt x="156" y="248"/>
                  </a:lnTo>
                  <a:lnTo>
                    <a:pt x="162" y="244"/>
                  </a:lnTo>
                  <a:lnTo>
                    <a:pt x="172" y="248"/>
                  </a:lnTo>
                  <a:lnTo>
                    <a:pt x="182" y="248"/>
                  </a:lnTo>
                  <a:lnTo>
                    <a:pt x="192" y="238"/>
                  </a:lnTo>
                  <a:lnTo>
                    <a:pt x="186" y="234"/>
                  </a:lnTo>
                  <a:lnTo>
                    <a:pt x="176" y="228"/>
                  </a:lnTo>
                  <a:lnTo>
                    <a:pt x="152" y="224"/>
                  </a:lnTo>
                  <a:lnTo>
                    <a:pt x="146" y="218"/>
                  </a:lnTo>
                  <a:lnTo>
                    <a:pt x="152" y="214"/>
                  </a:lnTo>
                  <a:lnTo>
                    <a:pt x="156" y="214"/>
                  </a:lnTo>
                  <a:lnTo>
                    <a:pt x="162" y="208"/>
                  </a:lnTo>
                  <a:lnTo>
                    <a:pt x="166" y="204"/>
                  </a:lnTo>
                  <a:lnTo>
                    <a:pt x="162" y="198"/>
                  </a:lnTo>
                  <a:lnTo>
                    <a:pt x="156" y="204"/>
                  </a:lnTo>
                  <a:lnTo>
                    <a:pt x="142" y="204"/>
                  </a:lnTo>
                  <a:lnTo>
                    <a:pt x="142" y="198"/>
                  </a:lnTo>
                  <a:lnTo>
                    <a:pt x="146" y="194"/>
                  </a:lnTo>
                  <a:lnTo>
                    <a:pt x="146" y="188"/>
                  </a:lnTo>
                  <a:lnTo>
                    <a:pt x="142" y="178"/>
                  </a:lnTo>
                  <a:lnTo>
                    <a:pt x="152" y="17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6" y="178"/>
                  </a:lnTo>
                  <a:lnTo>
                    <a:pt x="176" y="178"/>
                  </a:lnTo>
                  <a:lnTo>
                    <a:pt x="182" y="174"/>
                  </a:lnTo>
                  <a:lnTo>
                    <a:pt x="202" y="178"/>
                  </a:lnTo>
                  <a:lnTo>
                    <a:pt x="206" y="184"/>
                  </a:lnTo>
                  <a:lnTo>
                    <a:pt x="212" y="174"/>
                  </a:lnTo>
                  <a:lnTo>
                    <a:pt x="222" y="170"/>
                  </a:lnTo>
                  <a:lnTo>
                    <a:pt x="236" y="170"/>
                  </a:lnTo>
                  <a:lnTo>
                    <a:pt x="242" y="164"/>
                  </a:lnTo>
                  <a:lnTo>
                    <a:pt x="252" y="160"/>
                  </a:lnTo>
                  <a:lnTo>
                    <a:pt x="254" y="148"/>
                  </a:lnTo>
                  <a:lnTo>
                    <a:pt x="250" y="134"/>
                  </a:lnTo>
                  <a:lnTo>
                    <a:pt x="250" y="126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48" y="11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4" name="Freeform 334"/>
            <p:cNvSpPr>
              <a:spLocks/>
            </p:cNvSpPr>
            <p:nvPr/>
          </p:nvSpPr>
          <p:spPr bwMode="auto">
            <a:xfrm>
              <a:off x="2150" y="3884"/>
              <a:ext cx="260" cy="294"/>
            </a:xfrm>
            <a:custGeom>
              <a:avLst/>
              <a:gdLst>
                <a:gd name="T0" fmla="*/ 230 w 260"/>
                <a:gd name="T1" fmla="*/ 122 h 294"/>
                <a:gd name="T2" fmla="*/ 204 w 260"/>
                <a:gd name="T3" fmla="*/ 118 h 294"/>
                <a:gd name="T4" fmla="*/ 212 w 260"/>
                <a:gd name="T5" fmla="*/ 106 h 294"/>
                <a:gd name="T6" fmla="*/ 196 w 260"/>
                <a:gd name="T7" fmla="*/ 84 h 294"/>
                <a:gd name="T8" fmla="*/ 202 w 260"/>
                <a:gd name="T9" fmla="*/ 34 h 294"/>
                <a:gd name="T10" fmla="*/ 196 w 260"/>
                <a:gd name="T11" fmla="*/ 30 h 294"/>
                <a:gd name="T12" fmla="*/ 156 w 260"/>
                <a:gd name="T13" fmla="*/ 8 h 294"/>
                <a:gd name="T14" fmla="*/ 138 w 260"/>
                <a:gd name="T15" fmla="*/ 12 h 294"/>
                <a:gd name="T16" fmla="*/ 138 w 260"/>
                <a:gd name="T17" fmla="*/ 10 h 294"/>
                <a:gd name="T18" fmla="*/ 80 w 260"/>
                <a:gd name="T19" fmla="*/ 40 h 294"/>
                <a:gd name="T20" fmla="*/ 76 w 260"/>
                <a:gd name="T21" fmla="*/ 78 h 294"/>
                <a:gd name="T22" fmla="*/ 46 w 260"/>
                <a:gd name="T23" fmla="*/ 90 h 294"/>
                <a:gd name="T24" fmla="*/ 16 w 260"/>
                <a:gd name="T25" fmla="*/ 68 h 294"/>
                <a:gd name="T26" fmla="*/ 2 w 260"/>
                <a:gd name="T27" fmla="*/ 106 h 294"/>
                <a:gd name="T28" fmla="*/ 24 w 260"/>
                <a:gd name="T29" fmla="*/ 132 h 294"/>
                <a:gd name="T30" fmla="*/ 36 w 260"/>
                <a:gd name="T31" fmla="*/ 134 h 294"/>
                <a:gd name="T32" fmla="*/ 78 w 260"/>
                <a:gd name="T33" fmla="*/ 124 h 294"/>
                <a:gd name="T34" fmla="*/ 98 w 260"/>
                <a:gd name="T35" fmla="*/ 112 h 294"/>
                <a:gd name="T36" fmla="*/ 114 w 260"/>
                <a:gd name="T37" fmla="*/ 108 h 294"/>
                <a:gd name="T38" fmla="*/ 132 w 260"/>
                <a:gd name="T39" fmla="*/ 100 h 294"/>
                <a:gd name="T40" fmla="*/ 118 w 260"/>
                <a:gd name="T41" fmla="*/ 120 h 294"/>
                <a:gd name="T42" fmla="*/ 112 w 260"/>
                <a:gd name="T43" fmla="*/ 134 h 294"/>
                <a:gd name="T44" fmla="*/ 108 w 260"/>
                <a:gd name="T45" fmla="*/ 154 h 294"/>
                <a:gd name="T46" fmla="*/ 74 w 260"/>
                <a:gd name="T47" fmla="*/ 190 h 294"/>
                <a:gd name="T48" fmla="*/ 70 w 260"/>
                <a:gd name="T49" fmla="*/ 260 h 294"/>
                <a:gd name="T50" fmla="*/ 116 w 260"/>
                <a:gd name="T51" fmla="*/ 288 h 294"/>
                <a:gd name="T52" fmla="*/ 150 w 260"/>
                <a:gd name="T53" fmla="*/ 248 h 294"/>
                <a:gd name="T54" fmla="*/ 146 w 260"/>
                <a:gd name="T55" fmla="*/ 202 h 294"/>
                <a:gd name="T56" fmla="*/ 254 w 260"/>
                <a:gd name="T57" fmla="*/ 164 h 294"/>
                <a:gd name="T58" fmla="*/ 250 w 260"/>
                <a:gd name="T59" fmla="*/ 120 h 294"/>
                <a:gd name="T60" fmla="*/ 250 w 260"/>
                <a:gd name="T61" fmla="*/ 138 h 294"/>
                <a:gd name="T62" fmla="*/ 158 w 260"/>
                <a:gd name="T63" fmla="*/ 174 h 294"/>
                <a:gd name="T64" fmla="*/ 190 w 260"/>
                <a:gd name="T65" fmla="*/ 240 h 294"/>
                <a:gd name="T66" fmla="*/ 134 w 260"/>
                <a:gd name="T67" fmla="*/ 286 h 294"/>
                <a:gd name="T68" fmla="*/ 76 w 260"/>
                <a:gd name="T69" fmla="*/ 284 h 294"/>
                <a:gd name="T70" fmla="*/ 82 w 260"/>
                <a:gd name="T71" fmla="*/ 228 h 294"/>
                <a:gd name="T72" fmla="*/ 80 w 260"/>
                <a:gd name="T73" fmla="*/ 184 h 294"/>
                <a:gd name="T74" fmla="*/ 110 w 260"/>
                <a:gd name="T75" fmla="*/ 138 h 294"/>
                <a:gd name="T76" fmla="*/ 112 w 260"/>
                <a:gd name="T77" fmla="*/ 138 h 294"/>
                <a:gd name="T78" fmla="*/ 134 w 260"/>
                <a:gd name="T79" fmla="*/ 96 h 294"/>
                <a:gd name="T80" fmla="*/ 112 w 260"/>
                <a:gd name="T81" fmla="*/ 108 h 294"/>
                <a:gd name="T82" fmla="*/ 94 w 260"/>
                <a:gd name="T83" fmla="*/ 116 h 294"/>
                <a:gd name="T84" fmla="*/ 64 w 260"/>
                <a:gd name="T85" fmla="*/ 128 h 294"/>
                <a:gd name="T86" fmla="*/ 38 w 260"/>
                <a:gd name="T87" fmla="*/ 138 h 294"/>
                <a:gd name="T88" fmla="*/ 24 w 260"/>
                <a:gd name="T89" fmla="*/ 130 h 294"/>
                <a:gd name="T90" fmla="*/ 22 w 260"/>
                <a:gd name="T91" fmla="*/ 132 h 294"/>
                <a:gd name="T92" fmla="*/ 24 w 260"/>
                <a:gd name="T93" fmla="*/ 134 h 294"/>
                <a:gd name="T94" fmla="*/ 8 w 260"/>
                <a:gd name="T95" fmla="*/ 114 h 294"/>
                <a:gd name="T96" fmla="*/ 8 w 260"/>
                <a:gd name="T97" fmla="*/ 84 h 294"/>
                <a:gd name="T98" fmla="*/ 14 w 260"/>
                <a:gd name="T99" fmla="*/ 72 h 294"/>
                <a:gd name="T100" fmla="*/ 46 w 260"/>
                <a:gd name="T101" fmla="*/ 94 h 294"/>
                <a:gd name="T102" fmla="*/ 72 w 260"/>
                <a:gd name="T103" fmla="*/ 86 h 294"/>
                <a:gd name="T104" fmla="*/ 84 w 260"/>
                <a:gd name="T105" fmla="*/ 34 h 294"/>
                <a:gd name="T106" fmla="*/ 140 w 260"/>
                <a:gd name="T107" fmla="*/ 14 h 294"/>
                <a:gd name="T108" fmla="*/ 138 w 260"/>
                <a:gd name="T109" fmla="*/ 12 h 294"/>
                <a:gd name="T110" fmla="*/ 196 w 260"/>
                <a:gd name="T111" fmla="*/ 34 h 294"/>
                <a:gd name="T112" fmla="*/ 196 w 260"/>
                <a:gd name="T113" fmla="*/ 34 h 294"/>
                <a:gd name="T114" fmla="*/ 182 w 260"/>
                <a:gd name="T115" fmla="*/ 66 h 294"/>
                <a:gd name="T116" fmla="*/ 218 w 260"/>
                <a:gd name="T117" fmla="*/ 98 h 294"/>
                <a:gd name="T118" fmla="*/ 206 w 260"/>
                <a:gd name="T119" fmla="*/ 104 h 294"/>
                <a:gd name="T120" fmla="*/ 232 w 260"/>
                <a:gd name="T121" fmla="*/ 12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0"/>
                <a:gd name="T184" fmla="*/ 0 h 294"/>
                <a:gd name="T185" fmla="*/ 260 w 260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0" h="294">
                  <a:moveTo>
                    <a:pt x="250" y="120"/>
                  </a:moveTo>
                  <a:lnTo>
                    <a:pt x="250" y="118"/>
                  </a:lnTo>
                  <a:lnTo>
                    <a:pt x="228" y="118"/>
                  </a:lnTo>
                  <a:lnTo>
                    <a:pt x="228" y="122"/>
                  </a:lnTo>
                  <a:lnTo>
                    <a:pt x="228" y="124"/>
                  </a:lnTo>
                  <a:lnTo>
                    <a:pt x="230" y="124"/>
                  </a:lnTo>
                  <a:lnTo>
                    <a:pt x="230" y="122"/>
                  </a:lnTo>
                  <a:lnTo>
                    <a:pt x="228" y="122"/>
                  </a:lnTo>
                  <a:lnTo>
                    <a:pt x="230" y="124"/>
                  </a:lnTo>
                  <a:lnTo>
                    <a:pt x="230" y="122"/>
                  </a:lnTo>
                  <a:lnTo>
                    <a:pt x="228" y="122"/>
                  </a:lnTo>
                  <a:lnTo>
                    <a:pt x="230" y="122"/>
                  </a:lnTo>
                  <a:lnTo>
                    <a:pt x="228" y="122"/>
                  </a:lnTo>
                  <a:lnTo>
                    <a:pt x="230" y="122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0" y="120"/>
                  </a:lnTo>
                  <a:lnTo>
                    <a:pt x="220" y="118"/>
                  </a:lnTo>
                  <a:lnTo>
                    <a:pt x="210" y="118"/>
                  </a:lnTo>
                  <a:lnTo>
                    <a:pt x="206" y="118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4" y="116"/>
                  </a:lnTo>
                  <a:lnTo>
                    <a:pt x="206" y="112"/>
                  </a:lnTo>
                  <a:lnTo>
                    <a:pt x="212" y="106"/>
                  </a:lnTo>
                  <a:lnTo>
                    <a:pt x="214" y="106"/>
                  </a:lnTo>
                  <a:lnTo>
                    <a:pt x="214" y="104"/>
                  </a:lnTo>
                  <a:lnTo>
                    <a:pt x="216" y="104"/>
                  </a:lnTo>
                  <a:lnTo>
                    <a:pt x="216" y="102"/>
                  </a:lnTo>
                  <a:lnTo>
                    <a:pt x="216" y="100"/>
                  </a:lnTo>
                  <a:lnTo>
                    <a:pt x="218" y="98"/>
                  </a:lnTo>
                  <a:lnTo>
                    <a:pt x="220" y="98"/>
                  </a:lnTo>
                  <a:lnTo>
                    <a:pt x="222" y="98"/>
                  </a:lnTo>
                  <a:lnTo>
                    <a:pt x="222" y="96"/>
                  </a:lnTo>
                  <a:lnTo>
                    <a:pt x="222" y="94"/>
                  </a:lnTo>
                  <a:lnTo>
                    <a:pt x="220" y="94"/>
                  </a:lnTo>
                  <a:lnTo>
                    <a:pt x="214" y="9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88" y="68"/>
                  </a:lnTo>
                  <a:lnTo>
                    <a:pt x="186" y="66"/>
                  </a:lnTo>
                  <a:lnTo>
                    <a:pt x="184" y="62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8" y="54"/>
                  </a:lnTo>
                  <a:lnTo>
                    <a:pt x="196" y="54"/>
                  </a:lnTo>
                  <a:lnTo>
                    <a:pt x="200" y="52"/>
                  </a:lnTo>
                  <a:lnTo>
                    <a:pt x="204" y="50"/>
                  </a:lnTo>
                  <a:lnTo>
                    <a:pt x="204" y="46"/>
                  </a:lnTo>
                  <a:lnTo>
                    <a:pt x="206" y="42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8" y="30"/>
                  </a:lnTo>
                  <a:lnTo>
                    <a:pt x="196" y="30"/>
                  </a:lnTo>
                  <a:lnTo>
                    <a:pt x="196" y="32"/>
                  </a:lnTo>
                  <a:lnTo>
                    <a:pt x="196" y="30"/>
                  </a:lnTo>
                  <a:lnTo>
                    <a:pt x="196" y="32"/>
                  </a:lnTo>
                  <a:lnTo>
                    <a:pt x="196" y="30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196" y="28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70" y="0"/>
                  </a:lnTo>
                  <a:lnTo>
                    <a:pt x="156" y="10"/>
                  </a:lnTo>
                  <a:lnTo>
                    <a:pt x="156" y="8"/>
                  </a:lnTo>
                  <a:lnTo>
                    <a:pt x="146" y="8"/>
                  </a:lnTo>
                  <a:lnTo>
                    <a:pt x="140" y="8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8" y="14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4" y="10"/>
                  </a:lnTo>
                  <a:lnTo>
                    <a:pt x="118" y="8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80" y="34"/>
                  </a:lnTo>
                  <a:lnTo>
                    <a:pt x="80" y="40"/>
                  </a:lnTo>
                  <a:lnTo>
                    <a:pt x="82" y="44"/>
                  </a:lnTo>
                  <a:lnTo>
                    <a:pt x="84" y="50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6" y="52"/>
                  </a:lnTo>
                  <a:lnTo>
                    <a:pt x="94" y="54"/>
                  </a:lnTo>
                  <a:lnTo>
                    <a:pt x="92" y="58"/>
                  </a:lnTo>
                  <a:lnTo>
                    <a:pt x="86" y="68"/>
                  </a:lnTo>
                  <a:lnTo>
                    <a:pt x="82" y="72"/>
                  </a:lnTo>
                  <a:lnTo>
                    <a:pt x="78" y="74"/>
                  </a:lnTo>
                  <a:lnTo>
                    <a:pt x="76" y="78"/>
                  </a:lnTo>
                  <a:lnTo>
                    <a:pt x="70" y="84"/>
                  </a:lnTo>
                  <a:lnTo>
                    <a:pt x="66" y="84"/>
                  </a:lnTo>
                  <a:lnTo>
                    <a:pt x="62" y="86"/>
                  </a:lnTo>
                  <a:lnTo>
                    <a:pt x="60" y="90"/>
                  </a:lnTo>
                  <a:lnTo>
                    <a:pt x="58" y="92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4" y="92"/>
                  </a:lnTo>
                  <a:lnTo>
                    <a:pt x="52" y="94"/>
                  </a:lnTo>
                  <a:lnTo>
                    <a:pt x="50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4"/>
                  </a:lnTo>
                  <a:lnTo>
                    <a:pt x="38" y="78"/>
                  </a:lnTo>
                  <a:lnTo>
                    <a:pt x="30" y="74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18" y="70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6" y="118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18" y="126"/>
                  </a:lnTo>
                  <a:lnTo>
                    <a:pt x="22" y="130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20" y="132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6" y="134"/>
                  </a:lnTo>
                  <a:lnTo>
                    <a:pt x="34" y="136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46" y="136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4" y="132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28"/>
                  </a:lnTo>
                  <a:lnTo>
                    <a:pt x="78" y="124"/>
                  </a:lnTo>
                  <a:lnTo>
                    <a:pt x="80" y="122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6" y="120"/>
                  </a:lnTo>
                  <a:lnTo>
                    <a:pt x="92" y="120"/>
                  </a:lnTo>
                  <a:lnTo>
                    <a:pt x="96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8" y="104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0" y="106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2" y="110"/>
                  </a:lnTo>
                  <a:lnTo>
                    <a:pt x="128" y="112"/>
                  </a:lnTo>
                  <a:lnTo>
                    <a:pt x="124" y="114"/>
                  </a:lnTo>
                  <a:lnTo>
                    <a:pt x="122" y="116"/>
                  </a:lnTo>
                  <a:lnTo>
                    <a:pt x="118" y="120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4"/>
                  </a:lnTo>
                  <a:lnTo>
                    <a:pt x="110" y="132"/>
                  </a:lnTo>
                  <a:lnTo>
                    <a:pt x="108" y="134"/>
                  </a:lnTo>
                  <a:lnTo>
                    <a:pt x="106" y="136"/>
                  </a:lnTo>
                  <a:lnTo>
                    <a:pt x="106" y="138"/>
                  </a:lnTo>
                  <a:lnTo>
                    <a:pt x="106" y="142"/>
                  </a:lnTo>
                  <a:lnTo>
                    <a:pt x="108" y="150"/>
                  </a:lnTo>
                  <a:lnTo>
                    <a:pt x="108" y="154"/>
                  </a:lnTo>
                  <a:lnTo>
                    <a:pt x="110" y="154"/>
                  </a:lnTo>
                  <a:lnTo>
                    <a:pt x="108" y="154"/>
                  </a:lnTo>
                  <a:lnTo>
                    <a:pt x="110" y="154"/>
                  </a:lnTo>
                  <a:lnTo>
                    <a:pt x="108" y="154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90" y="158"/>
                  </a:lnTo>
                  <a:lnTo>
                    <a:pt x="86" y="164"/>
                  </a:lnTo>
                  <a:lnTo>
                    <a:pt x="84" y="170"/>
                  </a:lnTo>
                  <a:lnTo>
                    <a:pt x="82" y="172"/>
                  </a:lnTo>
                  <a:lnTo>
                    <a:pt x="78" y="174"/>
                  </a:lnTo>
                  <a:lnTo>
                    <a:pt x="76" y="178"/>
                  </a:lnTo>
                  <a:lnTo>
                    <a:pt x="76" y="184"/>
                  </a:lnTo>
                  <a:lnTo>
                    <a:pt x="74" y="186"/>
                  </a:lnTo>
                  <a:lnTo>
                    <a:pt x="74" y="190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4" y="204"/>
                  </a:lnTo>
                  <a:lnTo>
                    <a:pt x="72" y="212"/>
                  </a:lnTo>
                  <a:lnTo>
                    <a:pt x="72" y="214"/>
                  </a:lnTo>
                  <a:lnTo>
                    <a:pt x="72" y="218"/>
                  </a:lnTo>
                  <a:lnTo>
                    <a:pt x="74" y="220"/>
                  </a:lnTo>
                  <a:lnTo>
                    <a:pt x="78" y="230"/>
                  </a:lnTo>
                  <a:lnTo>
                    <a:pt x="80" y="238"/>
                  </a:lnTo>
                  <a:lnTo>
                    <a:pt x="78" y="244"/>
                  </a:lnTo>
                  <a:lnTo>
                    <a:pt x="72" y="252"/>
                  </a:lnTo>
                  <a:lnTo>
                    <a:pt x="70" y="260"/>
                  </a:lnTo>
                  <a:lnTo>
                    <a:pt x="70" y="270"/>
                  </a:lnTo>
                  <a:lnTo>
                    <a:pt x="70" y="272"/>
                  </a:lnTo>
                  <a:lnTo>
                    <a:pt x="72" y="280"/>
                  </a:lnTo>
                  <a:lnTo>
                    <a:pt x="72" y="286"/>
                  </a:lnTo>
                  <a:lnTo>
                    <a:pt x="74" y="286"/>
                  </a:lnTo>
                  <a:lnTo>
                    <a:pt x="78" y="288"/>
                  </a:lnTo>
                  <a:lnTo>
                    <a:pt x="84" y="290"/>
                  </a:lnTo>
                  <a:lnTo>
                    <a:pt x="100" y="290"/>
                  </a:lnTo>
                  <a:lnTo>
                    <a:pt x="102" y="290"/>
                  </a:lnTo>
                  <a:lnTo>
                    <a:pt x="106" y="288"/>
                  </a:lnTo>
                  <a:lnTo>
                    <a:pt x="116" y="288"/>
                  </a:lnTo>
                  <a:lnTo>
                    <a:pt x="118" y="288"/>
                  </a:lnTo>
                  <a:lnTo>
                    <a:pt x="126" y="290"/>
                  </a:lnTo>
                  <a:lnTo>
                    <a:pt x="130" y="290"/>
                  </a:lnTo>
                  <a:lnTo>
                    <a:pt x="134" y="290"/>
                  </a:lnTo>
                  <a:lnTo>
                    <a:pt x="134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2"/>
                  </a:lnTo>
                  <a:lnTo>
                    <a:pt x="146" y="292"/>
                  </a:lnTo>
                  <a:lnTo>
                    <a:pt x="146" y="286"/>
                  </a:lnTo>
                  <a:lnTo>
                    <a:pt x="146" y="284"/>
                  </a:lnTo>
                  <a:lnTo>
                    <a:pt x="132" y="266"/>
                  </a:lnTo>
                  <a:lnTo>
                    <a:pt x="134" y="262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6" y="252"/>
                  </a:lnTo>
                  <a:lnTo>
                    <a:pt x="150" y="248"/>
                  </a:lnTo>
                  <a:lnTo>
                    <a:pt x="152" y="248"/>
                  </a:lnTo>
                  <a:lnTo>
                    <a:pt x="156" y="252"/>
                  </a:lnTo>
                  <a:lnTo>
                    <a:pt x="158" y="254"/>
                  </a:lnTo>
                  <a:lnTo>
                    <a:pt x="164" y="248"/>
                  </a:lnTo>
                  <a:lnTo>
                    <a:pt x="172" y="252"/>
                  </a:lnTo>
                  <a:lnTo>
                    <a:pt x="184" y="252"/>
                  </a:lnTo>
                  <a:lnTo>
                    <a:pt x="196" y="240"/>
                  </a:lnTo>
                  <a:lnTo>
                    <a:pt x="190" y="234"/>
                  </a:lnTo>
                  <a:lnTo>
                    <a:pt x="178" y="228"/>
                  </a:lnTo>
                  <a:lnTo>
                    <a:pt x="154" y="224"/>
                  </a:lnTo>
                  <a:lnTo>
                    <a:pt x="152" y="220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60" y="218"/>
                  </a:lnTo>
                  <a:lnTo>
                    <a:pt x="164" y="212"/>
                  </a:lnTo>
                  <a:lnTo>
                    <a:pt x="170" y="208"/>
                  </a:lnTo>
                  <a:lnTo>
                    <a:pt x="172" y="206"/>
                  </a:lnTo>
                  <a:lnTo>
                    <a:pt x="164" y="198"/>
                  </a:lnTo>
                  <a:lnTo>
                    <a:pt x="158" y="204"/>
                  </a:lnTo>
                  <a:lnTo>
                    <a:pt x="146" y="204"/>
                  </a:lnTo>
                  <a:lnTo>
                    <a:pt x="146" y="202"/>
                  </a:lnTo>
                  <a:lnTo>
                    <a:pt x="150" y="198"/>
                  </a:lnTo>
                  <a:lnTo>
                    <a:pt x="150" y="196"/>
                  </a:lnTo>
                  <a:lnTo>
                    <a:pt x="150" y="190"/>
                  </a:lnTo>
                  <a:lnTo>
                    <a:pt x="146" y="182"/>
                  </a:lnTo>
                  <a:lnTo>
                    <a:pt x="154" y="182"/>
                  </a:lnTo>
                  <a:lnTo>
                    <a:pt x="160" y="178"/>
                  </a:lnTo>
                  <a:lnTo>
                    <a:pt x="162" y="178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80" y="182"/>
                  </a:lnTo>
                  <a:lnTo>
                    <a:pt x="184" y="178"/>
                  </a:lnTo>
                  <a:lnTo>
                    <a:pt x="202" y="182"/>
                  </a:lnTo>
                  <a:lnTo>
                    <a:pt x="206" y="188"/>
                  </a:lnTo>
                  <a:lnTo>
                    <a:pt x="208" y="190"/>
                  </a:lnTo>
                  <a:lnTo>
                    <a:pt x="214" y="178"/>
                  </a:lnTo>
                  <a:lnTo>
                    <a:pt x="224" y="174"/>
                  </a:lnTo>
                  <a:lnTo>
                    <a:pt x="238" y="174"/>
                  </a:lnTo>
                  <a:lnTo>
                    <a:pt x="244" y="168"/>
                  </a:lnTo>
                  <a:lnTo>
                    <a:pt x="254" y="164"/>
                  </a:lnTo>
                  <a:lnTo>
                    <a:pt x="256" y="164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58" y="150"/>
                  </a:lnTo>
                  <a:lnTo>
                    <a:pt x="254" y="136"/>
                  </a:lnTo>
                  <a:lnTo>
                    <a:pt x="254" y="128"/>
                  </a:lnTo>
                  <a:lnTo>
                    <a:pt x="252" y="128"/>
                  </a:lnTo>
                  <a:lnTo>
                    <a:pt x="252" y="130"/>
                  </a:lnTo>
                  <a:lnTo>
                    <a:pt x="256" y="128"/>
                  </a:lnTo>
                  <a:lnTo>
                    <a:pt x="258" y="126"/>
                  </a:lnTo>
                  <a:lnTo>
                    <a:pt x="260" y="124"/>
                  </a:lnTo>
                  <a:lnTo>
                    <a:pt x="258" y="120"/>
                  </a:lnTo>
                  <a:lnTo>
                    <a:pt x="256" y="120"/>
                  </a:lnTo>
                  <a:lnTo>
                    <a:pt x="250" y="118"/>
                  </a:lnTo>
                  <a:lnTo>
                    <a:pt x="250" y="120"/>
                  </a:lnTo>
                  <a:lnTo>
                    <a:pt x="250" y="122"/>
                  </a:lnTo>
                  <a:lnTo>
                    <a:pt x="256" y="124"/>
                  </a:lnTo>
                  <a:lnTo>
                    <a:pt x="254" y="126"/>
                  </a:lnTo>
                  <a:lnTo>
                    <a:pt x="252" y="126"/>
                  </a:lnTo>
                  <a:lnTo>
                    <a:pt x="252" y="128"/>
                  </a:lnTo>
                  <a:lnTo>
                    <a:pt x="250" y="128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4" y="152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60"/>
                  </a:lnTo>
                  <a:lnTo>
                    <a:pt x="254" y="162"/>
                  </a:lnTo>
                  <a:lnTo>
                    <a:pt x="254" y="160"/>
                  </a:lnTo>
                  <a:lnTo>
                    <a:pt x="252" y="160"/>
                  </a:lnTo>
                  <a:lnTo>
                    <a:pt x="242" y="164"/>
                  </a:lnTo>
                  <a:lnTo>
                    <a:pt x="238" y="170"/>
                  </a:lnTo>
                  <a:lnTo>
                    <a:pt x="222" y="170"/>
                  </a:lnTo>
                  <a:lnTo>
                    <a:pt x="212" y="174"/>
                  </a:lnTo>
                  <a:lnTo>
                    <a:pt x="208" y="182"/>
                  </a:lnTo>
                  <a:lnTo>
                    <a:pt x="204" y="180"/>
                  </a:lnTo>
                  <a:lnTo>
                    <a:pt x="182" y="174"/>
                  </a:lnTo>
                  <a:lnTo>
                    <a:pt x="178" y="178"/>
                  </a:lnTo>
                  <a:lnTo>
                    <a:pt x="170" y="178"/>
                  </a:lnTo>
                  <a:lnTo>
                    <a:pt x="164" y="174"/>
                  </a:lnTo>
                  <a:lnTo>
                    <a:pt x="158" y="174"/>
                  </a:lnTo>
                  <a:lnTo>
                    <a:pt x="152" y="178"/>
                  </a:lnTo>
                  <a:lnTo>
                    <a:pt x="144" y="178"/>
                  </a:lnTo>
                  <a:lnTo>
                    <a:pt x="140" y="178"/>
                  </a:lnTo>
                  <a:lnTo>
                    <a:pt x="146" y="192"/>
                  </a:lnTo>
                  <a:lnTo>
                    <a:pt x="146" y="196"/>
                  </a:lnTo>
                  <a:lnTo>
                    <a:pt x="142" y="200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60" y="208"/>
                  </a:lnTo>
                  <a:lnTo>
                    <a:pt x="164" y="204"/>
                  </a:lnTo>
                  <a:lnTo>
                    <a:pt x="166" y="206"/>
                  </a:lnTo>
                  <a:lnTo>
                    <a:pt x="162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2" y="214"/>
                  </a:lnTo>
                  <a:lnTo>
                    <a:pt x="146" y="220"/>
                  </a:lnTo>
                  <a:lnTo>
                    <a:pt x="152" y="228"/>
                  </a:lnTo>
                  <a:lnTo>
                    <a:pt x="178" y="232"/>
                  </a:lnTo>
                  <a:lnTo>
                    <a:pt x="188" y="238"/>
                  </a:lnTo>
                  <a:lnTo>
                    <a:pt x="190" y="240"/>
                  </a:lnTo>
                  <a:lnTo>
                    <a:pt x="182" y="248"/>
                  </a:lnTo>
                  <a:lnTo>
                    <a:pt x="174" y="248"/>
                  </a:lnTo>
                  <a:lnTo>
                    <a:pt x="162" y="244"/>
                  </a:lnTo>
                  <a:lnTo>
                    <a:pt x="158" y="248"/>
                  </a:lnTo>
                  <a:lnTo>
                    <a:pt x="154" y="244"/>
                  </a:lnTo>
                  <a:lnTo>
                    <a:pt x="148" y="244"/>
                  </a:lnTo>
                  <a:lnTo>
                    <a:pt x="142" y="250"/>
                  </a:lnTo>
                  <a:lnTo>
                    <a:pt x="138" y="258"/>
                  </a:lnTo>
                  <a:lnTo>
                    <a:pt x="134" y="258"/>
                  </a:lnTo>
                  <a:lnTo>
                    <a:pt x="132" y="258"/>
                  </a:lnTo>
                  <a:lnTo>
                    <a:pt x="126" y="266"/>
                  </a:lnTo>
                  <a:lnTo>
                    <a:pt x="142" y="286"/>
                  </a:lnTo>
                  <a:lnTo>
                    <a:pt x="142" y="290"/>
                  </a:lnTo>
                  <a:lnTo>
                    <a:pt x="140" y="292"/>
                  </a:lnTo>
                  <a:lnTo>
                    <a:pt x="142" y="292"/>
                  </a:lnTo>
                  <a:lnTo>
                    <a:pt x="142" y="290"/>
                  </a:lnTo>
                  <a:lnTo>
                    <a:pt x="136" y="288"/>
                  </a:lnTo>
                  <a:lnTo>
                    <a:pt x="134" y="286"/>
                  </a:lnTo>
                  <a:lnTo>
                    <a:pt x="132" y="286"/>
                  </a:lnTo>
                  <a:lnTo>
                    <a:pt x="118" y="284"/>
                  </a:lnTo>
                  <a:lnTo>
                    <a:pt x="116" y="284"/>
                  </a:lnTo>
                  <a:lnTo>
                    <a:pt x="106" y="284"/>
                  </a:lnTo>
                  <a:lnTo>
                    <a:pt x="100" y="286"/>
                  </a:lnTo>
                  <a:lnTo>
                    <a:pt x="100" y="288"/>
                  </a:lnTo>
                  <a:lnTo>
                    <a:pt x="100" y="286"/>
                  </a:lnTo>
                  <a:lnTo>
                    <a:pt x="92" y="286"/>
                  </a:lnTo>
                  <a:lnTo>
                    <a:pt x="84" y="286"/>
                  </a:lnTo>
                  <a:lnTo>
                    <a:pt x="80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6" y="284"/>
                  </a:lnTo>
                  <a:lnTo>
                    <a:pt x="76" y="282"/>
                  </a:lnTo>
                  <a:lnTo>
                    <a:pt x="74" y="278"/>
                  </a:lnTo>
                  <a:lnTo>
                    <a:pt x="74" y="272"/>
                  </a:lnTo>
                  <a:lnTo>
                    <a:pt x="74" y="270"/>
                  </a:lnTo>
                  <a:lnTo>
                    <a:pt x="74" y="260"/>
                  </a:lnTo>
                  <a:lnTo>
                    <a:pt x="76" y="254"/>
                  </a:lnTo>
                  <a:lnTo>
                    <a:pt x="82" y="246"/>
                  </a:lnTo>
                  <a:lnTo>
                    <a:pt x="84" y="238"/>
                  </a:lnTo>
                  <a:lnTo>
                    <a:pt x="82" y="228"/>
                  </a:lnTo>
                  <a:lnTo>
                    <a:pt x="78" y="218"/>
                  </a:lnTo>
                  <a:lnTo>
                    <a:pt x="76" y="214"/>
                  </a:lnTo>
                  <a:lnTo>
                    <a:pt x="76" y="212"/>
                  </a:lnTo>
                  <a:lnTo>
                    <a:pt x="78" y="206"/>
                  </a:lnTo>
                  <a:lnTo>
                    <a:pt x="80" y="200"/>
                  </a:lnTo>
                  <a:lnTo>
                    <a:pt x="80" y="196"/>
                  </a:lnTo>
                  <a:lnTo>
                    <a:pt x="80" y="194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8" y="188"/>
                  </a:lnTo>
                  <a:lnTo>
                    <a:pt x="80" y="186"/>
                  </a:lnTo>
                  <a:lnTo>
                    <a:pt x="80" y="184"/>
                  </a:lnTo>
                  <a:lnTo>
                    <a:pt x="80" y="178"/>
                  </a:lnTo>
                  <a:lnTo>
                    <a:pt x="84" y="176"/>
                  </a:lnTo>
                  <a:lnTo>
                    <a:pt x="86" y="172"/>
                  </a:lnTo>
                  <a:lnTo>
                    <a:pt x="88" y="170"/>
                  </a:lnTo>
                  <a:lnTo>
                    <a:pt x="90" y="166"/>
                  </a:lnTo>
                  <a:lnTo>
                    <a:pt x="92" y="162"/>
                  </a:lnTo>
                  <a:lnTo>
                    <a:pt x="96" y="160"/>
                  </a:lnTo>
                  <a:lnTo>
                    <a:pt x="110" y="158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2" y="150"/>
                  </a:lnTo>
                  <a:lnTo>
                    <a:pt x="110" y="140"/>
                  </a:lnTo>
                  <a:lnTo>
                    <a:pt x="110" y="138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12" y="138"/>
                  </a:lnTo>
                  <a:lnTo>
                    <a:pt x="114" y="138"/>
                  </a:lnTo>
                  <a:lnTo>
                    <a:pt x="116" y="136"/>
                  </a:lnTo>
                  <a:lnTo>
                    <a:pt x="118" y="132"/>
                  </a:lnTo>
                  <a:lnTo>
                    <a:pt x="118" y="126"/>
                  </a:lnTo>
                  <a:lnTo>
                    <a:pt x="124" y="118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4" y="106"/>
                  </a:lnTo>
                  <a:lnTo>
                    <a:pt x="136" y="98"/>
                  </a:lnTo>
                  <a:lnTo>
                    <a:pt x="134" y="96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12" y="102"/>
                  </a:lnTo>
                  <a:lnTo>
                    <a:pt x="110" y="104"/>
                  </a:lnTo>
                  <a:lnTo>
                    <a:pt x="110" y="108"/>
                  </a:lnTo>
                  <a:lnTo>
                    <a:pt x="112" y="108"/>
                  </a:lnTo>
                  <a:lnTo>
                    <a:pt x="110" y="108"/>
                  </a:lnTo>
                  <a:lnTo>
                    <a:pt x="112" y="108"/>
                  </a:lnTo>
                  <a:lnTo>
                    <a:pt x="110" y="108"/>
                  </a:lnTo>
                  <a:lnTo>
                    <a:pt x="112" y="108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2" y="108"/>
                  </a:lnTo>
                  <a:lnTo>
                    <a:pt x="112" y="106"/>
                  </a:lnTo>
                  <a:lnTo>
                    <a:pt x="112" y="108"/>
                  </a:lnTo>
                  <a:lnTo>
                    <a:pt x="112" y="106"/>
                  </a:lnTo>
                  <a:lnTo>
                    <a:pt x="112" y="108"/>
                  </a:lnTo>
                  <a:lnTo>
                    <a:pt x="112" y="106"/>
                  </a:lnTo>
                  <a:lnTo>
                    <a:pt x="106" y="108"/>
                  </a:lnTo>
                  <a:lnTo>
                    <a:pt x="100" y="108"/>
                  </a:lnTo>
                  <a:lnTo>
                    <a:pt x="96" y="108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4" y="114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8" y="116"/>
                  </a:lnTo>
                  <a:lnTo>
                    <a:pt x="86" y="116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4" y="122"/>
                  </a:lnTo>
                  <a:lnTo>
                    <a:pt x="72" y="130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60" y="130"/>
                  </a:lnTo>
                  <a:lnTo>
                    <a:pt x="44" y="132"/>
                  </a:lnTo>
                  <a:lnTo>
                    <a:pt x="38" y="134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28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2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4" y="132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8" y="134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2" y="122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0" y="116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2" y="80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26" y="76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2" y="86"/>
                  </a:lnTo>
                  <a:lnTo>
                    <a:pt x="42" y="84"/>
                  </a:lnTo>
                  <a:lnTo>
                    <a:pt x="40" y="86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52" y="98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4" y="74"/>
                  </a:lnTo>
                  <a:lnTo>
                    <a:pt x="88" y="70"/>
                  </a:lnTo>
                  <a:lnTo>
                    <a:pt x="96" y="62"/>
                  </a:lnTo>
                  <a:lnTo>
                    <a:pt x="98" y="58"/>
                  </a:lnTo>
                  <a:lnTo>
                    <a:pt x="98" y="54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94" y="50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8" y="12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8" y="12"/>
                  </a:lnTo>
                  <a:lnTo>
                    <a:pt x="124" y="14"/>
                  </a:lnTo>
                  <a:lnTo>
                    <a:pt x="128" y="14"/>
                  </a:lnTo>
                  <a:lnTo>
                    <a:pt x="134" y="14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0" y="10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0" y="10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38" y="12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6" y="12"/>
                  </a:lnTo>
                  <a:lnTo>
                    <a:pt x="170" y="6"/>
                  </a:lnTo>
                  <a:lnTo>
                    <a:pt x="186" y="18"/>
                  </a:lnTo>
                  <a:lnTo>
                    <a:pt x="186" y="20"/>
                  </a:lnTo>
                  <a:lnTo>
                    <a:pt x="186" y="18"/>
                  </a:lnTo>
                  <a:lnTo>
                    <a:pt x="192" y="30"/>
                  </a:lnTo>
                  <a:lnTo>
                    <a:pt x="194" y="34"/>
                  </a:lnTo>
                  <a:lnTo>
                    <a:pt x="196" y="34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200" y="32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200" y="32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6" y="34"/>
                  </a:lnTo>
                  <a:lnTo>
                    <a:pt x="198" y="34"/>
                  </a:lnTo>
                  <a:lnTo>
                    <a:pt x="198" y="32"/>
                  </a:lnTo>
                  <a:lnTo>
                    <a:pt x="196" y="34"/>
                  </a:lnTo>
                  <a:lnTo>
                    <a:pt x="198" y="36"/>
                  </a:lnTo>
                  <a:lnTo>
                    <a:pt x="200" y="40"/>
                  </a:lnTo>
                  <a:lnTo>
                    <a:pt x="202" y="42"/>
                  </a:lnTo>
                  <a:lnTo>
                    <a:pt x="200" y="46"/>
                  </a:lnTo>
                  <a:lnTo>
                    <a:pt x="196" y="50"/>
                  </a:lnTo>
                  <a:lnTo>
                    <a:pt x="188" y="50"/>
                  </a:lnTo>
                  <a:lnTo>
                    <a:pt x="180" y="52"/>
                  </a:lnTo>
                  <a:lnTo>
                    <a:pt x="178" y="54"/>
                  </a:lnTo>
                  <a:lnTo>
                    <a:pt x="178" y="58"/>
                  </a:lnTo>
                  <a:lnTo>
                    <a:pt x="178" y="62"/>
                  </a:lnTo>
                  <a:lnTo>
                    <a:pt x="182" y="66"/>
                  </a:lnTo>
                  <a:lnTo>
                    <a:pt x="184" y="70"/>
                  </a:lnTo>
                  <a:lnTo>
                    <a:pt x="186" y="68"/>
                  </a:lnTo>
                  <a:lnTo>
                    <a:pt x="184" y="70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8" y="88"/>
                  </a:lnTo>
                  <a:lnTo>
                    <a:pt x="214" y="94"/>
                  </a:lnTo>
                  <a:lnTo>
                    <a:pt x="218" y="96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18" y="96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18" y="96"/>
                  </a:lnTo>
                  <a:lnTo>
                    <a:pt x="220" y="96"/>
                  </a:lnTo>
                  <a:lnTo>
                    <a:pt x="218" y="94"/>
                  </a:lnTo>
                  <a:lnTo>
                    <a:pt x="218" y="96"/>
                  </a:lnTo>
                  <a:lnTo>
                    <a:pt x="220" y="96"/>
                  </a:lnTo>
                  <a:lnTo>
                    <a:pt x="218" y="94"/>
                  </a:lnTo>
                  <a:lnTo>
                    <a:pt x="220" y="96"/>
                  </a:lnTo>
                  <a:lnTo>
                    <a:pt x="220" y="94"/>
                  </a:lnTo>
                  <a:lnTo>
                    <a:pt x="218" y="94"/>
                  </a:lnTo>
                  <a:lnTo>
                    <a:pt x="220" y="96"/>
                  </a:lnTo>
                  <a:lnTo>
                    <a:pt x="220" y="94"/>
                  </a:lnTo>
                  <a:lnTo>
                    <a:pt x="216" y="96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14" y="102"/>
                  </a:lnTo>
                  <a:lnTo>
                    <a:pt x="206" y="104"/>
                  </a:lnTo>
                  <a:lnTo>
                    <a:pt x="202" y="110"/>
                  </a:lnTo>
                  <a:lnTo>
                    <a:pt x="200" y="112"/>
                  </a:lnTo>
                  <a:lnTo>
                    <a:pt x="200" y="116"/>
                  </a:lnTo>
                  <a:lnTo>
                    <a:pt x="200" y="118"/>
                  </a:lnTo>
                  <a:lnTo>
                    <a:pt x="202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6" y="122"/>
                  </a:lnTo>
                  <a:lnTo>
                    <a:pt x="210" y="122"/>
                  </a:lnTo>
                  <a:lnTo>
                    <a:pt x="220" y="122"/>
                  </a:lnTo>
                  <a:lnTo>
                    <a:pt x="230" y="124"/>
                  </a:lnTo>
                  <a:lnTo>
                    <a:pt x="232" y="124"/>
                  </a:lnTo>
                  <a:lnTo>
                    <a:pt x="232" y="122"/>
                  </a:lnTo>
                  <a:lnTo>
                    <a:pt x="232" y="120"/>
                  </a:lnTo>
                  <a:lnTo>
                    <a:pt x="230" y="120"/>
                  </a:lnTo>
                  <a:lnTo>
                    <a:pt x="228" y="120"/>
                  </a:lnTo>
                  <a:lnTo>
                    <a:pt x="228" y="122"/>
                  </a:lnTo>
                  <a:lnTo>
                    <a:pt x="234" y="122"/>
                  </a:lnTo>
                  <a:lnTo>
                    <a:pt x="250" y="122"/>
                  </a:lnTo>
                  <a:lnTo>
                    <a:pt x="250" y="12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5" name="Freeform 335"/>
            <p:cNvSpPr>
              <a:spLocks/>
            </p:cNvSpPr>
            <p:nvPr/>
          </p:nvSpPr>
          <p:spPr bwMode="auto">
            <a:xfrm>
              <a:off x="2330" y="3850"/>
              <a:ext cx="312" cy="200"/>
            </a:xfrm>
            <a:custGeom>
              <a:avLst/>
              <a:gdLst>
                <a:gd name="T0" fmla="*/ 310 w 312"/>
                <a:gd name="T1" fmla="*/ 90 h 200"/>
                <a:gd name="T2" fmla="*/ 278 w 312"/>
                <a:gd name="T3" fmla="*/ 88 h 200"/>
                <a:gd name="T4" fmla="*/ 270 w 312"/>
                <a:gd name="T5" fmla="*/ 84 h 200"/>
                <a:gd name="T6" fmla="*/ 266 w 312"/>
                <a:gd name="T7" fmla="*/ 54 h 200"/>
                <a:gd name="T8" fmla="*/ 232 w 312"/>
                <a:gd name="T9" fmla="*/ 48 h 200"/>
                <a:gd name="T10" fmla="*/ 204 w 312"/>
                <a:gd name="T11" fmla="*/ 46 h 200"/>
                <a:gd name="T12" fmla="*/ 196 w 312"/>
                <a:gd name="T13" fmla="*/ 38 h 200"/>
                <a:gd name="T14" fmla="*/ 182 w 312"/>
                <a:gd name="T15" fmla="*/ 34 h 200"/>
                <a:gd name="T16" fmla="*/ 162 w 312"/>
                <a:gd name="T17" fmla="*/ 28 h 200"/>
                <a:gd name="T18" fmla="*/ 150 w 312"/>
                <a:gd name="T19" fmla="*/ 18 h 200"/>
                <a:gd name="T20" fmla="*/ 134 w 312"/>
                <a:gd name="T21" fmla="*/ 8 h 200"/>
                <a:gd name="T22" fmla="*/ 132 w 312"/>
                <a:gd name="T23" fmla="*/ 0 h 200"/>
                <a:gd name="T24" fmla="*/ 110 w 312"/>
                <a:gd name="T25" fmla="*/ 8 h 200"/>
                <a:gd name="T26" fmla="*/ 92 w 312"/>
                <a:gd name="T27" fmla="*/ 22 h 200"/>
                <a:gd name="T28" fmla="*/ 80 w 312"/>
                <a:gd name="T29" fmla="*/ 22 h 200"/>
                <a:gd name="T30" fmla="*/ 56 w 312"/>
                <a:gd name="T31" fmla="*/ 22 h 200"/>
                <a:gd name="T32" fmla="*/ 22 w 312"/>
                <a:gd name="T33" fmla="*/ 40 h 200"/>
                <a:gd name="T34" fmla="*/ 4 w 312"/>
                <a:gd name="T35" fmla="*/ 44 h 200"/>
                <a:gd name="T36" fmla="*/ 6 w 312"/>
                <a:gd name="T37" fmla="*/ 52 h 200"/>
                <a:gd name="T38" fmla="*/ 18 w 312"/>
                <a:gd name="T39" fmla="*/ 66 h 200"/>
                <a:gd name="T40" fmla="*/ 22 w 312"/>
                <a:gd name="T41" fmla="*/ 74 h 200"/>
                <a:gd name="T42" fmla="*/ 16 w 312"/>
                <a:gd name="T43" fmla="*/ 86 h 200"/>
                <a:gd name="T44" fmla="*/ 8 w 312"/>
                <a:gd name="T45" fmla="*/ 86 h 200"/>
                <a:gd name="T46" fmla="*/ 0 w 312"/>
                <a:gd name="T47" fmla="*/ 92 h 200"/>
                <a:gd name="T48" fmla="*/ 6 w 312"/>
                <a:gd name="T49" fmla="*/ 102 h 200"/>
                <a:gd name="T50" fmla="*/ 14 w 312"/>
                <a:gd name="T51" fmla="*/ 118 h 200"/>
                <a:gd name="T52" fmla="*/ 40 w 312"/>
                <a:gd name="T53" fmla="*/ 130 h 200"/>
                <a:gd name="T54" fmla="*/ 34 w 312"/>
                <a:gd name="T55" fmla="*/ 134 h 200"/>
                <a:gd name="T56" fmla="*/ 28 w 312"/>
                <a:gd name="T57" fmla="*/ 140 h 200"/>
                <a:gd name="T58" fmla="*/ 22 w 312"/>
                <a:gd name="T59" fmla="*/ 150 h 200"/>
                <a:gd name="T60" fmla="*/ 26 w 312"/>
                <a:gd name="T61" fmla="*/ 154 h 200"/>
                <a:gd name="T62" fmla="*/ 40 w 312"/>
                <a:gd name="T63" fmla="*/ 154 h 200"/>
                <a:gd name="T64" fmla="*/ 48 w 312"/>
                <a:gd name="T65" fmla="*/ 154 h 200"/>
                <a:gd name="T66" fmla="*/ 78 w 312"/>
                <a:gd name="T67" fmla="*/ 156 h 200"/>
                <a:gd name="T68" fmla="*/ 72 w 312"/>
                <a:gd name="T69" fmla="*/ 162 h 200"/>
                <a:gd name="T70" fmla="*/ 76 w 312"/>
                <a:gd name="T71" fmla="*/ 184 h 200"/>
                <a:gd name="T72" fmla="*/ 82 w 312"/>
                <a:gd name="T73" fmla="*/ 200 h 200"/>
                <a:gd name="T74" fmla="*/ 102 w 312"/>
                <a:gd name="T75" fmla="*/ 190 h 200"/>
                <a:gd name="T76" fmla="*/ 138 w 312"/>
                <a:gd name="T77" fmla="*/ 180 h 200"/>
                <a:gd name="T78" fmla="*/ 172 w 312"/>
                <a:gd name="T79" fmla="*/ 166 h 200"/>
                <a:gd name="T80" fmla="*/ 248 w 312"/>
                <a:gd name="T81" fmla="*/ 146 h 200"/>
                <a:gd name="T82" fmla="*/ 268 w 312"/>
                <a:gd name="T83" fmla="*/ 136 h 200"/>
                <a:gd name="T84" fmla="*/ 288 w 312"/>
                <a:gd name="T85" fmla="*/ 116 h 200"/>
                <a:gd name="T86" fmla="*/ 302 w 312"/>
                <a:gd name="T87" fmla="*/ 110 h 200"/>
                <a:gd name="T88" fmla="*/ 312 w 312"/>
                <a:gd name="T89" fmla="*/ 96 h 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2"/>
                <a:gd name="T136" fmla="*/ 0 h 200"/>
                <a:gd name="T137" fmla="*/ 312 w 312"/>
                <a:gd name="T138" fmla="*/ 200 h 2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2" h="200">
                  <a:moveTo>
                    <a:pt x="312" y="96"/>
                  </a:moveTo>
                  <a:lnTo>
                    <a:pt x="310" y="90"/>
                  </a:lnTo>
                  <a:lnTo>
                    <a:pt x="302" y="90"/>
                  </a:lnTo>
                  <a:lnTo>
                    <a:pt x="278" y="88"/>
                  </a:lnTo>
                  <a:lnTo>
                    <a:pt x="270" y="88"/>
                  </a:lnTo>
                  <a:lnTo>
                    <a:pt x="268" y="86"/>
                  </a:lnTo>
                  <a:lnTo>
                    <a:pt x="270" y="84"/>
                  </a:lnTo>
                  <a:lnTo>
                    <a:pt x="276" y="80"/>
                  </a:lnTo>
                  <a:lnTo>
                    <a:pt x="274" y="60"/>
                  </a:lnTo>
                  <a:lnTo>
                    <a:pt x="266" y="54"/>
                  </a:lnTo>
                  <a:lnTo>
                    <a:pt x="252" y="52"/>
                  </a:lnTo>
                  <a:lnTo>
                    <a:pt x="232" y="48"/>
                  </a:lnTo>
                  <a:lnTo>
                    <a:pt x="204" y="46"/>
                  </a:lnTo>
                  <a:lnTo>
                    <a:pt x="200" y="46"/>
                  </a:lnTo>
                  <a:lnTo>
                    <a:pt x="198" y="42"/>
                  </a:lnTo>
                  <a:lnTo>
                    <a:pt x="196" y="38"/>
                  </a:lnTo>
                  <a:lnTo>
                    <a:pt x="186" y="36"/>
                  </a:lnTo>
                  <a:lnTo>
                    <a:pt x="182" y="34"/>
                  </a:lnTo>
                  <a:lnTo>
                    <a:pt x="174" y="34"/>
                  </a:lnTo>
                  <a:lnTo>
                    <a:pt x="166" y="32"/>
                  </a:lnTo>
                  <a:lnTo>
                    <a:pt x="162" y="28"/>
                  </a:lnTo>
                  <a:lnTo>
                    <a:pt x="154" y="22"/>
                  </a:lnTo>
                  <a:lnTo>
                    <a:pt x="150" y="18"/>
                  </a:lnTo>
                  <a:lnTo>
                    <a:pt x="142" y="14"/>
                  </a:lnTo>
                  <a:lnTo>
                    <a:pt x="134" y="8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6" y="6"/>
                  </a:lnTo>
                  <a:lnTo>
                    <a:pt x="110" y="8"/>
                  </a:lnTo>
                  <a:lnTo>
                    <a:pt x="100" y="16"/>
                  </a:lnTo>
                  <a:lnTo>
                    <a:pt x="92" y="22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2" y="20"/>
                  </a:lnTo>
                  <a:lnTo>
                    <a:pt x="56" y="22"/>
                  </a:lnTo>
                  <a:lnTo>
                    <a:pt x="44" y="22"/>
                  </a:lnTo>
                  <a:lnTo>
                    <a:pt x="30" y="32"/>
                  </a:lnTo>
                  <a:lnTo>
                    <a:pt x="22" y="40"/>
                  </a:lnTo>
                  <a:lnTo>
                    <a:pt x="20" y="34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14" y="62"/>
                  </a:lnTo>
                  <a:lnTo>
                    <a:pt x="18" y="66"/>
                  </a:lnTo>
                  <a:lnTo>
                    <a:pt x="20" y="68"/>
                  </a:lnTo>
                  <a:lnTo>
                    <a:pt x="22" y="74"/>
                  </a:lnTo>
                  <a:lnTo>
                    <a:pt x="24" y="78"/>
                  </a:lnTo>
                  <a:lnTo>
                    <a:pt x="22" y="82"/>
                  </a:lnTo>
                  <a:lnTo>
                    <a:pt x="16" y="86"/>
                  </a:lnTo>
                  <a:lnTo>
                    <a:pt x="8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6" y="102"/>
                  </a:lnTo>
                  <a:lnTo>
                    <a:pt x="14" y="118"/>
                  </a:lnTo>
                  <a:lnTo>
                    <a:pt x="34" y="126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0" y="154"/>
                  </a:lnTo>
                  <a:lnTo>
                    <a:pt x="40" y="154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70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2" y="162"/>
                  </a:lnTo>
                  <a:lnTo>
                    <a:pt x="72" y="170"/>
                  </a:lnTo>
                  <a:lnTo>
                    <a:pt x="76" y="184"/>
                  </a:lnTo>
                  <a:lnTo>
                    <a:pt x="74" y="196"/>
                  </a:lnTo>
                  <a:lnTo>
                    <a:pt x="78" y="196"/>
                  </a:lnTo>
                  <a:lnTo>
                    <a:pt x="82" y="200"/>
                  </a:lnTo>
                  <a:lnTo>
                    <a:pt x="92" y="200"/>
                  </a:lnTo>
                  <a:lnTo>
                    <a:pt x="92" y="196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38" y="176"/>
                  </a:lnTo>
                  <a:lnTo>
                    <a:pt x="148" y="166"/>
                  </a:lnTo>
                  <a:lnTo>
                    <a:pt x="172" y="166"/>
                  </a:lnTo>
                  <a:lnTo>
                    <a:pt x="198" y="156"/>
                  </a:lnTo>
                  <a:lnTo>
                    <a:pt x="222" y="156"/>
                  </a:lnTo>
                  <a:lnTo>
                    <a:pt x="248" y="146"/>
                  </a:lnTo>
                  <a:lnTo>
                    <a:pt x="252" y="140"/>
                  </a:lnTo>
                  <a:lnTo>
                    <a:pt x="258" y="146"/>
                  </a:lnTo>
                  <a:lnTo>
                    <a:pt x="268" y="136"/>
                  </a:lnTo>
                  <a:lnTo>
                    <a:pt x="268" y="126"/>
                  </a:lnTo>
                  <a:lnTo>
                    <a:pt x="278" y="126"/>
                  </a:lnTo>
                  <a:lnTo>
                    <a:pt x="288" y="116"/>
                  </a:lnTo>
                  <a:lnTo>
                    <a:pt x="292" y="116"/>
                  </a:lnTo>
                  <a:lnTo>
                    <a:pt x="298" y="110"/>
                  </a:lnTo>
                  <a:lnTo>
                    <a:pt x="302" y="110"/>
                  </a:lnTo>
                  <a:lnTo>
                    <a:pt x="308" y="116"/>
                  </a:lnTo>
                  <a:lnTo>
                    <a:pt x="312" y="110"/>
                  </a:lnTo>
                  <a:lnTo>
                    <a:pt x="312" y="9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6" name="Freeform 336"/>
            <p:cNvSpPr>
              <a:spLocks/>
            </p:cNvSpPr>
            <p:nvPr/>
          </p:nvSpPr>
          <p:spPr bwMode="auto">
            <a:xfrm>
              <a:off x="2328" y="3848"/>
              <a:ext cx="316" cy="204"/>
            </a:xfrm>
            <a:custGeom>
              <a:avLst/>
              <a:gdLst>
                <a:gd name="T0" fmla="*/ 274 w 316"/>
                <a:gd name="T1" fmla="*/ 88 h 204"/>
                <a:gd name="T2" fmla="*/ 272 w 316"/>
                <a:gd name="T3" fmla="*/ 88 h 204"/>
                <a:gd name="T4" fmla="*/ 268 w 316"/>
                <a:gd name="T5" fmla="*/ 56 h 204"/>
                <a:gd name="T6" fmla="*/ 200 w 316"/>
                <a:gd name="T7" fmla="*/ 44 h 204"/>
                <a:gd name="T8" fmla="*/ 184 w 316"/>
                <a:gd name="T9" fmla="*/ 34 h 204"/>
                <a:gd name="T10" fmla="*/ 152 w 316"/>
                <a:gd name="T11" fmla="*/ 20 h 204"/>
                <a:gd name="T12" fmla="*/ 134 w 316"/>
                <a:gd name="T13" fmla="*/ 2 h 204"/>
                <a:gd name="T14" fmla="*/ 94 w 316"/>
                <a:gd name="T15" fmla="*/ 22 h 204"/>
                <a:gd name="T16" fmla="*/ 58 w 316"/>
                <a:gd name="T17" fmla="*/ 22 h 204"/>
                <a:gd name="T18" fmla="*/ 8 w 316"/>
                <a:gd name="T19" fmla="*/ 54 h 204"/>
                <a:gd name="T20" fmla="*/ 20 w 316"/>
                <a:gd name="T21" fmla="*/ 68 h 204"/>
                <a:gd name="T22" fmla="*/ 20 w 316"/>
                <a:gd name="T23" fmla="*/ 68 h 204"/>
                <a:gd name="T24" fmla="*/ 20 w 316"/>
                <a:gd name="T25" fmla="*/ 68 h 204"/>
                <a:gd name="T26" fmla="*/ 18 w 316"/>
                <a:gd name="T27" fmla="*/ 86 h 204"/>
                <a:gd name="T28" fmla="*/ 4 w 316"/>
                <a:gd name="T29" fmla="*/ 102 h 204"/>
                <a:gd name="T30" fmla="*/ 20 w 316"/>
                <a:gd name="T31" fmla="*/ 124 h 204"/>
                <a:gd name="T32" fmla="*/ 42 w 316"/>
                <a:gd name="T33" fmla="*/ 132 h 204"/>
                <a:gd name="T34" fmla="*/ 42 w 316"/>
                <a:gd name="T35" fmla="*/ 132 h 204"/>
                <a:gd name="T36" fmla="*/ 34 w 316"/>
                <a:gd name="T37" fmla="*/ 138 h 204"/>
                <a:gd name="T38" fmla="*/ 22 w 316"/>
                <a:gd name="T39" fmla="*/ 154 h 204"/>
                <a:gd name="T40" fmla="*/ 42 w 316"/>
                <a:gd name="T41" fmla="*/ 158 h 204"/>
                <a:gd name="T42" fmla="*/ 50 w 316"/>
                <a:gd name="T43" fmla="*/ 156 h 204"/>
                <a:gd name="T44" fmla="*/ 78 w 316"/>
                <a:gd name="T45" fmla="*/ 160 h 204"/>
                <a:gd name="T46" fmla="*/ 78 w 316"/>
                <a:gd name="T47" fmla="*/ 160 h 204"/>
                <a:gd name="T48" fmla="*/ 76 w 316"/>
                <a:gd name="T49" fmla="*/ 186 h 204"/>
                <a:gd name="T50" fmla="*/ 110 w 316"/>
                <a:gd name="T51" fmla="*/ 190 h 204"/>
                <a:gd name="T52" fmla="*/ 258 w 316"/>
                <a:gd name="T53" fmla="*/ 148 h 204"/>
                <a:gd name="T54" fmla="*/ 304 w 316"/>
                <a:gd name="T55" fmla="*/ 114 h 204"/>
                <a:gd name="T56" fmla="*/ 306 w 316"/>
                <a:gd name="T57" fmla="*/ 110 h 204"/>
                <a:gd name="T58" fmla="*/ 268 w 316"/>
                <a:gd name="T59" fmla="*/ 136 h 204"/>
                <a:gd name="T60" fmla="*/ 138 w 316"/>
                <a:gd name="T61" fmla="*/ 182 h 204"/>
                <a:gd name="T62" fmla="*/ 76 w 316"/>
                <a:gd name="T63" fmla="*/ 198 h 204"/>
                <a:gd name="T64" fmla="*/ 78 w 316"/>
                <a:gd name="T65" fmla="*/ 164 h 204"/>
                <a:gd name="T66" fmla="*/ 72 w 316"/>
                <a:gd name="T67" fmla="*/ 154 h 204"/>
                <a:gd name="T68" fmla="*/ 52 w 316"/>
                <a:gd name="T69" fmla="*/ 160 h 204"/>
                <a:gd name="T70" fmla="*/ 52 w 316"/>
                <a:gd name="T71" fmla="*/ 158 h 204"/>
                <a:gd name="T72" fmla="*/ 52 w 316"/>
                <a:gd name="T73" fmla="*/ 156 h 204"/>
                <a:gd name="T74" fmla="*/ 26 w 316"/>
                <a:gd name="T75" fmla="*/ 154 h 204"/>
                <a:gd name="T76" fmla="*/ 26 w 316"/>
                <a:gd name="T77" fmla="*/ 156 h 204"/>
                <a:gd name="T78" fmla="*/ 26 w 316"/>
                <a:gd name="T79" fmla="*/ 152 h 204"/>
                <a:gd name="T80" fmla="*/ 38 w 316"/>
                <a:gd name="T81" fmla="*/ 136 h 204"/>
                <a:gd name="T82" fmla="*/ 42 w 316"/>
                <a:gd name="T83" fmla="*/ 130 h 204"/>
                <a:gd name="T84" fmla="*/ 8 w 316"/>
                <a:gd name="T85" fmla="*/ 102 h 204"/>
                <a:gd name="T86" fmla="*/ 18 w 316"/>
                <a:gd name="T87" fmla="*/ 90 h 204"/>
                <a:gd name="T88" fmla="*/ 22 w 316"/>
                <a:gd name="T89" fmla="*/ 68 h 204"/>
                <a:gd name="T90" fmla="*/ 18 w 316"/>
                <a:gd name="T91" fmla="*/ 68 h 204"/>
                <a:gd name="T92" fmla="*/ 18 w 316"/>
                <a:gd name="T93" fmla="*/ 66 h 204"/>
                <a:gd name="T94" fmla="*/ 20 w 316"/>
                <a:gd name="T95" fmla="*/ 68 h 204"/>
                <a:gd name="T96" fmla="*/ 6 w 316"/>
                <a:gd name="T97" fmla="*/ 46 h 204"/>
                <a:gd name="T98" fmla="*/ 58 w 316"/>
                <a:gd name="T99" fmla="*/ 26 h 204"/>
                <a:gd name="T100" fmla="*/ 94 w 316"/>
                <a:gd name="T101" fmla="*/ 26 h 204"/>
                <a:gd name="T102" fmla="*/ 134 w 316"/>
                <a:gd name="T103" fmla="*/ 2 h 204"/>
                <a:gd name="T104" fmla="*/ 152 w 316"/>
                <a:gd name="T105" fmla="*/ 22 h 204"/>
                <a:gd name="T106" fmla="*/ 178 w 316"/>
                <a:gd name="T107" fmla="*/ 38 h 204"/>
                <a:gd name="T108" fmla="*/ 198 w 316"/>
                <a:gd name="T109" fmla="*/ 46 h 204"/>
                <a:gd name="T110" fmla="*/ 266 w 316"/>
                <a:gd name="T111" fmla="*/ 58 h 204"/>
                <a:gd name="T112" fmla="*/ 268 w 316"/>
                <a:gd name="T113" fmla="*/ 88 h 204"/>
                <a:gd name="T114" fmla="*/ 310 w 316"/>
                <a:gd name="T115" fmla="*/ 94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6"/>
                <a:gd name="T175" fmla="*/ 0 h 204"/>
                <a:gd name="T176" fmla="*/ 316 w 316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6" h="204">
                  <a:moveTo>
                    <a:pt x="314" y="98"/>
                  </a:moveTo>
                  <a:lnTo>
                    <a:pt x="316" y="98"/>
                  </a:lnTo>
                  <a:lnTo>
                    <a:pt x="314" y="92"/>
                  </a:lnTo>
                  <a:lnTo>
                    <a:pt x="312" y="90"/>
                  </a:lnTo>
                  <a:lnTo>
                    <a:pt x="304" y="90"/>
                  </a:lnTo>
                  <a:lnTo>
                    <a:pt x="280" y="88"/>
                  </a:lnTo>
                  <a:lnTo>
                    <a:pt x="274" y="88"/>
                  </a:lnTo>
                  <a:lnTo>
                    <a:pt x="272" y="88"/>
                  </a:lnTo>
                  <a:lnTo>
                    <a:pt x="276" y="86"/>
                  </a:lnTo>
                  <a:lnTo>
                    <a:pt x="278" y="86"/>
                  </a:lnTo>
                  <a:lnTo>
                    <a:pt x="278" y="84"/>
                  </a:lnTo>
                  <a:lnTo>
                    <a:pt x="280" y="84"/>
                  </a:lnTo>
                  <a:lnTo>
                    <a:pt x="278" y="62"/>
                  </a:lnTo>
                  <a:lnTo>
                    <a:pt x="268" y="56"/>
                  </a:lnTo>
                  <a:lnTo>
                    <a:pt x="268" y="54"/>
                  </a:lnTo>
                  <a:lnTo>
                    <a:pt x="256" y="52"/>
                  </a:lnTo>
                  <a:lnTo>
                    <a:pt x="234" y="48"/>
                  </a:lnTo>
                  <a:lnTo>
                    <a:pt x="206" y="46"/>
                  </a:lnTo>
                  <a:lnTo>
                    <a:pt x="202" y="46"/>
                  </a:lnTo>
                  <a:lnTo>
                    <a:pt x="200" y="44"/>
                  </a:lnTo>
                  <a:lnTo>
                    <a:pt x="200" y="42"/>
                  </a:lnTo>
                  <a:lnTo>
                    <a:pt x="200" y="40"/>
                  </a:lnTo>
                  <a:lnTo>
                    <a:pt x="188" y="36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72" y="34"/>
                  </a:lnTo>
                  <a:lnTo>
                    <a:pt x="168" y="32"/>
                  </a:lnTo>
                  <a:lnTo>
                    <a:pt x="166" y="30"/>
                  </a:lnTo>
                  <a:lnTo>
                    <a:pt x="162" y="26"/>
                  </a:lnTo>
                  <a:lnTo>
                    <a:pt x="158" y="22"/>
                  </a:lnTo>
                  <a:lnTo>
                    <a:pt x="152" y="20"/>
                  </a:lnTo>
                  <a:lnTo>
                    <a:pt x="152" y="18"/>
                  </a:lnTo>
                  <a:lnTo>
                    <a:pt x="142" y="12"/>
                  </a:lnTo>
                  <a:lnTo>
                    <a:pt x="138" y="8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18" y="8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88" y="22"/>
                  </a:lnTo>
                  <a:lnTo>
                    <a:pt x="82" y="22"/>
                  </a:lnTo>
                  <a:lnTo>
                    <a:pt x="74" y="2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46" y="22"/>
                  </a:lnTo>
                  <a:lnTo>
                    <a:pt x="30" y="3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6" y="38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2" y="82"/>
                  </a:lnTo>
                  <a:lnTo>
                    <a:pt x="18" y="86"/>
                  </a:lnTo>
                  <a:lnTo>
                    <a:pt x="10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4" y="102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6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20" y="124"/>
                  </a:lnTo>
                  <a:lnTo>
                    <a:pt x="36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38" y="132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2" y="158"/>
                  </a:lnTo>
                  <a:lnTo>
                    <a:pt x="42" y="158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50" y="158"/>
                  </a:lnTo>
                  <a:lnTo>
                    <a:pt x="56" y="158"/>
                  </a:lnTo>
                  <a:lnTo>
                    <a:pt x="72" y="158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6" y="188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4" y="196"/>
                  </a:lnTo>
                  <a:lnTo>
                    <a:pt x="74" y="200"/>
                  </a:lnTo>
                  <a:lnTo>
                    <a:pt x="80" y="200"/>
                  </a:lnTo>
                  <a:lnTo>
                    <a:pt x="84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106" y="194"/>
                  </a:lnTo>
                  <a:lnTo>
                    <a:pt x="110" y="190"/>
                  </a:lnTo>
                  <a:lnTo>
                    <a:pt x="136" y="190"/>
                  </a:lnTo>
                  <a:lnTo>
                    <a:pt x="142" y="182"/>
                  </a:lnTo>
                  <a:lnTo>
                    <a:pt x="142" y="178"/>
                  </a:lnTo>
                  <a:lnTo>
                    <a:pt x="150" y="170"/>
                  </a:lnTo>
                  <a:lnTo>
                    <a:pt x="176" y="170"/>
                  </a:lnTo>
                  <a:lnTo>
                    <a:pt x="200" y="160"/>
                  </a:lnTo>
                  <a:lnTo>
                    <a:pt x="224" y="160"/>
                  </a:lnTo>
                  <a:lnTo>
                    <a:pt x="250" y="148"/>
                  </a:lnTo>
                  <a:lnTo>
                    <a:pt x="254" y="146"/>
                  </a:lnTo>
                  <a:lnTo>
                    <a:pt x="258" y="148"/>
                  </a:lnTo>
                  <a:lnTo>
                    <a:pt x="260" y="150"/>
                  </a:lnTo>
                  <a:lnTo>
                    <a:pt x="272" y="138"/>
                  </a:lnTo>
                  <a:lnTo>
                    <a:pt x="272" y="130"/>
                  </a:lnTo>
                  <a:lnTo>
                    <a:pt x="280" y="130"/>
                  </a:lnTo>
                  <a:lnTo>
                    <a:pt x="290" y="120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4" y="114"/>
                  </a:lnTo>
                  <a:lnTo>
                    <a:pt x="308" y="118"/>
                  </a:lnTo>
                  <a:lnTo>
                    <a:pt x="310" y="120"/>
                  </a:lnTo>
                  <a:lnTo>
                    <a:pt x="316" y="114"/>
                  </a:lnTo>
                  <a:lnTo>
                    <a:pt x="316" y="98"/>
                  </a:lnTo>
                  <a:lnTo>
                    <a:pt x="314" y="98"/>
                  </a:lnTo>
                  <a:lnTo>
                    <a:pt x="312" y="98"/>
                  </a:lnTo>
                  <a:lnTo>
                    <a:pt x="312" y="112"/>
                  </a:lnTo>
                  <a:lnTo>
                    <a:pt x="310" y="114"/>
                  </a:lnTo>
                  <a:lnTo>
                    <a:pt x="306" y="110"/>
                  </a:lnTo>
                  <a:lnTo>
                    <a:pt x="304" y="110"/>
                  </a:lnTo>
                  <a:lnTo>
                    <a:pt x="300" y="110"/>
                  </a:lnTo>
                  <a:lnTo>
                    <a:pt x="298" y="110"/>
                  </a:lnTo>
                  <a:lnTo>
                    <a:pt x="294" y="116"/>
                  </a:lnTo>
                  <a:lnTo>
                    <a:pt x="290" y="116"/>
                  </a:lnTo>
                  <a:lnTo>
                    <a:pt x="288" y="116"/>
                  </a:lnTo>
                  <a:lnTo>
                    <a:pt x="278" y="126"/>
                  </a:lnTo>
                  <a:lnTo>
                    <a:pt x="270" y="126"/>
                  </a:lnTo>
                  <a:lnTo>
                    <a:pt x="268" y="126"/>
                  </a:lnTo>
                  <a:lnTo>
                    <a:pt x="268" y="136"/>
                  </a:lnTo>
                  <a:lnTo>
                    <a:pt x="260" y="144"/>
                  </a:lnTo>
                  <a:lnTo>
                    <a:pt x="256" y="140"/>
                  </a:lnTo>
                  <a:lnTo>
                    <a:pt x="254" y="140"/>
                  </a:lnTo>
                  <a:lnTo>
                    <a:pt x="248" y="146"/>
                  </a:lnTo>
                  <a:lnTo>
                    <a:pt x="224" y="156"/>
                  </a:lnTo>
                  <a:lnTo>
                    <a:pt x="200" y="156"/>
                  </a:lnTo>
                  <a:lnTo>
                    <a:pt x="174" y="166"/>
                  </a:lnTo>
                  <a:lnTo>
                    <a:pt x="148" y="166"/>
                  </a:lnTo>
                  <a:lnTo>
                    <a:pt x="138" y="176"/>
                  </a:lnTo>
                  <a:lnTo>
                    <a:pt x="138" y="182"/>
                  </a:lnTo>
                  <a:lnTo>
                    <a:pt x="134" y="186"/>
                  </a:lnTo>
                  <a:lnTo>
                    <a:pt x="110" y="186"/>
                  </a:lnTo>
                  <a:lnTo>
                    <a:pt x="104" y="190"/>
                  </a:lnTo>
                  <a:lnTo>
                    <a:pt x="92" y="196"/>
                  </a:lnTo>
                  <a:lnTo>
                    <a:pt x="92" y="200"/>
                  </a:lnTo>
                  <a:lnTo>
                    <a:pt x="86" y="200"/>
                  </a:lnTo>
                  <a:lnTo>
                    <a:pt x="82" y="196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88"/>
                  </a:lnTo>
                  <a:lnTo>
                    <a:pt x="80" y="186"/>
                  </a:lnTo>
                  <a:lnTo>
                    <a:pt x="76" y="172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4" y="166"/>
                  </a:lnTo>
                  <a:lnTo>
                    <a:pt x="78" y="164"/>
                  </a:lnTo>
                  <a:lnTo>
                    <a:pt x="80" y="162"/>
                  </a:lnTo>
                  <a:lnTo>
                    <a:pt x="82" y="160"/>
                  </a:lnTo>
                  <a:lnTo>
                    <a:pt x="80" y="156"/>
                  </a:lnTo>
                  <a:lnTo>
                    <a:pt x="78" y="156"/>
                  </a:lnTo>
                  <a:lnTo>
                    <a:pt x="72" y="154"/>
                  </a:lnTo>
                  <a:lnTo>
                    <a:pt x="50" y="154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2" y="160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2" y="160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42" y="154"/>
                  </a:lnTo>
                  <a:lnTo>
                    <a:pt x="32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28" y="148"/>
                  </a:lnTo>
                  <a:lnTo>
                    <a:pt x="34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32"/>
                  </a:lnTo>
                  <a:lnTo>
                    <a:pt x="44" y="130"/>
                  </a:lnTo>
                  <a:lnTo>
                    <a:pt x="42" y="130"/>
                  </a:lnTo>
                  <a:lnTo>
                    <a:pt x="36" y="128"/>
                  </a:lnTo>
                  <a:lnTo>
                    <a:pt x="16" y="118"/>
                  </a:lnTo>
                  <a:lnTo>
                    <a:pt x="16" y="120"/>
                  </a:lnTo>
                  <a:lnTo>
                    <a:pt x="18" y="120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6" y="98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10" y="90"/>
                  </a:lnTo>
                  <a:lnTo>
                    <a:pt x="18" y="90"/>
                  </a:lnTo>
                  <a:lnTo>
                    <a:pt x="22" y="88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8" y="78"/>
                  </a:lnTo>
                  <a:lnTo>
                    <a:pt x="26" y="74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18" y="64"/>
                  </a:lnTo>
                  <a:lnTo>
                    <a:pt x="10" y="52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6" y="26"/>
                  </a:lnTo>
                  <a:lnTo>
                    <a:pt x="58" y="26"/>
                  </a:lnTo>
                  <a:lnTo>
                    <a:pt x="64" y="26"/>
                  </a:lnTo>
                  <a:lnTo>
                    <a:pt x="74" y="24"/>
                  </a:lnTo>
                  <a:lnTo>
                    <a:pt x="80" y="26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4" y="20"/>
                  </a:lnTo>
                  <a:lnTo>
                    <a:pt x="112" y="12"/>
                  </a:lnTo>
                  <a:lnTo>
                    <a:pt x="118" y="10"/>
                  </a:lnTo>
                  <a:lnTo>
                    <a:pt x="128" y="6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40" y="16"/>
                  </a:lnTo>
                  <a:lnTo>
                    <a:pt x="146" y="20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8" y="26"/>
                  </a:lnTo>
                  <a:lnTo>
                    <a:pt x="162" y="32"/>
                  </a:lnTo>
                  <a:lnTo>
                    <a:pt x="164" y="34"/>
                  </a:lnTo>
                  <a:lnTo>
                    <a:pt x="168" y="36"/>
                  </a:lnTo>
                  <a:lnTo>
                    <a:pt x="178" y="38"/>
                  </a:lnTo>
                  <a:lnTo>
                    <a:pt x="184" y="38"/>
                  </a:lnTo>
                  <a:lnTo>
                    <a:pt x="184" y="36"/>
                  </a:lnTo>
                  <a:lnTo>
                    <a:pt x="184" y="38"/>
                  </a:lnTo>
                  <a:lnTo>
                    <a:pt x="188" y="40"/>
                  </a:lnTo>
                  <a:lnTo>
                    <a:pt x="198" y="42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8" y="46"/>
                  </a:lnTo>
                  <a:lnTo>
                    <a:pt x="200" y="50"/>
                  </a:lnTo>
                  <a:lnTo>
                    <a:pt x="206" y="50"/>
                  </a:lnTo>
                  <a:lnTo>
                    <a:pt x="234" y="52"/>
                  </a:lnTo>
                  <a:lnTo>
                    <a:pt x="254" y="56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8"/>
                  </a:lnTo>
                  <a:lnTo>
                    <a:pt x="274" y="64"/>
                  </a:lnTo>
                  <a:lnTo>
                    <a:pt x="276" y="84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68" y="88"/>
                  </a:lnTo>
                  <a:lnTo>
                    <a:pt x="270" y="90"/>
                  </a:lnTo>
                  <a:lnTo>
                    <a:pt x="274" y="92"/>
                  </a:lnTo>
                  <a:lnTo>
                    <a:pt x="280" y="92"/>
                  </a:lnTo>
                  <a:lnTo>
                    <a:pt x="304" y="94"/>
                  </a:lnTo>
                  <a:lnTo>
                    <a:pt x="310" y="94"/>
                  </a:lnTo>
                  <a:lnTo>
                    <a:pt x="312" y="94"/>
                  </a:lnTo>
                  <a:lnTo>
                    <a:pt x="312" y="92"/>
                  </a:lnTo>
                  <a:lnTo>
                    <a:pt x="310" y="94"/>
                  </a:lnTo>
                  <a:lnTo>
                    <a:pt x="312" y="100"/>
                  </a:lnTo>
                  <a:lnTo>
                    <a:pt x="314" y="98"/>
                  </a:lnTo>
                  <a:lnTo>
                    <a:pt x="312" y="98"/>
                  </a:lnTo>
                  <a:lnTo>
                    <a:pt x="314" y="9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7" name="Freeform 337"/>
            <p:cNvSpPr>
              <a:spLocks/>
            </p:cNvSpPr>
            <p:nvPr/>
          </p:nvSpPr>
          <p:spPr bwMode="auto">
            <a:xfrm>
              <a:off x="1676" y="3714"/>
              <a:ext cx="372" cy="334"/>
            </a:xfrm>
            <a:custGeom>
              <a:avLst/>
              <a:gdLst>
                <a:gd name="T0" fmla="*/ 362 w 372"/>
                <a:gd name="T1" fmla="*/ 166 h 334"/>
                <a:gd name="T2" fmla="*/ 368 w 372"/>
                <a:gd name="T3" fmla="*/ 166 h 334"/>
                <a:gd name="T4" fmla="*/ 346 w 372"/>
                <a:gd name="T5" fmla="*/ 132 h 334"/>
                <a:gd name="T6" fmla="*/ 362 w 372"/>
                <a:gd name="T7" fmla="*/ 128 h 334"/>
                <a:gd name="T8" fmla="*/ 360 w 372"/>
                <a:gd name="T9" fmla="*/ 108 h 334"/>
                <a:gd name="T10" fmla="*/ 354 w 372"/>
                <a:gd name="T11" fmla="*/ 74 h 334"/>
                <a:gd name="T12" fmla="*/ 344 w 372"/>
                <a:gd name="T13" fmla="*/ 34 h 334"/>
                <a:gd name="T14" fmla="*/ 336 w 372"/>
                <a:gd name="T15" fmla="*/ 10 h 334"/>
                <a:gd name="T16" fmla="*/ 316 w 372"/>
                <a:gd name="T17" fmla="*/ 0 h 334"/>
                <a:gd name="T18" fmla="*/ 290 w 372"/>
                <a:gd name="T19" fmla="*/ 10 h 334"/>
                <a:gd name="T20" fmla="*/ 274 w 372"/>
                <a:gd name="T21" fmla="*/ 0 h 334"/>
                <a:gd name="T22" fmla="*/ 260 w 372"/>
                <a:gd name="T23" fmla="*/ 6 h 334"/>
                <a:gd name="T24" fmla="*/ 256 w 372"/>
                <a:gd name="T25" fmla="*/ 28 h 334"/>
                <a:gd name="T26" fmla="*/ 258 w 372"/>
                <a:gd name="T27" fmla="*/ 56 h 334"/>
                <a:gd name="T28" fmla="*/ 236 w 372"/>
                <a:gd name="T29" fmla="*/ 84 h 334"/>
                <a:gd name="T30" fmla="*/ 232 w 372"/>
                <a:gd name="T31" fmla="*/ 94 h 334"/>
                <a:gd name="T32" fmla="*/ 232 w 372"/>
                <a:gd name="T33" fmla="*/ 140 h 334"/>
                <a:gd name="T34" fmla="*/ 236 w 372"/>
                <a:gd name="T35" fmla="*/ 156 h 334"/>
                <a:gd name="T36" fmla="*/ 244 w 372"/>
                <a:gd name="T37" fmla="*/ 178 h 334"/>
                <a:gd name="T38" fmla="*/ 268 w 372"/>
                <a:gd name="T39" fmla="*/ 202 h 334"/>
                <a:gd name="T40" fmla="*/ 244 w 372"/>
                <a:gd name="T41" fmla="*/ 200 h 334"/>
                <a:gd name="T42" fmla="*/ 220 w 372"/>
                <a:gd name="T43" fmla="*/ 186 h 334"/>
                <a:gd name="T44" fmla="*/ 220 w 372"/>
                <a:gd name="T45" fmla="*/ 164 h 334"/>
                <a:gd name="T46" fmla="*/ 208 w 372"/>
                <a:gd name="T47" fmla="*/ 152 h 334"/>
                <a:gd name="T48" fmla="*/ 156 w 372"/>
                <a:gd name="T49" fmla="*/ 112 h 334"/>
                <a:gd name="T50" fmla="*/ 142 w 372"/>
                <a:gd name="T51" fmla="*/ 96 h 334"/>
                <a:gd name="T52" fmla="*/ 136 w 372"/>
                <a:gd name="T53" fmla="*/ 104 h 334"/>
                <a:gd name="T54" fmla="*/ 106 w 372"/>
                <a:gd name="T55" fmla="*/ 110 h 334"/>
                <a:gd name="T56" fmla="*/ 100 w 372"/>
                <a:gd name="T57" fmla="*/ 122 h 334"/>
                <a:gd name="T58" fmla="*/ 80 w 372"/>
                <a:gd name="T59" fmla="*/ 130 h 334"/>
                <a:gd name="T60" fmla="*/ 66 w 372"/>
                <a:gd name="T61" fmla="*/ 130 h 334"/>
                <a:gd name="T62" fmla="*/ 10 w 372"/>
                <a:gd name="T63" fmla="*/ 140 h 334"/>
                <a:gd name="T64" fmla="*/ 4 w 372"/>
                <a:gd name="T65" fmla="*/ 144 h 334"/>
                <a:gd name="T66" fmla="*/ 8 w 372"/>
                <a:gd name="T67" fmla="*/ 186 h 334"/>
                <a:gd name="T68" fmla="*/ 46 w 372"/>
                <a:gd name="T69" fmla="*/ 178 h 334"/>
                <a:gd name="T70" fmla="*/ 64 w 372"/>
                <a:gd name="T71" fmla="*/ 170 h 334"/>
                <a:gd name="T72" fmla="*/ 90 w 372"/>
                <a:gd name="T73" fmla="*/ 178 h 334"/>
                <a:gd name="T74" fmla="*/ 118 w 372"/>
                <a:gd name="T75" fmla="*/ 188 h 334"/>
                <a:gd name="T76" fmla="*/ 110 w 372"/>
                <a:gd name="T77" fmla="*/ 212 h 334"/>
                <a:gd name="T78" fmla="*/ 88 w 372"/>
                <a:gd name="T79" fmla="*/ 242 h 334"/>
                <a:gd name="T80" fmla="*/ 104 w 372"/>
                <a:gd name="T81" fmla="*/ 256 h 334"/>
                <a:gd name="T82" fmla="*/ 72 w 372"/>
                <a:gd name="T83" fmla="*/ 288 h 334"/>
                <a:gd name="T84" fmla="*/ 82 w 372"/>
                <a:gd name="T85" fmla="*/ 288 h 334"/>
                <a:gd name="T86" fmla="*/ 120 w 372"/>
                <a:gd name="T87" fmla="*/ 298 h 334"/>
                <a:gd name="T88" fmla="*/ 130 w 372"/>
                <a:gd name="T89" fmla="*/ 326 h 334"/>
                <a:gd name="T90" fmla="*/ 152 w 372"/>
                <a:gd name="T91" fmla="*/ 284 h 334"/>
                <a:gd name="T92" fmla="*/ 170 w 372"/>
                <a:gd name="T93" fmla="*/ 296 h 334"/>
                <a:gd name="T94" fmla="*/ 212 w 372"/>
                <a:gd name="T95" fmla="*/ 312 h 334"/>
                <a:gd name="T96" fmla="*/ 230 w 372"/>
                <a:gd name="T97" fmla="*/ 300 h 334"/>
                <a:gd name="T98" fmla="*/ 274 w 372"/>
                <a:gd name="T99" fmla="*/ 308 h 334"/>
                <a:gd name="T100" fmla="*/ 288 w 372"/>
                <a:gd name="T101" fmla="*/ 310 h 334"/>
                <a:gd name="T102" fmla="*/ 316 w 372"/>
                <a:gd name="T103" fmla="*/ 326 h 334"/>
                <a:gd name="T104" fmla="*/ 326 w 372"/>
                <a:gd name="T105" fmla="*/ 304 h 334"/>
                <a:gd name="T106" fmla="*/ 332 w 372"/>
                <a:gd name="T107" fmla="*/ 288 h 334"/>
                <a:gd name="T108" fmla="*/ 328 w 372"/>
                <a:gd name="T109" fmla="*/ 268 h 334"/>
                <a:gd name="T110" fmla="*/ 308 w 372"/>
                <a:gd name="T111" fmla="*/ 250 h 334"/>
                <a:gd name="T112" fmla="*/ 338 w 372"/>
                <a:gd name="T113" fmla="*/ 244 h 334"/>
                <a:gd name="T114" fmla="*/ 352 w 372"/>
                <a:gd name="T115" fmla="*/ 232 h 334"/>
                <a:gd name="T116" fmla="*/ 332 w 372"/>
                <a:gd name="T117" fmla="*/ 206 h 334"/>
                <a:gd name="T118" fmla="*/ 348 w 372"/>
                <a:gd name="T119" fmla="*/ 192 h 334"/>
                <a:gd name="T120" fmla="*/ 372 w 372"/>
                <a:gd name="T121" fmla="*/ 166 h 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2"/>
                <a:gd name="T184" fmla="*/ 0 h 334"/>
                <a:gd name="T185" fmla="*/ 372 w 372"/>
                <a:gd name="T186" fmla="*/ 334 h 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2" h="334">
                  <a:moveTo>
                    <a:pt x="368" y="166"/>
                  </a:moveTo>
                  <a:lnTo>
                    <a:pt x="368" y="166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4" y="166"/>
                  </a:lnTo>
                  <a:lnTo>
                    <a:pt x="368" y="166"/>
                  </a:lnTo>
                  <a:lnTo>
                    <a:pt x="348" y="140"/>
                  </a:lnTo>
                  <a:lnTo>
                    <a:pt x="342" y="128"/>
                  </a:lnTo>
                  <a:lnTo>
                    <a:pt x="344" y="132"/>
                  </a:lnTo>
                  <a:lnTo>
                    <a:pt x="346" y="134"/>
                  </a:lnTo>
                  <a:lnTo>
                    <a:pt x="346" y="132"/>
                  </a:lnTo>
                  <a:lnTo>
                    <a:pt x="346" y="130"/>
                  </a:lnTo>
                  <a:lnTo>
                    <a:pt x="350" y="130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66" y="122"/>
                  </a:lnTo>
                  <a:lnTo>
                    <a:pt x="364" y="116"/>
                  </a:lnTo>
                  <a:lnTo>
                    <a:pt x="360" y="108"/>
                  </a:lnTo>
                  <a:lnTo>
                    <a:pt x="354" y="100"/>
                  </a:lnTo>
                  <a:lnTo>
                    <a:pt x="352" y="96"/>
                  </a:lnTo>
                  <a:lnTo>
                    <a:pt x="352" y="90"/>
                  </a:lnTo>
                  <a:lnTo>
                    <a:pt x="354" y="74"/>
                  </a:lnTo>
                  <a:lnTo>
                    <a:pt x="354" y="66"/>
                  </a:lnTo>
                  <a:lnTo>
                    <a:pt x="354" y="62"/>
                  </a:lnTo>
                  <a:lnTo>
                    <a:pt x="352" y="52"/>
                  </a:lnTo>
                  <a:lnTo>
                    <a:pt x="344" y="34"/>
                  </a:lnTo>
                  <a:lnTo>
                    <a:pt x="340" y="28"/>
                  </a:lnTo>
                  <a:lnTo>
                    <a:pt x="338" y="24"/>
                  </a:lnTo>
                  <a:lnTo>
                    <a:pt x="336" y="8"/>
                  </a:lnTo>
                  <a:lnTo>
                    <a:pt x="336" y="10"/>
                  </a:lnTo>
                  <a:lnTo>
                    <a:pt x="322" y="8"/>
                  </a:lnTo>
                  <a:lnTo>
                    <a:pt x="316" y="8"/>
                  </a:lnTo>
                  <a:lnTo>
                    <a:pt x="314" y="4"/>
                  </a:lnTo>
                  <a:lnTo>
                    <a:pt x="316" y="0"/>
                  </a:lnTo>
                  <a:lnTo>
                    <a:pt x="302" y="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0" y="10"/>
                  </a:lnTo>
                  <a:lnTo>
                    <a:pt x="288" y="10"/>
                  </a:lnTo>
                  <a:lnTo>
                    <a:pt x="286" y="8"/>
                  </a:lnTo>
                  <a:lnTo>
                    <a:pt x="280" y="2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4" y="2"/>
                  </a:lnTo>
                  <a:lnTo>
                    <a:pt x="262" y="4"/>
                  </a:lnTo>
                  <a:lnTo>
                    <a:pt x="260" y="6"/>
                  </a:lnTo>
                  <a:lnTo>
                    <a:pt x="258" y="8"/>
                  </a:lnTo>
                  <a:lnTo>
                    <a:pt x="256" y="16"/>
                  </a:lnTo>
                  <a:lnTo>
                    <a:pt x="254" y="24"/>
                  </a:lnTo>
                  <a:lnTo>
                    <a:pt x="256" y="28"/>
                  </a:lnTo>
                  <a:lnTo>
                    <a:pt x="256" y="36"/>
                  </a:lnTo>
                  <a:lnTo>
                    <a:pt x="258" y="48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54" y="78"/>
                  </a:lnTo>
                  <a:lnTo>
                    <a:pt x="250" y="84"/>
                  </a:lnTo>
                  <a:lnTo>
                    <a:pt x="236" y="84"/>
                  </a:lnTo>
                  <a:lnTo>
                    <a:pt x="232" y="86"/>
                  </a:lnTo>
                  <a:lnTo>
                    <a:pt x="232" y="88"/>
                  </a:lnTo>
                  <a:lnTo>
                    <a:pt x="232" y="94"/>
                  </a:lnTo>
                  <a:lnTo>
                    <a:pt x="232" y="102"/>
                  </a:lnTo>
                  <a:lnTo>
                    <a:pt x="234" y="104"/>
                  </a:lnTo>
                  <a:lnTo>
                    <a:pt x="238" y="116"/>
                  </a:lnTo>
                  <a:lnTo>
                    <a:pt x="244" y="130"/>
                  </a:lnTo>
                  <a:lnTo>
                    <a:pt x="240" y="136"/>
                  </a:lnTo>
                  <a:lnTo>
                    <a:pt x="232" y="140"/>
                  </a:lnTo>
                  <a:lnTo>
                    <a:pt x="232" y="144"/>
                  </a:lnTo>
                  <a:lnTo>
                    <a:pt x="236" y="154"/>
                  </a:lnTo>
                  <a:lnTo>
                    <a:pt x="236" y="15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6" y="162"/>
                  </a:lnTo>
                  <a:lnTo>
                    <a:pt x="238" y="164"/>
                  </a:lnTo>
                  <a:lnTo>
                    <a:pt x="242" y="166"/>
                  </a:lnTo>
                  <a:lnTo>
                    <a:pt x="244" y="178"/>
                  </a:lnTo>
                  <a:lnTo>
                    <a:pt x="248" y="182"/>
                  </a:lnTo>
                  <a:lnTo>
                    <a:pt x="264" y="196"/>
                  </a:lnTo>
                  <a:lnTo>
                    <a:pt x="268" y="200"/>
                  </a:lnTo>
                  <a:lnTo>
                    <a:pt x="268" y="202"/>
                  </a:lnTo>
                  <a:lnTo>
                    <a:pt x="268" y="204"/>
                  </a:lnTo>
                  <a:lnTo>
                    <a:pt x="252" y="204"/>
                  </a:lnTo>
                  <a:lnTo>
                    <a:pt x="246" y="202"/>
                  </a:lnTo>
                  <a:lnTo>
                    <a:pt x="244" y="200"/>
                  </a:lnTo>
                  <a:lnTo>
                    <a:pt x="244" y="196"/>
                  </a:lnTo>
                  <a:lnTo>
                    <a:pt x="238" y="188"/>
                  </a:lnTo>
                  <a:lnTo>
                    <a:pt x="222" y="186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2" y="17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0" y="164"/>
                  </a:lnTo>
                  <a:lnTo>
                    <a:pt x="216" y="166"/>
                  </a:lnTo>
                  <a:lnTo>
                    <a:pt x="210" y="164"/>
                  </a:lnTo>
                  <a:lnTo>
                    <a:pt x="208" y="164"/>
                  </a:lnTo>
                  <a:lnTo>
                    <a:pt x="208" y="152"/>
                  </a:lnTo>
                  <a:lnTo>
                    <a:pt x="200" y="130"/>
                  </a:lnTo>
                  <a:lnTo>
                    <a:pt x="192" y="130"/>
                  </a:lnTo>
                  <a:lnTo>
                    <a:pt x="172" y="120"/>
                  </a:lnTo>
                  <a:lnTo>
                    <a:pt x="156" y="112"/>
                  </a:lnTo>
                  <a:lnTo>
                    <a:pt x="148" y="98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2" y="96"/>
                  </a:lnTo>
                  <a:lnTo>
                    <a:pt x="142" y="98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36" y="104"/>
                  </a:lnTo>
                  <a:lnTo>
                    <a:pt x="128" y="112"/>
                  </a:lnTo>
                  <a:lnTo>
                    <a:pt x="112" y="108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8" y="114"/>
                  </a:lnTo>
                  <a:lnTo>
                    <a:pt x="106" y="120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0" y="122"/>
                  </a:lnTo>
                  <a:lnTo>
                    <a:pt x="96" y="124"/>
                  </a:lnTo>
                  <a:lnTo>
                    <a:pt x="84" y="128"/>
                  </a:lnTo>
                  <a:lnTo>
                    <a:pt x="80" y="130"/>
                  </a:lnTo>
                  <a:lnTo>
                    <a:pt x="78" y="132"/>
                  </a:lnTo>
                  <a:lnTo>
                    <a:pt x="72" y="134"/>
                  </a:lnTo>
                  <a:lnTo>
                    <a:pt x="68" y="132"/>
                  </a:lnTo>
                  <a:lnTo>
                    <a:pt x="66" y="130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48" y="126"/>
                  </a:lnTo>
                  <a:lnTo>
                    <a:pt x="28" y="128"/>
                  </a:lnTo>
                  <a:lnTo>
                    <a:pt x="10" y="140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0" y="136"/>
                  </a:lnTo>
                  <a:lnTo>
                    <a:pt x="4" y="144"/>
                  </a:lnTo>
                  <a:lnTo>
                    <a:pt x="10" y="150"/>
                  </a:lnTo>
                  <a:lnTo>
                    <a:pt x="12" y="152"/>
                  </a:lnTo>
                  <a:lnTo>
                    <a:pt x="14" y="152"/>
                  </a:lnTo>
                  <a:lnTo>
                    <a:pt x="12" y="160"/>
                  </a:lnTo>
                  <a:lnTo>
                    <a:pt x="8" y="186"/>
                  </a:lnTo>
                  <a:lnTo>
                    <a:pt x="14" y="188"/>
                  </a:lnTo>
                  <a:lnTo>
                    <a:pt x="32" y="188"/>
                  </a:lnTo>
                  <a:lnTo>
                    <a:pt x="42" y="182"/>
                  </a:lnTo>
                  <a:lnTo>
                    <a:pt x="46" y="178"/>
                  </a:lnTo>
                  <a:lnTo>
                    <a:pt x="52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70" y="168"/>
                  </a:lnTo>
                  <a:lnTo>
                    <a:pt x="74" y="166"/>
                  </a:lnTo>
                  <a:lnTo>
                    <a:pt x="78" y="166"/>
                  </a:lnTo>
                  <a:lnTo>
                    <a:pt x="84" y="172"/>
                  </a:lnTo>
                  <a:lnTo>
                    <a:pt x="90" y="178"/>
                  </a:lnTo>
                  <a:lnTo>
                    <a:pt x="94" y="182"/>
                  </a:lnTo>
                  <a:lnTo>
                    <a:pt x="104" y="186"/>
                  </a:lnTo>
                  <a:lnTo>
                    <a:pt x="114" y="192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90"/>
                  </a:lnTo>
                  <a:lnTo>
                    <a:pt x="116" y="196"/>
                  </a:lnTo>
                  <a:lnTo>
                    <a:pt x="112" y="206"/>
                  </a:lnTo>
                  <a:lnTo>
                    <a:pt x="110" y="212"/>
                  </a:lnTo>
                  <a:lnTo>
                    <a:pt x="110" y="216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2" y="238"/>
                  </a:lnTo>
                  <a:lnTo>
                    <a:pt x="88" y="242"/>
                  </a:lnTo>
                  <a:lnTo>
                    <a:pt x="86" y="244"/>
                  </a:lnTo>
                  <a:lnTo>
                    <a:pt x="86" y="246"/>
                  </a:lnTo>
                  <a:lnTo>
                    <a:pt x="88" y="248"/>
                  </a:lnTo>
                  <a:lnTo>
                    <a:pt x="100" y="254"/>
                  </a:lnTo>
                  <a:lnTo>
                    <a:pt x="104" y="256"/>
                  </a:lnTo>
                  <a:lnTo>
                    <a:pt x="104" y="260"/>
                  </a:lnTo>
                  <a:lnTo>
                    <a:pt x="96" y="268"/>
                  </a:lnTo>
                  <a:lnTo>
                    <a:pt x="96" y="274"/>
                  </a:lnTo>
                  <a:lnTo>
                    <a:pt x="76" y="274"/>
                  </a:lnTo>
                  <a:lnTo>
                    <a:pt x="72" y="288"/>
                  </a:lnTo>
                  <a:lnTo>
                    <a:pt x="72" y="290"/>
                  </a:lnTo>
                  <a:lnTo>
                    <a:pt x="76" y="288"/>
                  </a:lnTo>
                  <a:lnTo>
                    <a:pt x="82" y="288"/>
                  </a:lnTo>
                  <a:lnTo>
                    <a:pt x="92" y="288"/>
                  </a:lnTo>
                  <a:lnTo>
                    <a:pt x="104" y="286"/>
                  </a:lnTo>
                  <a:lnTo>
                    <a:pt x="112" y="292"/>
                  </a:lnTo>
                  <a:lnTo>
                    <a:pt x="120" y="298"/>
                  </a:lnTo>
                  <a:lnTo>
                    <a:pt x="120" y="304"/>
                  </a:lnTo>
                  <a:lnTo>
                    <a:pt x="120" y="312"/>
                  </a:lnTo>
                  <a:lnTo>
                    <a:pt x="120" y="324"/>
                  </a:lnTo>
                  <a:lnTo>
                    <a:pt x="128" y="334"/>
                  </a:lnTo>
                  <a:lnTo>
                    <a:pt x="130" y="326"/>
                  </a:lnTo>
                  <a:lnTo>
                    <a:pt x="132" y="314"/>
                  </a:lnTo>
                  <a:lnTo>
                    <a:pt x="140" y="304"/>
                  </a:lnTo>
                  <a:lnTo>
                    <a:pt x="148" y="290"/>
                  </a:lnTo>
                  <a:lnTo>
                    <a:pt x="152" y="284"/>
                  </a:lnTo>
                  <a:lnTo>
                    <a:pt x="156" y="284"/>
                  </a:lnTo>
                  <a:lnTo>
                    <a:pt x="160" y="288"/>
                  </a:lnTo>
                  <a:lnTo>
                    <a:pt x="166" y="294"/>
                  </a:lnTo>
                  <a:lnTo>
                    <a:pt x="170" y="296"/>
                  </a:lnTo>
                  <a:lnTo>
                    <a:pt x="178" y="300"/>
                  </a:lnTo>
                  <a:lnTo>
                    <a:pt x="194" y="308"/>
                  </a:lnTo>
                  <a:lnTo>
                    <a:pt x="200" y="310"/>
                  </a:lnTo>
                  <a:lnTo>
                    <a:pt x="212" y="312"/>
                  </a:lnTo>
                  <a:lnTo>
                    <a:pt x="216" y="314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6" y="302"/>
                  </a:lnTo>
                  <a:lnTo>
                    <a:pt x="230" y="300"/>
                  </a:lnTo>
                  <a:lnTo>
                    <a:pt x="244" y="296"/>
                  </a:lnTo>
                  <a:lnTo>
                    <a:pt x="258" y="300"/>
                  </a:lnTo>
                  <a:lnTo>
                    <a:pt x="264" y="304"/>
                  </a:lnTo>
                  <a:lnTo>
                    <a:pt x="274" y="308"/>
                  </a:lnTo>
                  <a:lnTo>
                    <a:pt x="282" y="314"/>
                  </a:lnTo>
                  <a:lnTo>
                    <a:pt x="284" y="312"/>
                  </a:lnTo>
                  <a:lnTo>
                    <a:pt x="288" y="310"/>
                  </a:lnTo>
                  <a:lnTo>
                    <a:pt x="292" y="310"/>
                  </a:lnTo>
                  <a:lnTo>
                    <a:pt x="304" y="310"/>
                  </a:lnTo>
                  <a:lnTo>
                    <a:pt x="312" y="320"/>
                  </a:lnTo>
                  <a:lnTo>
                    <a:pt x="316" y="326"/>
                  </a:lnTo>
                  <a:lnTo>
                    <a:pt x="320" y="324"/>
                  </a:lnTo>
                  <a:lnTo>
                    <a:pt x="322" y="320"/>
                  </a:lnTo>
                  <a:lnTo>
                    <a:pt x="326" y="322"/>
                  </a:lnTo>
                  <a:lnTo>
                    <a:pt x="326" y="304"/>
                  </a:lnTo>
                  <a:lnTo>
                    <a:pt x="326" y="300"/>
                  </a:lnTo>
                  <a:lnTo>
                    <a:pt x="328" y="300"/>
                  </a:lnTo>
                  <a:lnTo>
                    <a:pt x="330" y="296"/>
                  </a:lnTo>
                  <a:lnTo>
                    <a:pt x="332" y="290"/>
                  </a:lnTo>
                  <a:lnTo>
                    <a:pt x="332" y="288"/>
                  </a:lnTo>
                  <a:lnTo>
                    <a:pt x="330" y="284"/>
                  </a:lnTo>
                  <a:lnTo>
                    <a:pt x="330" y="278"/>
                  </a:lnTo>
                  <a:lnTo>
                    <a:pt x="330" y="270"/>
                  </a:lnTo>
                  <a:lnTo>
                    <a:pt x="328" y="268"/>
                  </a:lnTo>
                  <a:lnTo>
                    <a:pt x="326" y="264"/>
                  </a:lnTo>
                  <a:lnTo>
                    <a:pt x="322" y="262"/>
                  </a:lnTo>
                  <a:lnTo>
                    <a:pt x="312" y="254"/>
                  </a:lnTo>
                  <a:lnTo>
                    <a:pt x="308" y="250"/>
                  </a:lnTo>
                  <a:lnTo>
                    <a:pt x="310" y="250"/>
                  </a:lnTo>
                  <a:lnTo>
                    <a:pt x="314" y="252"/>
                  </a:lnTo>
                  <a:lnTo>
                    <a:pt x="322" y="252"/>
                  </a:lnTo>
                  <a:lnTo>
                    <a:pt x="332" y="248"/>
                  </a:lnTo>
                  <a:lnTo>
                    <a:pt x="338" y="244"/>
                  </a:lnTo>
                  <a:lnTo>
                    <a:pt x="350" y="236"/>
                  </a:lnTo>
                  <a:lnTo>
                    <a:pt x="352" y="232"/>
                  </a:lnTo>
                  <a:lnTo>
                    <a:pt x="354" y="228"/>
                  </a:lnTo>
                  <a:lnTo>
                    <a:pt x="354" y="216"/>
                  </a:lnTo>
                  <a:lnTo>
                    <a:pt x="330" y="208"/>
                  </a:lnTo>
                  <a:lnTo>
                    <a:pt x="332" y="206"/>
                  </a:lnTo>
                  <a:lnTo>
                    <a:pt x="338" y="200"/>
                  </a:lnTo>
                  <a:lnTo>
                    <a:pt x="344" y="198"/>
                  </a:lnTo>
                  <a:lnTo>
                    <a:pt x="342" y="200"/>
                  </a:lnTo>
                  <a:lnTo>
                    <a:pt x="348" y="192"/>
                  </a:lnTo>
                  <a:lnTo>
                    <a:pt x="354" y="184"/>
                  </a:lnTo>
                  <a:lnTo>
                    <a:pt x="354" y="180"/>
                  </a:lnTo>
                  <a:lnTo>
                    <a:pt x="364" y="178"/>
                  </a:lnTo>
                  <a:lnTo>
                    <a:pt x="372" y="166"/>
                  </a:lnTo>
                  <a:lnTo>
                    <a:pt x="368" y="16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8" name="Freeform 338"/>
            <p:cNvSpPr>
              <a:spLocks/>
            </p:cNvSpPr>
            <p:nvPr/>
          </p:nvSpPr>
          <p:spPr bwMode="auto">
            <a:xfrm>
              <a:off x="1674" y="3712"/>
              <a:ext cx="378" cy="340"/>
            </a:xfrm>
            <a:custGeom>
              <a:avLst/>
              <a:gdLst>
                <a:gd name="T0" fmla="*/ 344 w 378"/>
                <a:gd name="T1" fmla="*/ 128 h 340"/>
                <a:gd name="T2" fmla="*/ 340 w 378"/>
                <a:gd name="T3" fmla="*/ 130 h 340"/>
                <a:gd name="T4" fmla="*/ 358 w 378"/>
                <a:gd name="T5" fmla="*/ 134 h 340"/>
                <a:gd name="T6" fmla="*/ 344 w 378"/>
                <a:gd name="T7" fmla="*/ 30 h 340"/>
                <a:gd name="T8" fmla="*/ 342 w 378"/>
                <a:gd name="T9" fmla="*/ 24 h 340"/>
                <a:gd name="T10" fmla="*/ 284 w 378"/>
                <a:gd name="T11" fmla="*/ 2 h 340"/>
                <a:gd name="T12" fmla="*/ 258 w 378"/>
                <a:gd name="T13" fmla="*/ 54 h 340"/>
                <a:gd name="T14" fmla="*/ 232 w 378"/>
                <a:gd name="T15" fmla="*/ 142 h 340"/>
                <a:gd name="T16" fmla="*/ 238 w 378"/>
                <a:gd name="T17" fmla="*/ 158 h 340"/>
                <a:gd name="T18" fmla="*/ 268 w 378"/>
                <a:gd name="T19" fmla="*/ 206 h 340"/>
                <a:gd name="T20" fmla="*/ 224 w 378"/>
                <a:gd name="T21" fmla="*/ 186 h 340"/>
                <a:gd name="T22" fmla="*/ 212 w 378"/>
                <a:gd name="T23" fmla="*/ 154 h 340"/>
                <a:gd name="T24" fmla="*/ 142 w 378"/>
                <a:gd name="T25" fmla="*/ 100 h 340"/>
                <a:gd name="T26" fmla="*/ 106 w 378"/>
                <a:gd name="T27" fmla="*/ 110 h 340"/>
                <a:gd name="T28" fmla="*/ 106 w 378"/>
                <a:gd name="T29" fmla="*/ 124 h 340"/>
                <a:gd name="T30" fmla="*/ 82 w 378"/>
                <a:gd name="T31" fmla="*/ 134 h 340"/>
                <a:gd name="T32" fmla="*/ 76 w 378"/>
                <a:gd name="T33" fmla="*/ 134 h 340"/>
                <a:gd name="T34" fmla="*/ 70 w 378"/>
                <a:gd name="T35" fmla="*/ 134 h 340"/>
                <a:gd name="T36" fmla="*/ 4 w 378"/>
                <a:gd name="T37" fmla="*/ 146 h 340"/>
                <a:gd name="T38" fmla="*/ 36 w 378"/>
                <a:gd name="T39" fmla="*/ 192 h 340"/>
                <a:gd name="T40" fmla="*/ 120 w 378"/>
                <a:gd name="T41" fmla="*/ 192 h 340"/>
                <a:gd name="T42" fmla="*/ 102 w 378"/>
                <a:gd name="T43" fmla="*/ 232 h 340"/>
                <a:gd name="T44" fmla="*/ 74 w 378"/>
                <a:gd name="T45" fmla="*/ 294 h 340"/>
                <a:gd name="T46" fmla="*/ 136 w 378"/>
                <a:gd name="T47" fmla="*/ 316 h 340"/>
                <a:gd name="T48" fmla="*/ 212 w 378"/>
                <a:gd name="T49" fmla="*/ 316 h 340"/>
                <a:gd name="T50" fmla="*/ 284 w 378"/>
                <a:gd name="T51" fmla="*/ 320 h 340"/>
                <a:gd name="T52" fmla="*/ 330 w 378"/>
                <a:gd name="T53" fmla="*/ 318 h 340"/>
                <a:gd name="T54" fmla="*/ 332 w 378"/>
                <a:gd name="T55" fmla="*/ 302 h 340"/>
                <a:gd name="T56" fmla="*/ 310 w 378"/>
                <a:gd name="T57" fmla="*/ 252 h 340"/>
                <a:gd name="T58" fmla="*/ 354 w 378"/>
                <a:gd name="T59" fmla="*/ 238 h 340"/>
                <a:gd name="T60" fmla="*/ 344 w 378"/>
                <a:gd name="T61" fmla="*/ 200 h 340"/>
                <a:gd name="T62" fmla="*/ 372 w 378"/>
                <a:gd name="T63" fmla="*/ 166 h 340"/>
                <a:gd name="T64" fmla="*/ 346 w 378"/>
                <a:gd name="T65" fmla="*/ 202 h 340"/>
                <a:gd name="T66" fmla="*/ 354 w 378"/>
                <a:gd name="T67" fmla="*/ 234 h 340"/>
                <a:gd name="T68" fmla="*/ 308 w 378"/>
                <a:gd name="T69" fmla="*/ 252 h 340"/>
                <a:gd name="T70" fmla="*/ 330 w 378"/>
                <a:gd name="T71" fmla="*/ 274 h 340"/>
                <a:gd name="T72" fmla="*/ 326 w 378"/>
                <a:gd name="T73" fmla="*/ 306 h 340"/>
                <a:gd name="T74" fmla="*/ 284 w 378"/>
                <a:gd name="T75" fmla="*/ 316 h 340"/>
                <a:gd name="T76" fmla="*/ 196 w 378"/>
                <a:gd name="T77" fmla="*/ 308 h 340"/>
                <a:gd name="T78" fmla="*/ 124 w 378"/>
                <a:gd name="T79" fmla="*/ 326 h 340"/>
                <a:gd name="T80" fmla="*/ 90 w 378"/>
                <a:gd name="T81" fmla="*/ 286 h 340"/>
                <a:gd name="T82" fmla="*/ 90 w 378"/>
                <a:gd name="T83" fmla="*/ 246 h 340"/>
                <a:gd name="T84" fmla="*/ 120 w 378"/>
                <a:gd name="T85" fmla="*/ 200 h 340"/>
                <a:gd name="T86" fmla="*/ 48 w 378"/>
                <a:gd name="T87" fmla="*/ 178 h 340"/>
                <a:gd name="T88" fmla="*/ 4 w 378"/>
                <a:gd name="T89" fmla="*/ 140 h 340"/>
                <a:gd name="T90" fmla="*/ 66 w 378"/>
                <a:gd name="T91" fmla="*/ 132 h 340"/>
                <a:gd name="T92" fmla="*/ 82 w 378"/>
                <a:gd name="T93" fmla="*/ 130 h 340"/>
                <a:gd name="T94" fmla="*/ 88 w 378"/>
                <a:gd name="T95" fmla="*/ 132 h 340"/>
                <a:gd name="T96" fmla="*/ 104 w 378"/>
                <a:gd name="T97" fmla="*/ 128 h 340"/>
                <a:gd name="T98" fmla="*/ 110 w 378"/>
                <a:gd name="T99" fmla="*/ 112 h 340"/>
                <a:gd name="T100" fmla="*/ 142 w 378"/>
                <a:gd name="T101" fmla="*/ 104 h 340"/>
                <a:gd name="T102" fmla="*/ 144 w 378"/>
                <a:gd name="T103" fmla="*/ 94 h 340"/>
                <a:gd name="T104" fmla="*/ 224 w 378"/>
                <a:gd name="T105" fmla="*/ 168 h 340"/>
                <a:gd name="T106" fmla="*/ 238 w 378"/>
                <a:gd name="T107" fmla="*/ 192 h 340"/>
                <a:gd name="T108" fmla="*/ 240 w 378"/>
                <a:gd name="T109" fmla="*/ 160 h 340"/>
                <a:gd name="T110" fmla="*/ 240 w 378"/>
                <a:gd name="T111" fmla="*/ 156 h 340"/>
                <a:gd name="T112" fmla="*/ 260 w 378"/>
                <a:gd name="T113" fmla="*/ 74 h 340"/>
                <a:gd name="T114" fmla="*/ 264 w 378"/>
                <a:gd name="T115" fmla="*/ 8 h 340"/>
                <a:gd name="T116" fmla="*/ 316 w 378"/>
                <a:gd name="T117" fmla="*/ 2 h 340"/>
                <a:gd name="T118" fmla="*/ 354 w 378"/>
                <a:gd name="T119" fmla="*/ 64 h 340"/>
                <a:gd name="T120" fmla="*/ 346 w 378"/>
                <a:gd name="T121" fmla="*/ 136 h 340"/>
                <a:gd name="T122" fmla="*/ 342 w 378"/>
                <a:gd name="T123" fmla="*/ 128 h 3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8"/>
                <a:gd name="T187" fmla="*/ 0 h 340"/>
                <a:gd name="T188" fmla="*/ 378 w 378"/>
                <a:gd name="T189" fmla="*/ 340 h 3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8" h="340">
                  <a:moveTo>
                    <a:pt x="370" y="168"/>
                  </a:moveTo>
                  <a:lnTo>
                    <a:pt x="370" y="166"/>
                  </a:lnTo>
                  <a:lnTo>
                    <a:pt x="368" y="166"/>
                  </a:lnTo>
                  <a:lnTo>
                    <a:pt x="366" y="166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70" y="170"/>
                  </a:lnTo>
                  <a:lnTo>
                    <a:pt x="374" y="170"/>
                  </a:lnTo>
                  <a:lnTo>
                    <a:pt x="370" y="168"/>
                  </a:lnTo>
                  <a:lnTo>
                    <a:pt x="352" y="140"/>
                  </a:lnTo>
                  <a:lnTo>
                    <a:pt x="346" y="130"/>
                  </a:lnTo>
                  <a:lnTo>
                    <a:pt x="344" y="128"/>
                  </a:lnTo>
                  <a:lnTo>
                    <a:pt x="342" y="130"/>
                  </a:lnTo>
                  <a:lnTo>
                    <a:pt x="344" y="128"/>
                  </a:lnTo>
                  <a:lnTo>
                    <a:pt x="342" y="130"/>
                  </a:lnTo>
                  <a:lnTo>
                    <a:pt x="344" y="128"/>
                  </a:lnTo>
                  <a:lnTo>
                    <a:pt x="342" y="130"/>
                  </a:lnTo>
                  <a:lnTo>
                    <a:pt x="344" y="130"/>
                  </a:lnTo>
                  <a:lnTo>
                    <a:pt x="344" y="128"/>
                  </a:lnTo>
                  <a:lnTo>
                    <a:pt x="342" y="130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2" y="132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2" y="132"/>
                  </a:lnTo>
                  <a:lnTo>
                    <a:pt x="342" y="130"/>
                  </a:lnTo>
                  <a:lnTo>
                    <a:pt x="342" y="132"/>
                  </a:lnTo>
                  <a:lnTo>
                    <a:pt x="342" y="130"/>
                  </a:lnTo>
                  <a:lnTo>
                    <a:pt x="342" y="132"/>
                  </a:lnTo>
                  <a:lnTo>
                    <a:pt x="342" y="130"/>
                  </a:lnTo>
                  <a:lnTo>
                    <a:pt x="340" y="130"/>
                  </a:lnTo>
                  <a:lnTo>
                    <a:pt x="342" y="132"/>
                  </a:lnTo>
                  <a:lnTo>
                    <a:pt x="342" y="130"/>
                  </a:lnTo>
                  <a:lnTo>
                    <a:pt x="340" y="130"/>
                  </a:lnTo>
                  <a:lnTo>
                    <a:pt x="344" y="134"/>
                  </a:lnTo>
                  <a:lnTo>
                    <a:pt x="346" y="136"/>
                  </a:lnTo>
                  <a:lnTo>
                    <a:pt x="346" y="138"/>
                  </a:lnTo>
                  <a:lnTo>
                    <a:pt x="348" y="138"/>
                  </a:lnTo>
                  <a:lnTo>
                    <a:pt x="350" y="138"/>
                  </a:lnTo>
                  <a:lnTo>
                    <a:pt x="350" y="136"/>
                  </a:lnTo>
                  <a:lnTo>
                    <a:pt x="350" y="134"/>
                  </a:lnTo>
                  <a:lnTo>
                    <a:pt x="348" y="132"/>
                  </a:lnTo>
                  <a:lnTo>
                    <a:pt x="350" y="134"/>
                  </a:lnTo>
                  <a:lnTo>
                    <a:pt x="348" y="132"/>
                  </a:lnTo>
                  <a:lnTo>
                    <a:pt x="350" y="134"/>
                  </a:lnTo>
                  <a:lnTo>
                    <a:pt x="358" y="134"/>
                  </a:lnTo>
                  <a:lnTo>
                    <a:pt x="364" y="132"/>
                  </a:lnTo>
                  <a:lnTo>
                    <a:pt x="370" y="130"/>
                  </a:lnTo>
                  <a:lnTo>
                    <a:pt x="370" y="126"/>
                  </a:lnTo>
                  <a:lnTo>
                    <a:pt x="370" y="120"/>
                  </a:lnTo>
                  <a:lnTo>
                    <a:pt x="368" y="116"/>
                  </a:lnTo>
                  <a:lnTo>
                    <a:pt x="364" y="110"/>
                  </a:lnTo>
                  <a:lnTo>
                    <a:pt x="358" y="102"/>
                  </a:lnTo>
                  <a:lnTo>
                    <a:pt x="356" y="96"/>
                  </a:lnTo>
                  <a:lnTo>
                    <a:pt x="358" y="76"/>
                  </a:lnTo>
                  <a:lnTo>
                    <a:pt x="358" y="68"/>
                  </a:lnTo>
                  <a:lnTo>
                    <a:pt x="358" y="64"/>
                  </a:lnTo>
                  <a:lnTo>
                    <a:pt x="356" y="54"/>
                  </a:lnTo>
                  <a:lnTo>
                    <a:pt x="348" y="36"/>
                  </a:lnTo>
                  <a:lnTo>
                    <a:pt x="344" y="30"/>
                  </a:lnTo>
                  <a:lnTo>
                    <a:pt x="344" y="28"/>
                  </a:lnTo>
                  <a:lnTo>
                    <a:pt x="344" y="30"/>
                  </a:lnTo>
                  <a:lnTo>
                    <a:pt x="344" y="28"/>
                  </a:lnTo>
                  <a:lnTo>
                    <a:pt x="344" y="30"/>
                  </a:lnTo>
                  <a:lnTo>
                    <a:pt x="344" y="28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2" y="32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2" y="24"/>
                  </a:lnTo>
                  <a:lnTo>
                    <a:pt x="340" y="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0"/>
                  </a:lnTo>
                  <a:lnTo>
                    <a:pt x="324" y="8"/>
                  </a:lnTo>
                  <a:lnTo>
                    <a:pt x="318" y="8"/>
                  </a:lnTo>
                  <a:lnTo>
                    <a:pt x="318" y="6"/>
                  </a:lnTo>
                  <a:lnTo>
                    <a:pt x="318" y="4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304" y="2"/>
                  </a:lnTo>
                  <a:lnTo>
                    <a:pt x="302" y="2"/>
                  </a:lnTo>
                  <a:lnTo>
                    <a:pt x="298" y="14"/>
                  </a:lnTo>
                  <a:lnTo>
                    <a:pt x="300" y="14"/>
                  </a:lnTo>
                  <a:lnTo>
                    <a:pt x="302" y="14"/>
                  </a:lnTo>
                  <a:lnTo>
                    <a:pt x="298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8"/>
                  </a:lnTo>
                  <a:lnTo>
                    <a:pt x="284" y="2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2" y="2"/>
                  </a:lnTo>
                  <a:lnTo>
                    <a:pt x="272" y="0"/>
                  </a:lnTo>
                  <a:lnTo>
                    <a:pt x="266" y="2"/>
                  </a:lnTo>
                  <a:lnTo>
                    <a:pt x="262" y="4"/>
                  </a:lnTo>
                  <a:lnTo>
                    <a:pt x="260" y="6"/>
                  </a:lnTo>
                  <a:lnTo>
                    <a:pt x="258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6" y="18"/>
                  </a:lnTo>
                  <a:lnTo>
                    <a:pt x="254" y="24"/>
                  </a:lnTo>
                  <a:lnTo>
                    <a:pt x="256" y="32"/>
                  </a:lnTo>
                  <a:lnTo>
                    <a:pt x="258" y="30"/>
                  </a:lnTo>
                  <a:lnTo>
                    <a:pt x="256" y="30"/>
                  </a:lnTo>
                  <a:lnTo>
                    <a:pt x="256" y="38"/>
                  </a:lnTo>
                  <a:lnTo>
                    <a:pt x="258" y="52"/>
                  </a:lnTo>
                  <a:lnTo>
                    <a:pt x="258" y="54"/>
                  </a:lnTo>
                  <a:lnTo>
                    <a:pt x="258" y="58"/>
                  </a:lnTo>
                  <a:lnTo>
                    <a:pt x="256" y="66"/>
                  </a:lnTo>
                  <a:lnTo>
                    <a:pt x="256" y="74"/>
                  </a:lnTo>
                  <a:lnTo>
                    <a:pt x="254" y="80"/>
                  </a:lnTo>
                  <a:lnTo>
                    <a:pt x="250" y="86"/>
                  </a:lnTo>
                  <a:lnTo>
                    <a:pt x="252" y="86"/>
                  </a:lnTo>
                  <a:lnTo>
                    <a:pt x="252" y="84"/>
                  </a:lnTo>
                  <a:lnTo>
                    <a:pt x="238" y="84"/>
                  </a:lnTo>
                  <a:lnTo>
                    <a:pt x="234" y="86"/>
                  </a:lnTo>
                  <a:lnTo>
                    <a:pt x="232" y="88"/>
                  </a:lnTo>
                  <a:lnTo>
                    <a:pt x="232" y="90"/>
                  </a:lnTo>
                  <a:lnTo>
                    <a:pt x="232" y="96"/>
                  </a:lnTo>
                  <a:lnTo>
                    <a:pt x="232" y="104"/>
                  </a:lnTo>
                  <a:lnTo>
                    <a:pt x="234" y="108"/>
                  </a:lnTo>
                  <a:lnTo>
                    <a:pt x="236" y="106"/>
                  </a:lnTo>
                  <a:lnTo>
                    <a:pt x="234" y="108"/>
                  </a:lnTo>
                  <a:lnTo>
                    <a:pt x="238" y="118"/>
                  </a:lnTo>
                  <a:lnTo>
                    <a:pt x="244" y="132"/>
                  </a:lnTo>
                  <a:lnTo>
                    <a:pt x="242" y="136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6"/>
                  </a:lnTo>
                  <a:lnTo>
                    <a:pt x="236" y="156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58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58"/>
                  </a:lnTo>
                  <a:lnTo>
                    <a:pt x="238" y="160"/>
                  </a:lnTo>
                  <a:lnTo>
                    <a:pt x="238" y="158"/>
                  </a:lnTo>
                  <a:lnTo>
                    <a:pt x="236" y="158"/>
                  </a:lnTo>
                  <a:lnTo>
                    <a:pt x="238" y="160"/>
                  </a:lnTo>
                  <a:lnTo>
                    <a:pt x="238" y="158"/>
                  </a:lnTo>
                  <a:lnTo>
                    <a:pt x="238" y="160"/>
                  </a:lnTo>
                  <a:lnTo>
                    <a:pt x="240" y="158"/>
                  </a:lnTo>
                  <a:lnTo>
                    <a:pt x="238" y="158"/>
                  </a:lnTo>
                  <a:lnTo>
                    <a:pt x="238" y="160"/>
                  </a:lnTo>
                  <a:lnTo>
                    <a:pt x="240" y="158"/>
                  </a:lnTo>
                  <a:lnTo>
                    <a:pt x="238" y="158"/>
                  </a:lnTo>
                  <a:lnTo>
                    <a:pt x="240" y="158"/>
                  </a:lnTo>
                  <a:lnTo>
                    <a:pt x="238" y="158"/>
                  </a:lnTo>
                  <a:lnTo>
                    <a:pt x="240" y="158"/>
                  </a:lnTo>
                  <a:lnTo>
                    <a:pt x="238" y="156"/>
                  </a:lnTo>
                  <a:lnTo>
                    <a:pt x="236" y="158"/>
                  </a:lnTo>
                  <a:lnTo>
                    <a:pt x="236" y="160"/>
                  </a:lnTo>
                  <a:lnTo>
                    <a:pt x="236" y="164"/>
                  </a:lnTo>
                  <a:lnTo>
                    <a:pt x="240" y="168"/>
                  </a:lnTo>
                  <a:lnTo>
                    <a:pt x="242" y="170"/>
                  </a:lnTo>
                  <a:lnTo>
                    <a:pt x="244" y="168"/>
                  </a:lnTo>
                  <a:lnTo>
                    <a:pt x="242" y="168"/>
                  </a:lnTo>
                  <a:lnTo>
                    <a:pt x="244" y="182"/>
                  </a:lnTo>
                  <a:lnTo>
                    <a:pt x="248" y="186"/>
                  </a:lnTo>
                  <a:lnTo>
                    <a:pt x="266" y="200"/>
                  </a:lnTo>
                  <a:lnTo>
                    <a:pt x="268" y="202"/>
                  </a:lnTo>
                  <a:lnTo>
                    <a:pt x="268" y="204"/>
                  </a:lnTo>
                  <a:lnTo>
                    <a:pt x="268" y="206"/>
                  </a:lnTo>
                  <a:lnTo>
                    <a:pt x="270" y="206"/>
                  </a:lnTo>
                  <a:lnTo>
                    <a:pt x="270" y="204"/>
                  </a:lnTo>
                  <a:lnTo>
                    <a:pt x="264" y="204"/>
                  </a:lnTo>
                  <a:lnTo>
                    <a:pt x="254" y="204"/>
                  </a:lnTo>
                  <a:lnTo>
                    <a:pt x="250" y="202"/>
                  </a:lnTo>
                  <a:lnTo>
                    <a:pt x="248" y="202"/>
                  </a:lnTo>
                  <a:lnTo>
                    <a:pt x="248" y="198"/>
                  </a:lnTo>
                  <a:lnTo>
                    <a:pt x="246" y="198"/>
                  </a:lnTo>
                  <a:lnTo>
                    <a:pt x="248" y="198"/>
                  </a:lnTo>
                  <a:lnTo>
                    <a:pt x="246" y="198"/>
                  </a:lnTo>
                  <a:lnTo>
                    <a:pt x="248" y="198"/>
                  </a:lnTo>
                  <a:lnTo>
                    <a:pt x="242" y="190"/>
                  </a:lnTo>
                  <a:lnTo>
                    <a:pt x="240" y="188"/>
                  </a:lnTo>
                  <a:lnTo>
                    <a:pt x="234" y="188"/>
                  </a:lnTo>
                  <a:lnTo>
                    <a:pt x="224" y="186"/>
                  </a:lnTo>
                  <a:lnTo>
                    <a:pt x="226" y="178"/>
                  </a:lnTo>
                  <a:lnTo>
                    <a:pt x="228" y="170"/>
                  </a:lnTo>
                  <a:lnTo>
                    <a:pt x="226" y="166"/>
                  </a:lnTo>
                  <a:lnTo>
                    <a:pt x="224" y="164"/>
                  </a:lnTo>
                  <a:lnTo>
                    <a:pt x="220" y="166"/>
                  </a:lnTo>
                  <a:lnTo>
                    <a:pt x="218" y="166"/>
                  </a:lnTo>
                  <a:lnTo>
                    <a:pt x="212" y="166"/>
                  </a:lnTo>
                  <a:lnTo>
                    <a:pt x="212" y="164"/>
                  </a:lnTo>
                  <a:lnTo>
                    <a:pt x="210" y="164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2" y="154"/>
                  </a:lnTo>
                  <a:lnTo>
                    <a:pt x="202" y="130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6" y="130"/>
                  </a:lnTo>
                  <a:lnTo>
                    <a:pt x="174" y="120"/>
                  </a:lnTo>
                  <a:lnTo>
                    <a:pt x="164" y="114"/>
                  </a:lnTo>
                  <a:lnTo>
                    <a:pt x="160" y="112"/>
                  </a:lnTo>
                  <a:lnTo>
                    <a:pt x="152" y="100"/>
                  </a:lnTo>
                  <a:lnTo>
                    <a:pt x="148" y="92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2" y="98"/>
                  </a:lnTo>
                  <a:lnTo>
                    <a:pt x="142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32" y="112"/>
                  </a:lnTo>
                  <a:lnTo>
                    <a:pt x="114" y="108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8" y="116"/>
                  </a:lnTo>
                  <a:lnTo>
                    <a:pt x="106" y="120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4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2" y="126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80" y="130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80" y="132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78" y="132"/>
                  </a:lnTo>
                  <a:lnTo>
                    <a:pt x="76" y="134"/>
                  </a:lnTo>
                  <a:lnTo>
                    <a:pt x="72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70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58" y="120"/>
                  </a:lnTo>
                  <a:lnTo>
                    <a:pt x="58" y="118"/>
                  </a:lnTo>
                  <a:lnTo>
                    <a:pt x="50" y="126"/>
                  </a:lnTo>
                  <a:lnTo>
                    <a:pt x="30" y="128"/>
                  </a:lnTo>
                  <a:lnTo>
                    <a:pt x="12" y="140"/>
                  </a:lnTo>
                  <a:lnTo>
                    <a:pt x="12" y="142"/>
                  </a:lnTo>
                  <a:lnTo>
                    <a:pt x="14" y="140"/>
                  </a:lnTo>
                  <a:lnTo>
                    <a:pt x="10" y="138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0" y="138"/>
                  </a:lnTo>
                  <a:lnTo>
                    <a:pt x="4" y="146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6" y="154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6" y="154"/>
                  </a:lnTo>
                  <a:lnTo>
                    <a:pt x="14" y="154"/>
                  </a:lnTo>
                  <a:lnTo>
                    <a:pt x="12" y="162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16" y="192"/>
                  </a:lnTo>
                  <a:lnTo>
                    <a:pt x="36" y="192"/>
                  </a:lnTo>
                  <a:lnTo>
                    <a:pt x="46" y="186"/>
                  </a:lnTo>
                  <a:lnTo>
                    <a:pt x="50" y="182"/>
                  </a:lnTo>
                  <a:lnTo>
                    <a:pt x="56" y="178"/>
                  </a:lnTo>
                  <a:lnTo>
                    <a:pt x="60" y="176"/>
                  </a:lnTo>
                  <a:lnTo>
                    <a:pt x="66" y="174"/>
                  </a:lnTo>
                  <a:lnTo>
                    <a:pt x="70" y="174"/>
                  </a:lnTo>
                  <a:lnTo>
                    <a:pt x="74" y="172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4" y="174"/>
                  </a:lnTo>
                  <a:lnTo>
                    <a:pt x="90" y="182"/>
                  </a:lnTo>
                  <a:lnTo>
                    <a:pt x="96" y="186"/>
                  </a:lnTo>
                  <a:lnTo>
                    <a:pt x="104" y="190"/>
                  </a:lnTo>
                  <a:lnTo>
                    <a:pt x="116" y="196"/>
                  </a:lnTo>
                  <a:lnTo>
                    <a:pt x="118" y="196"/>
                  </a:lnTo>
                  <a:lnTo>
                    <a:pt x="118" y="194"/>
                  </a:lnTo>
                  <a:lnTo>
                    <a:pt x="120" y="194"/>
                  </a:lnTo>
                  <a:lnTo>
                    <a:pt x="120" y="192"/>
                  </a:lnTo>
                  <a:lnTo>
                    <a:pt x="116" y="198"/>
                  </a:lnTo>
                  <a:lnTo>
                    <a:pt x="112" y="212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2" y="218"/>
                  </a:lnTo>
                  <a:lnTo>
                    <a:pt x="110" y="218"/>
                  </a:lnTo>
                  <a:lnTo>
                    <a:pt x="104" y="228"/>
                  </a:lnTo>
                  <a:lnTo>
                    <a:pt x="102" y="232"/>
                  </a:lnTo>
                  <a:lnTo>
                    <a:pt x="102" y="238"/>
                  </a:lnTo>
                  <a:lnTo>
                    <a:pt x="90" y="242"/>
                  </a:lnTo>
                  <a:lnTo>
                    <a:pt x="88" y="244"/>
                  </a:lnTo>
                  <a:lnTo>
                    <a:pt x="86" y="244"/>
                  </a:lnTo>
                  <a:lnTo>
                    <a:pt x="86" y="246"/>
                  </a:lnTo>
                  <a:lnTo>
                    <a:pt x="86" y="250"/>
                  </a:lnTo>
                  <a:lnTo>
                    <a:pt x="90" y="252"/>
                  </a:lnTo>
                  <a:lnTo>
                    <a:pt x="100" y="256"/>
                  </a:lnTo>
                  <a:lnTo>
                    <a:pt x="102" y="260"/>
                  </a:lnTo>
                  <a:lnTo>
                    <a:pt x="104" y="260"/>
                  </a:lnTo>
                  <a:lnTo>
                    <a:pt x="106" y="258"/>
                  </a:lnTo>
                  <a:lnTo>
                    <a:pt x="104" y="258"/>
                  </a:lnTo>
                  <a:lnTo>
                    <a:pt x="104" y="262"/>
                  </a:lnTo>
                  <a:lnTo>
                    <a:pt x="96" y="270"/>
                  </a:lnTo>
                  <a:lnTo>
                    <a:pt x="96" y="274"/>
                  </a:lnTo>
                  <a:lnTo>
                    <a:pt x="78" y="274"/>
                  </a:lnTo>
                  <a:lnTo>
                    <a:pt x="76" y="276"/>
                  </a:lnTo>
                  <a:lnTo>
                    <a:pt x="72" y="290"/>
                  </a:lnTo>
                  <a:lnTo>
                    <a:pt x="72" y="292"/>
                  </a:lnTo>
                  <a:lnTo>
                    <a:pt x="72" y="294"/>
                  </a:lnTo>
                  <a:lnTo>
                    <a:pt x="74" y="294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88"/>
                  </a:lnTo>
                  <a:lnTo>
                    <a:pt x="82" y="290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6" y="292"/>
                  </a:lnTo>
                  <a:lnTo>
                    <a:pt x="94" y="292"/>
                  </a:lnTo>
                  <a:lnTo>
                    <a:pt x="106" y="290"/>
                  </a:lnTo>
                  <a:lnTo>
                    <a:pt x="106" y="288"/>
                  </a:lnTo>
                  <a:lnTo>
                    <a:pt x="106" y="290"/>
                  </a:lnTo>
                  <a:lnTo>
                    <a:pt x="112" y="296"/>
                  </a:lnTo>
                  <a:lnTo>
                    <a:pt x="120" y="302"/>
                  </a:lnTo>
                  <a:lnTo>
                    <a:pt x="120" y="306"/>
                  </a:lnTo>
                  <a:lnTo>
                    <a:pt x="120" y="308"/>
                  </a:lnTo>
                  <a:lnTo>
                    <a:pt x="120" y="314"/>
                  </a:lnTo>
                  <a:lnTo>
                    <a:pt x="122" y="314"/>
                  </a:lnTo>
                  <a:lnTo>
                    <a:pt x="120" y="314"/>
                  </a:lnTo>
                  <a:lnTo>
                    <a:pt x="120" y="326"/>
                  </a:lnTo>
                  <a:lnTo>
                    <a:pt x="120" y="328"/>
                  </a:lnTo>
                  <a:lnTo>
                    <a:pt x="132" y="340"/>
                  </a:lnTo>
                  <a:lnTo>
                    <a:pt x="134" y="328"/>
                  </a:lnTo>
                  <a:lnTo>
                    <a:pt x="136" y="316"/>
                  </a:lnTo>
                  <a:lnTo>
                    <a:pt x="134" y="316"/>
                  </a:lnTo>
                  <a:lnTo>
                    <a:pt x="136" y="318"/>
                  </a:lnTo>
                  <a:lnTo>
                    <a:pt x="144" y="306"/>
                  </a:lnTo>
                  <a:lnTo>
                    <a:pt x="152" y="294"/>
                  </a:lnTo>
                  <a:lnTo>
                    <a:pt x="150" y="292"/>
                  </a:lnTo>
                  <a:lnTo>
                    <a:pt x="152" y="294"/>
                  </a:lnTo>
                  <a:lnTo>
                    <a:pt x="154" y="288"/>
                  </a:lnTo>
                  <a:lnTo>
                    <a:pt x="158" y="288"/>
                  </a:lnTo>
                  <a:lnTo>
                    <a:pt x="158" y="286"/>
                  </a:lnTo>
                  <a:lnTo>
                    <a:pt x="160" y="292"/>
                  </a:lnTo>
                  <a:lnTo>
                    <a:pt x="166" y="298"/>
                  </a:lnTo>
                  <a:lnTo>
                    <a:pt x="170" y="300"/>
                  </a:lnTo>
                  <a:lnTo>
                    <a:pt x="172" y="300"/>
                  </a:lnTo>
                  <a:lnTo>
                    <a:pt x="180" y="304"/>
                  </a:lnTo>
                  <a:lnTo>
                    <a:pt x="196" y="312"/>
                  </a:lnTo>
                  <a:lnTo>
                    <a:pt x="202" y="314"/>
                  </a:lnTo>
                  <a:lnTo>
                    <a:pt x="212" y="316"/>
                  </a:lnTo>
                  <a:lnTo>
                    <a:pt x="216" y="318"/>
                  </a:lnTo>
                  <a:lnTo>
                    <a:pt x="218" y="318"/>
                  </a:lnTo>
                  <a:lnTo>
                    <a:pt x="220" y="318"/>
                  </a:lnTo>
                  <a:lnTo>
                    <a:pt x="226" y="308"/>
                  </a:lnTo>
                  <a:lnTo>
                    <a:pt x="226" y="306"/>
                  </a:lnTo>
                  <a:lnTo>
                    <a:pt x="232" y="304"/>
                  </a:lnTo>
                  <a:lnTo>
                    <a:pt x="242" y="300"/>
                  </a:lnTo>
                  <a:lnTo>
                    <a:pt x="246" y="300"/>
                  </a:lnTo>
                  <a:lnTo>
                    <a:pt x="246" y="298"/>
                  </a:lnTo>
                  <a:lnTo>
                    <a:pt x="244" y="300"/>
                  </a:lnTo>
                  <a:lnTo>
                    <a:pt x="260" y="304"/>
                  </a:lnTo>
                  <a:lnTo>
                    <a:pt x="260" y="302"/>
                  </a:lnTo>
                  <a:lnTo>
                    <a:pt x="260" y="304"/>
                  </a:lnTo>
                  <a:lnTo>
                    <a:pt x="266" y="308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6" y="312"/>
                  </a:lnTo>
                  <a:lnTo>
                    <a:pt x="282" y="318"/>
                  </a:lnTo>
                  <a:lnTo>
                    <a:pt x="284" y="320"/>
                  </a:lnTo>
                  <a:lnTo>
                    <a:pt x="286" y="316"/>
                  </a:lnTo>
                  <a:lnTo>
                    <a:pt x="288" y="316"/>
                  </a:lnTo>
                  <a:lnTo>
                    <a:pt x="292" y="314"/>
                  </a:lnTo>
                  <a:lnTo>
                    <a:pt x="294" y="314"/>
                  </a:lnTo>
                  <a:lnTo>
                    <a:pt x="306" y="314"/>
                  </a:lnTo>
                  <a:lnTo>
                    <a:pt x="306" y="312"/>
                  </a:lnTo>
                  <a:lnTo>
                    <a:pt x="304" y="314"/>
                  </a:lnTo>
                  <a:lnTo>
                    <a:pt x="312" y="324"/>
                  </a:lnTo>
                  <a:lnTo>
                    <a:pt x="316" y="328"/>
                  </a:lnTo>
                  <a:lnTo>
                    <a:pt x="320" y="330"/>
                  </a:lnTo>
                  <a:lnTo>
                    <a:pt x="322" y="328"/>
                  </a:lnTo>
                  <a:lnTo>
                    <a:pt x="324" y="326"/>
                  </a:lnTo>
                  <a:lnTo>
                    <a:pt x="326" y="324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8" y="326"/>
                  </a:lnTo>
                  <a:lnTo>
                    <a:pt x="330" y="326"/>
                  </a:lnTo>
                  <a:lnTo>
                    <a:pt x="330" y="324"/>
                  </a:lnTo>
                  <a:lnTo>
                    <a:pt x="330" y="318"/>
                  </a:lnTo>
                  <a:lnTo>
                    <a:pt x="330" y="308"/>
                  </a:lnTo>
                  <a:lnTo>
                    <a:pt x="330" y="302"/>
                  </a:lnTo>
                  <a:lnTo>
                    <a:pt x="328" y="302"/>
                  </a:lnTo>
                  <a:lnTo>
                    <a:pt x="328" y="304"/>
                  </a:lnTo>
                  <a:lnTo>
                    <a:pt x="330" y="302"/>
                  </a:lnTo>
                  <a:lnTo>
                    <a:pt x="328" y="302"/>
                  </a:lnTo>
                  <a:lnTo>
                    <a:pt x="328" y="304"/>
                  </a:lnTo>
                  <a:lnTo>
                    <a:pt x="328" y="302"/>
                  </a:lnTo>
                  <a:lnTo>
                    <a:pt x="328" y="304"/>
                  </a:lnTo>
                  <a:lnTo>
                    <a:pt x="328" y="302"/>
                  </a:lnTo>
                  <a:lnTo>
                    <a:pt x="330" y="304"/>
                  </a:lnTo>
                  <a:lnTo>
                    <a:pt x="332" y="302"/>
                  </a:lnTo>
                  <a:lnTo>
                    <a:pt x="334" y="298"/>
                  </a:lnTo>
                  <a:lnTo>
                    <a:pt x="336" y="292"/>
                  </a:lnTo>
                  <a:lnTo>
                    <a:pt x="334" y="288"/>
                  </a:lnTo>
                  <a:lnTo>
                    <a:pt x="334" y="284"/>
                  </a:lnTo>
                  <a:lnTo>
                    <a:pt x="334" y="280"/>
                  </a:lnTo>
                  <a:lnTo>
                    <a:pt x="334" y="274"/>
                  </a:lnTo>
                  <a:lnTo>
                    <a:pt x="334" y="272"/>
                  </a:lnTo>
                  <a:lnTo>
                    <a:pt x="332" y="270"/>
                  </a:lnTo>
                  <a:lnTo>
                    <a:pt x="332" y="268"/>
                  </a:lnTo>
                  <a:lnTo>
                    <a:pt x="328" y="264"/>
                  </a:lnTo>
                  <a:lnTo>
                    <a:pt x="324" y="262"/>
                  </a:lnTo>
                  <a:lnTo>
                    <a:pt x="314" y="254"/>
                  </a:lnTo>
                  <a:lnTo>
                    <a:pt x="312" y="252"/>
                  </a:lnTo>
                  <a:lnTo>
                    <a:pt x="310" y="252"/>
                  </a:lnTo>
                  <a:lnTo>
                    <a:pt x="312" y="252"/>
                  </a:lnTo>
                  <a:lnTo>
                    <a:pt x="310" y="252"/>
                  </a:lnTo>
                  <a:lnTo>
                    <a:pt x="312" y="252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2" y="252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2" y="256"/>
                  </a:lnTo>
                  <a:lnTo>
                    <a:pt x="320" y="256"/>
                  </a:lnTo>
                  <a:lnTo>
                    <a:pt x="324" y="256"/>
                  </a:lnTo>
                  <a:lnTo>
                    <a:pt x="334" y="252"/>
                  </a:lnTo>
                  <a:lnTo>
                    <a:pt x="342" y="248"/>
                  </a:lnTo>
                  <a:lnTo>
                    <a:pt x="340" y="246"/>
                  </a:lnTo>
                  <a:lnTo>
                    <a:pt x="342" y="248"/>
                  </a:lnTo>
                  <a:lnTo>
                    <a:pt x="354" y="238"/>
                  </a:lnTo>
                  <a:lnTo>
                    <a:pt x="356" y="236"/>
                  </a:lnTo>
                  <a:lnTo>
                    <a:pt x="356" y="234"/>
                  </a:lnTo>
                  <a:lnTo>
                    <a:pt x="356" y="232"/>
                  </a:lnTo>
                  <a:lnTo>
                    <a:pt x="354" y="232"/>
                  </a:lnTo>
                  <a:lnTo>
                    <a:pt x="354" y="234"/>
                  </a:lnTo>
                  <a:lnTo>
                    <a:pt x="356" y="234"/>
                  </a:lnTo>
                  <a:lnTo>
                    <a:pt x="358" y="232"/>
                  </a:lnTo>
                  <a:lnTo>
                    <a:pt x="358" y="224"/>
                  </a:lnTo>
                  <a:lnTo>
                    <a:pt x="358" y="218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0"/>
                  </a:lnTo>
                  <a:lnTo>
                    <a:pt x="342" y="204"/>
                  </a:lnTo>
                  <a:lnTo>
                    <a:pt x="344" y="202"/>
                  </a:lnTo>
                  <a:lnTo>
                    <a:pt x="346" y="202"/>
                  </a:lnTo>
                  <a:lnTo>
                    <a:pt x="344" y="200"/>
                  </a:lnTo>
                  <a:lnTo>
                    <a:pt x="344" y="202"/>
                  </a:lnTo>
                  <a:lnTo>
                    <a:pt x="346" y="202"/>
                  </a:lnTo>
                  <a:lnTo>
                    <a:pt x="344" y="200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2" y="200"/>
                  </a:lnTo>
                  <a:lnTo>
                    <a:pt x="346" y="202"/>
                  </a:lnTo>
                  <a:lnTo>
                    <a:pt x="352" y="194"/>
                  </a:lnTo>
                  <a:lnTo>
                    <a:pt x="356" y="188"/>
                  </a:lnTo>
                  <a:lnTo>
                    <a:pt x="358" y="184"/>
                  </a:lnTo>
                  <a:lnTo>
                    <a:pt x="358" y="182"/>
                  </a:lnTo>
                  <a:lnTo>
                    <a:pt x="356" y="182"/>
                  </a:lnTo>
                  <a:lnTo>
                    <a:pt x="356" y="184"/>
                  </a:lnTo>
                  <a:lnTo>
                    <a:pt x="366" y="182"/>
                  </a:lnTo>
                  <a:lnTo>
                    <a:pt x="378" y="166"/>
                  </a:lnTo>
                  <a:lnTo>
                    <a:pt x="374" y="166"/>
                  </a:lnTo>
                  <a:lnTo>
                    <a:pt x="372" y="166"/>
                  </a:lnTo>
                  <a:lnTo>
                    <a:pt x="370" y="166"/>
                  </a:lnTo>
                  <a:lnTo>
                    <a:pt x="370" y="168"/>
                  </a:lnTo>
                  <a:lnTo>
                    <a:pt x="370" y="170"/>
                  </a:lnTo>
                  <a:lnTo>
                    <a:pt x="372" y="170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2" y="168"/>
                  </a:lnTo>
                  <a:lnTo>
                    <a:pt x="364" y="178"/>
                  </a:lnTo>
                  <a:lnTo>
                    <a:pt x="354" y="182"/>
                  </a:lnTo>
                  <a:lnTo>
                    <a:pt x="354" y="184"/>
                  </a:lnTo>
                  <a:lnTo>
                    <a:pt x="356" y="184"/>
                  </a:lnTo>
                  <a:lnTo>
                    <a:pt x="354" y="184"/>
                  </a:lnTo>
                  <a:lnTo>
                    <a:pt x="356" y="184"/>
                  </a:lnTo>
                  <a:lnTo>
                    <a:pt x="354" y="184"/>
                  </a:lnTo>
                  <a:lnTo>
                    <a:pt x="354" y="186"/>
                  </a:lnTo>
                  <a:lnTo>
                    <a:pt x="350" y="192"/>
                  </a:lnTo>
                  <a:lnTo>
                    <a:pt x="342" y="200"/>
                  </a:lnTo>
                  <a:lnTo>
                    <a:pt x="344" y="202"/>
                  </a:lnTo>
                  <a:lnTo>
                    <a:pt x="346" y="202"/>
                  </a:lnTo>
                  <a:lnTo>
                    <a:pt x="348" y="200"/>
                  </a:lnTo>
                  <a:lnTo>
                    <a:pt x="346" y="198"/>
                  </a:lnTo>
                  <a:lnTo>
                    <a:pt x="344" y="198"/>
                  </a:lnTo>
                  <a:lnTo>
                    <a:pt x="338" y="202"/>
                  </a:lnTo>
                  <a:lnTo>
                    <a:pt x="332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56" y="220"/>
                  </a:lnTo>
                  <a:lnTo>
                    <a:pt x="356" y="218"/>
                  </a:lnTo>
                  <a:lnTo>
                    <a:pt x="354" y="220"/>
                  </a:lnTo>
                  <a:lnTo>
                    <a:pt x="354" y="224"/>
                  </a:lnTo>
                  <a:lnTo>
                    <a:pt x="354" y="230"/>
                  </a:lnTo>
                  <a:lnTo>
                    <a:pt x="354" y="232"/>
                  </a:lnTo>
                  <a:lnTo>
                    <a:pt x="352" y="232"/>
                  </a:lnTo>
                  <a:lnTo>
                    <a:pt x="352" y="236"/>
                  </a:lnTo>
                  <a:lnTo>
                    <a:pt x="354" y="236"/>
                  </a:lnTo>
                  <a:lnTo>
                    <a:pt x="354" y="234"/>
                  </a:lnTo>
                  <a:lnTo>
                    <a:pt x="354" y="236"/>
                  </a:lnTo>
                  <a:lnTo>
                    <a:pt x="354" y="234"/>
                  </a:lnTo>
                  <a:lnTo>
                    <a:pt x="354" y="236"/>
                  </a:lnTo>
                  <a:lnTo>
                    <a:pt x="354" y="234"/>
                  </a:lnTo>
                  <a:lnTo>
                    <a:pt x="352" y="234"/>
                  </a:lnTo>
                  <a:lnTo>
                    <a:pt x="354" y="236"/>
                  </a:lnTo>
                  <a:lnTo>
                    <a:pt x="354" y="234"/>
                  </a:lnTo>
                  <a:lnTo>
                    <a:pt x="352" y="234"/>
                  </a:lnTo>
                  <a:lnTo>
                    <a:pt x="354" y="234"/>
                  </a:lnTo>
                  <a:lnTo>
                    <a:pt x="352" y="234"/>
                  </a:lnTo>
                  <a:lnTo>
                    <a:pt x="354" y="234"/>
                  </a:lnTo>
                  <a:lnTo>
                    <a:pt x="352" y="234"/>
                  </a:lnTo>
                  <a:lnTo>
                    <a:pt x="350" y="236"/>
                  </a:lnTo>
                  <a:lnTo>
                    <a:pt x="344" y="242"/>
                  </a:lnTo>
                  <a:lnTo>
                    <a:pt x="338" y="246"/>
                  </a:lnTo>
                  <a:lnTo>
                    <a:pt x="334" y="248"/>
                  </a:lnTo>
                  <a:lnTo>
                    <a:pt x="324" y="252"/>
                  </a:lnTo>
                  <a:lnTo>
                    <a:pt x="320" y="252"/>
                  </a:lnTo>
                  <a:lnTo>
                    <a:pt x="314" y="252"/>
                  </a:lnTo>
                  <a:lnTo>
                    <a:pt x="312" y="250"/>
                  </a:lnTo>
                  <a:lnTo>
                    <a:pt x="310" y="250"/>
                  </a:lnTo>
                  <a:lnTo>
                    <a:pt x="308" y="250"/>
                  </a:lnTo>
                  <a:lnTo>
                    <a:pt x="308" y="252"/>
                  </a:lnTo>
                  <a:lnTo>
                    <a:pt x="308" y="254"/>
                  </a:lnTo>
                  <a:lnTo>
                    <a:pt x="310" y="256"/>
                  </a:lnTo>
                  <a:lnTo>
                    <a:pt x="312" y="258"/>
                  </a:lnTo>
                  <a:lnTo>
                    <a:pt x="322" y="266"/>
                  </a:lnTo>
                  <a:lnTo>
                    <a:pt x="326" y="268"/>
                  </a:lnTo>
                  <a:lnTo>
                    <a:pt x="328" y="270"/>
                  </a:lnTo>
                  <a:lnTo>
                    <a:pt x="330" y="274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30" y="280"/>
                  </a:lnTo>
                  <a:lnTo>
                    <a:pt x="330" y="284"/>
                  </a:lnTo>
                  <a:lnTo>
                    <a:pt x="330" y="290"/>
                  </a:lnTo>
                  <a:lnTo>
                    <a:pt x="332" y="292"/>
                  </a:lnTo>
                  <a:lnTo>
                    <a:pt x="330" y="296"/>
                  </a:lnTo>
                  <a:lnTo>
                    <a:pt x="328" y="300"/>
                  </a:lnTo>
                  <a:lnTo>
                    <a:pt x="330" y="300"/>
                  </a:lnTo>
                  <a:lnTo>
                    <a:pt x="328" y="300"/>
                  </a:lnTo>
                  <a:lnTo>
                    <a:pt x="330" y="300"/>
                  </a:lnTo>
                  <a:lnTo>
                    <a:pt x="328" y="300"/>
                  </a:lnTo>
                  <a:lnTo>
                    <a:pt x="326" y="302"/>
                  </a:lnTo>
                  <a:lnTo>
                    <a:pt x="326" y="306"/>
                  </a:lnTo>
                  <a:lnTo>
                    <a:pt x="326" y="318"/>
                  </a:lnTo>
                  <a:lnTo>
                    <a:pt x="326" y="324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4" y="320"/>
                  </a:lnTo>
                  <a:lnTo>
                    <a:pt x="322" y="320"/>
                  </a:lnTo>
                  <a:lnTo>
                    <a:pt x="322" y="322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18" y="326"/>
                  </a:lnTo>
                  <a:lnTo>
                    <a:pt x="316" y="322"/>
                  </a:lnTo>
                  <a:lnTo>
                    <a:pt x="308" y="312"/>
                  </a:lnTo>
                  <a:lnTo>
                    <a:pt x="308" y="310"/>
                  </a:lnTo>
                  <a:lnTo>
                    <a:pt x="294" y="310"/>
                  </a:lnTo>
                  <a:lnTo>
                    <a:pt x="290" y="310"/>
                  </a:lnTo>
                  <a:lnTo>
                    <a:pt x="286" y="312"/>
                  </a:lnTo>
                  <a:lnTo>
                    <a:pt x="282" y="316"/>
                  </a:lnTo>
                  <a:lnTo>
                    <a:pt x="284" y="316"/>
                  </a:lnTo>
                  <a:lnTo>
                    <a:pt x="282" y="316"/>
                  </a:lnTo>
                  <a:lnTo>
                    <a:pt x="284" y="316"/>
                  </a:lnTo>
                  <a:lnTo>
                    <a:pt x="286" y="316"/>
                  </a:lnTo>
                  <a:lnTo>
                    <a:pt x="276" y="308"/>
                  </a:lnTo>
                  <a:lnTo>
                    <a:pt x="268" y="304"/>
                  </a:lnTo>
                  <a:lnTo>
                    <a:pt x="260" y="302"/>
                  </a:lnTo>
                  <a:lnTo>
                    <a:pt x="246" y="296"/>
                  </a:lnTo>
                  <a:lnTo>
                    <a:pt x="244" y="296"/>
                  </a:lnTo>
                  <a:lnTo>
                    <a:pt x="232" y="300"/>
                  </a:lnTo>
                  <a:lnTo>
                    <a:pt x="226" y="302"/>
                  </a:lnTo>
                  <a:lnTo>
                    <a:pt x="224" y="304"/>
                  </a:lnTo>
                  <a:lnTo>
                    <a:pt x="222" y="308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18" y="316"/>
                  </a:lnTo>
                  <a:lnTo>
                    <a:pt x="220" y="314"/>
                  </a:lnTo>
                  <a:lnTo>
                    <a:pt x="214" y="312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196" y="308"/>
                  </a:lnTo>
                  <a:lnTo>
                    <a:pt x="180" y="300"/>
                  </a:lnTo>
                  <a:lnTo>
                    <a:pt x="172" y="296"/>
                  </a:lnTo>
                  <a:lnTo>
                    <a:pt x="170" y="296"/>
                  </a:lnTo>
                  <a:lnTo>
                    <a:pt x="170" y="294"/>
                  </a:lnTo>
                  <a:lnTo>
                    <a:pt x="164" y="288"/>
                  </a:lnTo>
                  <a:lnTo>
                    <a:pt x="162" y="286"/>
                  </a:lnTo>
                  <a:lnTo>
                    <a:pt x="160" y="284"/>
                  </a:lnTo>
                  <a:lnTo>
                    <a:pt x="154" y="284"/>
                  </a:lnTo>
                  <a:lnTo>
                    <a:pt x="152" y="284"/>
                  </a:lnTo>
                  <a:lnTo>
                    <a:pt x="148" y="292"/>
                  </a:lnTo>
                  <a:lnTo>
                    <a:pt x="144" y="296"/>
                  </a:lnTo>
                  <a:lnTo>
                    <a:pt x="140" y="304"/>
                  </a:lnTo>
                  <a:lnTo>
                    <a:pt x="132" y="316"/>
                  </a:lnTo>
                  <a:lnTo>
                    <a:pt x="130" y="328"/>
                  </a:lnTo>
                  <a:lnTo>
                    <a:pt x="130" y="332"/>
                  </a:lnTo>
                  <a:lnTo>
                    <a:pt x="124" y="326"/>
                  </a:lnTo>
                  <a:lnTo>
                    <a:pt x="122" y="326"/>
                  </a:lnTo>
                  <a:lnTo>
                    <a:pt x="124" y="326"/>
                  </a:lnTo>
                  <a:lnTo>
                    <a:pt x="124" y="314"/>
                  </a:lnTo>
                  <a:lnTo>
                    <a:pt x="124" y="306"/>
                  </a:lnTo>
                  <a:lnTo>
                    <a:pt x="124" y="300"/>
                  </a:lnTo>
                  <a:lnTo>
                    <a:pt x="114" y="292"/>
                  </a:lnTo>
                  <a:lnTo>
                    <a:pt x="108" y="286"/>
                  </a:lnTo>
                  <a:lnTo>
                    <a:pt x="106" y="286"/>
                  </a:lnTo>
                  <a:lnTo>
                    <a:pt x="94" y="288"/>
                  </a:lnTo>
                  <a:lnTo>
                    <a:pt x="86" y="288"/>
                  </a:lnTo>
                  <a:lnTo>
                    <a:pt x="84" y="288"/>
                  </a:lnTo>
                  <a:lnTo>
                    <a:pt x="84" y="290"/>
                  </a:lnTo>
                  <a:lnTo>
                    <a:pt x="86" y="288"/>
                  </a:lnTo>
                  <a:lnTo>
                    <a:pt x="84" y="288"/>
                  </a:lnTo>
                  <a:lnTo>
                    <a:pt x="84" y="290"/>
                  </a:lnTo>
                  <a:lnTo>
                    <a:pt x="86" y="288"/>
                  </a:lnTo>
                  <a:lnTo>
                    <a:pt x="84" y="290"/>
                  </a:lnTo>
                  <a:lnTo>
                    <a:pt x="86" y="290"/>
                  </a:lnTo>
                  <a:lnTo>
                    <a:pt x="86" y="288"/>
                  </a:lnTo>
                  <a:lnTo>
                    <a:pt x="84" y="290"/>
                  </a:lnTo>
                  <a:lnTo>
                    <a:pt x="86" y="290"/>
                  </a:lnTo>
                  <a:lnTo>
                    <a:pt x="84" y="290"/>
                  </a:lnTo>
                  <a:lnTo>
                    <a:pt x="86" y="290"/>
                  </a:lnTo>
                  <a:lnTo>
                    <a:pt x="84" y="290"/>
                  </a:lnTo>
                  <a:lnTo>
                    <a:pt x="86" y="290"/>
                  </a:lnTo>
                  <a:lnTo>
                    <a:pt x="90" y="286"/>
                  </a:lnTo>
                  <a:lnTo>
                    <a:pt x="84" y="288"/>
                  </a:lnTo>
                  <a:lnTo>
                    <a:pt x="78" y="288"/>
                  </a:lnTo>
                  <a:lnTo>
                    <a:pt x="74" y="290"/>
                  </a:lnTo>
                  <a:lnTo>
                    <a:pt x="74" y="292"/>
                  </a:lnTo>
                  <a:lnTo>
                    <a:pt x="76" y="292"/>
                  </a:lnTo>
                  <a:lnTo>
                    <a:pt x="74" y="290"/>
                  </a:lnTo>
                  <a:lnTo>
                    <a:pt x="76" y="292"/>
                  </a:lnTo>
                  <a:lnTo>
                    <a:pt x="80" y="276"/>
                  </a:lnTo>
                  <a:lnTo>
                    <a:pt x="78" y="276"/>
                  </a:lnTo>
                  <a:lnTo>
                    <a:pt x="78" y="278"/>
                  </a:lnTo>
                  <a:lnTo>
                    <a:pt x="100" y="278"/>
                  </a:lnTo>
                  <a:lnTo>
                    <a:pt x="100" y="272"/>
                  </a:lnTo>
                  <a:lnTo>
                    <a:pt x="108" y="264"/>
                  </a:lnTo>
                  <a:lnTo>
                    <a:pt x="108" y="258"/>
                  </a:lnTo>
                  <a:lnTo>
                    <a:pt x="106" y="258"/>
                  </a:lnTo>
                  <a:lnTo>
                    <a:pt x="102" y="254"/>
                  </a:lnTo>
                  <a:lnTo>
                    <a:pt x="92" y="248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8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90" y="248"/>
                  </a:lnTo>
                  <a:lnTo>
                    <a:pt x="90" y="246"/>
                  </a:lnTo>
                  <a:lnTo>
                    <a:pt x="92" y="246"/>
                  </a:lnTo>
                  <a:lnTo>
                    <a:pt x="90" y="244"/>
                  </a:lnTo>
                  <a:lnTo>
                    <a:pt x="92" y="246"/>
                  </a:lnTo>
                  <a:lnTo>
                    <a:pt x="106" y="242"/>
                  </a:lnTo>
                  <a:lnTo>
                    <a:pt x="106" y="232"/>
                  </a:lnTo>
                  <a:lnTo>
                    <a:pt x="108" y="230"/>
                  </a:lnTo>
                  <a:lnTo>
                    <a:pt x="114" y="220"/>
                  </a:lnTo>
                  <a:lnTo>
                    <a:pt x="114" y="218"/>
                  </a:lnTo>
                  <a:lnTo>
                    <a:pt x="114" y="212"/>
                  </a:lnTo>
                  <a:lnTo>
                    <a:pt x="120" y="200"/>
                  </a:lnTo>
                  <a:lnTo>
                    <a:pt x="124" y="192"/>
                  </a:lnTo>
                  <a:lnTo>
                    <a:pt x="122" y="190"/>
                  </a:lnTo>
                  <a:lnTo>
                    <a:pt x="120" y="188"/>
                  </a:lnTo>
                  <a:lnTo>
                    <a:pt x="118" y="190"/>
                  </a:lnTo>
                  <a:lnTo>
                    <a:pt x="114" y="192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06" y="186"/>
                  </a:lnTo>
                  <a:lnTo>
                    <a:pt x="98" y="182"/>
                  </a:lnTo>
                  <a:lnTo>
                    <a:pt x="86" y="172"/>
                  </a:lnTo>
                  <a:lnTo>
                    <a:pt x="82" y="168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72" y="168"/>
                  </a:lnTo>
                  <a:lnTo>
                    <a:pt x="66" y="170"/>
                  </a:lnTo>
                  <a:lnTo>
                    <a:pt x="62" y="170"/>
                  </a:lnTo>
                  <a:lnTo>
                    <a:pt x="58" y="172"/>
                  </a:lnTo>
                  <a:lnTo>
                    <a:pt x="54" y="174"/>
                  </a:lnTo>
                  <a:lnTo>
                    <a:pt x="50" y="176"/>
                  </a:lnTo>
                  <a:lnTo>
                    <a:pt x="48" y="178"/>
                  </a:lnTo>
                  <a:lnTo>
                    <a:pt x="42" y="182"/>
                  </a:lnTo>
                  <a:lnTo>
                    <a:pt x="34" y="190"/>
                  </a:lnTo>
                  <a:lnTo>
                    <a:pt x="34" y="188"/>
                  </a:lnTo>
                  <a:lnTo>
                    <a:pt x="16" y="188"/>
                  </a:lnTo>
                  <a:lnTo>
                    <a:pt x="12" y="186"/>
                  </a:lnTo>
                  <a:lnTo>
                    <a:pt x="10" y="188"/>
                  </a:lnTo>
                  <a:lnTo>
                    <a:pt x="12" y="188"/>
                  </a:lnTo>
                  <a:lnTo>
                    <a:pt x="14" y="182"/>
                  </a:lnTo>
                  <a:lnTo>
                    <a:pt x="16" y="162"/>
                  </a:lnTo>
                  <a:lnTo>
                    <a:pt x="18" y="154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2" y="150"/>
                  </a:lnTo>
                  <a:lnTo>
                    <a:pt x="8" y="144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32" y="132"/>
                  </a:lnTo>
                  <a:lnTo>
                    <a:pt x="52" y="130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56" y="124"/>
                  </a:lnTo>
                  <a:lnTo>
                    <a:pt x="66" y="132"/>
                  </a:lnTo>
                  <a:lnTo>
                    <a:pt x="66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70" y="136"/>
                  </a:lnTo>
                  <a:lnTo>
                    <a:pt x="72" y="136"/>
                  </a:lnTo>
                  <a:lnTo>
                    <a:pt x="74" y="138"/>
                  </a:lnTo>
                  <a:lnTo>
                    <a:pt x="76" y="138"/>
                  </a:lnTo>
                  <a:lnTo>
                    <a:pt x="82" y="136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2" y="132"/>
                  </a:lnTo>
                  <a:lnTo>
                    <a:pt x="82" y="134"/>
                  </a:lnTo>
                  <a:lnTo>
                    <a:pt x="84" y="132"/>
                  </a:lnTo>
                  <a:lnTo>
                    <a:pt x="82" y="132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2" y="130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8" y="128"/>
                  </a:lnTo>
                  <a:lnTo>
                    <a:pt x="102" y="126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10" y="122"/>
                  </a:lnTo>
                  <a:lnTo>
                    <a:pt x="112" y="116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4" y="112"/>
                  </a:lnTo>
                  <a:lnTo>
                    <a:pt x="126" y="114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2" y="114"/>
                  </a:lnTo>
                  <a:lnTo>
                    <a:pt x="140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0" y="102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0" y="102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6" y="100"/>
                  </a:lnTo>
                  <a:lnTo>
                    <a:pt x="146" y="98"/>
                  </a:lnTo>
                  <a:lnTo>
                    <a:pt x="146" y="94"/>
                  </a:lnTo>
                  <a:lnTo>
                    <a:pt x="146" y="92"/>
                  </a:lnTo>
                  <a:lnTo>
                    <a:pt x="144" y="92"/>
                  </a:lnTo>
                  <a:lnTo>
                    <a:pt x="146" y="94"/>
                  </a:lnTo>
                  <a:lnTo>
                    <a:pt x="146" y="92"/>
                  </a:lnTo>
                  <a:lnTo>
                    <a:pt x="144" y="92"/>
                  </a:lnTo>
                  <a:lnTo>
                    <a:pt x="146" y="94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6" y="96"/>
                  </a:lnTo>
                  <a:lnTo>
                    <a:pt x="148" y="102"/>
                  </a:lnTo>
                  <a:lnTo>
                    <a:pt x="158" y="116"/>
                  </a:lnTo>
                  <a:lnTo>
                    <a:pt x="162" y="118"/>
                  </a:lnTo>
                  <a:lnTo>
                    <a:pt x="172" y="124"/>
                  </a:lnTo>
                  <a:lnTo>
                    <a:pt x="194" y="134"/>
                  </a:lnTo>
                  <a:lnTo>
                    <a:pt x="200" y="134"/>
                  </a:lnTo>
                  <a:lnTo>
                    <a:pt x="208" y="154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8" y="160"/>
                  </a:lnTo>
                  <a:lnTo>
                    <a:pt x="208" y="166"/>
                  </a:lnTo>
                  <a:lnTo>
                    <a:pt x="208" y="168"/>
                  </a:lnTo>
                  <a:lnTo>
                    <a:pt x="212" y="168"/>
                  </a:lnTo>
                  <a:lnTo>
                    <a:pt x="218" y="170"/>
                  </a:lnTo>
                  <a:lnTo>
                    <a:pt x="222" y="170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2" y="178"/>
                  </a:lnTo>
                  <a:lnTo>
                    <a:pt x="220" y="186"/>
                  </a:lnTo>
                  <a:lnTo>
                    <a:pt x="222" y="188"/>
                  </a:lnTo>
                  <a:lnTo>
                    <a:pt x="224" y="190"/>
                  </a:lnTo>
                  <a:lnTo>
                    <a:pt x="234" y="192"/>
                  </a:lnTo>
                  <a:lnTo>
                    <a:pt x="240" y="192"/>
                  </a:lnTo>
                  <a:lnTo>
                    <a:pt x="240" y="190"/>
                  </a:lnTo>
                  <a:lnTo>
                    <a:pt x="238" y="192"/>
                  </a:lnTo>
                  <a:lnTo>
                    <a:pt x="244" y="198"/>
                  </a:lnTo>
                  <a:lnTo>
                    <a:pt x="246" y="198"/>
                  </a:lnTo>
                  <a:lnTo>
                    <a:pt x="244" y="198"/>
                  </a:lnTo>
                  <a:lnTo>
                    <a:pt x="246" y="204"/>
                  </a:lnTo>
                  <a:lnTo>
                    <a:pt x="248" y="206"/>
                  </a:lnTo>
                  <a:lnTo>
                    <a:pt x="254" y="208"/>
                  </a:lnTo>
                  <a:lnTo>
                    <a:pt x="270" y="208"/>
                  </a:lnTo>
                  <a:lnTo>
                    <a:pt x="272" y="208"/>
                  </a:lnTo>
                  <a:lnTo>
                    <a:pt x="272" y="204"/>
                  </a:lnTo>
                  <a:lnTo>
                    <a:pt x="272" y="200"/>
                  </a:lnTo>
                  <a:lnTo>
                    <a:pt x="268" y="196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0" y="182"/>
                  </a:lnTo>
                  <a:lnTo>
                    <a:pt x="248" y="180"/>
                  </a:lnTo>
                  <a:lnTo>
                    <a:pt x="246" y="168"/>
                  </a:lnTo>
                  <a:lnTo>
                    <a:pt x="246" y="166"/>
                  </a:lnTo>
                  <a:lnTo>
                    <a:pt x="244" y="166"/>
                  </a:lnTo>
                  <a:lnTo>
                    <a:pt x="242" y="164"/>
                  </a:lnTo>
                  <a:lnTo>
                    <a:pt x="240" y="160"/>
                  </a:lnTo>
                  <a:lnTo>
                    <a:pt x="238" y="160"/>
                  </a:lnTo>
                  <a:lnTo>
                    <a:pt x="240" y="160"/>
                  </a:lnTo>
                  <a:lnTo>
                    <a:pt x="238" y="160"/>
                  </a:lnTo>
                  <a:lnTo>
                    <a:pt x="240" y="160"/>
                  </a:lnTo>
                  <a:lnTo>
                    <a:pt x="238" y="160"/>
                  </a:lnTo>
                  <a:lnTo>
                    <a:pt x="240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8" y="162"/>
                  </a:lnTo>
                  <a:lnTo>
                    <a:pt x="240" y="160"/>
                  </a:lnTo>
                  <a:lnTo>
                    <a:pt x="240" y="158"/>
                  </a:lnTo>
                  <a:lnTo>
                    <a:pt x="240" y="156"/>
                  </a:lnTo>
                  <a:lnTo>
                    <a:pt x="236" y="146"/>
                  </a:lnTo>
                  <a:lnTo>
                    <a:pt x="236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48" y="132"/>
                  </a:lnTo>
                  <a:lnTo>
                    <a:pt x="242" y="116"/>
                  </a:lnTo>
                  <a:lnTo>
                    <a:pt x="238" y="106"/>
                  </a:lnTo>
                  <a:lnTo>
                    <a:pt x="236" y="102"/>
                  </a:lnTo>
                  <a:lnTo>
                    <a:pt x="236" y="96"/>
                  </a:lnTo>
                  <a:lnTo>
                    <a:pt x="236" y="90"/>
                  </a:lnTo>
                  <a:lnTo>
                    <a:pt x="234" y="90"/>
                  </a:lnTo>
                  <a:lnTo>
                    <a:pt x="236" y="90"/>
                  </a:lnTo>
                  <a:lnTo>
                    <a:pt x="234" y="90"/>
                  </a:lnTo>
                  <a:lnTo>
                    <a:pt x="236" y="90"/>
                  </a:lnTo>
                  <a:lnTo>
                    <a:pt x="238" y="88"/>
                  </a:lnTo>
                  <a:lnTo>
                    <a:pt x="252" y="88"/>
                  </a:lnTo>
                  <a:lnTo>
                    <a:pt x="254" y="88"/>
                  </a:lnTo>
                  <a:lnTo>
                    <a:pt x="258" y="80"/>
                  </a:lnTo>
                  <a:lnTo>
                    <a:pt x="260" y="74"/>
                  </a:lnTo>
                  <a:lnTo>
                    <a:pt x="260" y="66"/>
                  </a:lnTo>
                  <a:lnTo>
                    <a:pt x="262" y="60"/>
                  </a:lnTo>
                  <a:lnTo>
                    <a:pt x="260" y="58"/>
                  </a:lnTo>
                  <a:lnTo>
                    <a:pt x="262" y="60"/>
                  </a:lnTo>
                  <a:lnTo>
                    <a:pt x="262" y="54"/>
                  </a:lnTo>
                  <a:lnTo>
                    <a:pt x="262" y="50"/>
                  </a:lnTo>
                  <a:lnTo>
                    <a:pt x="260" y="42"/>
                  </a:lnTo>
                  <a:lnTo>
                    <a:pt x="260" y="38"/>
                  </a:lnTo>
                  <a:lnTo>
                    <a:pt x="258" y="38"/>
                  </a:lnTo>
                  <a:lnTo>
                    <a:pt x="260" y="38"/>
                  </a:lnTo>
                  <a:lnTo>
                    <a:pt x="260" y="30"/>
                  </a:lnTo>
                  <a:lnTo>
                    <a:pt x="260" y="28"/>
                  </a:lnTo>
                  <a:lnTo>
                    <a:pt x="258" y="24"/>
                  </a:lnTo>
                  <a:lnTo>
                    <a:pt x="260" y="20"/>
                  </a:lnTo>
                  <a:lnTo>
                    <a:pt x="262" y="12"/>
                  </a:lnTo>
                  <a:lnTo>
                    <a:pt x="264" y="8"/>
                  </a:lnTo>
                  <a:lnTo>
                    <a:pt x="268" y="6"/>
                  </a:lnTo>
                  <a:lnTo>
                    <a:pt x="272" y="4"/>
                  </a:lnTo>
                  <a:lnTo>
                    <a:pt x="276" y="4"/>
                  </a:lnTo>
                  <a:lnTo>
                    <a:pt x="282" y="6"/>
                  </a:lnTo>
                  <a:lnTo>
                    <a:pt x="286" y="10"/>
                  </a:lnTo>
                  <a:lnTo>
                    <a:pt x="288" y="14"/>
                  </a:lnTo>
                  <a:lnTo>
                    <a:pt x="292" y="14"/>
                  </a:lnTo>
                  <a:lnTo>
                    <a:pt x="296" y="16"/>
                  </a:lnTo>
                  <a:lnTo>
                    <a:pt x="298" y="16"/>
                  </a:lnTo>
                  <a:lnTo>
                    <a:pt x="300" y="18"/>
                  </a:lnTo>
                  <a:lnTo>
                    <a:pt x="306" y="4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18" y="4"/>
                  </a:lnTo>
                  <a:lnTo>
                    <a:pt x="318" y="2"/>
                  </a:lnTo>
                  <a:lnTo>
                    <a:pt x="316" y="2"/>
                  </a:lnTo>
                  <a:lnTo>
                    <a:pt x="314" y="2"/>
                  </a:lnTo>
                  <a:lnTo>
                    <a:pt x="314" y="6"/>
                  </a:lnTo>
                  <a:lnTo>
                    <a:pt x="314" y="8"/>
                  </a:lnTo>
                  <a:lnTo>
                    <a:pt x="316" y="10"/>
                  </a:lnTo>
                  <a:lnTo>
                    <a:pt x="324" y="12"/>
                  </a:lnTo>
                  <a:lnTo>
                    <a:pt x="338" y="14"/>
                  </a:lnTo>
                  <a:lnTo>
                    <a:pt x="340" y="12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8" y="26"/>
                  </a:lnTo>
                  <a:lnTo>
                    <a:pt x="342" y="30"/>
                  </a:lnTo>
                  <a:lnTo>
                    <a:pt x="344" y="28"/>
                  </a:lnTo>
                  <a:lnTo>
                    <a:pt x="342" y="28"/>
                  </a:lnTo>
                  <a:lnTo>
                    <a:pt x="340" y="30"/>
                  </a:lnTo>
                  <a:lnTo>
                    <a:pt x="344" y="36"/>
                  </a:lnTo>
                  <a:lnTo>
                    <a:pt x="352" y="56"/>
                  </a:lnTo>
                  <a:lnTo>
                    <a:pt x="354" y="64"/>
                  </a:lnTo>
                  <a:lnTo>
                    <a:pt x="354" y="68"/>
                  </a:lnTo>
                  <a:lnTo>
                    <a:pt x="354" y="76"/>
                  </a:lnTo>
                  <a:lnTo>
                    <a:pt x="352" y="96"/>
                  </a:lnTo>
                  <a:lnTo>
                    <a:pt x="352" y="100"/>
                  </a:lnTo>
                  <a:lnTo>
                    <a:pt x="354" y="104"/>
                  </a:lnTo>
                  <a:lnTo>
                    <a:pt x="360" y="112"/>
                  </a:lnTo>
                  <a:lnTo>
                    <a:pt x="364" y="118"/>
                  </a:lnTo>
                  <a:lnTo>
                    <a:pt x="366" y="126"/>
                  </a:lnTo>
                  <a:lnTo>
                    <a:pt x="366" y="128"/>
                  </a:lnTo>
                  <a:lnTo>
                    <a:pt x="364" y="128"/>
                  </a:lnTo>
                  <a:lnTo>
                    <a:pt x="358" y="130"/>
                  </a:lnTo>
                  <a:lnTo>
                    <a:pt x="350" y="130"/>
                  </a:lnTo>
                  <a:lnTo>
                    <a:pt x="348" y="130"/>
                  </a:lnTo>
                  <a:lnTo>
                    <a:pt x="346" y="134"/>
                  </a:lnTo>
                  <a:lnTo>
                    <a:pt x="346" y="136"/>
                  </a:lnTo>
                  <a:lnTo>
                    <a:pt x="348" y="136"/>
                  </a:lnTo>
                  <a:lnTo>
                    <a:pt x="346" y="136"/>
                  </a:lnTo>
                  <a:lnTo>
                    <a:pt x="348" y="136"/>
                  </a:lnTo>
                  <a:lnTo>
                    <a:pt x="346" y="136"/>
                  </a:lnTo>
                  <a:lnTo>
                    <a:pt x="348" y="136"/>
                  </a:lnTo>
                  <a:lnTo>
                    <a:pt x="346" y="134"/>
                  </a:lnTo>
                  <a:lnTo>
                    <a:pt x="346" y="136"/>
                  </a:lnTo>
                  <a:lnTo>
                    <a:pt x="348" y="136"/>
                  </a:lnTo>
                  <a:lnTo>
                    <a:pt x="346" y="134"/>
                  </a:lnTo>
                  <a:lnTo>
                    <a:pt x="348" y="136"/>
                  </a:lnTo>
                  <a:lnTo>
                    <a:pt x="348" y="134"/>
                  </a:lnTo>
                  <a:lnTo>
                    <a:pt x="346" y="134"/>
                  </a:lnTo>
                  <a:lnTo>
                    <a:pt x="348" y="136"/>
                  </a:lnTo>
                  <a:lnTo>
                    <a:pt x="348" y="134"/>
                  </a:lnTo>
                  <a:lnTo>
                    <a:pt x="348" y="136"/>
                  </a:lnTo>
                  <a:lnTo>
                    <a:pt x="348" y="134"/>
                  </a:lnTo>
                  <a:lnTo>
                    <a:pt x="348" y="136"/>
                  </a:lnTo>
                  <a:lnTo>
                    <a:pt x="348" y="134"/>
                  </a:lnTo>
                  <a:lnTo>
                    <a:pt x="346" y="130"/>
                  </a:lnTo>
                  <a:lnTo>
                    <a:pt x="344" y="128"/>
                  </a:lnTo>
                  <a:lnTo>
                    <a:pt x="342" y="128"/>
                  </a:lnTo>
                  <a:lnTo>
                    <a:pt x="340" y="128"/>
                  </a:lnTo>
                  <a:lnTo>
                    <a:pt x="340" y="130"/>
                  </a:lnTo>
                  <a:lnTo>
                    <a:pt x="350" y="142"/>
                  </a:lnTo>
                  <a:lnTo>
                    <a:pt x="368" y="170"/>
                  </a:lnTo>
                  <a:lnTo>
                    <a:pt x="370" y="168"/>
                  </a:lnTo>
                  <a:lnTo>
                    <a:pt x="370" y="166"/>
                  </a:lnTo>
                  <a:lnTo>
                    <a:pt x="368" y="166"/>
                  </a:lnTo>
                  <a:lnTo>
                    <a:pt x="366" y="166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70" y="170"/>
                  </a:lnTo>
                  <a:lnTo>
                    <a:pt x="370" y="16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69" name="Freeform 339"/>
            <p:cNvSpPr>
              <a:spLocks/>
            </p:cNvSpPr>
            <p:nvPr/>
          </p:nvSpPr>
          <p:spPr bwMode="auto">
            <a:xfrm>
              <a:off x="894" y="3672"/>
              <a:ext cx="198" cy="298"/>
            </a:xfrm>
            <a:custGeom>
              <a:avLst/>
              <a:gdLst>
                <a:gd name="T0" fmla="*/ 198 w 198"/>
                <a:gd name="T1" fmla="*/ 242 h 298"/>
                <a:gd name="T2" fmla="*/ 192 w 198"/>
                <a:gd name="T3" fmla="*/ 230 h 298"/>
                <a:gd name="T4" fmla="*/ 190 w 198"/>
                <a:gd name="T5" fmla="*/ 220 h 298"/>
                <a:gd name="T6" fmla="*/ 186 w 198"/>
                <a:gd name="T7" fmla="*/ 214 h 298"/>
                <a:gd name="T8" fmla="*/ 182 w 198"/>
                <a:gd name="T9" fmla="*/ 208 h 298"/>
                <a:gd name="T10" fmla="*/ 182 w 198"/>
                <a:gd name="T11" fmla="*/ 204 h 298"/>
                <a:gd name="T12" fmla="*/ 182 w 198"/>
                <a:gd name="T13" fmla="*/ 194 h 298"/>
                <a:gd name="T14" fmla="*/ 174 w 198"/>
                <a:gd name="T15" fmla="*/ 188 h 298"/>
                <a:gd name="T16" fmla="*/ 170 w 198"/>
                <a:gd name="T17" fmla="*/ 170 h 298"/>
                <a:gd name="T18" fmla="*/ 174 w 198"/>
                <a:gd name="T19" fmla="*/ 166 h 298"/>
                <a:gd name="T20" fmla="*/ 178 w 198"/>
                <a:gd name="T21" fmla="*/ 164 h 298"/>
                <a:gd name="T22" fmla="*/ 164 w 198"/>
                <a:gd name="T23" fmla="*/ 136 h 298"/>
                <a:gd name="T24" fmla="*/ 162 w 198"/>
                <a:gd name="T25" fmla="*/ 134 h 298"/>
                <a:gd name="T26" fmla="*/ 158 w 198"/>
                <a:gd name="T27" fmla="*/ 118 h 298"/>
                <a:gd name="T28" fmla="*/ 158 w 198"/>
                <a:gd name="T29" fmla="*/ 108 h 298"/>
                <a:gd name="T30" fmla="*/ 138 w 198"/>
                <a:gd name="T31" fmla="*/ 86 h 298"/>
                <a:gd name="T32" fmla="*/ 120 w 198"/>
                <a:gd name="T33" fmla="*/ 50 h 298"/>
                <a:gd name="T34" fmla="*/ 116 w 198"/>
                <a:gd name="T35" fmla="*/ 50 h 298"/>
                <a:gd name="T36" fmla="*/ 112 w 198"/>
                <a:gd name="T37" fmla="*/ 48 h 298"/>
                <a:gd name="T38" fmla="*/ 110 w 198"/>
                <a:gd name="T39" fmla="*/ 42 h 298"/>
                <a:gd name="T40" fmla="*/ 108 w 198"/>
                <a:gd name="T41" fmla="*/ 38 h 298"/>
                <a:gd name="T42" fmla="*/ 106 w 198"/>
                <a:gd name="T43" fmla="*/ 34 h 298"/>
                <a:gd name="T44" fmla="*/ 100 w 198"/>
                <a:gd name="T45" fmla="*/ 26 h 298"/>
                <a:gd name="T46" fmla="*/ 98 w 198"/>
                <a:gd name="T47" fmla="*/ 22 h 298"/>
                <a:gd name="T48" fmla="*/ 90 w 198"/>
                <a:gd name="T49" fmla="*/ 18 h 298"/>
                <a:gd name="T50" fmla="*/ 90 w 198"/>
                <a:gd name="T51" fmla="*/ 18 h 298"/>
                <a:gd name="T52" fmla="*/ 74 w 198"/>
                <a:gd name="T53" fmla="*/ 18 h 298"/>
                <a:gd name="T54" fmla="*/ 64 w 198"/>
                <a:gd name="T55" fmla="*/ 10 h 298"/>
                <a:gd name="T56" fmla="*/ 46 w 198"/>
                <a:gd name="T57" fmla="*/ 6 h 298"/>
                <a:gd name="T58" fmla="*/ 36 w 198"/>
                <a:gd name="T59" fmla="*/ 8 h 298"/>
                <a:gd name="T60" fmla="*/ 28 w 198"/>
                <a:gd name="T61" fmla="*/ 8 h 298"/>
                <a:gd name="T62" fmla="*/ 14 w 198"/>
                <a:gd name="T63" fmla="*/ 4 h 298"/>
                <a:gd name="T64" fmla="*/ 10 w 198"/>
                <a:gd name="T65" fmla="*/ 44 h 298"/>
                <a:gd name="T66" fmla="*/ 14 w 198"/>
                <a:gd name="T67" fmla="*/ 54 h 298"/>
                <a:gd name="T68" fmla="*/ 0 w 198"/>
                <a:gd name="T69" fmla="*/ 70 h 298"/>
                <a:gd name="T70" fmla="*/ 20 w 198"/>
                <a:gd name="T71" fmla="*/ 80 h 298"/>
                <a:gd name="T72" fmla="*/ 24 w 198"/>
                <a:gd name="T73" fmla="*/ 104 h 298"/>
                <a:gd name="T74" fmla="*/ 10 w 198"/>
                <a:gd name="T75" fmla="*/ 94 h 298"/>
                <a:gd name="T76" fmla="*/ 4 w 198"/>
                <a:gd name="T77" fmla="*/ 110 h 298"/>
                <a:gd name="T78" fmla="*/ 0 w 198"/>
                <a:gd name="T79" fmla="*/ 124 h 298"/>
                <a:gd name="T80" fmla="*/ 4 w 198"/>
                <a:gd name="T81" fmla="*/ 134 h 298"/>
                <a:gd name="T82" fmla="*/ 14 w 198"/>
                <a:gd name="T83" fmla="*/ 148 h 298"/>
                <a:gd name="T84" fmla="*/ 10 w 198"/>
                <a:gd name="T85" fmla="*/ 174 h 298"/>
                <a:gd name="T86" fmla="*/ 20 w 198"/>
                <a:gd name="T87" fmla="*/ 178 h 298"/>
                <a:gd name="T88" fmla="*/ 30 w 198"/>
                <a:gd name="T89" fmla="*/ 198 h 298"/>
                <a:gd name="T90" fmla="*/ 34 w 198"/>
                <a:gd name="T91" fmla="*/ 214 h 298"/>
                <a:gd name="T92" fmla="*/ 50 w 198"/>
                <a:gd name="T93" fmla="*/ 234 h 298"/>
                <a:gd name="T94" fmla="*/ 54 w 198"/>
                <a:gd name="T95" fmla="*/ 244 h 298"/>
                <a:gd name="T96" fmla="*/ 84 w 198"/>
                <a:gd name="T97" fmla="*/ 248 h 298"/>
                <a:gd name="T98" fmla="*/ 94 w 198"/>
                <a:gd name="T99" fmla="*/ 258 h 298"/>
                <a:gd name="T100" fmla="*/ 104 w 198"/>
                <a:gd name="T101" fmla="*/ 254 h 298"/>
                <a:gd name="T102" fmla="*/ 130 w 198"/>
                <a:gd name="T103" fmla="*/ 258 h 298"/>
                <a:gd name="T104" fmla="*/ 140 w 198"/>
                <a:gd name="T105" fmla="*/ 274 h 298"/>
                <a:gd name="T106" fmla="*/ 144 w 198"/>
                <a:gd name="T107" fmla="*/ 294 h 298"/>
                <a:gd name="T108" fmla="*/ 180 w 198"/>
                <a:gd name="T109" fmla="*/ 258 h 298"/>
                <a:gd name="T110" fmla="*/ 198 w 198"/>
                <a:gd name="T111" fmla="*/ 258 h 2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"/>
                <a:gd name="T169" fmla="*/ 0 h 298"/>
                <a:gd name="T170" fmla="*/ 198 w 198"/>
                <a:gd name="T171" fmla="*/ 298 h 2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" h="298">
                  <a:moveTo>
                    <a:pt x="198" y="242"/>
                  </a:moveTo>
                  <a:lnTo>
                    <a:pt x="198" y="242"/>
                  </a:lnTo>
                  <a:lnTo>
                    <a:pt x="194" y="238"/>
                  </a:lnTo>
                  <a:lnTo>
                    <a:pt x="192" y="230"/>
                  </a:lnTo>
                  <a:lnTo>
                    <a:pt x="190" y="220"/>
                  </a:lnTo>
                  <a:lnTo>
                    <a:pt x="186" y="214"/>
                  </a:lnTo>
                  <a:lnTo>
                    <a:pt x="182" y="212"/>
                  </a:lnTo>
                  <a:lnTo>
                    <a:pt x="182" y="208"/>
                  </a:lnTo>
                  <a:lnTo>
                    <a:pt x="182" y="204"/>
                  </a:lnTo>
                  <a:lnTo>
                    <a:pt x="186" y="196"/>
                  </a:lnTo>
                  <a:lnTo>
                    <a:pt x="182" y="194"/>
                  </a:lnTo>
                  <a:lnTo>
                    <a:pt x="180" y="192"/>
                  </a:lnTo>
                  <a:lnTo>
                    <a:pt x="174" y="188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74" y="166"/>
                  </a:lnTo>
                  <a:lnTo>
                    <a:pt x="174" y="164"/>
                  </a:lnTo>
                  <a:lnTo>
                    <a:pt x="178" y="164"/>
                  </a:lnTo>
                  <a:lnTo>
                    <a:pt x="164" y="150"/>
                  </a:lnTo>
                  <a:lnTo>
                    <a:pt x="164" y="136"/>
                  </a:lnTo>
                  <a:lnTo>
                    <a:pt x="162" y="134"/>
                  </a:lnTo>
                  <a:lnTo>
                    <a:pt x="160" y="128"/>
                  </a:lnTo>
                  <a:lnTo>
                    <a:pt x="158" y="118"/>
                  </a:lnTo>
                  <a:lnTo>
                    <a:pt x="158" y="108"/>
                  </a:lnTo>
                  <a:lnTo>
                    <a:pt x="150" y="94"/>
                  </a:lnTo>
                  <a:lnTo>
                    <a:pt x="138" y="86"/>
                  </a:lnTo>
                  <a:lnTo>
                    <a:pt x="124" y="66"/>
                  </a:lnTo>
                  <a:lnTo>
                    <a:pt x="120" y="50"/>
                  </a:lnTo>
                  <a:lnTo>
                    <a:pt x="116" y="50"/>
                  </a:lnTo>
                  <a:lnTo>
                    <a:pt x="112" y="48"/>
                  </a:lnTo>
                  <a:lnTo>
                    <a:pt x="110" y="42"/>
                  </a:lnTo>
                  <a:lnTo>
                    <a:pt x="108" y="38"/>
                  </a:lnTo>
                  <a:lnTo>
                    <a:pt x="106" y="34"/>
                  </a:lnTo>
                  <a:lnTo>
                    <a:pt x="102" y="30"/>
                  </a:lnTo>
                  <a:lnTo>
                    <a:pt x="100" y="26"/>
                  </a:lnTo>
                  <a:lnTo>
                    <a:pt x="98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4" y="18"/>
                  </a:lnTo>
                  <a:lnTo>
                    <a:pt x="64" y="14"/>
                  </a:lnTo>
                  <a:lnTo>
                    <a:pt x="64" y="10"/>
                  </a:lnTo>
                  <a:lnTo>
                    <a:pt x="60" y="6"/>
                  </a:lnTo>
                  <a:lnTo>
                    <a:pt x="46" y="6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0" y="14"/>
                  </a:lnTo>
                  <a:lnTo>
                    <a:pt x="10" y="44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20" y="80"/>
                  </a:lnTo>
                  <a:lnTo>
                    <a:pt x="24" y="9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0" y="94"/>
                  </a:lnTo>
                  <a:lnTo>
                    <a:pt x="4" y="90"/>
                  </a:lnTo>
                  <a:lnTo>
                    <a:pt x="4" y="11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4" y="128"/>
                  </a:lnTo>
                  <a:lnTo>
                    <a:pt x="4" y="134"/>
                  </a:lnTo>
                  <a:lnTo>
                    <a:pt x="14" y="144"/>
                  </a:lnTo>
                  <a:lnTo>
                    <a:pt x="14" y="148"/>
                  </a:lnTo>
                  <a:lnTo>
                    <a:pt x="10" y="168"/>
                  </a:lnTo>
                  <a:lnTo>
                    <a:pt x="10" y="174"/>
                  </a:lnTo>
                  <a:lnTo>
                    <a:pt x="14" y="174"/>
                  </a:lnTo>
                  <a:lnTo>
                    <a:pt x="20" y="178"/>
                  </a:lnTo>
                  <a:lnTo>
                    <a:pt x="20" y="184"/>
                  </a:lnTo>
                  <a:lnTo>
                    <a:pt x="30" y="198"/>
                  </a:lnTo>
                  <a:lnTo>
                    <a:pt x="30" y="208"/>
                  </a:lnTo>
                  <a:lnTo>
                    <a:pt x="34" y="214"/>
                  </a:lnTo>
                  <a:lnTo>
                    <a:pt x="34" y="238"/>
                  </a:lnTo>
                  <a:lnTo>
                    <a:pt x="50" y="234"/>
                  </a:lnTo>
                  <a:lnTo>
                    <a:pt x="54" y="238"/>
                  </a:lnTo>
                  <a:lnTo>
                    <a:pt x="54" y="244"/>
                  </a:lnTo>
                  <a:lnTo>
                    <a:pt x="74" y="244"/>
                  </a:lnTo>
                  <a:lnTo>
                    <a:pt x="84" y="248"/>
                  </a:lnTo>
                  <a:lnTo>
                    <a:pt x="84" y="264"/>
                  </a:lnTo>
                  <a:lnTo>
                    <a:pt x="94" y="258"/>
                  </a:lnTo>
                  <a:lnTo>
                    <a:pt x="100" y="258"/>
                  </a:lnTo>
                  <a:lnTo>
                    <a:pt x="104" y="254"/>
                  </a:lnTo>
                  <a:lnTo>
                    <a:pt x="120" y="254"/>
                  </a:lnTo>
                  <a:lnTo>
                    <a:pt x="130" y="258"/>
                  </a:lnTo>
                  <a:lnTo>
                    <a:pt x="130" y="264"/>
                  </a:lnTo>
                  <a:lnTo>
                    <a:pt x="140" y="274"/>
                  </a:lnTo>
                  <a:lnTo>
                    <a:pt x="144" y="274"/>
                  </a:lnTo>
                  <a:lnTo>
                    <a:pt x="144" y="294"/>
                  </a:lnTo>
                  <a:lnTo>
                    <a:pt x="150" y="298"/>
                  </a:lnTo>
                  <a:lnTo>
                    <a:pt x="180" y="258"/>
                  </a:lnTo>
                  <a:lnTo>
                    <a:pt x="198" y="258"/>
                  </a:lnTo>
                  <a:lnTo>
                    <a:pt x="198" y="2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0" name="Freeform 340"/>
            <p:cNvSpPr>
              <a:spLocks/>
            </p:cNvSpPr>
            <p:nvPr/>
          </p:nvSpPr>
          <p:spPr bwMode="auto">
            <a:xfrm>
              <a:off x="892" y="3668"/>
              <a:ext cx="202" cy="306"/>
            </a:xfrm>
            <a:custGeom>
              <a:avLst/>
              <a:gdLst>
                <a:gd name="T0" fmla="*/ 198 w 202"/>
                <a:gd name="T1" fmla="*/ 240 h 306"/>
                <a:gd name="T2" fmla="*/ 190 w 202"/>
                <a:gd name="T3" fmla="*/ 218 h 306"/>
                <a:gd name="T4" fmla="*/ 186 w 202"/>
                <a:gd name="T5" fmla="*/ 210 h 306"/>
                <a:gd name="T6" fmla="*/ 174 w 202"/>
                <a:gd name="T7" fmla="*/ 174 h 306"/>
                <a:gd name="T8" fmla="*/ 178 w 202"/>
                <a:gd name="T9" fmla="*/ 168 h 306"/>
                <a:gd name="T10" fmla="*/ 176 w 202"/>
                <a:gd name="T11" fmla="*/ 168 h 306"/>
                <a:gd name="T12" fmla="*/ 176 w 202"/>
                <a:gd name="T13" fmla="*/ 170 h 306"/>
                <a:gd name="T14" fmla="*/ 176 w 202"/>
                <a:gd name="T15" fmla="*/ 170 h 306"/>
                <a:gd name="T16" fmla="*/ 166 w 202"/>
                <a:gd name="T17" fmla="*/ 136 h 306"/>
                <a:gd name="T18" fmla="*/ 162 w 202"/>
                <a:gd name="T19" fmla="*/ 112 h 306"/>
                <a:gd name="T20" fmla="*/ 118 w 202"/>
                <a:gd name="T21" fmla="*/ 52 h 306"/>
                <a:gd name="T22" fmla="*/ 112 w 202"/>
                <a:gd name="T23" fmla="*/ 44 h 306"/>
                <a:gd name="T24" fmla="*/ 108 w 202"/>
                <a:gd name="T25" fmla="*/ 36 h 306"/>
                <a:gd name="T26" fmla="*/ 104 w 202"/>
                <a:gd name="T27" fmla="*/ 30 h 306"/>
                <a:gd name="T28" fmla="*/ 102 w 202"/>
                <a:gd name="T29" fmla="*/ 24 h 306"/>
                <a:gd name="T30" fmla="*/ 92 w 202"/>
                <a:gd name="T31" fmla="*/ 20 h 306"/>
                <a:gd name="T32" fmla="*/ 76 w 202"/>
                <a:gd name="T33" fmla="*/ 20 h 306"/>
                <a:gd name="T34" fmla="*/ 48 w 202"/>
                <a:gd name="T35" fmla="*/ 8 h 306"/>
                <a:gd name="T36" fmla="*/ 30 w 202"/>
                <a:gd name="T37" fmla="*/ 12 h 306"/>
                <a:gd name="T38" fmla="*/ 14 w 202"/>
                <a:gd name="T39" fmla="*/ 58 h 306"/>
                <a:gd name="T40" fmla="*/ 24 w 202"/>
                <a:gd name="T41" fmla="*/ 106 h 306"/>
                <a:gd name="T42" fmla="*/ 0 w 202"/>
                <a:gd name="T43" fmla="*/ 128 h 306"/>
                <a:gd name="T44" fmla="*/ 10 w 202"/>
                <a:gd name="T45" fmla="*/ 172 h 306"/>
                <a:gd name="T46" fmla="*/ 30 w 202"/>
                <a:gd name="T47" fmla="*/ 204 h 306"/>
                <a:gd name="T48" fmla="*/ 54 w 202"/>
                <a:gd name="T49" fmla="*/ 248 h 306"/>
                <a:gd name="T50" fmla="*/ 102 w 202"/>
                <a:gd name="T51" fmla="*/ 264 h 306"/>
                <a:gd name="T52" fmla="*/ 144 w 202"/>
                <a:gd name="T53" fmla="*/ 280 h 306"/>
                <a:gd name="T54" fmla="*/ 202 w 202"/>
                <a:gd name="T55" fmla="*/ 246 h 306"/>
                <a:gd name="T56" fmla="*/ 200 w 202"/>
                <a:gd name="T57" fmla="*/ 260 h 306"/>
                <a:gd name="T58" fmla="*/ 134 w 202"/>
                <a:gd name="T59" fmla="*/ 262 h 306"/>
                <a:gd name="T60" fmla="*/ 88 w 202"/>
                <a:gd name="T61" fmla="*/ 264 h 306"/>
                <a:gd name="T62" fmla="*/ 38 w 202"/>
                <a:gd name="T63" fmla="*/ 240 h 306"/>
                <a:gd name="T64" fmla="*/ 24 w 202"/>
                <a:gd name="T65" fmla="*/ 182 h 306"/>
                <a:gd name="T66" fmla="*/ 8 w 202"/>
                <a:gd name="T67" fmla="*/ 138 h 306"/>
                <a:gd name="T68" fmla="*/ 10 w 202"/>
                <a:gd name="T69" fmla="*/ 100 h 306"/>
                <a:gd name="T70" fmla="*/ 4 w 202"/>
                <a:gd name="T71" fmla="*/ 74 h 306"/>
                <a:gd name="T72" fmla="*/ 18 w 202"/>
                <a:gd name="T73" fmla="*/ 10 h 306"/>
                <a:gd name="T74" fmla="*/ 44 w 202"/>
                <a:gd name="T75" fmla="*/ 14 h 306"/>
                <a:gd name="T76" fmla="*/ 64 w 202"/>
                <a:gd name="T77" fmla="*/ 18 h 306"/>
                <a:gd name="T78" fmla="*/ 86 w 202"/>
                <a:gd name="T79" fmla="*/ 24 h 306"/>
                <a:gd name="T80" fmla="*/ 90 w 202"/>
                <a:gd name="T81" fmla="*/ 24 h 306"/>
                <a:gd name="T82" fmla="*/ 100 w 202"/>
                <a:gd name="T83" fmla="*/ 26 h 306"/>
                <a:gd name="T84" fmla="*/ 102 w 202"/>
                <a:gd name="T85" fmla="*/ 34 h 306"/>
                <a:gd name="T86" fmla="*/ 106 w 202"/>
                <a:gd name="T87" fmla="*/ 38 h 306"/>
                <a:gd name="T88" fmla="*/ 110 w 202"/>
                <a:gd name="T89" fmla="*/ 46 h 306"/>
                <a:gd name="T90" fmla="*/ 112 w 202"/>
                <a:gd name="T91" fmla="*/ 54 h 306"/>
                <a:gd name="T92" fmla="*/ 152 w 202"/>
                <a:gd name="T93" fmla="*/ 100 h 306"/>
                <a:gd name="T94" fmla="*/ 158 w 202"/>
                <a:gd name="T95" fmla="*/ 122 h 306"/>
                <a:gd name="T96" fmla="*/ 164 w 202"/>
                <a:gd name="T97" fmla="*/ 154 h 306"/>
                <a:gd name="T98" fmla="*/ 174 w 202"/>
                <a:gd name="T99" fmla="*/ 166 h 306"/>
                <a:gd name="T100" fmla="*/ 176 w 202"/>
                <a:gd name="T101" fmla="*/ 168 h 306"/>
                <a:gd name="T102" fmla="*/ 186 w 202"/>
                <a:gd name="T103" fmla="*/ 202 h 306"/>
                <a:gd name="T104" fmla="*/ 180 w 202"/>
                <a:gd name="T105" fmla="*/ 210 h 306"/>
                <a:gd name="T106" fmla="*/ 192 w 202"/>
                <a:gd name="T107" fmla="*/ 226 h 306"/>
                <a:gd name="T108" fmla="*/ 192 w 202"/>
                <a:gd name="T109" fmla="*/ 234 h 306"/>
                <a:gd name="T110" fmla="*/ 200 w 202"/>
                <a:gd name="T111" fmla="*/ 246 h 3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2"/>
                <a:gd name="T169" fmla="*/ 0 h 306"/>
                <a:gd name="T170" fmla="*/ 202 w 202"/>
                <a:gd name="T171" fmla="*/ 306 h 3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2" h="306">
                  <a:moveTo>
                    <a:pt x="200" y="246"/>
                  </a:moveTo>
                  <a:lnTo>
                    <a:pt x="200" y="246"/>
                  </a:lnTo>
                  <a:lnTo>
                    <a:pt x="200" y="244"/>
                  </a:lnTo>
                  <a:lnTo>
                    <a:pt x="198" y="240"/>
                  </a:lnTo>
                  <a:lnTo>
                    <a:pt x="196" y="234"/>
                  </a:lnTo>
                  <a:lnTo>
                    <a:pt x="194" y="224"/>
                  </a:lnTo>
                  <a:lnTo>
                    <a:pt x="190" y="218"/>
                  </a:lnTo>
                  <a:lnTo>
                    <a:pt x="186" y="214"/>
                  </a:lnTo>
                  <a:lnTo>
                    <a:pt x="184" y="210"/>
                  </a:lnTo>
                  <a:lnTo>
                    <a:pt x="186" y="210"/>
                  </a:lnTo>
                  <a:lnTo>
                    <a:pt x="190" y="202"/>
                  </a:lnTo>
                  <a:lnTo>
                    <a:pt x="190" y="200"/>
                  </a:lnTo>
                  <a:lnTo>
                    <a:pt x="186" y="196"/>
                  </a:lnTo>
                  <a:lnTo>
                    <a:pt x="184" y="194"/>
                  </a:lnTo>
                  <a:lnTo>
                    <a:pt x="178" y="190"/>
                  </a:lnTo>
                  <a:lnTo>
                    <a:pt x="174" y="188"/>
                  </a:lnTo>
                  <a:lnTo>
                    <a:pt x="174" y="174"/>
                  </a:lnTo>
                  <a:lnTo>
                    <a:pt x="178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6" y="170"/>
                  </a:lnTo>
                  <a:lnTo>
                    <a:pt x="178" y="168"/>
                  </a:lnTo>
                  <a:lnTo>
                    <a:pt x="176" y="168"/>
                  </a:lnTo>
                  <a:lnTo>
                    <a:pt x="176" y="170"/>
                  </a:lnTo>
                  <a:lnTo>
                    <a:pt x="180" y="170"/>
                  </a:lnTo>
                  <a:lnTo>
                    <a:pt x="184" y="170"/>
                  </a:lnTo>
                  <a:lnTo>
                    <a:pt x="168" y="152"/>
                  </a:lnTo>
                  <a:lnTo>
                    <a:pt x="168" y="140"/>
                  </a:lnTo>
                  <a:lnTo>
                    <a:pt x="166" y="136"/>
                  </a:lnTo>
                  <a:lnTo>
                    <a:pt x="164" y="138"/>
                  </a:lnTo>
                  <a:lnTo>
                    <a:pt x="166" y="136"/>
                  </a:lnTo>
                  <a:lnTo>
                    <a:pt x="164" y="130"/>
                  </a:lnTo>
                  <a:lnTo>
                    <a:pt x="162" y="122"/>
                  </a:lnTo>
                  <a:lnTo>
                    <a:pt x="162" y="112"/>
                  </a:lnTo>
                  <a:lnTo>
                    <a:pt x="154" y="98"/>
                  </a:lnTo>
                  <a:lnTo>
                    <a:pt x="142" y="88"/>
                  </a:lnTo>
                  <a:lnTo>
                    <a:pt x="128" y="70"/>
                  </a:lnTo>
                  <a:lnTo>
                    <a:pt x="124" y="52"/>
                  </a:lnTo>
                  <a:lnTo>
                    <a:pt x="118" y="52"/>
                  </a:lnTo>
                  <a:lnTo>
                    <a:pt x="116" y="52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36"/>
                  </a:lnTo>
                  <a:lnTo>
                    <a:pt x="106" y="32"/>
                  </a:lnTo>
                  <a:lnTo>
                    <a:pt x="104" y="30"/>
                  </a:lnTo>
                  <a:lnTo>
                    <a:pt x="102" y="24"/>
                  </a:lnTo>
                  <a:lnTo>
                    <a:pt x="92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6" y="20"/>
                  </a:lnTo>
                  <a:lnTo>
                    <a:pt x="7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10" y="18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0" y="86"/>
                  </a:lnTo>
                  <a:lnTo>
                    <a:pt x="24" y="98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14" y="96"/>
                  </a:lnTo>
                  <a:lnTo>
                    <a:pt x="8" y="92"/>
                  </a:lnTo>
                  <a:lnTo>
                    <a:pt x="4" y="88"/>
                  </a:lnTo>
                  <a:lnTo>
                    <a:pt x="4" y="112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4" y="134"/>
                  </a:lnTo>
                  <a:lnTo>
                    <a:pt x="4" y="138"/>
                  </a:lnTo>
                  <a:lnTo>
                    <a:pt x="14" y="148"/>
                  </a:lnTo>
                  <a:lnTo>
                    <a:pt x="14" y="152"/>
                  </a:lnTo>
                  <a:lnTo>
                    <a:pt x="10" y="172"/>
                  </a:lnTo>
                  <a:lnTo>
                    <a:pt x="10" y="178"/>
                  </a:lnTo>
                  <a:lnTo>
                    <a:pt x="10" y="180"/>
                  </a:lnTo>
                  <a:lnTo>
                    <a:pt x="16" y="180"/>
                  </a:lnTo>
                  <a:lnTo>
                    <a:pt x="20" y="184"/>
                  </a:lnTo>
                  <a:lnTo>
                    <a:pt x="20" y="188"/>
                  </a:lnTo>
                  <a:lnTo>
                    <a:pt x="30" y="204"/>
                  </a:lnTo>
                  <a:lnTo>
                    <a:pt x="30" y="212"/>
                  </a:lnTo>
                  <a:lnTo>
                    <a:pt x="30" y="214"/>
                  </a:lnTo>
                  <a:lnTo>
                    <a:pt x="34" y="218"/>
                  </a:lnTo>
                  <a:lnTo>
                    <a:pt x="34" y="246"/>
                  </a:lnTo>
                  <a:lnTo>
                    <a:pt x="52" y="240"/>
                  </a:lnTo>
                  <a:lnTo>
                    <a:pt x="54" y="244"/>
                  </a:lnTo>
                  <a:lnTo>
                    <a:pt x="54" y="248"/>
                  </a:lnTo>
                  <a:lnTo>
                    <a:pt x="54" y="250"/>
                  </a:lnTo>
                  <a:lnTo>
                    <a:pt x="76" y="250"/>
                  </a:lnTo>
                  <a:lnTo>
                    <a:pt x="84" y="254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108" y="260"/>
                  </a:lnTo>
                  <a:lnTo>
                    <a:pt x="120" y="260"/>
                  </a:lnTo>
                  <a:lnTo>
                    <a:pt x="130" y="264"/>
                  </a:lnTo>
                  <a:lnTo>
                    <a:pt x="130" y="268"/>
                  </a:lnTo>
                  <a:lnTo>
                    <a:pt x="140" y="280"/>
                  </a:lnTo>
                  <a:lnTo>
                    <a:pt x="144" y="280"/>
                  </a:lnTo>
                  <a:lnTo>
                    <a:pt x="144" y="298"/>
                  </a:lnTo>
                  <a:lnTo>
                    <a:pt x="152" y="306"/>
                  </a:lnTo>
                  <a:lnTo>
                    <a:pt x="184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46"/>
                  </a:lnTo>
                  <a:lnTo>
                    <a:pt x="200" y="246"/>
                  </a:lnTo>
                  <a:lnTo>
                    <a:pt x="198" y="246"/>
                  </a:lnTo>
                  <a:lnTo>
                    <a:pt x="198" y="262"/>
                  </a:lnTo>
                  <a:lnTo>
                    <a:pt x="200" y="262"/>
                  </a:lnTo>
                  <a:lnTo>
                    <a:pt x="200" y="260"/>
                  </a:lnTo>
                  <a:lnTo>
                    <a:pt x="180" y="260"/>
                  </a:lnTo>
                  <a:lnTo>
                    <a:pt x="152" y="300"/>
                  </a:lnTo>
                  <a:lnTo>
                    <a:pt x="148" y="296"/>
                  </a:lnTo>
                  <a:lnTo>
                    <a:pt x="148" y="276"/>
                  </a:lnTo>
                  <a:lnTo>
                    <a:pt x="142" y="276"/>
                  </a:lnTo>
                  <a:lnTo>
                    <a:pt x="134" y="266"/>
                  </a:lnTo>
                  <a:lnTo>
                    <a:pt x="134" y="262"/>
                  </a:lnTo>
                  <a:lnTo>
                    <a:pt x="122" y="256"/>
                  </a:lnTo>
                  <a:lnTo>
                    <a:pt x="106" y="256"/>
                  </a:lnTo>
                  <a:lnTo>
                    <a:pt x="100" y="260"/>
                  </a:lnTo>
                  <a:lnTo>
                    <a:pt x="96" y="260"/>
                  </a:lnTo>
                  <a:lnTo>
                    <a:pt x="88" y="264"/>
                  </a:lnTo>
                  <a:lnTo>
                    <a:pt x="88" y="252"/>
                  </a:lnTo>
                  <a:lnTo>
                    <a:pt x="78" y="246"/>
                  </a:lnTo>
                  <a:lnTo>
                    <a:pt x="58" y="246"/>
                  </a:lnTo>
                  <a:lnTo>
                    <a:pt x="58" y="242"/>
                  </a:lnTo>
                  <a:lnTo>
                    <a:pt x="52" y="236"/>
                  </a:lnTo>
                  <a:lnTo>
                    <a:pt x="38" y="240"/>
                  </a:lnTo>
                  <a:lnTo>
                    <a:pt x="38" y="216"/>
                  </a:lnTo>
                  <a:lnTo>
                    <a:pt x="34" y="212"/>
                  </a:lnTo>
                  <a:lnTo>
                    <a:pt x="34" y="202"/>
                  </a:lnTo>
                  <a:lnTo>
                    <a:pt x="24" y="188"/>
                  </a:lnTo>
                  <a:lnTo>
                    <a:pt x="24" y="182"/>
                  </a:lnTo>
                  <a:lnTo>
                    <a:pt x="18" y="176"/>
                  </a:lnTo>
                  <a:lnTo>
                    <a:pt x="14" y="176"/>
                  </a:lnTo>
                  <a:lnTo>
                    <a:pt x="14" y="174"/>
                  </a:lnTo>
                  <a:lnTo>
                    <a:pt x="18" y="154"/>
                  </a:lnTo>
                  <a:lnTo>
                    <a:pt x="18" y="148"/>
                  </a:lnTo>
                  <a:lnTo>
                    <a:pt x="8" y="138"/>
                  </a:lnTo>
                  <a:lnTo>
                    <a:pt x="8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8" y="114"/>
                  </a:lnTo>
                  <a:lnTo>
                    <a:pt x="8" y="98"/>
                  </a:lnTo>
                  <a:lnTo>
                    <a:pt x="10" y="100"/>
                  </a:lnTo>
                  <a:lnTo>
                    <a:pt x="20" y="110"/>
                  </a:lnTo>
                  <a:lnTo>
                    <a:pt x="26" y="110"/>
                  </a:lnTo>
                  <a:lnTo>
                    <a:pt x="28" y="110"/>
                  </a:lnTo>
                  <a:lnTo>
                    <a:pt x="28" y="98"/>
                  </a:lnTo>
                  <a:lnTo>
                    <a:pt x="24" y="82"/>
                  </a:lnTo>
                  <a:lnTo>
                    <a:pt x="4" y="82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18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74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0" y="24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100" y="30"/>
                  </a:lnTo>
                  <a:lnTo>
                    <a:pt x="102" y="34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42"/>
                  </a:lnTo>
                  <a:lnTo>
                    <a:pt x="110" y="46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2" y="54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0" y="56"/>
                  </a:lnTo>
                  <a:lnTo>
                    <a:pt x="124" y="72"/>
                  </a:lnTo>
                  <a:lnTo>
                    <a:pt x="140" y="90"/>
                  </a:lnTo>
                  <a:lnTo>
                    <a:pt x="152" y="100"/>
                  </a:lnTo>
                  <a:lnTo>
                    <a:pt x="158" y="114"/>
                  </a:lnTo>
                  <a:lnTo>
                    <a:pt x="160" y="112"/>
                  </a:lnTo>
                  <a:lnTo>
                    <a:pt x="158" y="112"/>
                  </a:lnTo>
                  <a:lnTo>
                    <a:pt x="158" y="116"/>
                  </a:lnTo>
                  <a:lnTo>
                    <a:pt x="158" y="122"/>
                  </a:lnTo>
                  <a:lnTo>
                    <a:pt x="160" y="132"/>
                  </a:lnTo>
                  <a:lnTo>
                    <a:pt x="162" y="138"/>
                  </a:lnTo>
                  <a:lnTo>
                    <a:pt x="164" y="140"/>
                  </a:lnTo>
                  <a:lnTo>
                    <a:pt x="164" y="154"/>
                  </a:lnTo>
                  <a:lnTo>
                    <a:pt x="178" y="170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76" y="166"/>
                  </a:lnTo>
                  <a:lnTo>
                    <a:pt x="174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6" y="172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72" y="172"/>
                  </a:lnTo>
                  <a:lnTo>
                    <a:pt x="170" y="172"/>
                  </a:lnTo>
                  <a:lnTo>
                    <a:pt x="170" y="190"/>
                  </a:lnTo>
                  <a:lnTo>
                    <a:pt x="176" y="194"/>
                  </a:lnTo>
                  <a:lnTo>
                    <a:pt x="180" y="198"/>
                  </a:lnTo>
                  <a:lnTo>
                    <a:pt x="184" y="200"/>
                  </a:lnTo>
                  <a:lnTo>
                    <a:pt x="186" y="202"/>
                  </a:lnTo>
                  <a:lnTo>
                    <a:pt x="188" y="200"/>
                  </a:lnTo>
                  <a:lnTo>
                    <a:pt x="186" y="200"/>
                  </a:lnTo>
                  <a:lnTo>
                    <a:pt x="182" y="208"/>
                  </a:lnTo>
                  <a:lnTo>
                    <a:pt x="180" y="210"/>
                  </a:lnTo>
                  <a:lnTo>
                    <a:pt x="182" y="214"/>
                  </a:lnTo>
                  <a:lnTo>
                    <a:pt x="184" y="218"/>
                  </a:lnTo>
                  <a:lnTo>
                    <a:pt x="188" y="220"/>
                  </a:lnTo>
                  <a:lnTo>
                    <a:pt x="188" y="218"/>
                  </a:lnTo>
                  <a:lnTo>
                    <a:pt x="188" y="220"/>
                  </a:lnTo>
                  <a:lnTo>
                    <a:pt x="192" y="226"/>
                  </a:lnTo>
                  <a:lnTo>
                    <a:pt x="192" y="224"/>
                  </a:lnTo>
                  <a:lnTo>
                    <a:pt x="190" y="224"/>
                  </a:lnTo>
                  <a:lnTo>
                    <a:pt x="192" y="228"/>
                  </a:lnTo>
                  <a:lnTo>
                    <a:pt x="192" y="234"/>
                  </a:lnTo>
                  <a:lnTo>
                    <a:pt x="192" y="240"/>
                  </a:lnTo>
                  <a:lnTo>
                    <a:pt x="194" y="244"/>
                  </a:lnTo>
                  <a:lnTo>
                    <a:pt x="198" y="248"/>
                  </a:lnTo>
                  <a:lnTo>
                    <a:pt x="200" y="246"/>
                  </a:lnTo>
                  <a:lnTo>
                    <a:pt x="198" y="246"/>
                  </a:lnTo>
                  <a:lnTo>
                    <a:pt x="200" y="2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1" name="Freeform 341"/>
            <p:cNvSpPr>
              <a:spLocks/>
            </p:cNvSpPr>
            <p:nvPr/>
          </p:nvSpPr>
          <p:spPr bwMode="auto">
            <a:xfrm>
              <a:off x="1014" y="3650"/>
              <a:ext cx="280" cy="186"/>
            </a:xfrm>
            <a:custGeom>
              <a:avLst/>
              <a:gdLst>
                <a:gd name="T0" fmla="*/ 264 w 280"/>
                <a:gd name="T1" fmla="*/ 46 h 186"/>
                <a:gd name="T2" fmla="*/ 260 w 280"/>
                <a:gd name="T3" fmla="*/ 44 h 186"/>
                <a:gd name="T4" fmla="*/ 238 w 280"/>
                <a:gd name="T5" fmla="*/ 42 h 186"/>
                <a:gd name="T6" fmla="*/ 212 w 280"/>
                <a:gd name="T7" fmla="*/ 20 h 186"/>
                <a:gd name="T8" fmla="*/ 208 w 280"/>
                <a:gd name="T9" fmla="*/ 18 h 186"/>
                <a:gd name="T10" fmla="*/ 196 w 280"/>
                <a:gd name="T11" fmla="*/ 14 h 186"/>
                <a:gd name="T12" fmla="*/ 180 w 280"/>
                <a:gd name="T13" fmla="*/ 8 h 186"/>
                <a:gd name="T14" fmla="*/ 172 w 280"/>
                <a:gd name="T15" fmla="*/ 8 h 186"/>
                <a:gd name="T16" fmla="*/ 170 w 280"/>
                <a:gd name="T17" fmla="*/ 2 h 186"/>
                <a:gd name="T18" fmla="*/ 170 w 280"/>
                <a:gd name="T19" fmla="*/ 2 h 186"/>
                <a:gd name="T20" fmla="*/ 160 w 280"/>
                <a:gd name="T21" fmla="*/ 0 h 186"/>
                <a:gd name="T22" fmla="*/ 142 w 280"/>
                <a:gd name="T23" fmla="*/ 10 h 186"/>
                <a:gd name="T24" fmla="*/ 132 w 280"/>
                <a:gd name="T25" fmla="*/ 14 h 186"/>
                <a:gd name="T26" fmla="*/ 110 w 280"/>
                <a:gd name="T27" fmla="*/ 10 h 186"/>
                <a:gd name="T28" fmla="*/ 98 w 280"/>
                <a:gd name="T29" fmla="*/ 16 h 186"/>
                <a:gd name="T30" fmla="*/ 92 w 280"/>
                <a:gd name="T31" fmla="*/ 20 h 186"/>
                <a:gd name="T32" fmla="*/ 86 w 280"/>
                <a:gd name="T33" fmla="*/ 22 h 186"/>
                <a:gd name="T34" fmla="*/ 76 w 280"/>
                <a:gd name="T35" fmla="*/ 30 h 186"/>
                <a:gd name="T36" fmla="*/ 70 w 280"/>
                <a:gd name="T37" fmla="*/ 30 h 186"/>
                <a:gd name="T38" fmla="*/ 58 w 280"/>
                <a:gd name="T39" fmla="*/ 34 h 186"/>
                <a:gd name="T40" fmla="*/ 54 w 280"/>
                <a:gd name="T41" fmla="*/ 44 h 186"/>
                <a:gd name="T42" fmla="*/ 46 w 280"/>
                <a:gd name="T43" fmla="*/ 46 h 186"/>
                <a:gd name="T44" fmla="*/ 28 w 280"/>
                <a:gd name="T45" fmla="*/ 48 h 186"/>
                <a:gd name="T46" fmla="*/ 20 w 280"/>
                <a:gd name="T47" fmla="*/ 54 h 186"/>
                <a:gd name="T48" fmla="*/ 18 w 280"/>
                <a:gd name="T49" fmla="*/ 60 h 186"/>
                <a:gd name="T50" fmla="*/ 12 w 280"/>
                <a:gd name="T51" fmla="*/ 70 h 186"/>
                <a:gd name="T52" fmla="*/ 10 w 280"/>
                <a:gd name="T53" fmla="*/ 72 h 186"/>
                <a:gd name="T54" fmla="*/ 2 w 280"/>
                <a:gd name="T55" fmla="*/ 72 h 186"/>
                <a:gd name="T56" fmla="*/ 18 w 280"/>
                <a:gd name="T57" fmla="*/ 108 h 186"/>
                <a:gd name="T58" fmla="*/ 38 w 280"/>
                <a:gd name="T59" fmla="*/ 130 h 186"/>
                <a:gd name="T60" fmla="*/ 40 w 280"/>
                <a:gd name="T61" fmla="*/ 150 h 186"/>
                <a:gd name="T62" fmla="*/ 44 w 280"/>
                <a:gd name="T63" fmla="*/ 172 h 186"/>
                <a:gd name="T64" fmla="*/ 58 w 280"/>
                <a:gd name="T65" fmla="*/ 186 h 186"/>
                <a:gd name="T66" fmla="*/ 78 w 280"/>
                <a:gd name="T67" fmla="*/ 184 h 186"/>
                <a:gd name="T68" fmla="*/ 88 w 280"/>
                <a:gd name="T69" fmla="*/ 180 h 186"/>
                <a:gd name="T70" fmla="*/ 104 w 280"/>
                <a:gd name="T71" fmla="*/ 172 h 186"/>
                <a:gd name="T72" fmla="*/ 110 w 280"/>
                <a:gd name="T73" fmla="*/ 170 h 186"/>
                <a:gd name="T74" fmla="*/ 122 w 280"/>
                <a:gd name="T75" fmla="*/ 160 h 186"/>
                <a:gd name="T76" fmla="*/ 126 w 280"/>
                <a:gd name="T77" fmla="*/ 156 h 186"/>
                <a:gd name="T78" fmla="*/ 136 w 280"/>
                <a:gd name="T79" fmla="*/ 148 h 186"/>
                <a:gd name="T80" fmla="*/ 144 w 280"/>
                <a:gd name="T81" fmla="*/ 148 h 186"/>
                <a:gd name="T82" fmla="*/ 146 w 280"/>
                <a:gd name="T83" fmla="*/ 148 h 186"/>
                <a:gd name="T84" fmla="*/ 160 w 280"/>
                <a:gd name="T85" fmla="*/ 138 h 186"/>
                <a:gd name="T86" fmla="*/ 160 w 280"/>
                <a:gd name="T87" fmla="*/ 134 h 186"/>
                <a:gd name="T88" fmla="*/ 162 w 280"/>
                <a:gd name="T89" fmla="*/ 130 h 186"/>
                <a:gd name="T90" fmla="*/ 166 w 280"/>
                <a:gd name="T91" fmla="*/ 118 h 186"/>
                <a:gd name="T92" fmla="*/ 166 w 280"/>
                <a:gd name="T93" fmla="*/ 114 h 186"/>
                <a:gd name="T94" fmla="*/ 176 w 280"/>
                <a:gd name="T95" fmla="*/ 94 h 186"/>
                <a:gd name="T96" fmla="*/ 184 w 280"/>
                <a:gd name="T97" fmla="*/ 92 h 186"/>
                <a:gd name="T98" fmla="*/ 198 w 280"/>
                <a:gd name="T99" fmla="*/ 92 h 186"/>
                <a:gd name="T100" fmla="*/ 198 w 280"/>
                <a:gd name="T101" fmla="*/ 94 h 186"/>
                <a:gd name="T102" fmla="*/ 214 w 280"/>
                <a:gd name="T103" fmla="*/ 96 h 186"/>
                <a:gd name="T104" fmla="*/ 226 w 280"/>
                <a:gd name="T105" fmla="*/ 90 h 186"/>
                <a:gd name="T106" fmla="*/ 236 w 280"/>
                <a:gd name="T107" fmla="*/ 82 h 186"/>
                <a:gd name="T108" fmla="*/ 254 w 280"/>
                <a:gd name="T109" fmla="*/ 74 h 186"/>
                <a:gd name="T110" fmla="*/ 258 w 280"/>
                <a:gd name="T111" fmla="*/ 74 h 186"/>
                <a:gd name="T112" fmla="*/ 276 w 280"/>
                <a:gd name="T113" fmla="*/ 68 h 186"/>
                <a:gd name="T114" fmla="*/ 276 w 280"/>
                <a:gd name="T115" fmla="*/ 70 h 1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0"/>
                <a:gd name="T175" fmla="*/ 0 h 186"/>
                <a:gd name="T176" fmla="*/ 280 w 280"/>
                <a:gd name="T177" fmla="*/ 186 h 1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0" h="186">
                  <a:moveTo>
                    <a:pt x="276" y="60"/>
                  </a:moveTo>
                  <a:lnTo>
                    <a:pt x="276" y="60"/>
                  </a:lnTo>
                  <a:lnTo>
                    <a:pt x="264" y="46"/>
                  </a:lnTo>
                  <a:lnTo>
                    <a:pt x="262" y="44"/>
                  </a:lnTo>
                  <a:lnTo>
                    <a:pt x="260" y="44"/>
                  </a:lnTo>
                  <a:lnTo>
                    <a:pt x="258" y="46"/>
                  </a:lnTo>
                  <a:lnTo>
                    <a:pt x="246" y="44"/>
                  </a:lnTo>
                  <a:lnTo>
                    <a:pt x="238" y="42"/>
                  </a:lnTo>
                  <a:lnTo>
                    <a:pt x="226" y="36"/>
                  </a:lnTo>
                  <a:lnTo>
                    <a:pt x="218" y="28"/>
                  </a:lnTo>
                  <a:lnTo>
                    <a:pt x="212" y="20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6" y="14"/>
                  </a:lnTo>
                  <a:lnTo>
                    <a:pt x="186" y="10"/>
                  </a:lnTo>
                  <a:lnTo>
                    <a:pt x="180" y="8"/>
                  </a:lnTo>
                  <a:lnTo>
                    <a:pt x="174" y="8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42" y="10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10" y="10"/>
                  </a:lnTo>
                  <a:lnTo>
                    <a:pt x="98" y="16"/>
                  </a:lnTo>
                  <a:lnTo>
                    <a:pt x="92" y="18"/>
                  </a:lnTo>
                  <a:lnTo>
                    <a:pt x="92" y="20"/>
                  </a:lnTo>
                  <a:lnTo>
                    <a:pt x="86" y="22"/>
                  </a:lnTo>
                  <a:lnTo>
                    <a:pt x="82" y="30"/>
                  </a:lnTo>
                  <a:lnTo>
                    <a:pt x="76" y="30"/>
                  </a:lnTo>
                  <a:lnTo>
                    <a:pt x="70" y="30"/>
                  </a:lnTo>
                  <a:lnTo>
                    <a:pt x="60" y="32"/>
                  </a:lnTo>
                  <a:lnTo>
                    <a:pt x="58" y="34"/>
                  </a:lnTo>
                  <a:lnTo>
                    <a:pt x="56" y="36"/>
                  </a:lnTo>
                  <a:lnTo>
                    <a:pt x="54" y="44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36" y="46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14" y="66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4" y="88"/>
                  </a:lnTo>
                  <a:lnTo>
                    <a:pt x="18" y="108"/>
                  </a:lnTo>
                  <a:lnTo>
                    <a:pt x="30" y="116"/>
                  </a:lnTo>
                  <a:lnTo>
                    <a:pt x="38" y="130"/>
                  </a:lnTo>
                  <a:lnTo>
                    <a:pt x="38" y="140"/>
                  </a:lnTo>
                  <a:lnTo>
                    <a:pt x="40" y="150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4" y="172"/>
                  </a:lnTo>
                  <a:lnTo>
                    <a:pt x="58" y="186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8" y="180"/>
                  </a:lnTo>
                  <a:lnTo>
                    <a:pt x="94" y="178"/>
                  </a:lnTo>
                  <a:lnTo>
                    <a:pt x="104" y="172"/>
                  </a:lnTo>
                  <a:lnTo>
                    <a:pt x="110" y="170"/>
                  </a:lnTo>
                  <a:lnTo>
                    <a:pt x="114" y="168"/>
                  </a:lnTo>
                  <a:lnTo>
                    <a:pt x="118" y="160"/>
                  </a:lnTo>
                  <a:lnTo>
                    <a:pt x="122" y="160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4" y="148"/>
                  </a:lnTo>
                  <a:lnTo>
                    <a:pt x="146" y="148"/>
                  </a:lnTo>
                  <a:lnTo>
                    <a:pt x="150" y="146"/>
                  </a:lnTo>
                  <a:lnTo>
                    <a:pt x="160" y="138"/>
                  </a:lnTo>
                  <a:lnTo>
                    <a:pt x="160" y="134"/>
                  </a:lnTo>
                  <a:lnTo>
                    <a:pt x="162" y="130"/>
                  </a:lnTo>
                  <a:lnTo>
                    <a:pt x="162" y="126"/>
                  </a:lnTo>
                  <a:lnTo>
                    <a:pt x="166" y="118"/>
                  </a:lnTo>
                  <a:lnTo>
                    <a:pt x="166" y="114"/>
                  </a:lnTo>
                  <a:lnTo>
                    <a:pt x="168" y="106"/>
                  </a:lnTo>
                  <a:lnTo>
                    <a:pt x="174" y="104"/>
                  </a:lnTo>
                  <a:lnTo>
                    <a:pt x="176" y="94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90" y="92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2" y="96"/>
                  </a:lnTo>
                  <a:lnTo>
                    <a:pt x="214" y="96"/>
                  </a:lnTo>
                  <a:lnTo>
                    <a:pt x="220" y="90"/>
                  </a:lnTo>
                  <a:lnTo>
                    <a:pt x="226" y="90"/>
                  </a:lnTo>
                  <a:lnTo>
                    <a:pt x="230" y="90"/>
                  </a:lnTo>
                  <a:lnTo>
                    <a:pt x="236" y="82"/>
                  </a:lnTo>
                  <a:lnTo>
                    <a:pt x="240" y="78"/>
                  </a:lnTo>
                  <a:lnTo>
                    <a:pt x="254" y="74"/>
                  </a:lnTo>
                  <a:lnTo>
                    <a:pt x="258" y="74"/>
                  </a:lnTo>
                  <a:lnTo>
                    <a:pt x="262" y="72"/>
                  </a:lnTo>
                  <a:lnTo>
                    <a:pt x="270" y="68"/>
                  </a:lnTo>
                  <a:lnTo>
                    <a:pt x="276" y="68"/>
                  </a:lnTo>
                  <a:lnTo>
                    <a:pt x="274" y="70"/>
                  </a:lnTo>
                  <a:lnTo>
                    <a:pt x="276" y="70"/>
                  </a:lnTo>
                  <a:lnTo>
                    <a:pt x="280" y="68"/>
                  </a:lnTo>
                  <a:lnTo>
                    <a:pt x="276" y="6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2" name="Freeform 342"/>
            <p:cNvSpPr>
              <a:spLocks/>
            </p:cNvSpPr>
            <p:nvPr/>
          </p:nvSpPr>
          <p:spPr bwMode="auto">
            <a:xfrm>
              <a:off x="1010" y="3648"/>
              <a:ext cx="286" cy="190"/>
            </a:xfrm>
            <a:custGeom>
              <a:avLst/>
              <a:gdLst>
                <a:gd name="T0" fmla="*/ 252 w 286"/>
                <a:gd name="T1" fmla="*/ 44 h 190"/>
                <a:gd name="T2" fmla="*/ 206 w 286"/>
                <a:gd name="T3" fmla="*/ 18 h 190"/>
                <a:gd name="T4" fmla="*/ 178 w 286"/>
                <a:gd name="T5" fmla="*/ 10 h 190"/>
                <a:gd name="T6" fmla="*/ 178 w 286"/>
                <a:gd name="T7" fmla="*/ 10 h 190"/>
                <a:gd name="T8" fmla="*/ 164 w 286"/>
                <a:gd name="T9" fmla="*/ 0 h 190"/>
                <a:gd name="T10" fmla="*/ 136 w 286"/>
                <a:gd name="T11" fmla="*/ 12 h 190"/>
                <a:gd name="T12" fmla="*/ 94 w 286"/>
                <a:gd name="T13" fmla="*/ 22 h 190"/>
                <a:gd name="T14" fmla="*/ 98 w 286"/>
                <a:gd name="T15" fmla="*/ 22 h 190"/>
                <a:gd name="T16" fmla="*/ 96 w 286"/>
                <a:gd name="T17" fmla="*/ 22 h 190"/>
                <a:gd name="T18" fmla="*/ 80 w 286"/>
                <a:gd name="T19" fmla="*/ 30 h 190"/>
                <a:gd name="T20" fmla="*/ 54 w 286"/>
                <a:gd name="T21" fmla="*/ 46 h 190"/>
                <a:gd name="T22" fmla="*/ 20 w 286"/>
                <a:gd name="T23" fmla="*/ 58 h 190"/>
                <a:gd name="T24" fmla="*/ 12 w 286"/>
                <a:gd name="T25" fmla="*/ 74 h 190"/>
                <a:gd name="T26" fmla="*/ 42 w 286"/>
                <a:gd name="T27" fmla="*/ 132 h 190"/>
                <a:gd name="T28" fmla="*/ 60 w 286"/>
                <a:gd name="T29" fmla="*/ 190 h 190"/>
                <a:gd name="T30" fmla="*/ 78 w 286"/>
                <a:gd name="T31" fmla="*/ 188 h 190"/>
                <a:gd name="T32" fmla="*/ 98 w 286"/>
                <a:gd name="T33" fmla="*/ 182 h 190"/>
                <a:gd name="T34" fmla="*/ 126 w 286"/>
                <a:gd name="T35" fmla="*/ 160 h 190"/>
                <a:gd name="T36" fmla="*/ 128 w 286"/>
                <a:gd name="T37" fmla="*/ 162 h 190"/>
                <a:gd name="T38" fmla="*/ 146 w 286"/>
                <a:gd name="T39" fmla="*/ 150 h 190"/>
                <a:gd name="T40" fmla="*/ 164 w 286"/>
                <a:gd name="T41" fmla="*/ 138 h 190"/>
                <a:gd name="T42" fmla="*/ 166 w 286"/>
                <a:gd name="T43" fmla="*/ 140 h 190"/>
                <a:gd name="T44" fmla="*/ 168 w 286"/>
                <a:gd name="T45" fmla="*/ 128 h 190"/>
                <a:gd name="T46" fmla="*/ 172 w 286"/>
                <a:gd name="T47" fmla="*/ 108 h 190"/>
                <a:gd name="T48" fmla="*/ 202 w 286"/>
                <a:gd name="T49" fmla="*/ 94 h 190"/>
                <a:gd name="T50" fmla="*/ 224 w 286"/>
                <a:gd name="T51" fmla="*/ 94 h 190"/>
                <a:gd name="T52" fmla="*/ 256 w 286"/>
                <a:gd name="T53" fmla="*/ 76 h 190"/>
                <a:gd name="T54" fmla="*/ 278 w 286"/>
                <a:gd name="T55" fmla="*/ 68 h 190"/>
                <a:gd name="T56" fmla="*/ 278 w 286"/>
                <a:gd name="T57" fmla="*/ 62 h 190"/>
                <a:gd name="T58" fmla="*/ 280 w 286"/>
                <a:gd name="T59" fmla="*/ 72 h 190"/>
                <a:gd name="T60" fmla="*/ 280 w 286"/>
                <a:gd name="T61" fmla="*/ 72 h 190"/>
                <a:gd name="T62" fmla="*/ 258 w 286"/>
                <a:gd name="T63" fmla="*/ 74 h 190"/>
                <a:gd name="T64" fmla="*/ 260 w 286"/>
                <a:gd name="T65" fmla="*/ 76 h 190"/>
                <a:gd name="T66" fmla="*/ 234 w 286"/>
                <a:gd name="T67" fmla="*/ 90 h 190"/>
                <a:gd name="T68" fmla="*/ 204 w 286"/>
                <a:gd name="T69" fmla="*/ 94 h 190"/>
                <a:gd name="T70" fmla="*/ 188 w 286"/>
                <a:gd name="T71" fmla="*/ 92 h 190"/>
                <a:gd name="T72" fmla="*/ 168 w 286"/>
                <a:gd name="T73" fmla="*/ 120 h 190"/>
                <a:gd name="T74" fmla="*/ 164 w 286"/>
                <a:gd name="T75" fmla="*/ 132 h 190"/>
                <a:gd name="T76" fmla="*/ 164 w 286"/>
                <a:gd name="T77" fmla="*/ 132 h 190"/>
                <a:gd name="T78" fmla="*/ 150 w 286"/>
                <a:gd name="T79" fmla="*/ 148 h 190"/>
                <a:gd name="T80" fmla="*/ 150 w 286"/>
                <a:gd name="T81" fmla="*/ 150 h 190"/>
                <a:gd name="T82" fmla="*/ 126 w 286"/>
                <a:gd name="T83" fmla="*/ 158 h 190"/>
                <a:gd name="T84" fmla="*/ 116 w 286"/>
                <a:gd name="T85" fmla="*/ 168 h 190"/>
                <a:gd name="T86" fmla="*/ 108 w 286"/>
                <a:gd name="T87" fmla="*/ 174 h 190"/>
                <a:gd name="T88" fmla="*/ 92 w 286"/>
                <a:gd name="T89" fmla="*/ 182 h 190"/>
                <a:gd name="T90" fmla="*/ 78 w 286"/>
                <a:gd name="T91" fmla="*/ 186 h 190"/>
                <a:gd name="T92" fmla="*/ 48 w 286"/>
                <a:gd name="T93" fmla="*/ 156 h 190"/>
                <a:gd name="T94" fmla="*/ 4 w 286"/>
                <a:gd name="T95" fmla="*/ 76 h 190"/>
                <a:gd name="T96" fmla="*/ 20 w 286"/>
                <a:gd name="T97" fmla="*/ 70 h 190"/>
                <a:gd name="T98" fmla="*/ 36 w 286"/>
                <a:gd name="T99" fmla="*/ 52 h 190"/>
                <a:gd name="T100" fmla="*/ 66 w 286"/>
                <a:gd name="T101" fmla="*/ 36 h 190"/>
                <a:gd name="T102" fmla="*/ 86 w 286"/>
                <a:gd name="T103" fmla="*/ 34 h 190"/>
                <a:gd name="T104" fmla="*/ 98 w 286"/>
                <a:gd name="T105" fmla="*/ 20 h 190"/>
                <a:gd name="T106" fmla="*/ 98 w 286"/>
                <a:gd name="T107" fmla="*/ 22 h 190"/>
                <a:gd name="T108" fmla="*/ 112 w 286"/>
                <a:gd name="T109" fmla="*/ 14 h 190"/>
                <a:gd name="T110" fmla="*/ 132 w 286"/>
                <a:gd name="T111" fmla="*/ 14 h 190"/>
                <a:gd name="T112" fmla="*/ 162 w 286"/>
                <a:gd name="T113" fmla="*/ 4 h 190"/>
                <a:gd name="T114" fmla="*/ 174 w 286"/>
                <a:gd name="T115" fmla="*/ 10 h 190"/>
                <a:gd name="T116" fmla="*/ 198 w 286"/>
                <a:gd name="T117" fmla="*/ 18 h 190"/>
                <a:gd name="T118" fmla="*/ 250 w 286"/>
                <a:gd name="T119" fmla="*/ 48 h 190"/>
                <a:gd name="T120" fmla="*/ 264 w 286"/>
                <a:gd name="T121" fmla="*/ 48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"/>
                <a:gd name="T184" fmla="*/ 0 h 190"/>
                <a:gd name="T185" fmla="*/ 286 w 286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" h="190">
                  <a:moveTo>
                    <a:pt x="280" y="62"/>
                  </a:moveTo>
                  <a:lnTo>
                    <a:pt x="282" y="60"/>
                  </a:lnTo>
                  <a:lnTo>
                    <a:pt x="270" y="46"/>
                  </a:lnTo>
                  <a:lnTo>
                    <a:pt x="264" y="44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4" y="46"/>
                  </a:lnTo>
                  <a:lnTo>
                    <a:pt x="252" y="44"/>
                  </a:lnTo>
                  <a:lnTo>
                    <a:pt x="244" y="42"/>
                  </a:lnTo>
                  <a:lnTo>
                    <a:pt x="230" y="38"/>
                  </a:lnTo>
                  <a:lnTo>
                    <a:pt x="224" y="28"/>
                  </a:lnTo>
                  <a:lnTo>
                    <a:pt x="218" y="20"/>
                  </a:lnTo>
                  <a:lnTo>
                    <a:pt x="212" y="18"/>
                  </a:lnTo>
                  <a:lnTo>
                    <a:pt x="206" y="18"/>
                  </a:lnTo>
                  <a:lnTo>
                    <a:pt x="204" y="18"/>
                  </a:lnTo>
                  <a:lnTo>
                    <a:pt x="204" y="20"/>
                  </a:lnTo>
                  <a:lnTo>
                    <a:pt x="206" y="18"/>
                  </a:lnTo>
                  <a:lnTo>
                    <a:pt x="200" y="14"/>
                  </a:lnTo>
                  <a:lnTo>
                    <a:pt x="192" y="10"/>
                  </a:lnTo>
                  <a:lnTo>
                    <a:pt x="186" y="8"/>
                  </a:lnTo>
                  <a:lnTo>
                    <a:pt x="182" y="10"/>
                  </a:lnTo>
                  <a:lnTo>
                    <a:pt x="180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8"/>
                  </a:lnTo>
                  <a:lnTo>
                    <a:pt x="180" y="8"/>
                  </a:lnTo>
                  <a:lnTo>
                    <a:pt x="182" y="6"/>
                  </a:lnTo>
                  <a:lnTo>
                    <a:pt x="176" y="2"/>
                  </a:lnTo>
                  <a:lnTo>
                    <a:pt x="174" y="2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46" y="10"/>
                  </a:lnTo>
                  <a:lnTo>
                    <a:pt x="140" y="14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6" y="14"/>
                  </a:lnTo>
                  <a:lnTo>
                    <a:pt x="136" y="12"/>
                  </a:lnTo>
                  <a:lnTo>
                    <a:pt x="134" y="10"/>
                  </a:lnTo>
                  <a:lnTo>
                    <a:pt x="114" y="10"/>
                  </a:lnTo>
                  <a:lnTo>
                    <a:pt x="110" y="12"/>
                  </a:lnTo>
                  <a:lnTo>
                    <a:pt x="100" y="16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8" y="22"/>
                  </a:lnTo>
                  <a:lnTo>
                    <a:pt x="96" y="24"/>
                  </a:lnTo>
                  <a:lnTo>
                    <a:pt x="98" y="22"/>
                  </a:lnTo>
                  <a:lnTo>
                    <a:pt x="96" y="24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0" y="22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0" y="30"/>
                  </a:lnTo>
                  <a:lnTo>
                    <a:pt x="74" y="30"/>
                  </a:lnTo>
                  <a:lnTo>
                    <a:pt x="64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2" y="54"/>
                  </a:lnTo>
                  <a:lnTo>
                    <a:pt x="20" y="58"/>
                  </a:lnTo>
                  <a:lnTo>
                    <a:pt x="20" y="62"/>
                  </a:lnTo>
                  <a:lnTo>
                    <a:pt x="18" y="64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6" y="92"/>
                  </a:lnTo>
                  <a:lnTo>
                    <a:pt x="22" y="110"/>
                  </a:lnTo>
                  <a:lnTo>
                    <a:pt x="34" y="120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40" y="136"/>
                  </a:lnTo>
                  <a:lnTo>
                    <a:pt x="40" y="142"/>
                  </a:lnTo>
                  <a:lnTo>
                    <a:pt x="42" y="152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74"/>
                  </a:lnTo>
                  <a:lnTo>
                    <a:pt x="60" y="190"/>
                  </a:lnTo>
                  <a:lnTo>
                    <a:pt x="62" y="190"/>
                  </a:lnTo>
                  <a:lnTo>
                    <a:pt x="62" y="188"/>
                  </a:lnTo>
                  <a:lnTo>
                    <a:pt x="62" y="190"/>
                  </a:lnTo>
                  <a:lnTo>
                    <a:pt x="78" y="190"/>
                  </a:lnTo>
                  <a:lnTo>
                    <a:pt x="80" y="190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8" y="190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8" y="190"/>
                  </a:lnTo>
                  <a:lnTo>
                    <a:pt x="78" y="188"/>
                  </a:lnTo>
                  <a:lnTo>
                    <a:pt x="78" y="190"/>
                  </a:lnTo>
                  <a:lnTo>
                    <a:pt x="78" y="188"/>
                  </a:lnTo>
                  <a:lnTo>
                    <a:pt x="78" y="190"/>
                  </a:lnTo>
                  <a:lnTo>
                    <a:pt x="84" y="188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8" y="182"/>
                  </a:lnTo>
                  <a:lnTo>
                    <a:pt x="106" y="178"/>
                  </a:lnTo>
                  <a:lnTo>
                    <a:pt x="108" y="176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14" y="174"/>
                  </a:lnTo>
                  <a:lnTo>
                    <a:pt x="118" y="172"/>
                  </a:lnTo>
                  <a:lnTo>
                    <a:pt x="124" y="164"/>
                  </a:lnTo>
                  <a:lnTo>
                    <a:pt x="128" y="164"/>
                  </a:lnTo>
                  <a:lnTo>
                    <a:pt x="126" y="160"/>
                  </a:lnTo>
                  <a:lnTo>
                    <a:pt x="126" y="162"/>
                  </a:lnTo>
                  <a:lnTo>
                    <a:pt x="128" y="160"/>
                  </a:lnTo>
                  <a:lnTo>
                    <a:pt x="126" y="160"/>
                  </a:lnTo>
                  <a:lnTo>
                    <a:pt x="126" y="162"/>
                  </a:lnTo>
                  <a:lnTo>
                    <a:pt x="128" y="160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8" y="160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32" y="160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2" y="152"/>
                  </a:lnTo>
                  <a:lnTo>
                    <a:pt x="148" y="152"/>
                  </a:lnTo>
                  <a:lnTo>
                    <a:pt x="148" y="150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56" y="150"/>
                  </a:lnTo>
                  <a:lnTo>
                    <a:pt x="166" y="142"/>
                  </a:lnTo>
                  <a:lnTo>
                    <a:pt x="168" y="138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4" y="140"/>
                  </a:lnTo>
                  <a:lnTo>
                    <a:pt x="166" y="140"/>
                  </a:lnTo>
                  <a:lnTo>
                    <a:pt x="166" y="138"/>
                  </a:lnTo>
                  <a:lnTo>
                    <a:pt x="164" y="140"/>
                  </a:lnTo>
                  <a:lnTo>
                    <a:pt x="166" y="140"/>
                  </a:lnTo>
                  <a:lnTo>
                    <a:pt x="166" y="136"/>
                  </a:lnTo>
                  <a:lnTo>
                    <a:pt x="168" y="132"/>
                  </a:lnTo>
                  <a:lnTo>
                    <a:pt x="166" y="132"/>
                  </a:lnTo>
                  <a:lnTo>
                    <a:pt x="166" y="134"/>
                  </a:lnTo>
                  <a:lnTo>
                    <a:pt x="168" y="132"/>
                  </a:lnTo>
                  <a:lnTo>
                    <a:pt x="168" y="128"/>
                  </a:lnTo>
                  <a:lnTo>
                    <a:pt x="170" y="124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10"/>
                  </a:lnTo>
                  <a:lnTo>
                    <a:pt x="180" y="108"/>
                  </a:lnTo>
                  <a:lnTo>
                    <a:pt x="180" y="106"/>
                  </a:lnTo>
                  <a:lnTo>
                    <a:pt x="182" y="98"/>
                  </a:lnTo>
                  <a:lnTo>
                    <a:pt x="186" y="96"/>
                  </a:lnTo>
                  <a:lnTo>
                    <a:pt x="194" y="96"/>
                  </a:lnTo>
                  <a:lnTo>
                    <a:pt x="202" y="96"/>
                  </a:lnTo>
                  <a:lnTo>
                    <a:pt x="202" y="94"/>
                  </a:lnTo>
                  <a:lnTo>
                    <a:pt x="200" y="92"/>
                  </a:lnTo>
                  <a:lnTo>
                    <a:pt x="200" y="94"/>
                  </a:lnTo>
                  <a:lnTo>
                    <a:pt x="200" y="98"/>
                  </a:lnTo>
                  <a:lnTo>
                    <a:pt x="206" y="100"/>
                  </a:lnTo>
                  <a:lnTo>
                    <a:pt x="218" y="100"/>
                  </a:lnTo>
                  <a:lnTo>
                    <a:pt x="226" y="94"/>
                  </a:lnTo>
                  <a:lnTo>
                    <a:pt x="224" y="92"/>
                  </a:lnTo>
                  <a:lnTo>
                    <a:pt x="224" y="94"/>
                  </a:lnTo>
                  <a:lnTo>
                    <a:pt x="230" y="94"/>
                  </a:lnTo>
                  <a:lnTo>
                    <a:pt x="234" y="94"/>
                  </a:lnTo>
                  <a:lnTo>
                    <a:pt x="242" y="86"/>
                  </a:lnTo>
                  <a:lnTo>
                    <a:pt x="246" y="82"/>
                  </a:lnTo>
                  <a:lnTo>
                    <a:pt x="258" y="78"/>
                  </a:lnTo>
                  <a:lnTo>
                    <a:pt x="258" y="76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62" y="78"/>
                  </a:lnTo>
                  <a:lnTo>
                    <a:pt x="268" y="76"/>
                  </a:lnTo>
                  <a:lnTo>
                    <a:pt x="274" y="72"/>
                  </a:lnTo>
                  <a:lnTo>
                    <a:pt x="280" y="72"/>
                  </a:lnTo>
                  <a:lnTo>
                    <a:pt x="280" y="70"/>
                  </a:lnTo>
                  <a:lnTo>
                    <a:pt x="278" y="68"/>
                  </a:lnTo>
                  <a:lnTo>
                    <a:pt x="278" y="70"/>
                  </a:lnTo>
                  <a:lnTo>
                    <a:pt x="276" y="72"/>
                  </a:lnTo>
                  <a:lnTo>
                    <a:pt x="278" y="74"/>
                  </a:lnTo>
                  <a:lnTo>
                    <a:pt x="280" y="74"/>
                  </a:lnTo>
                  <a:lnTo>
                    <a:pt x="284" y="72"/>
                  </a:lnTo>
                  <a:lnTo>
                    <a:pt x="286" y="72"/>
                  </a:lnTo>
                  <a:lnTo>
                    <a:pt x="282" y="60"/>
                  </a:lnTo>
                  <a:lnTo>
                    <a:pt x="280" y="62"/>
                  </a:lnTo>
                  <a:lnTo>
                    <a:pt x="278" y="62"/>
                  </a:lnTo>
                  <a:lnTo>
                    <a:pt x="282" y="72"/>
                  </a:lnTo>
                  <a:lnTo>
                    <a:pt x="284" y="70"/>
                  </a:lnTo>
                  <a:lnTo>
                    <a:pt x="280" y="70"/>
                  </a:lnTo>
                  <a:lnTo>
                    <a:pt x="278" y="72"/>
                  </a:lnTo>
                  <a:lnTo>
                    <a:pt x="280" y="72"/>
                  </a:lnTo>
                  <a:lnTo>
                    <a:pt x="280" y="70"/>
                  </a:lnTo>
                  <a:lnTo>
                    <a:pt x="278" y="72"/>
                  </a:lnTo>
                  <a:lnTo>
                    <a:pt x="280" y="72"/>
                  </a:lnTo>
                  <a:lnTo>
                    <a:pt x="282" y="72"/>
                  </a:lnTo>
                  <a:lnTo>
                    <a:pt x="286" y="68"/>
                  </a:lnTo>
                  <a:lnTo>
                    <a:pt x="272" y="68"/>
                  </a:lnTo>
                  <a:lnTo>
                    <a:pt x="266" y="74"/>
                  </a:lnTo>
                  <a:lnTo>
                    <a:pt x="266" y="72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58" y="74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8" y="78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8" y="78"/>
                  </a:lnTo>
                  <a:lnTo>
                    <a:pt x="258" y="76"/>
                  </a:lnTo>
                  <a:lnTo>
                    <a:pt x="258" y="78"/>
                  </a:lnTo>
                  <a:lnTo>
                    <a:pt x="258" y="76"/>
                  </a:lnTo>
                  <a:lnTo>
                    <a:pt x="258" y="78"/>
                  </a:lnTo>
                  <a:lnTo>
                    <a:pt x="256" y="74"/>
                  </a:lnTo>
                  <a:lnTo>
                    <a:pt x="242" y="78"/>
                  </a:lnTo>
                  <a:lnTo>
                    <a:pt x="240" y="82"/>
                  </a:lnTo>
                  <a:lnTo>
                    <a:pt x="232" y="90"/>
                  </a:lnTo>
                  <a:lnTo>
                    <a:pt x="234" y="92"/>
                  </a:lnTo>
                  <a:lnTo>
                    <a:pt x="234" y="90"/>
                  </a:lnTo>
                  <a:lnTo>
                    <a:pt x="230" y="90"/>
                  </a:lnTo>
                  <a:lnTo>
                    <a:pt x="224" y="90"/>
                  </a:lnTo>
                  <a:lnTo>
                    <a:pt x="216" y="96"/>
                  </a:lnTo>
                  <a:lnTo>
                    <a:pt x="218" y="98"/>
                  </a:lnTo>
                  <a:lnTo>
                    <a:pt x="218" y="96"/>
                  </a:lnTo>
                  <a:lnTo>
                    <a:pt x="206" y="96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194" y="92"/>
                  </a:lnTo>
                  <a:lnTo>
                    <a:pt x="188" y="92"/>
                  </a:lnTo>
                  <a:lnTo>
                    <a:pt x="184" y="94"/>
                  </a:lnTo>
                  <a:lnTo>
                    <a:pt x="186" y="94"/>
                  </a:lnTo>
                  <a:lnTo>
                    <a:pt x="184" y="92"/>
                  </a:lnTo>
                  <a:lnTo>
                    <a:pt x="180" y="94"/>
                  </a:lnTo>
                  <a:lnTo>
                    <a:pt x="178" y="94"/>
                  </a:lnTo>
                  <a:lnTo>
                    <a:pt x="176" y="104"/>
                  </a:lnTo>
                  <a:lnTo>
                    <a:pt x="172" y="106"/>
                  </a:lnTo>
                  <a:lnTo>
                    <a:pt x="170" y="106"/>
                  </a:lnTo>
                  <a:lnTo>
                    <a:pt x="170" y="108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70" y="120"/>
                  </a:lnTo>
                  <a:lnTo>
                    <a:pt x="164" y="128"/>
                  </a:lnTo>
                  <a:lnTo>
                    <a:pt x="164" y="132"/>
                  </a:lnTo>
                  <a:lnTo>
                    <a:pt x="166" y="132"/>
                  </a:lnTo>
                  <a:lnTo>
                    <a:pt x="164" y="132"/>
                  </a:lnTo>
                  <a:lnTo>
                    <a:pt x="166" y="132"/>
                  </a:lnTo>
                  <a:lnTo>
                    <a:pt x="164" y="132"/>
                  </a:lnTo>
                  <a:lnTo>
                    <a:pt x="164" y="130"/>
                  </a:lnTo>
                  <a:lnTo>
                    <a:pt x="164" y="132"/>
                  </a:lnTo>
                  <a:lnTo>
                    <a:pt x="162" y="136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4" y="142"/>
                  </a:lnTo>
                  <a:lnTo>
                    <a:pt x="164" y="140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2" y="148"/>
                  </a:lnTo>
                  <a:lnTo>
                    <a:pt x="138" y="148"/>
                  </a:lnTo>
                  <a:lnTo>
                    <a:pt x="136" y="150"/>
                  </a:lnTo>
                  <a:lnTo>
                    <a:pt x="130" y="156"/>
                  </a:lnTo>
                  <a:lnTo>
                    <a:pt x="126" y="158"/>
                  </a:lnTo>
                  <a:lnTo>
                    <a:pt x="126" y="160"/>
                  </a:lnTo>
                  <a:lnTo>
                    <a:pt x="124" y="162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6" y="160"/>
                  </a:lnTo>
                  <a:lnTo>
                    <a:pt x="122" y="160"/>
                  </a:lnTo>
                  <a:lnTo>
                    <a:pt x="122" y="162"/>
                  </a:lnTo>
                  <a:lnTo>
                    <a:pt x="116" y="168"/>
                  </a:lnTo>
                  <a:lnTo>
                    <a:pt x="118" y="170"/>
                  </a:lnTo>
                  <a:lnTo>
                    <a:pt x="116" y="168"/>
                  </a:lnTo>
                  <a:lnTo>
                    <a:pt x="112" y="170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96" y="178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88" y="182"/>
                  </a:lnTo>
                  <a:lnTo>
                    <a:pt x="82" y="184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8" y="186"/>
                  </a:lnTo>
                  <a:lnTo>
                    <a:pt x="62" y="186"/>
                  </a:lnTo>
                  <a:lnTo>
                    <a:pt x="50" y="172"/>
                  </a:lnTo>
                  <a:lnTo>
                    <a:pt x="50" y="160"/>
                  </a:lnTo>
                  <a:lnTo>
                    <a:pt x="48" y="156"/>
                  </a:lnTo>
                  <a:lnTo>
                    <a:pt x="46" y="158"/>
                  </a:lnTo>
                  <a:lnTo>
                    <a:pt x="48" y="156"/>
                  </a:lnTo>
                  <a:lnTo>
                    <a:pt x="46" y="150"/>
                  </a:lnTo>
                  <a:lnTo>
                    <a:pt x="44" y="142"/>
                  </a:lnTo>
                  <a:lnTo>
                    <a:pt x="44" y="132"/>
                  </a:lnTo>
                  <a:lnTo>
                    <a:pt x="36" y="118"/>
                  </a:lnTo>
                  <a:lnTo>
                    <a:pt x="24" y="108"/>
                  </a:lnTo>
                  <a:lnTo>
                    <a:pt x="10" y="90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4" y="76"/>
                  </a:lnTo>
                  <a:lnTo>
                    <a:pt x="10" y="78"/>
                  </a:lnTo>
                  <a:lnTo>
                    <a:pt x="14" y="76"/>
                  </a:lnTo>
                  <a:lnTo>
                    <a:pt x="16" y="74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8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50" y="50"/>
                  </a:lnTo>
                  <a:lnTo>
                    <a:pt x="54" y="50"/>
                  </a:lnTo>
                  <a:lnTo>
                    <a:pt x="58" y="50"/>
                  </a:lnTo>
                  <a:lnTo>
                    <a:pt x="60" y="46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6" y="34"/>
                  </a:lnTo>
                  <a:lnTo>
                    <a:pt x="92" y="26"/>
                  </a:lnTo>
                  <a:lnTo>
                    <a:pt x="90" y="24"/>
                  </a:lnTo>
                  <a:lnTo>
                    <a:pt x="92" y="26"/>
                  </a:lnTo>
                  <a:lnTo>
                    <a:pt x="98" y="24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0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14" y="14"/>
                  </a:lnTo>
                  <a:lnTo>
                    <a:pt x="134" y="14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4" y="18"/>
                  </a:lnTo>
                  <a:lnTo>
                    <a:pt x="138" y="20"/>
                  </a:lnTo>
                  <a:lnTo>
                    <a:pt x="142" y="18"/>
                  </a:lnTo>
                  <a:lnTo>
                    <a:pt x="148" y="14"/>
                  </a:lnTo>
                  <a:lnTo>
                    <a:pt x="160" y="4"/>
                  </a:lnTo>
                  <a:lnTo>
                    <a:pt x="162" y="4"/>
                  </a:lnTo>
                  <a:lnTo>
                    <a:pt x="164" y="4"/>
                  </a:lnTo>
                  <a:lnTo>
                    <a:pt x="172" y="6"/>
                  </a:lnTo>
                  <a:lnTo>
                    <a:pt x="174" y="6"/>
                  </a:lnTo>
                  <a:lnTo>
                    <a:pt x="174" y="4"/>
                  </a:lnTo>
                  <a:lnTo>
                    <a:pt x="174" y="6"/>
                  </a:lnTo>
                  <a:lnTo>
                    <a:pt x="178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6" y="6"/>
                  </a:lnTo>
                  <a:lnTo>
                    <a:pt x="174" y="10"/>
                  </a:lnTo>
                  <a:lnTo>
                    <a:pt x="176" y="12"/>
                  </a:lnTo>
                  <a:lnTo>
                    <a:pt x="178" y="12"/>
                  </a:lnTo>
                  <a:lnTo>
                    <a:pt x="182" y="14"/>
                  </a:lnTo>
                  <a:lnTo>
                    <a:pt x="186" y="12"/>
                  </a:lnTo>
                  <a:lnTo>
                    <a:pt x="190" y="14"/>
                  </a:lnTo>
                  <a:lnTo>
                    <a:pt x="198" y="18"/>
                  </a:lnTo>
                  <a:lnTo>
                    <a:pt x="204" y="22"/>
                  </a:lnTo>
                  <a:lnTo>
                    <a:pt x="212" y="22"/>
                  </a:lnTo>
                  <a:lnTo>
                    <a:pt x="216" y="24"/>
                  </a:lnTo>
                  <a:lnTo>
                    <a:pt x="216" y="22"/>
                  </a:lnTo>
                  <a:lnTo>
                    <a:pt x="214" y="22"/>
                  </a:lnTo>
                  <a:lnTo>
                    <a:pt x="222" y="30"/>
                  </a:lnTo>
                  <a:lnTo>
                    <a:pt x="228" y="40"/>
                  </a:lnTo>
                  <a:lnTo>
                    <a:pt x="242" y="46"/>
                  </a:lnTo>
                  <a:lnTo>
                    <a:pt x="250" y="48"/>
                  </a:lnTo>
                  <a:lnTo>
                    <a:pt x="264" y="50"/>
                  </a:lnTo>
                  <a:lnTo>
                    <a:pt x="264" y="48"/>
                  </a:lnTo>
                  <a:lnTo>
                    <a:pt x="266" y="50"/>
                  </a:lnTo>
                  <a:lnTo>
                    <a:pt x="274" y="58"/>
                  </a:lnTo>
                  <a:lnTo>
                    <a:pt x="278" y="62"/>
                  </a:lnTo>
                  <a:lnTo>
                    <a:pt x="280" y="62"/>
                  </a:lnTo>
                  <a:lnTo>
                    <a:pt x="278" y="62"/>
                  </a:lnTo>
                  <a:lnTo>
                    <a:pt x="280" y="6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3" name="Freeform 343"/>
            <p:cNvSpPr>
              <a:spLocks/>
            </p:cNvSpPr>
            <p:nvPr/>
          </p:nvSpPr>
          <p:spPr bwMode="auto">
            <a:xfrm>
              <a:off x="1064" y="3690"/>
              <a:ext cx="308" cy="244"/>
            </a:xfrm>
            <a:custGeom>
              <a:avLst/>
              <a:gdLst>
                <a:gd name="T0" fmla="*/ 298 w 308"/>
                <a:gd name="T1" fmla="*/ 120 h 244"/>
                <a:gd name="T2" fmla="*/ 300 w 308"/>
                <a:gd name="T3" fmla="*/ 104 h 244"/>
                <a:gd name="T4" fmla="*/ 288 w 308"/>
                <a:gd name="T5" fmla="*/ 100 h 244"/>
                <a:gd name="T6" fmla="*/ 282 w 308"/>
                <a:gd name="T7" fmla="*/ 88 h 244"/>
                <a:gd name="T8" fmla="*/ 278 w 308"/>
                <a:gd name="T9" fmla="*/ 68 h 244"/>
                <a:gd name="T10" fmla="*/ 278 w 308"/>
                <a:gd name="T11" fmla="*/ 54 h 244"/>
                <a:gd name="T12" fmla="*/ 272 w 308"/>
                <a:gd name="T13" fmla="*/ 48 h 244"/>
                <a:gd name="T14" fmla="*/ 292 w 308"/>
                <a:gd name="T15" fmla="*/ 30 h 244"/>
                <a:gd name="T16" fmla="*/ 280 w 308"/>
                <a:gd name="T17" fmla="*/ 26 h 244"/>
                <a:gd name="T18" fmla="*/ 272 w 308"/>
                <a:gd name="T19" fmla="*/ 18 h 244"/>
                <a:gd name="T20" fmla="*/ 256 w 308"/>
                <a:gd name="T21" fmla="*/ 0 h 244"/>
                <a:gd name="T22" fmla="*/ 230 w 308"/>
                <a:gd name="T23" fmla="*/ 28 h 244"/>
                <a:gd name="T24" fmla="*/ 224 w 308"/>
                <a:gd name="T25" fmla="*/ 30 h 244"/>
                <a:gd name="T26" fmla="*/ 212 w 308"/>
                <a:gd name="T27" fmla="*/ 32 h 244"/>
                <a:gd name="T28" fmla="*/ 204 w 308"/>
                <a:gd name="T29" fmla="*/ 34 h 244"/>
                <a:gd name="T30" fmla="*/ 180 w 308"/>
                <a:gd name="T31" fmla="*/ 50 h 244"/>
                <a:gd name="T32" fmla="*/ 164 w 308"/>
                <a:gd name="T33" fmla="*/ 56 h 244"/>
                <a:gd name="T34" fmla="*/ 148 w 308"/>
                <a:gd name="T35" fmla="*/ 54 h 244"/>
                <a:gd name="T36" fmla="*/ 140 w 308"/>
                <a:gd name="T37" fmla="*/ 52 h 244"/>
                <a:gd name="T38" fmla="*/ 126 w 308"/>
                <a:gd name="T39" fmla="*/ 54 h 244"/>
                <a:gd name="T40" fmla="*/ 116 w 308"/>
                <a:gd name="T41" fmla="*/ 74 h 244"/>
                <a:gd name="T42" fmla="*/ 112 w 308"/>
                <a:gd name="T43" fmla="*/ 86 h 244"/>
                <a:gd name="T44" fmla="*/ 110 w 308"/>
                <a:gd name="T45" fmla="*/ 94 h 244"/>
                <a:gd name="T46" fmla="*/ 110 w 308"/>
                <a:gd name="T47" fmla="*/ 98 h 244"/>
                <a:gd name="T48" fmla="*/ 94 w 308"/>
                <a:gd name="T49" fmla="*/ 108 h 244"/>
                <a:gd name="T50" fmla="*/ 88 w 308"/>
                <a:gd name="T51" fmla="*/ 108 h 244"/>
                <a:gd name="T52" fmla="*/ 76 w 308"/>
                <a:gd name="T53" fmla="*/ 116 h 244"/>
                <a:gd name="T54" fmla="*/ 64 w 308"/>
                <a:gd name="T55" fmla="*/ 128 h 244"/>
                <a:gd name="T56" fmla="*/ 54 w 308"/>
                <a:gd name="T57" fmla="*/ 132 h 244"/>
                <a:gd name="T58" fmla="*/ 38 w 308"/>
                <a:gd name="T59" fmla="*/ 140 h 244"/>
                <a:gd name="T60" fmla="*/ 24 w 308"/>
                <a:gd name="T61" fmla="*/ 146 h 244"/>
                <a:gd name="T62" fmla="*/ 8 w 308"/>
                <a:gd name="T63" fmla="*/ 146 h 244"/>
                <a:gd name="T64" fmla="*/ 0 w 308"/>
                <a:gd name="T65" fmla="*/ 166 h 244"/>
                <a:gd name="T66" fmla="*/ 16 w 308"/>
                <a:gd name="T67" fmla="*/ 178 h 244"/>
                <a:gd name="T68" fmla="*/ 12 w 308"/>
                <a:gd name="T69" fmla="*/ 190 h 244"/>
                <a:gd name="T70" fmla="*/ 20 w 308"/>
                <a:gd name="T71" fmla="*/ 202 h 244"/>
                <a:gd name="T72" fmla="*/ 28 w 308"/>
                <a:gd name="T73" fmla="*/ 224 h 244"/>
                <a:gd name="T74" fmla="*/ 60 w 308"/>
                <a:gd name="T75" fmla="*/ 240 h 244"/>
                <a:gd name="T76" fmla="*/ 96 w 308"/>
                <a:gd name="T77" fmla="*/ 244 h 244"/>
                <a:gd name="T78" fmla="*/ 142 w 308"/>
                <a:gd name="T79" fmla="*/ 216 h 244"/>
                <a:gd name="T80" fmla="*/ 178 w 308"/>
                <a:gd name="T81" fmla="*/ 224 h 244"/>
                <a:gd name="T82" fmla="*/ 184 w 308"/>
                <a:gd name="T83" fmla="*/ 214 h 244"/>
                <a:gd name="T84" fmla="*/ 190 w 308"/>
                <a:gd name="T85" fmla="*/ 200 h 244"/>
                <a:gd name="T86" fmla="*/ 198 w 308"/>
                <a:gd name="T87" fmla="*/ 188 h 244"/>
                <a:gd name="T88" fmla="*/ 218 w 308"/>
                <a:gd name="T89" fmla="*/ 186 h 244"/>
                <a:gd name="T90" fmla="*/ 236 w 308"/>
                <a:gd name="T91" fmla="*/ 184 h 244"/>
                <a:gd name="T92" fmla="*/ 240 w 308"/>
                <a:gd name="T93" fmla="*/ 174 h 244"/>
                <a:gd name="T94" fmla="*/ 260 w 308"/>
                <a:gd name="T95" fmla="*/ 158 h 244"/>
                <a:gd name="T96" fmla="*/ 272 w 308"/>
                <a:gd name="T97" fmla="*/ 162 h 244"/>
                <a:gd name="T98" fmla="*/ 284 w 308"/>
                <a:gd name="T99" fmla="*/ 156 h 244"/>
                <a:gd name="T100" fmla="*/ 288 w 308"/>
                <a:gd name="T101" fmla="*/ 152 h 244"/>
                <a:gd name="T102" fmla="*/ 298 w 308"/>
                <a:gd name="T103" fmla="*/ 154 h 244"/>
                <a:gd name="T104" fmla="*/ 308 w 308"/>
                <a:gd name="T105" fmla="*/ 136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44"/>
                <a:gd name="T161" fmla="*/ 308 w 308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44">
                  <a:moveTo>
                    <a:pt x="306" y="132"/>
                  </a:moveTo>
                  <a:lnTo>
                    <a:pt x="306" y="132"/>
                  </a:lnTo>
                  <a:lnTo>
                    <a:pt x="304" y="128"/>
                  </a:lnTo>
                  <a:lnTo>
                    <a:pt x="298" y="120"/>
                  </a:lnTo>
                  <a:lnTo>
                    <a:pt x="300" y="110"/>
                  </a:lnTo>
                  <a:lnTo>
                    <a:pt x="300" y="104"/>
                  </a:lnTo>
                  <a:lnTo>
                    <a:pt x="298" y="102"/>
                  </a:lnTo>
                  <a:lnTo>
                    <a:pt x="290" y="102"/>
                  </a:lnTo>
                  <a:lnTo>
                    <a:pt x="288" y="100"/>
                  </a:lnTo>
                  <a:lnTo>
                    <a:pt x="288" y="98"/>
                  </a:lnTo>
                  <a:lnTo>
                    <a:pt x="290" y="94"/>
                  </a:lnTo>
                  <a:lnTo>
                    <a:pt x="282" y="88"/>
                  </a:lnTo>
                  <a:lnTo>
                    <a:pt x="280" y="82"/>
                  </a:lnTo>
                  <a:lnTo>
                    <a:pt x="280" y="78"/>
                  </a:lnTo>
                  <a:lnTo>
                    <a:pt x="278" y="68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6" y="54"/>
                  </a:lnTo>
                  <a:lnTo>
                    <a:pt x="272" y="56"/>
                  </a:lnTo>
                  <a:lnTo>
                    <a:pt x="272" y="48"/>
                  </a:lnTo>
                  <a:lnTo>
                    <a:pt x="276" y="44"/>
                  </a:lnTo>
                  <a:lnTo>
                    <a:pt x="288" y="32"/>
                  </a:lnTo>
                  <a:lnTo>
                    <a:pt x="292" y="30"/>
                  </a:lnTo>
                  <a:lnTo>
                    <a:pt x="292" y="26"/>
                  </a:lnTo>
                  <a:lnTo>
                    <a:pt x="286" y="26"/>
                  </a:lnTo>
                  <a:lnTo>
                    <a:pt x="280" y="26"/>
                  </a:lnTo>
                  <a:lnTo>
                    <a:pt x="276" y="24"/>
                  </a:lnTo>
                  <a:lnTo>
                    <a:pt x="274" y="22"/>
                  </a:lnTo>
                  <a:lnTo>
                    <a:pt x="272" y="18"/>
                  </a:lnTo>
                  <a:lnTo>
                    <a:pt x="272" y="12"/>
                  </a:lnTo>
                  <a:lnTo>
                    <a:pt x="256" y="0"/>
                  </a:lnTo>
                  <a:lnTo>
                    <a:pt x="248" y="4"/>
                  </a:lnTo>
                  <a:lnTo>
                    <a:pt x="240" y="26"/>
                  </a:lnTo>
                  <a:lnTo>
                    <a:pt x="230" y="28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6" y="28"/>
                  </a:lnTo>
                  <a:lnTo>
                    <a:pt x="220" y="28"/>
                  </a:lnTo>
                  <a:lnTo>
                    <a:pt x="212" y="32"/>
                  </a:lnTo>
                  <a:lnTo>
                    <a:pt x="208" y="34"/>
                  </a:lnTo>
                  <a:lnTo>
                    <a:pt x="204" y="34"/>
                  </a:lnTo>
                  <a:lnTo>
                    <a:pt x="190" y="38"/>
                  </a:lnTo>
                  <a:lnTo>
                    <a:pt x="186" y="42"/>
                  </a:lnTo>
                  <a:lnTo>
                    <a:pt x="180" y="50"/>
                  </a:lnTo>
                  <a:lnTo>
                    <a:pt x="176" y="50"/>
                  </a:lnTo>
                  <a:lnTo>
                    <a:pt x="170" y="50"/>
                  </a:lnTo>
                  <a:lnTo>
                    <a:pt x="164" y="56"/>
                  </a:lnTo>
                  <a:lnTo>
                    <a:pt x="152" y="56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0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26" y="54"/>
                  </a:lnTo>
                  <a:lnTo>
                    <a:pt x="124" y="64"/>
                  </a:lnTo>
                  <a:lnTo>
                    <a:pt x="118" y="66"/>
                  </a:lnTo>
                  <a:lnTo>
                    <a:pt x="116" y="74"/>
                  </a:lnTo>
                  <a:lnTo>
                    <a:pt x="116" y="78"/>
                  </a:lnTo>
                  <a:lnTo>
                    <a:pt x="112" y="86"/>
                  </a:lnTo>
                  <a:lnTo>
                    <a:pt x="112" y="90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00" y="106"/>
                  </a:lnTo>
                  <a:lnTo>
                    <a:pt x="96" y="108"/>
                  </a:lnTo>
                  <a:lnTo>
                    <a:pt x="94" y="108"/>
                  </a:lnTo>
                  <a:lnTo>
                    <a:pt x="88" y="108"/>
                  </a:lnTo>
                  <a:lnTo>
                    <a:pt x="86" y="108"/>
                  </a:lnTo>
                  <a:lnTo>
                    <a:pt x="82" y="110"/>
                  </a:lnTo>
                  <a:lnTo>
                    <a:pt x="76" y="116"/>
                  </a:lnTo>
                  <a:lnTo>
                    <a:pt x="72" y="120"/>
                  </a:lnTo>
                  <a:lnTo>
                    <a:pt x="68" y="120"/>
                  </a:lnTo>
                  <a:lnTo>
                    <a:pt x="64" y="128"/>
                  </a:lnTo>
                  <a:lnTo>
                    <a:pt x="60" y="130"/>
                  </a:lnTo>
                  <a:lnTo>
                    <a:pt x="54" y="132"/>
                  </a:lnTo>
                  <a:lnTo>
                    <a:pt x="44" y="138"/>
                  </a:lnTo>
                  <a:lnTo>
                    <a:pt x="38" y="140"/>
                  </a:lnTo>
                  <a:lnTo>
                    <a:pt x="28" y="144"/>
                  </a:lnTo>
                  <a:lnTo>
                    <a:pt x="24" y="146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16" y="178"/>
                  </a:lnTo>
                  <a:lnTo>
                    <a:pt x="12" y="186"/>
                  </a:lnTo>
                  <a:lnTo>
                    <a:pt x="12" y="190"/>
                  </a:lnTo>
                  <a:lnTo>
                    <a:pt x="12" y="194"/>
                  </a:lnTo>
                  <a:lnTo>
                    <a:pt x="16" y="196"/>
                  </a:lnTo>
                  <a:lnTo>
                    <a:pt x="20" y="202"/>
                  </a:lnTo>
                  <a:lnTo>
                    <a:pt x="22" y="212"/>
                  </a:lnTo>
                  <a:lnTo>
                    <a:pt x="24" y="220"/>
                  </a:lnTo>
                  <a:lnTo>
                    <a:pt x="28" y="224"/>
                  </a:lnTo>
                  <a:lnTo>
                    <a:pt x="28" y="240"/>
                  </a:lnTo>
                  <a:lnTo>
                    <a:pt x="42" y="238"/>
                  </a:lnTo>
                  <a:lnTo>
                    <a:pt x="52" y="240"/>
                  </a:lnTo>
                  <a:lnTo>
                    <a:pt x="60" y="240"/>
                  </a:lnTo>
                  <a:lnTo>
                    <a:pt x="68" y="244"/>
                  </a:lnTo>
                  <a:lnTo>
                    <a:pt x="76" y="244"/>
                  </a:lnTo>
                  <a:lnTo>
                    <a:pt x="96" y="244"/>
                  </a:lnTo>
                  <a:lnTo>
                    <a:pt x="106" y="236"/>
                  </a:lnTo>
                  <a:lnTo>
                    <a:pt x="118" y="220"/>
                  </a:lnTo>
                  <a:lnTo>
                    <a:pt x="132" y="212"/>
                  </a:lnTo>
                  <a:lnTo>
                    <a:pt x="142" y="216"/>
                  </a:lnTo>
                  <a:lnTo>
                    <a:pt x="154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78" y="224"/>
                  </a:lnTo>
                  <a:lnTo>
                    <a:pt x="182" y="216"/>
                  </a:lnTo>
                  <a:lnTo>
                    <a:pt x="184" y="216"/>
                  </a:lnTo>
                  <a:lnTo>
                    <a:pt x="184" y="214"/>
                  </a:lnTo>
                  <a:lnTo>
                    <a:pt x="186" y="212"/>
                  </a:lnTo>
                  <a:lnTo>
                    <a:pt x="190" y="200"/>
                  </a:lnTo>
                  <a:lnTo>
                    <a:pt x="192" y="192"/>
                  </a:lnTo>
                  <a:lnTo>
                    <a:pt x="194" y="190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14" y="186"/>
                  </a:lnTo>
                  <a:lnTo>
                    <a:pt x="218" y="186"/>
                  </a:lnTo>
                  <a:lnTo>
                    <a:pt x="230" y="186"/>
                  </a:lnTo>
                  <a:lnTo>
                    <a:pt x="236" y="184"/>
                  </a:lnTo>
                  <a:lnTo>
                    <a:pt x="238" y="182"/>
                  </a:lnTo>
                  <a:lnTo>
                    <a:pt x="240" y="178"/>
                  </a:lnTo>
                  <a:lnTo>
                    <a:pt x="240" y="174"/>
                  </a:lnTo>
                  <a:lnTo>
                    <a:pt x="244" y="168"/>
                  </a:lnTo>
                  <a:lnTo>
                    <a:pt x="248" y="164"/>
                  </a:lnTo>
                  <a:lnTo>
                    <a:pt x="260" y="158"/>
                  </a:lnTo>
                  <a:lnTo>
                    <a:pt x="264" y="160"/>
                  </a:lnTo>
                  <a:lnTo>
                    <a:pt x="266" y="160"/>
                  </a:lnTo>
                  <a:lnTo>
                    <a:pt x="272" y="162"/>
                  </a:lnTo>
                  <a:lnTo>
                    <a:pt x="276" y="162"/>
                  </a:lnTo>
                  <a:lnTo>
                    <a:pt x="284" y="156"/>
                  </a:lnTo>
                  <a:lnTo>
                    <a:pt x="282" y="154"/>
                  </a:lnTo>
                  <a:lnTo>
                    <a:pt x="282" y="152"/>
                  </a:lnTo>
                  <a:lnTo>
                    <a:pt x="288" y="152"/>
                  </a:lnTo>
                  <a:lnTo>
                    <a:pt x="292" y="154"/>
                  </a:lnTo>
                  <a:lnTo>
                    <a:pt x="294" y="152"/>
                  </a:lnTo>
                  <a:lnTo>
                    <a:pt x="298" y="154"/>
                  </a:lnTo>
                  <a:lnTo>
                    <a:pt x="300" y="156"/>
                  </a:lnTo>
                  <a:lnTo>
                    <a:pt x="304" y="148"/>
                  </a:lnTo>
                  <a:lnTo>
                    <a:pt x="308" y="136"/>
                  </a:lnTo>
                  <a:lnTo>
                    <a:pt x="306" y="1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4" name="Freeform 344"/>
            <p:cNvSpPr>
              <a:spLocks/>
            </p:cNvSpPr>
            <p:nvPr/>
          </p:nvSpPr>
          <p:spPr bwMode="auto">
            <a:xfrm>
              <a:off x="1062" y="3688"/>
              <a:ext cx="312" cy="248"/>
            </a:xfrm>
            <a:custGeom>
              <a:avLst/>
              <a:gdLst>
                <a:gd name="T0" fmla="*/ 304 w 312"/>
                <a:gd name="T1" fmla="*/ 112 h 248"/>
                <a:gd name="T2" fmla="*/ 294 w 312"/>
                <a:gd name="T3" fmla="*/ 96 h 248"/>
                <a:gd name="T4" fmla="*/ 280 w 312"/>
                <a:gd name="T5" fmla="*/ 70 h 248"/>
                <a:gd name="T6" fmla="*/ 276 w 312"/>
                <a:gd name="T7" fmla="*/ 52 h 248"/>
                <a:gd name="T8" fmla="*/ 282 w 312"/>
                <a:gd name="T9" fmla="*/ 26 h 248"/>
                <a:gd name="T10" fmla="*/ 240 w 312"/>
                <a:gd name="T11" fmla="*/ 26 h 248"/>
                <a:gd name="T12" fmla="*/ 228 w 312"/>
                <a:gd name="T13" fmla="*/ 30 h 248"/>
                <a:gd name="T14" fmla="*/ 214 w 312"/>
                <a:gd name="T15" fmla="*/ 34 h 248"/>
                <a:gd name="T16" fmla="*/ 206 w 312"/>
                <a:gd name="T17" fmla="*/ 36 h 248"/>
                <a:gd name="T18" fmla="*/ 178 w 312"/>
                <a:gd name="T19" fmla="*/ 50 h 248"/>
                <a:gd name="T20" fmla="*/ 152 w 312"/>
                <a:gd name="T21" fmla="*/ 52 h 248"/>
                <a:gd name="T22" fmla="*/ 116 w 312"/>
                <a:gd name="T23" fmla="*/ 80 h 248"/>
                <a:gd name="T24" fmla="*/ 112 w 312"/>
                <a:gd name="T25" fmla="*/ 92 h 248"/>
                <a:gd name="T26" fmla="*/ 110 w 312"/>
                <a:gd name="T27" fmla="*/ 100 h 248"/>
                <a:gd name="T28" fmla="*/ 98 w 312"/>
                <a:gd name="T29" fmla="*/ 110 h 248"/>
                <a:gd name="T30" fmla="*/ 74 w 312"/>
                <a:gd name="T31" fmla="*/ 122 h 248"/>
                <a:gd name="T32" fmla="*/ 56 w 312"/>
                <a:gd name="T33" fmla="*/ 132 h 248"/>
                <a:gd name="T34" fmla="*/ 30 w 312"/>
                <a:gd name="T35" fmla="*/ 144 h 248"/>
                <a:gd name="T36" fmla="*/ 10 w 312"/>
                <a:gd name="T37" fmla="*/ 146 h 248"/>
                <a:gd name="T38" fmla="*/ 18 w 312"/>
                <a:gd name="T39" fmla="*/ 180 h 248"/>
                <a:gd name="T40" fmla="*/ 22 w 312"/>
                <a:gd name="T41" fmla="*/ 208 h 248"/>
                <a:gd name="T42" fmla="*/ 98 w 312"/>
                <a:gd name="T43" fmla="*/ 248 h 248"/>
                <a:gd name="T44" fmla="*/ 188 w 312"/>
                <a:gd name="T45" fmla="*/ 218 h 248"/>
                <a:gd name="T46" fmla="*/ 196 w 312"/>
                <a:gd name="T47" fmla="*/ 192 h 248"/>
                <a:gd name="T48" fmla="*/ 200 w 312"/>
                <a:gd name="T49" fmla="*/ 192 h 248"/>
                <a:gd name="T50" fmla="*/ 242 w 312"/>
                <a:gd name="T51" fmla="*/ 186 h 248"/>
                <a:gd name="T52" fmla="*/ 274 w 312"/>
                <a:gd name="T53" fmla="*/ 166 h 248"/>
                <a:gd name="T54" fmla="*/ 284 w 312"/>
                <a:gd name="T55" fmla="*/ 156 h 248"/>
                <a:gd name="T56" fmla="*/ 294 w 312"/>
                <a:gd name="T57" fmla="*/ 158 h 248"/>
                <a:gd name="T58" fmla="*/ 296 w 312"/>
                <a:gd name="T59" fmla="*/ 156 h 248"/>
                <a:gd name="T60" fmla="*/ 302 w 312"/>
                <a:gd name="T61" fmla="*/ 158 h 248"/>
                <a:gd name="T62" fmla="*/ 282 w 312"/>
                <a:gd name="T63" fmla="*/ 154 h 248"/>
                <a:gd name="T64" fmla="*/ 268 w 312"/>
                <a:gd name="T65" fmla="*/ 160 h 248"/>
                <a:gd name="T66" fmla="*/ 240 w 312"/>
                <a:gd name="T67" fmla="*/ 180 h 248"/>
                <a:gd name="T68" fmla="*/ 198 w 312"/>
                <a:gd name="T69" fmla="*/ 188 h 248"/>
                <a:gd name="T70" fmla="*/ 198 w 312"/>
                <a:gd name="T71" fmla="*/ 190 h 248"/>
                <a:gd name="T72" fmla="*/ 184 w 312"/>
                <a:gd name="T73" fmla="*/ 216 h 248"/>
                <a:gd name="T74" fmla="*/ 64 w 312"/>
                <a:gd name="T75" fmla="*/ 240 h 248"/>
                <a:gd name="T76" fmla="*/ 20 w 312"/>
                <a:gd name="T77" fmla="*/ 198 h 248"/>
                <a:gd name="T78" fmla="*/ 10 w 312"/>
                <a:gd name="T79" fmla="*/ 148 h 248"/>
                <a:gd name="T80" fmla="*/ 6 w 312"/>
                <a:gd name="T81" fmla="*/ 148 h 248"/>
                <a:gd name="T82" fmla="*/ 28 w 312"/>
                <a:gd name="T83" fmla="*/ 150 h 248"/>
                <a:gd name="T84" fmla="*/ 56 w 312"/>
                <a:gd name="T85" fmla="*/ 136 h 248"/>
                <a:gd name="T86" fmla="*/ 76 w 312"/>
                <a:gd name="T87" fmla="*/ 122 h 248"/>
                <a:gd name="T88" fmla="*/ 94 w 312"/>
                <a:gd name="T89" fmla="*/ 112 h 248"/>
                <a:gd name="T90" fmla="*/ 114 w 312"/>
                <a:gd name="T91" fmla="*/ 100 h 248"/>
                <a:gd name="T92" fmla="*/ 116 w 312"/>
                <a:gd name="T93" fmla="*/ 92 h 248"/>
                <a:gd name="T94" fmla="*/ 130 w 312"/>
                <a:gd name="T95" fmla="*/ 58 h 248"/>
                <a:gd name="T96" fmla="*/ 166 w 312"/>
                <a:gd name="T97" fmla="*/ 60 h 248"/>
                <a:gd name="T98" fmla="*/ 204 w 312"/>
                <a:gd name="T99" fmla="*/ 36 h 248"/>
                <a:gd name="T100" fmla="*/ 228 w 312"/>
                <a:gd name="T101" fmla="*/ 34 h 248"/>
                <a:gd name="T102" fmla="*/ 274 w 312"/>
                <a:gd name="T103" fmla="*/ 14 h 248"/>
                <a:gd name="T104" fmla="*/ 292 w 312"/>
                <a:gd name="T105" fmla="*/ 30 h 248"/>
                <a:gd name="T106" fmla="*/ 278 w 312"/>
                <a:gd name="T107" fmla="*/ 58 h 248"/>
                <a:gd name="T108" fmla="*/ 282 w 312"/>
                <a:gd name="T109" fmla="*/ 80 h 248"/>
                <a:gd name="T110" fmla="*/ 282 w 312"/>
                <a:gd name="T111" fmla="*/ 80 h 248"/>
                <a:gd name="T112" fmla="*/ 280 w 312"/>
                <a:gd name="T113" fmla="*/ 82 h 248"/>
                <a:gd name="T114" fmla="*/ 296 w 312"/>
                <a:gd name="T115" fmla="*/ 106 h 248"/>
                <a:gd name="T116" fmla="*/ 306 w 312"/>
                <a:gd name="T117" fmla="*/ 130 h 248"/>
                <a:gd name="T118" fmla="*/ 306 w 312"/>
                <a:gd name="T119" fmla="*/ 132 h 2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2"/>
                <a:gd name="T181" fmla="*/ 0 h 248"/>
                <a:gd name="T182" fmla="*/ 312 w 312"/>
                <a:gd name="T183" fmla="*/ 248 h 2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2" h="248">
                  <a:moveTo>
                    <a:pt x="308" y="134"/>
                  </a:moveTo>
                  <a:lnTo>
                    <a:pt x="310" y="134"/>
                  </a:lnTo>
                  <a:lnTo>
                    <a:pt x="308" y="130"/>
                  </a:lnTo>
                  <a:lnTo>
                    <a:pt x="308" y="128"/>
                  </a:lnTo>
                  <a:lnTo>
                    <a:pt x="306" y="128"/>
                  </a:lnTo>
                  <a:lnTo>
                    <a:pt x="304" y="128"/>
                  </a:lnTo>
                  <a:lnTo>
                    <a:pt x="304" y="130"/>
                  </a:lnTo>
                  <a:lnTo>
                    <a:pt x="306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2"/>
                  </a:lnTo>
                  <a:lnTo>
                    <a:pt x="302" y="124"/>
                  </a:lnTo>
                  <a:lnTo>
                    <a:pt x="304" y="112"/>
                  </a:lnTo>
                  <a:lnTo>
                    <a:pt x="306" y="108"/>
                  </a:lnTo>
                  <a:lnTo>
                    <a:pt x="304" y="106"/>
                  </a:lnTo>
                  <a:lnTo>
                    <a:pt x="302" y="104"/>
                  </a:lnTo>
                  <a:lnTo>
                    <a:pt x="298" y="102"/>
                  </a:lnTo>
                  <a:lnTo>
                    <a:pt x="296" y="102"/>
                  </a:lnTo>
                  <a:lnTo>
                    <a:pt x="292" y="102"/>
                  </a:lnTo>
                  <a:lnTo>
                    <a:pt x="292" y="98"/>
                  </a:lnTo>
                  <a:lnTo>
                    <a:pt x="294" y="98"/>
                  </a:lnTo>
                  <a:lnTo>
                    <a:pt x="294" y="96"/>
                  </a:lnTo>
                  <a:lnTo>
                    <a:pt x="286" y="88"/>
                  </a:lnTo>
                  <a:lnTo>
                    <a:pt x="284" y="90"/>
                  </a:lnTo>
                  <a:lnTo>
                    <a:pt x="286" y="90"/>
                  </a:lnTo>
                  <a:lnTo>
                    <a:pt x="284" y="84"/>
                  </a:lnTo>
                  <a:lnTo>
                    <a:pt x="284" y="80"/>
                  </a:lnTo>
                  <a:lnTo>
                    <a:pt x="282" y="78"/>
                  </a:lnTo>
                  <a:lnTo>
                    <a:pt x="280" y="78"/>
                  </a:lnTo>
                  <a:lnTo>
                    <a:pt x="280" y="80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82" y="70"/>
                  </a:lnTo>
                  <a:lnTo>
                    <a:pt x="280" y="70"/>
                  </a:lnTo>
                  <a:lnTo>
                    <a:pt x="282" y="70"/>
                  </a:lnTo>
                  <a:lnTo>
                    <a:pt x="282" y="58"/>
                  </a:lnTo>
                  <a:lnTo>
                    <a:pt x="282" y="54"/>
                  </a:lnTo>
                  <a:lnTo>
                    <a:pt x="278" y="54"/>
                  </a:lnTo>
                  <a:lnTo>
                    <a:pt x="274" y="54"/>
                  </a:lnTo>
                  <a:lnTo>
                    <a:pt x="274" y="56"/>
                  </a:lnTo>
                  <a:lnTo>
                    <a:pt x="274" y="58"/>
                  </a:lnTo>
                  <a:lnTo>
                    <a:pt x="276" y="58"/>
                  </a:lnTo>
                  <a:lnTo>
                    <a:pt x="276" y="50"/>
                  </a:lnTo>
                  <a:lnTo>
                    <a:pt x="274" y="50"/>
                  </a:lnTo>
                  <a:lnTo>
                    <a:pt x="276" y="52"/>
                  </a:lnTo>
                  <a:lnTo>
                    <a:pt x="280" y="48"/>
                  </a:lnTo>
                  <a:lnTo>
                    <a:pt x="292" y="36"/>
                  </a:lnTo>
                  <a:lnTo>
                    <a:pt x="296" y="34"/>
                  </a:lnTo>
                  <a:lnTo>
                    <a:pt x="296" y="30"/>
                  </a:lnTo>
                  <a:lnTo>
                    <a:pt x="296" y="28"/>
                  </a:lnTo>
                  <a:lnTo>
                    <a:pt x="292" y="26"/>
                  </a:lnTo>
                  <a:lnTo>
                    <a:pt x="288" y="26"/>
                  </a:lnTo>
                  <a:lnTo>
                    <a:pt x="282" y="26"/>
                  </a:lnTo>
                  <a:lnTo>
                    <a:pt x="280" y="26"/>
                  </a:lnTo>
                  <a:lnTo>
                    <a:pt x="276" y="18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4" y="12"/>
                  </a:lnTo>
                  <a:lnTo>
                    <a:pt x="260" y="0"/>
                  </a:lnTo>
                  <a:lnTo>
                    <a:pt x="258" y="0"/>
                  </a:lnTo>
                  <a:lnTo>
                    <a:pt x="250" y="6"/>
                  </a:lnTo>
                  <a:lnTo>
                    <a:pt x="240" y="28"/>
                  </a:lnTo>
                  <a:lnTo>
                    <a:pt x="242" y="28"/>
                  </a:lnTo>
                  <a:lnTo>
                    <a:pt x="240" y="26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26" y="32"/>
                  </a:lnTo>
                  <a:lnTo>
                    <a:pt x="228" y="32"/>
                  </a:lnTo>
                  <a:lnTo>
                    <a:pt x="228" y="30"/>
                  </a:lnTo>
                  <a:lnTo>
                    <a:pt x="226" y="32"/>
                  </a:lnTo>
                  <a:lnTo>
                    <a:pt x="228" y="32"/>
                  </a:lnTo>
                  <a:lnTo>
                    <a:pt x="230" y="32"/>
                  </a:lnTo>
                  <a:lnTo>
                    <a:pt x="234" y="28"/>
                  </a:lnTo>
                  <a:lnTo>
                    <a:pt x="220" y="28"/>
                  </a:lnTo>
                  <a:lnTo>
                    <a:pt x="214" y="34"/>
                  </a:lnTo>
                  <a:lnTo>
                    <a:pt x="214" y="32"/>
                  </a:lnTo>
                  <a:lnTo>
                    <a:pt x="208" y="34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4" y="34"/>
                  </a:lnTo>
                  <a:lnTo>
                    <a:pt x="190" y="38"/>
                  </a:lnTo>
                  <a:lnTo>
                    <a:pt x="188" y="42"/>
                  </a:lnTo>
                  <a:lnTo>
                    <a:pt x="180" y="50"/>
                  </a:lnTo>
                  <a:lnTo>
                    <a:pt x="182" y="52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2" y="50"/>
                  </a:lnTo>
                  <a:lnTo>
                    <a:pt x="164" y="56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2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2" y="52"/>
                  </a:lnTo>
                  <a:lnTo>
                    <a:pt x="150" y="52"/>
                  </a:lnTo>
                  <a:lnTo>
                    <a:pt x="142" y="52"/>
                  </a:lnTo>
                  <a:lnTo>
                    <a:pt x="136" y="52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2"/>
                  </a:lnTo>
                  <a:lnTo>
                    <a:pt x="128" y="54"/>
                  </a:lnTo>
                  <a:lnTo>
                    <a:pt x="126" y="54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8" y="68"/>
                  </a:lnTo>
                  <a:lnTo>
                    <a:pt x="116" y="76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12" y="88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92"/>
                  </a:lnTo>
                  <a:lnTo>
                    <a:pt x="110" y="96"/>
                  </a:lnTo>
                  <a:lnTo>
                    <a:pt x="110" y="100"/>
                  </a:lnTo>
                  <a:lnTo>
                    <a:pt x="110" y="102"/>
                  </a:lnTo>
                  <a:lnTo>
                    <a:pt x="112" y="102"/>
                  </a:lnTo>
                  <a:lnTo>
                    <a:pt x="112" y="100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2" y="106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84" y="110"/>
                  </a:lnTo>
                  <a:lnTo>
                    <a:pt x="78" y="116"/>
                  </a:lnTo>
                  <a:lnTo>
                    <a:pt x="74" y="118"/>
                  </a:lnTo>
                  <a:lnTo>
                    <a:pt x="74" y="120"/>
                  </a:lnTo>
                  <a:lnTo>
                    <a:pt x="72" y="122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4" y="128"/>
                  </a:lnTo>
                  <a:lnTo>
                    <a:pt x="66" y="130"/>
                  </a:lnTo>
                  <a:lnTo>
                    <a:pt x="64" y="128"/>
                  </a:lnTo>
                  <a:lnTo>
                    <a:pt x="60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44" y="138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0" y="144"/>
                  </a:lnTo>
                  <a:lnTo>
                    <a:pt x="26" y="146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6" y="146"/>
                  </a:lnTo>
                  <a:lnTo>
                    <a:pt x="10" y="146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70"/>
                  </a:lnTo>
                  <a:lnTo>
                    <a:pt x="6" y="174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6" y="180"/>
                  </a:lnTo>
                  <a:lnTo>
                    <a:pt x="12" y="188"/>
                  </a:lnTo>
                  <a:lnTo>
                    <a:pt x="10" y="190"/>
                  </a:lnTo>
                  <a:lnTo>
                    <a:pt x="12" y="194"/>
                  </a:lnTo>
                  <a:lnTo>
                    <a:pt x="14" y="198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200"/>
                  </a:lnTo>
                  <a:lnTo>
                    <a:pt x="22" y="206"/>
                  </a:lnTo>
                  <a:lnTo>
                    <a:pt x="22" y="204"/>
                  </a:lnTo>
                  <a:lnTo>
                    <a:pt x="20" y="204"/>
                  </a:lnTo>
                  <a:lnTo>
                    <a:pt x="22" y="208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4" y="224"/>
                  </a:lnTo>
                  <a:lnTo>
                    <a:pt x="28" y="228"/>
                  </a:lnTo>
                  <a:lnTo>
                    <a:pt x="30" y="226"/>
                  </a:lnTo>
                  <a:lnTo>
                    <a:pt x="28" y="226"/>
                  </a:lnTo>
                  <a:lnTo>
                    <a:pt x="28" y="244"/>
                  </a:lnTo>
                  <a:lnTo>
                    <a:pt x="44" y="242"/>
                  </a:lnTo>
                  <a:lnTo>
                    <a:pt x="54" y="244"/>
                  </a:lnTo>
                  <a:lnTo>
                    <a:pt x="60" y="244"/>
                  </a:lnTo>
                  <a:lnTo>
                    <a:pt x="62" y="244"/>
                  </a:lnTo>
                  <a:lnTo>
                    <a:pt x="68" y="248"/>
                  </a:lnTo>
                  <a:lnTo>
                    <a:pt x="78" y="248"/>
                  </a:lnTo>
                  <a:lnTo>
                    <a:pt x="98" y="248"/>
                  </a:lnTo>
                  <a:lnTo>
                    <a:pt x="110" y="238"/>
                  </a:lnTo>
                  <a:lnTo>
                    <a:pt x="122" y="224"/>
                  </a:lnTo>
                  <a:lnTo>
                    <a:pt x="134" y="216"/>
                  </a:lnTo>
                  <a:lnTo>
                    <a:pt x="142" y="220"/>
                  </a:lnTo>
                  <a:lnTo>
                    <a:pt x="156" y="230"/>
                  </a:lnTo>
                  <a:lnTo>
                    <a:pt x="162" y="228"/>
                  </a:lnTo>
                  <a:lnTo>
                    <a:pt x="178" y="228"/>
                  </a:lnTo>
                  <a:lnTo>
                    <a:pt x="178" y="226"/>
                  </a:lnTo>
                  <a:lnTo>
                    <a:pt x="178" y="228"/>
                  </a:lnTo>
                  <a:lnTo>
                    <a:pt x="180" y="230"/>
                  </a:lnTo>
                  <a:lnTo>
                    <a:pt x="186" y="218"/>
                  </a:lnTo>
                  <a:lnTo>
                    <a:pt x="184" y="218"/>
                  </a:lnTo>
                  <a:lnTo>
                    <a:pt x="184" y="220"/>
                  </a:lnTo>
                  <a:lnTo>
                    <a:pt x="186" y="220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4" y="204"/>
                  </a:lnTo>
                  <a:lnTo>
                    <a:pt x="196" y="196"/>
                  </a:lnTo>
                  <a:lnTo>
                    <a:pt x="198" y="194"/>
                  </a:lnTo>
                  <a:lnTo>
                    <a:pt x="196" y="192"/>
                  </a:lnTo>
                  <a:lnTo>
                    <a:pt x="198" y="194"/>
                  </a:lnTo>
                  <a:lnTo>
                    <a:pt x="196" y="192"/>
                  </a:lnTo>
                  <a:lnTo>
                    <a:pt x="198" y="194"/>
                  </a:lnTo>
                  <a:lnTo>
                    <a:pt x="196" y="192"/>
                  </a:lnTo>
                  <a:lnTo>
                    <a:pt x="196" y="194"/>
                  </a:lnTo>
                  <a:lnTo>
                    <a:pt x="200" y="192"/>
                  </a:lnTo>
                  <a:lnTo>
                    <a:pt x="202" y="192"/>
                  </a:lnTo>
                  <a:lnTo>
                    <a:pt x="202" y="190"/>
                  </a:lnTo>
                  <a:lnTo>
                    <a:pt x="200" y="190"/>
                  </a:lnTo>
                  <a:lnTo>
                    <a:pt x="202" y="190"/>
                  </a:lnTo>
                  <a:lnTo>
                    <a:pt x="200" y="190"/>
                  </a:lnTo>
                  <a:lnTo>
                    <a:pt x="202" y="190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202" y="190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204" y="192"/>
                  </a:lnTo>
                  <a:lnTo>
                    <a:pt x="212" y="190"/>
                  </a:lnTo>
                  <a:lnTo>
                    <a:pt x="216" y="190"/>
                  </a:lnTo>
                  <a:lnTo>
                    <a:pt x="220" y="190"/>
                  </a:lnTo>
                  <a:lnTo>
                    <a:pt x="232" y="190"/>
                  </a:lnTo>
                  <a:lnTo>
                    <a:pt x="240" y="188"/>
                  </a:lnTo>
                  <a:lnTo>
                    <a:pt x="242" y="186"/>
                  </a:lnTo>
                  <a:lnTo>
                    <a:pt x="244" y="180"/>
                  </a:lnTo>
                  <a:lnTo>
                    <a:pt x="246" y="178"/>
                  </a:lnTo>
                  <a:lnTo>
                    <a:pt x="246" y="176"/>
                  </a:lnTo>
                  <a:lnTo>
                    <a:pt x="246" y="172"/>
                  </a:lnTo>
                  <a:lnTo>
                    <a:pt x="250" y="166"/>
                  </a:lnTo>
                  <a:lnTo>
                    <a:pt x="250" y="168"/>
                  </a:lnTo>
                  <a:lnTo>
                    <a:pt x="262" y="162"/>
                  </a:lnTo>
                  <a:lnTo>
                    <a:pt x="266" y="164"/>
                  </a:lnTo>
                  <a:lnTo>
                    <a:pt x="266" y="162"/>
                  </a:lnTo>
                  <a:lnTo>
                    <a:pt x="264" y="162"/>
                  </a:lnTo>
                  <a:lnTo>
                    <a:pt x="266" y="164"/>
                  </a:lnTo>
                  <a:lnTo>
                    <a:pt x="274" y="166"/>
                  </a:lnTo>
                  <a:lnTo>
                    <a:pt x="278" y="166"/>
                  </a:lnTo>
                  <a:lnTo>
                    <a:pt x="280" y="166"/>
                  </a:lnTo>
                  <a:lnTo>
                    <a:pt x="288" y="158"/>
                  </a:lnTo>
                  <a:lnTo>
                    <a:pt x="286" y="156"/>
                  </a:lnTo>
                  <a:lnTo>
                    <a:pt x="286" y="154"/>
                  </a:lnTo>
                  <a:lnTo>
                    <a:pt x="284" y="156"/>
                  </a:lnTo>
                  <a:lnTo>
                    <a:pt x="286" y="156"/>
                  </a:lnTo>
                  <a:lnTo>
                    <a:pt x="286" y="154"/>
                  </a:lnTo>
                  <a:lnTo>
                    <a:pt x="284" y="156"/>
                  </a:lnTo>
                  <a:lnTo>
                    <a:pt x="286" y="156"/>
                  </a:lnTo>
                  <a:lnTo>
                    <a:pt x="284" y="156"/>
                  </a:lnTo>
                  <a:lnTo>
                    <a:pt x="286" y="156"/>
                  </a:lnTo>
                  <a:lnTo>
                    <a:pt x="284" y="156"/>
                  </a:lnTo>
                  <a:lnTo>
                    <a:pt x="286" y="156"/>
                  </a:lnTo>
                  <a:lnTo>
                    <a:pt x="290" y="156"/>
                  </a:lnTo>
                  <a:lnTo>
                    <a:pt x="294" y="158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8"/>
                  </a:lnTo>
                  <a:lnTo>
                    <a:pt x="302" y="160"/>
                  </a:lnTo>
                  <a:lnTo>
                    <a:pt x="308" y="152"/>
                  </a:lnTo>
                  <a:lnTo>
                    <a:pt x="312" y="138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8" y="140"/>
                  </a:lnTo>
                  <a:lnTo>
                    <a:pt x="310" y="138"/>
                  </a:lnTo>
                  <a:lnTo>
                    <a:pt x="308" y="138"/>
                  </a:lnTo>
                  <a:lnTo>
                    <a:pt x="304" y="150"/>
                  </a:lnTo>
                  <a:lnTo>
                    <a:pt x="300" y="156"/>
                  </a:lnTo>
                  <a:lnTo>
                    <a:pt x="302" y="158"/>
                  </a:lnTo>
                  <a:lnTo>
                    <a:pt x="304" y="156"/>
                  </a:lnTo>
                  <a:lnTo>
                    <a:pt x="302" y="154"/>
                  </a:lnTo>
                  <a:lnTo>
                    <a:pt x="298" y="154"/>
                  </a:lnTo>
                  <a:lnTo>
                    <a:pt x="296" y="152"/>
                  </a:lnTo>
                  <a:lnTo>
                    <a:pt x="294" y="154"/>
                  </a:lnTo>
                  <a:lnTo>
                    <a:pt x="290" y="152"/>
                  </a:lnTo>
                  <a:lnTo>
                    <a:pt x="286" y="152"/>
                  </a:lnTo>
                  <a:lnTo>
                    <a:pt x="284" y="152"/>
                  </a:lnTo>
                  <a:lnTo>
                    <a:pt x="282" y="154"/>
                  </a:lnTo>
                  <a:lnTo>
                    <a:pt x="282" y="156"/>
                  </a:lnTo>
                  <a:lnTo>
                    <a:pt x="282" y="158"/>
                  </a:lnTo>
                  <a:lnTo>
                    <a:pt x="284" y="160"/>
                  </a:lnTo>
                  <a:lnTo>
                    <a:pt x="286" y="158"/>
                  </a:lnTo>
                  <a:lnTo>
                    <a:pt x="284" y="156"/>
                  </a:lnTo>
                  <a:lnTo>
                    <a:pt x="278" y="162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60"/>
                  </a:lnTo>
                  <a:lnTo>
                    <a:pt x="264" y="158"/>
                  </a:lnTo>
                  <a:lnTo>
                    <a:pt x="262" y="158"/>
                  </a:lnTo>
                  <a:lnTo>
                    <a:pt x="248" y="164"/>
                  </a:lnTo>
                  <a:lnTo>
                    <a:pt x="244" y="170"/>
                  </a:lnTo>
                  <a:lnTo>
                    <a:pt x="242" y="174"/>
                  </a:lnTo>
                  <a:lnTo>
                    <a:pt x="242" y="176"/>
                  </a:lnTo>
                  <a:lnTo>
                    <a:pt x="242" y="178"/>
                  </a:lnTo>
                  <a:lnTo>
                    <a:pt x="240" y="180"/>
                  </a:lnTo>
                  <a:lnTo>
                    <a:pt x="238" y="182"/>
                  </a:lnTo>
                  <a:lnTo>
                    <a:pt x="238" y="184"/>
                  </a:lnTo>
                  <a:lnTo>
                    <a:pt x="238" y="186"/>
                  </a:lnTo>
                  <a:lnTo>
                    <a:pt x="238" y="184"/>
                  </a:lnTo>
                  <a:lnTo>
                    <a:pt x="232" y="186"/>
                  </a:lnTo>
                  <a:lnTo>
                    <a:pt x="232" y="188"/>
                  </a:lnTo>
                  <a:lnTo>
                    <a:pt x="232" y="186"/>
                  </a:lnTo>
                  <a:lnTo>
                    <a:pt x="220" y="186"/>
                  </a:lnTo>
                  <a:lnTo>
                    <a:pt x="216" y="186"/>
                  </a:lnTo>
                  <a:lnTo>
                    <a:pt x="202" y="188"/>
                  </a:lnTo>
                  <a:lnTo>
                    <a:pt x="200" y="188"/>
                  </a:lnTo>
                  <a:lnTo>
                    <a:pt x="198" y="188"/>
                  </a:lnTo>
                  <a:lnTo>
                    <a:pt x="198" y="190"/>
                  </a:lnTo>
                  <a:lnTo>
                    <a:pt x="200" y="190"/>
                  </a:lnTo>
                  <a:lnTo>
                    <a:pt x="198" y="190"/>
                  </a:lnTo>
                  <a:lnTo>
                    <a:pt x="200" y="190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2" y="194"/>
                  </a:lnTo>
                  <a:lnTo>
                    <a:pt x="190" y="202"/>
                  </a:lnTo>
                  <a:lnTo>
                    <a:pt x="192" y="202"/>
                  </a:lnTo>
                  <a:lnTo>
                    <a:pt x="190" y="202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4" y="216"/>
                  </a:lnTo>
                  <a:lnTo>
                    <a:pt x="184" y="214"/>
                  </a:lnTo>
                  <a:lnTo>
                    <a:pt x="178" y="226"/>
                  </a:lnTo>
                  <a:lnTo>
                    <a:pt x="180" y="226"/>
                  </a:lnTo>
                  <a:lnTo>
                    <a:pt x="180" y="224"/>
                  </a:lnTo>
                  <a:lnTo>
                    <a:pt x="162" y="224"/>
                  </a:lnTo>
                  <a:lnTo>
                    <a:pt x="156" y="224"/>
                  </a:lnTo>
                  <a:lnTo>
                    <a:pt x="146" y="218"/>
                  </a:lnTo>
                  <a:lnTo>
                    <a:pt x="134" y="212"/>
                  </a:lnTo>
                  <a:lnTo>
                    <a:pt x="118" y="222"/>
                  </a:lnTo>
                  <a:lnTo>
                    <a:pt x="106" y="236"/>
                  </a:lnTo>
                  <a:lnTo>
                    <a:pt x="96" y="244"/>
                  </a:lnTo>
                  <a:lnTo>
                    <a:pt x="78" y="244"/>
                  </a:lnTo>
                  <a:lnTo>
                    <a:pt x="70" y="244"/>
                  </a:lnTo>
                  <a:lnTo>
                    <a:pt x="64" y="240"/>
                  </a:lnTo>
                  <a:lnTo>
                    <a:pt x="62" y="240"/>
                  </a:lnTo>
                  <a:lnTo>
                    <a:pt x="54" y="240"/>
                  </a:lnTo>
                  <a:lnTo>
                    <a:pt x="44" y="238"/>
                  </a:lnTo>
                  <a:lnTo>
                    <a:pt x="32" y="240"/>
                  </a:lnTo>
                  <a:lnTo>
                    <a:pt x="32" y="226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28" y="220"/>
                  </a:lnTo>
                  <a:lnTo>
                    <a:pt x="26" y="214"/>
                  </a:lnTo>
                  <a:lnTo>
                    <a:pt x="24" y="204"/>
                  </a:lnTo>
                  <a:lnTo>
                    <a:pt x="20" y="198"/>
                  </a:lnTo>
                  <a:lnTo>
                    <a:pt x="16" y="194"/>
                  </a:lnTo>
                  <a:lnTo>
                    <a:pt x="14" y="190"/>
                  </a:lnTo>
                  <a:lnTo>
                    <a:pt x="16" y="190"/>
                  </a:lnTo>
                  <a:lnTo>
                    <a:pt x="20" y="182"/>
                  </a:lnTo>
                  <a:lnTo>
                    <a:pt x="20" y="180"/>
                  </a:lnTo>
                  <a:lnTo>
                    <a:pt x="16" y="176"/>
                  </a:lnTo>
                  <a:lnTo>
                    <a:pt x="14" y="174"/>
                  </a:lnTo>
                  <a:lnTo>
                    <a:pt x="8" y="170"/>
                  </a:lnTo>
                  <a:lnTo>
                    <a:pt x="4" y="168"/>
                  </a:lnTo>
                  <a:lnTo>
                    <a:pt x="4" y="154"/>
                  </a:lnTo>
                  <a:lnTo>
                    <a:pt x="8" y="150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10" y="150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8" y="150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8" y="150"/>
                  </a:lnTo>
                  <a:lnTo>
                    <a:pt x="26" y="150"/>
                  </a:lnTo>
                  <a:lnTo>
                    <a:pt x="32" y="148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46" y="142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2" y="134"/>
                  </a:lnTo>
                  <a:lnTo>
                    <a:pt x="66" y="132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4" y="120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4" y="120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76" y="120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80" y="120"/>
                  </a:lnTo>
                  <a:lnTo>
                    <a:pt x="86" y="114"/>
                  </a:lnTo>
                  <a:lnTo>
                    <a:pt x="88" y="112"/>
                  </a:lnTo>
                  <a:lnTo>
                    <a:pt x="90" y="112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8" y="112"/>
                  </a:lnTo>
                  <a:lnTo>
                    <a:pt x="104" y="110"/>
                  </a:lnTo>
                  <a:lnTo>
                    <a:pt x="114" y="102"/>
                  </a:lnTo>
                  <a:lnTo>
                    <a:pt x="116" y="98"/>
                  </a:lnTo>
                  <a:lnTo>
                    <a:pt x="112" y="98"/>
                  </a:lnTo>
                  <a:lnTo>
                    <a:pt x="112" y="100"/>
                  </a:lnTo>
                  <a:lnTo>
                    <a:pt x="114" y="98"/>
                  </a:lnTo>
                  <a:lnTo>
                    <a:pt x="112" y="98"/>
                  </a:lnTo>
                  <a:lnTo>
                    <a:pt x="112" y="100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14" y="96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4" y="94"/>
                  </a:lnTo>
                  <a:lnTo>
                    <a:pt x="116" y="92"/>
                  </a:lnTo>
                  <a:lnTo>
                    <a:pt x="116" y="88"/>
                  </a:lnTo>
                  <a:lnTo>
                    <a:pt x="118" y="84"/>
                  </a:lnTo>
                  <a:lnTo>
                    <a:pt x="120" y="82"/>
                  </a:lnTo>
                  <a:lnTo>
                    <a:pt x="120" y="80"/>
                  </a:lnTo>
                  <a:lnTo>
                    <a:pt x="120" y="76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0" y="68"/>
                  </a:lnTo>
                  <a:lnTo>
                    <a:pt x="120" y="70"/>
                  </a:lnTo>
                  <a:lnTo>
                    <a:pt x="128" y="68"/>
                  </a:lnTo>
                  <a:lnTo>
                    <a:pt x="128" y="66"/>
                  </a:lnTo>
                  <a:lnTo>
                    <a:pt x="130" y="58"/>
                  </a:lnTo>
                  <a:lnTo>
                    <a:pt x="134" y="56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0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8"/>
                  </a:lnTo>
                  <a:lnTo>
                    <a:pt x="154" y="60"/>
                  </a:lnTo>
                  <a:lnTo>
                    <a:pt x="166" y="60"/>
                  </a:lnTo>
                  <a:lnTo>
                    <a:pt x="174" y="54"/>
                  </a:lnTo>
                  <a:lnTo>
                    <a:pt x="172" y="52"/>
                  </a:lnTo>
                  <a:lnTo>
                    <a:pt x="172" y="54"/>
                  </a:lnTo>
                  <a:lnTo>
                    <a:pt x="178" y="54"/>
                  </a:lnTo>
                  <a:lnTo>
                    <a:pt x="182" y="54"/>
                  </a:lnTo>
                  <a:lnTo>
                    <a:pt x="190" y="46"/>
                  </a:lnTo>
                  <a:lnTo>
                    <a:pt x="194" y="42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4" y="34"/>
                  </a:lnTo>
                  <a:lnTo>
                    <a:pt x="204" y="36"/>
                  </a:lnTo>
                  <a:lnTo>
                    <a:pt x="204" y="38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6" y="36"/>
                  </a:lnTo>
                  <a:lnTo>
                    <a:pt x="222" y="32"/>
                  </a:lnTo>
                  <a:lnTo>
                    <a:pt x="228" y="32"/>
                  </a:lnTo>
                  <a:lnTo>
                    <a:pt x="228" y="30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4" y="32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32"/>
                  </a:lnTo>
                  <a:lnTo>
                    <a:pt x="242" y="30"/>
                  </a:lnTo>
                  <a:lnTo>
                    <a:pt x="252" y="8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8" y="4"/>
                  </a:lnTo>
                  <a:lnTo>
                    <a:pt x="272" y="16"/>
                  </a:lnTo>
                  <a:lnTo>
                    <a:pt x="274" y="14"/>
                  </a:lnTo>
                  <a:lnTo>
                    <a:pt x="272" y="14"/>
                  </a:lnTo>
                  <a:lnTo>
                    <a:pt x="272" y="20"/>
                  </a:lnTo>
                  <a:lnTo>
                    <a:pt x="274" y="24"/>
                  </a:lnTo>
                  <a:lnTo>
                    <a:pt x="278" y="28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0" y="34"/>
                  </a:lnTo>
                  <a:lnTo>
                    <a:pt x="276" y="46"/>
                  </a:lnTo>
                  <a:lnTo>
                    <a:pt x="272" y="50"/>
                  </a:lnTo>
                  <a:lnTo>
                    <a:pt x="272" y="58"/>
                  </a:lnTo>
                  <a:lnTo>
                    <a:pt x="272" y="62"/>
                  </a:lnTo>
                  <a:lnTo>
                    <a:pt x="276" y="58"/>
                  </a:lnTo>
                  <a:lnTo>
                    <a:pt x="278" y="58"/>
                  </a:lnTo>
                  <a:lnTo>
                    <a:pt x="278" y="56"/>
                  </a:lnTo>
                  <a:lnTo>
                    <a:pt x="278" y="58"/>
                  </a:lnTo>
                  <a:lnTo>
                    <a:pt x="278" y="56"/>
                  </a:lnTo>
                  <a:lnTo>
                    <a:pt x="278" y="58"/>
                  </a:lnTo>
                  <a:lnTo>
                    <a:pt x="278" y="70"/>
                  </a:lnTo>
                  <a:lnTo>
                    <a:pt x="278" y="72"/>
                  </a:lnTo>
                  <a:lnTo>
                    <a:pt x="280" y="80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2" y="82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80" y="84"/>
                  </a:lnTo>
                  <a:lnTo>
                    <a:pt x="282" y="90"/>
                  </a:lnTo>
                  <a:lnTo>
                    <a:pt x="290" y="98"/>
                  </a:lnTo>
                  <a:lnTo>
                    <a:pt x="292" y="96"/>
                  </a:lnTo>
                  <a:lnTo>
                    <a:pt x="290" y="94"/>
                  </a:lnTo>
                  <a:lnTo>
                    <a:pt x="290" y="96"/>
                  </a:lnTo>
                  <a:lnTo>
                    <a:pt x="288" y="102"/>
                  </a:lnTo>
                  <a:lnTo>
                    <a:pt x="288" y="104"/>
                  </a:lnTo>
                  <a:lnTo>
                    <a:pt x="292" y="106"/>
                  </a:lnTo>
                  <a:lnTo>
                    <a:pt x="296" y="106"/>
                  </a:lnTo>
                  <a:lnTo>
                    <a:pt x="298" y="106"/>
                  </a:lnTo>
                  <a:lnTo>
                    <a:pt x="300" y="106"/>
                  </a:lnTo>
                  <a:lnTo>
                    <a:pt x="302" y="108"/>
                  </a:lnTo>
                  <a:lnTo>
                    <a:pt x="300" y="112"/>
                  </a:lnTo>
                  <a:lnTo>
                    <a:pt x="298" y="122"/>
                  </a:lnTo>
                  <a:lnTo>
                    <a:pt x="298" y="124"/>
                  </a:lnTo>
                  <a:lnTo>
                    <a:pt x="308" y="134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34"/>
                  </a:lnTo>
                  <a:lnTo>
                    <a:pt x="308" y="13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5" name="Freeform 345"/>
            <p:cNvSpPr>
              <a:spLocks/>
            </p:cNvSpPr>
            <p:nvPr/>
          </p:nvSpPr>
          <p:spPr bwMode="auto">
            <a:xfrm>
              <a:off x="1208" y="3346"/>
              <a:ext cx="534" cy="372"/>
            </a:xfrm>
            <a:custGeom>
              <a:avLst/>
              <a:gdLst>
                <a:gd name="T0" fmla="*/ 520 w 534"/>
                <a:gd name="T1" fmla="*/ 246 h 372"/>
                <a:gd name="T2" fmla="*/ 496 w 534"/>
                <a:gd name="T3" fmla="*/ 244 h 372"/>
                <a:gd name="T4" fmla="*/ 494 w 534"/>
                <a:gd name="T5" fmla="*/ 222 h 372"/>
                <a:gd name="T6" fmla="*/ 520 w 534"/>
                <a:gd name="T7" fmla="*/ 212 h 372"/>
                <a:gd name="T8" fmla="*/ 522 w 534"/>
                <a:gd name="T9" fmla="*/ 176 h 372"/>
                <a:gd name="T10" fmla="*/ 484 w 534"/>
                <a:gd name="T11" fmla="*/ 162 h 372"/>
                <a:gd name="T12" fmla="*/ 456 w 534"/>
                <a:gd name="T13" fmla="*/ 174 h 372"/>
                <a:gd name="T14" fmla="*/ 422 w 534"/>
                <a:gd name="T15" fmla="*/ 164 h 372"/>
                <a:gd name="T16" fmla="*/ 396 w 534"/>
                <a:gd name="T17" fmla="*/ 184 h 372"/>
                <a:gd name="T18" fmla="*/ 336 w 534"/>
                <a:gd name="T19" fmla="*/ 182 h 372"/>
                <a:gd name="T20" fmla="*/ 282 w 534"/>
                <a:gd name="T21" fmla="*/ 186 h 372"/>
                <a:gd name="T22" fmla="*/ 226 w 534"/>
                <a:gd name="T23" fmla="*/ 188 h 372"/>
                <a:gd name="T24" fmla="*/ 146 w 534"/>
                <a:gd name="T25" fmla="*/ 136 h 372"/>
                <a:gd name="T26" fmla="*/ 110 w 534"/>
                <a:gd name="T27" fmla="*/ 118 h 372"/>
                <a:gd name="T28" fmla="*/ 90 w 534"/>
                <a:gd name="T29" fmla="*/ 130 h 372"/>
                <a:gd name="T30" fmla="*/ 66 w 534"/>
                <a:gd name="T31" fmla="*/ 92 h 372"/>
                <a:gd name="T32" fmla="*/ 66 w 534"/>
                <a:gd name="T33" fmla="*/ 48 h 372"/>
                <a:gd name="T34" fmla="*/ 56 w 534"/>
                <a:gd name="T35" fmla="*/ 28 h 372"/>
                <a:gd name="T36" fmla="*/ 40 w 534"/>
                <a:gd name="T37" fmla="*/ 16 h 372"/>
                <a:gd name="T38" fmla="*/ 6 w 534"/>
                <a:gd name="T39" fmla="*/ 0 h 372"/>
                <a:gd name="T40" fmla="*/ 10 w 534"/>
                <a:gd name="T41" fmla="*/ 14 h 372"/>
                <a:gd name="T42" fmla="*/ 28 w 534"/>
                <a:gd name="T43" fmla="*/ 26 h 372"/>
                <a:gd name="T44" fmla="*/ 52 w 534"/>
                <a:gd name="T45" fmla="*/ 44 h 372"/>
                <a:gd name="T46" fmla="*/ 48 w 534"/>
                <a:gd name="T47" fmla="*/ 66 h 372"/>
                <a:gd name="T48" fmla="*/ 46 w 534"/>
                <a:gd name="T49" fmla="*/ 84 h 372"/>
                <a:gd name="T50" fmla="*/ 30 w 534"/>
                <a:gd name="T51" fmla="*/ 76 h 372"/>
                <a:gd name="T52" fmla="*/ 18 w 534"/>
                <a:gd name="T53" fmla="*/ 64 h 372"/>
                <a:gd name="T54" fmla="*/ 12 w 534"/>
                <a:gd name="T55" fmla="*/ 82 h 372"/>
                <a:gd name="T56" fmla="*/ 6 w 534"/>
                <a:gd name="T57" fmla="*/ 94 h 372"/>
                <a:gd name="T58" fmla="*/ 8 w 534"/>
                <a:gd name="T59" fmla="*/ 104 h 372"/>
                <a:gd name="T60" fmla="*/ 34 w 534"/>
                <a:gd name="T61" fmla="*/ 128 h 372"/>
                <a:gd name="T62" fmla="*/ 54 w 534"/>
                <a:gd name="T63" fmla="*/ 152 h 372"/>
                <a:gd name="T64" fmla="*/ 48 w 534"/>
                <a:gd name="T65" fmla="*/ 180 h 372"/>
                <a:gd name="T66" fmla="*/ 40 w 534"/>
                <a:gd name="T67" fmla="*/ 208 h 372"/>
                <a:gd name="T68" fmla="*/ 40 w 534"/>
                <a:gd name="T69" fmla="*/ 228 h 372"/>
                <a:gd name="T70" fmla="*/ 44 w 534"/>
                <a:gd name="T71" fmla="*/ 254 h 372"/>
                <a:gd name="T72" fmla="*/ 62 w 534"/>
                <a:gd name="T73" fmla="*/ 276 h 372"/>
                <a:gd name="T74" fmla="*/ 54 w 534"/>
                <a:gd name="T75" fmla="*/ 294 h 372"/>
                <a:gd name="T76" fmla="*/ 30 w 534"/>
                <a:gd name="T77" fmla="*/ 314 h 372"/>
                <a:gd name="T78" fmla="*/ 24 w 534"/>
                <a:gd name="T79" fmla="*/ 332 h 372"/>
                <a:gd name="T80" fmla="*/ 70 w 534"/>
                <a:gd name="T81" fmla="*/ 350 h 372"/>
                <a:gd name="T82" fmla="*/ 112 w 534"/>
                <a:gd name="T83" fmla="*/ 344 h 372"/>
                <a:gd name="T84" fmla="*/ 132 w 534"/>
                <a:gd name="T85" fmla="*/ 368 h 372"/>
                <a:gd name="T86" fmla="*/ 172 w 534"/>
                <a:gd name="T87" fmla="*/ 352 h 372"/>
                <a:gd name="T88" fmla="*/ 204 w 534"/>
                <a:gd name="T89" fmla="*/ 338 h 372"/>
                <a:gd name="T90" fmla="*/ 216 w 534"/>
                <a:gd name="T91" fmla="*/ 338 h 372"/>
                <a:gd name="T92" fmla="*/ 236 w 534"/>
                <a:gd name="T93" fmla="*/ 350 h 372"/>
                <a:gd name="T94" fmla="*/ 274 w 534"/>
                <a:gd name="T95" fmla="*/ 364 h 372"/>
                <a:gd name="T96" fmla="*/ 284 w 534"/>
                <a:gd name="T97" fmla="*/ 350 h 372"/>
                <a:gd name="T98" fmla="*/ 300 w 534"/>
                <a:gd name="T99" fmla="*/ 322 h 372"/>
                <a:gd name="T100" fmla="*/ 318 w 534"/>
                <a:gd name="T101" fmla="*/ 308 h 372"/>
                <a:gd name="T102" fmla="*/ 330 w 534"/>
                <a:gd name="T103" fmla="*/ 304 h 372"/>
                <a:gd name="T104" fmla="*/ 356 w 534"/>
                <a:gd name="T105" fmla="*/ 314 h 372"/>
                <a:gd name="T106" fmla="*/ 396 w 534"/>
                <a:gd name="T107" fmla="*/ 312 h 372"/>
                <a:gd name="T108" fmla="*/ 430 w 534"/>
                <a:gd name="T109" fmla="*/ 322 h 372"/>
                <a:gd name="T110" fmla="*/ 460 w 534"/>
                <a:gd name="T111" fmla="*/ 320 h 372"/>
                <a:gd name="T112" fmla="*/ 496 w 534"/>
                <a:gd name="T113" fmla="*/ 312 h 372"/>
                <a:gd name="T114" fmla="*/ 520 w 534"/>
                <a:gd name="T115" fmla="*/ 284 h 372"/>
                <a:gd name="T116" fmla="*/ 528 w 534"/>
                <a:gd name="T117" fmla="*/ 274 h 3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4"/>
                <a:gd name="T178" fmla="*/ 0 h 372"/>
                <a:gd name="T179" fmla="*/ 534 w 534"/>
                <a:gd name="T180" fmla="*/ 372 h 3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4" h="372">
                  <a:moveTo>
                    <a:pt x="524" y="262"/>
                  </a:moveTo>
                  <a:lnTo>
                    <a:pt x="524" y="262"/>
                  </a:lnTo>
                  <a:lnTo>
                    <a:pt x="524" y="260"/>
                  </a:lnTo>
                  <a:lnTo>
                    <a:pt x="522" y="252"/>
                  </a:lnTo>
                  <a:lnTo>
                    <a:pt x="520" y="246"/>
                  </a:lnTo>
                  <a:lnTo>
                    <a:pt x="518" y="242"/>
                  </a:lnTo>
                  <a:lnTo>
                    <a:pt x="516" y="246"/>
                  </a:lnTo>
                  <a:lnTo>
                    <a:pt x="510" y="246"/>
                  </a:lnTo>
                  <a:lnTo>
                    <a:pt x="496" y="244"/>
                  </a:lnTo>
                  <a:lnTo>
                    <a:pt x="494" y="244"/>
                  </a:lnTo>
                  <a:lnTo>
                    <a:pt x="494" y="242"/>
                  </a:lnTo>
                  <a:lnTo>
                    <a:pt x="494" y="238"/>
                  </a:lnTo>
                  <a:lnTo>
                    <a:pt x="494" y="228"/>
                  </a:lnTo>
                  <a:lnTo>
                    <a:pt x="494" y="224"/>
                  </a:lnTo>
                  <a:lnTo>
                    <a:pt x="494" y="222"/>
                  </a:lnTo>
                  <a:lnTo>
                    <a:pt x="498" y="222"/>
                  </a:lnTo>
                  <a:lnTo>
                    <a:pt x="500" y="224"/>
                  </a:lnTo>
                  <a:lnTo>
                    <a:pt x="508" y="230"/>
                  </a:lnTo>
                  <a:lnTo>
                    <a:pt x="520" y="232"/>
                  </a:lnTo>
                  <a:lnTo>
                    <a:pt x="520" y="222"/>
                  </a:lnTo>
                  <a:lnTo>
                    <a:pt x="520" y="212"/>
                  </a:lnTo>
                  <a:lnTo>
                    <a:pt x="524" y="200"/>
                  </a:lnTo>
                  <a:lnTo>
                    <a:pt x="524" y="188"/>
                  </a:lnTo>
                  <a:lnTo>
                    <a:pt x="530" y="184"/>
                  </a:lnTo>
                  <a:lnTo>
                    <a:pt x="534" y="168"/>
                  </a:lnTo>
                  <a:lnTo>
                    <a:pt x="520" y="164"/>
                  </a:lnTo>
                  <a:lnTo>
                    <a:pt x="522" y="176"/>
                  </a:lnTo>
                  <a:lnTo>
                    <a:pt x="504" y="174"/>
                  </a:lnTo>
                  <a:lnTo>
                    <a:pt x="490" y="170"/>
                  </a:lnTo>
                  <a:lnTo>
                    <a:pt x="486" y="168"/>
                  </a:lnTo>
                  <a:lnTo>
                    <a:pt x="482" y="164"/>
                  </a:lnTo>
                  <a:lnTo>
                    <a:pt x="480" y="162"/>
                  </a:lnTo>
                  <a:lnTo>
                    <a:pt x="482" y="162"/>
                  </a:lnTo>
                  <a:lnTo>
                    <a:pt x="484" y="162"/>
                  </a:lnTo>
                  <a:lnTo>
                    <a:pt x="484" y="156"/>
                  </a:lnTo>
                  <a:lnTo>
                    <a:pt x="482" y="154"/>
                  </a:lnTo>
                  <a:lnTo>
                    <a:pt x="476" y="152"/>
                  </a:lnTo>
                  <a:lnTo>
                    <a:pt x="466" y="152"/>
                  </a:lnTo>
                  <a:lnTo>
                    <a:pt x="456" y="174"/>
                  </a:lnTo>
                  <a:lnTo>
                    <a:pt x="454" y="178"/>
                  </a:lnTo>
                  <a:lnTo>
                    <a:pt x="448" y="180"/>
                  </a:lnTo>
                  <a:lnTo>
                    <a:pt x="440" y="178"/>
                  </a:lnTo>
                  <a:lnTo>
                    <a:pt x="432" y="174"/>
                  </a:lnTo>
                  <a:lnTo>
                    <a:pt x="432" y="166"/>
                  </a:lnTo>
                  <a:lnTo>
                    <a:pt x="422" y="164"/>
                  </a:lnTo>
                  <a:lnTo>
                    <a:pt x="406" y="162"/>
                  </a:lnTo>
                  <a:lnTo>
                    <a:pt x="402" y="164"/>
                  </a:lnTo>
                  <a:lnTo>
                    <a:pt x="398" y="168"/>
                  </a:lnTo>
                  <a:lnTo>
                    <a:pt x="396" y="172"/>
                  </a:lnTo>
                  <a:lnTo>
                    <a:pt x="396" y="178"/>
                  </a:lnTo>
                  <a:lnTo>
                    <a:pt x="396" y="184"/>
                  </a:lnTo>
                  <a:lnTo>
                    <a:pt x="394" y="184"/>
                  </a:lnTo>
                  <a:lnTo>
                    <a:pt x="390" y="182"/>
                  </a:lnTo>
                  <a:lnTo>
                    <a:pt x="376" y="182"/>
                  </a:lnTo>
                  <a:lnTo>
                    <a:pt x="362" y="182"/>
                  </a:lnTo>
                  <a:lnTo>
                    <a:pt x="348" y="186"/>
                  </a:lnTo>
                  <a:lnTo>
                    <a:pt x="336" y="182"/>
                  </a:lnTo>
                  <a:lnTo>
                    <a:pt x="326" y="180"/>
                  </a:lnTo>
                  <a:lnTo>
                    <a:pt x="318" y="178"/>
                  </a:lnTo>
                  <a:lnTo>
                    <a:pt x="306" y="180"/>
                  </a:lnTo>
                  <a:lnTo>
                    <a:pt x="288" y="180"/>
                  </a:lnTo>
                  <a:lnTo>
                    <a:pt x="284" y="182"/>
                  </a:lnTo>
                  <a:lnTo>
                    <a:pt x="282" y="186"/>
                  </a:lnTo>
                  <a:lnTo>
                    <a:pt x="282" y="196"/>
                  </a:lnTo>
                  <a:lnTo>
                    <a:pt x="272" y="196"/>
                  </a:lnTo>
                  <a:lnTo>
                    <a:pt x="266" y="194"/>
                  </a:lnTo>
                  <a:lnTo>
                    <a:pt x="254" y="188"/>
                  </a:lnTo>
                  <a:lnTo>
                    <a:pt x="236" y="188"/>
                  </a:lnTo>
                  <a:lnTo>
                    <a:pt x="226" y="188"/>
                  </a:lnTo>
                  <a:lnTo>
                    <a:pt x="212" y="184"/>
                  </a:lnTo>
                  <a:lnTo>
                    <a:pt x="176" y="184"/>
                  </a:lnTo>
                  <a:lnTo>
                    <a:pt x="166" y="180"/>
                  </a:lnTo>
                  <a:lnTo>
                    <a:pt x="164" y="170"/>
                  </a:lnTo>
                  <a:lnTo>
                    <a:pt x="154" y="160"/>
                  </a:lnTo>
                  <a:lnTo>
                    <a:pt x="152" y="154"/>
                  </a:lnTo>
                  <a:lnTo>
                    <a:pt x="146" y="146"/>
                  </a:lnTo>
                  <a:lnTo>
                    <a:pt x="146" y="136"/>
                  </a:lnTo>
                  <a:lnTo>
                    <a:pt x="142" y="122"/>
                  </a:lnTo>
                  <a:lnTo>
                    <a:pt x="130" y="120"/>
                  </a:lnTo>
                  <a:lnTo>
                    <a:pt x="120" y="120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4" y="116"/>
                  </a:lnTo>
                  <a:lnTo>
                    <a:pt x="100" y="118"/>
                  </a:lnTo>
                  <a:lnTo>
                    <a:pt x="98" y="124"/>
                  </a:lnTo>
                  <a:lnTo>
                    <a:pt x="94" y="128"/>
                  </a:lnTo>
                  <a:lnTo>
                    <a:pt x="90" y="130"/>
                  </a:lnTo>
                  <a:lnTo>
                    <a:pt x="80" y="110"/>
                  </a:lnTo>
                  <a:lnTo>
                    <a:pt x="78" y="106"/>
                  </a:lnTo>
                  <a:lnTo>
                    <a:pt x="76" y="106"/>
                  </a:lnTo>
                  <a:lnTo>
                    <a:pt x="70" y="96"/>
                  </a:lnTo>
                  <a:lnTo>
                    <a:pt x="66" y="92"/>
                  </a:lnTo>
                  <a:lnTo>
                    <a:pt x="68" y="80"/>
                  </a:lnTo>
                  <a:lnTo>
                    <a:pt x="68" y="7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8"/>
                  </a:lnTo>
                  <a:lnTo>
                    <a:pt x="62" y="44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28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4"/>
                  </a:lnTo>
                  <a:lnTo>
                    <a:pt x="54" y="52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2" y="64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0"/>
                  </a:lnTo>
                  <a:lnTo>
                    <a:pt x="46" y="78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4" y="86"/>
                  </a:lnTo>
                  <a:lnTo>
                    <a:pt x="30" y="76"/>
                  </a:lnTo>
                  <a:lnTo>
                    <a:pt x="24" y="7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60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14" y="86"/>
                  </a:lnTo>
                  <a:lnTo>
                    <a:pt x="12" y="88"/>
                  </a:lnTo>
                  <a:lnTo>
                    <a:pt x="10" y="90"/>
                  </a:lnTo>
                  <a:lnTo>
                    <a:pt x="6" y="94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14" y="112"/>
                  </a:lnTo>
                  <a:lnTo>
                    <a:pt x="20" y="116"/>
                  </a:lnTo>
                  <a:lnTo>
                    <a:pt x="26" y="120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36" y="134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8" y="142"/>
                  </a:lnTo>
                  <a:lnTo>
                    <a:pt x="52" y="148"/>
                  </a:lnTo>
                  <a:lnTo>
                    <a:pt x="54" y="152"/>
                  </a:lnTo>
                  <a:lnTo>
                    <a:pt x="56" y="156"/>
                  </a:lnTo>
                  <a:lnTo>
                    <a:pt x="54" y="160"/>
                  </a:lnTo>
                  <a:lnTo>
                    <a:pt x="52" y="172"/>
                  </a:lnTo>
                  <a:lnTo>
                    <a:pt x="50" y="174"/>
                  </a:lnTo>
                  <a:lnTo>
                    <a:pt x="48" y="180"/>
                  </a:lnTo>
                  <a:lnTo>
                    <a:pt x="38" y="188"/>
                  </a:lnTo>
                  <a:lnTo>
                    <a:pt x="34" y="192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0" y="198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4"/>
                  </a:lnTo>
                  <a:lnTo>
                    <a:pt x="44" y="218"/>
                  </a:lnTo>
                  <a:lnTo>
                    <a:pt x="42" y="220"/>
                  </a:lnTo>
                  <a:lnTo>
                    <a:pt x="40" y="228"/>
                  </a:lnTo>
                  <a:lnTo>
                    <a:pt x="38" y="230"/>
                  </a:lnTo>
                  <a:lnTo>
                    <a:pt x="36" y="236"/>
                  </a:lnTo>
                  <a:lnTo>
                    <a:pt x="34" y="240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44" y="254"/>
                  </a:lnTo>
                  <a:lnTo>
                    <a:pt x="48" y="260"/>
                  </a:lnTo>
                  <a:lnTo>
                    <a:pt x="50" y="262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8" y="272"/>
                  </a:lnTo>
                  <a:lnTo>
                    <a:pt x="62" y="276"/>
                  </a:lnTo>
                  <a:lnTo>
                    <a:pt x="58" y="278"/>
                  </a:lnTo>
                  <a:lnTo>
                    <a:pt x="54" y="284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94"/>
                  </a:lnTo>
                  <a:lnTo>
                    <a:pt x="52" y="302"/>
                  </a:lnTo>
                  <a:lnTo>
                    <a:pt x="52" y="308"/>
                  </a:lnTo>
                  <a:lnTo>
                    <a:pt x="50" y="310"/>
                  </a:lnTo>
                  <a:lnTo>
                    <a:pt x="46" y="312"/>
                  </a:lnTo>
                  <a:lnTo>
                    <a:pt x="36" y="314"/>
                  </a:lnTo>
                  <a:lnTo>
                    <a:pt x="30" y="314"/>
                  </a:lnTo>
                  <a:lnTo>
                    <a:pt x="28" y="316"/>
                  </a:lnTo>
                  <a:lnTo>
                    <a:pt x="26" y="318"/>
                  </a:lnTo>
                  <a:lnTo>
                    <a:pt x="24" y="322"/>
                  </a:lnTo>
                  <a:lnTo>
                    <a:pt x="22" y="324"/>
                  </a:lnTo>
                  <a:lnTo>
                    <a:pt x="18" y="324"/>
                  </a:lnTo>
                  <a:lnTo>
                    <a:pt x="24" y="332"/>
                  </a:lnTo>
                  <a:lnTo>
                    <a:pt x="32" y="340"/>
                  </a:lnTo>
                  <a:lnTo>
                    <a:pt x="44" y="346"/>
                  </a:lnTo>
                  <a:lnTo>
                    <a:pt x="52" y="348"/>
                  </a:lnTo>
                  <a:lnTo>
                    <a:pt x="64" y="350"/>
                  </a:lnTo>
                  <a:lnTo>
                    <a:pt x="66" y="348"/>
                  </a:lnTo>
                  <a:lnTo>
                    <a:pt x="68" y="348"/>
                  </a:lnTo>
                  <a:lnTo>
                    <a:pt x="70" y="350"/>
                  </a:lnTo>
                  <a:lnTo>
                    <a:pt x="82" y="364"/>
                  </a:lnTo>
                  <a:lnTo>
                    <a:pt x="86" y="372"/>
                  </a:lnTo>
                  <a:lnTo>
                    <a:pt x="96" y="370"/>
                  </a:lnTo>
                  <a:lnTo>
                    <a:pt x="104" y="348"/>
                  </a:lnTo>
                  <a:lnTo>
                    <a:pt x="112" y="344"/>
                  </a:lnTo>
                  <a:lnTo>
                    <a:pt x="128" y="356"/>
                  </a:lnTo>
                  <a:lnTo>
                    <a:pt x="128" y="362"/>
                  </a:lnTo>
                  <a:lnTo>
                    <a:pt x="130" y="366"/>
                  </a:lnTo>
                  <a:lnTo>
                    <a:pt x="132" y="368"/>
                  </a:lnTo>
                  <a:lnTo>
                    <a:pt x="136" y="370"/>
                  </a:lnTo>
                  <a:lnTo>
                    <a:pt x="142" y="370"/>
                  </a:lnTo>
                  <a:lnTo>
                    <a:pt x="144" y="368"/>
                  </a:lnTo>
                  <a:lnTo>
                    <a:pt x="154" y="364"/>
                  </a:lnTo>
                  <a:lnTo>
                    <a:pt x="168" y="358"/>
                  </a:lnTo>
                  <a:lnTo>
                    <a:pt x="172" y="354"/>
                  </a:lnTo>
                  <a:lnTo>
                    <a:pt x="172" y="352"/>
                  </a:lnTo>
                  <a:lnTo>
                    <a:pt x="178" y="350"/>
                  </a:lnTo>
                  <a:lnTo>
                    <a:pt x="182" y="348"/>
                  </a:lnTo>
                  <a:lnTo>
                    <a:pt x="188" y="344"/>
                  </a:lnTo>
                  <a:lnTo>
                    <a:pt x="192" y="336"/>
                  </a:lnTo>
                  <a:lnTo>
                    <a:pt x="204" y="338"/>
                  </a:lnTo>
                  <a:lnTo>
                    <a:pt x="206" y="338"/>
                  </a:lnTo>
                  <a:lnTo>
                    <a:pt x="208" y="338"/>
                  </a:lnTo>
                  <a:lnTo>
                    <a:pt x="212" y="338"/>
                  </a:lnTo>
                  <a:lnTo>
                    <a:pt x="216" y="338"/>
                  </a:lnTo>
                  <a:lnTo>
                    <a:pt x="222" y="340"/>
                  </a:lnTo>
                  <a:lnTo>
                    <a:pt x="226" y="340"/>
                  </a:lnTo>
                  <a:lnTo>
                    <a:pt x="230" y="344"/>
                  </a:lnTo>
                  <a:lnTo>
                    <a:pt x="234" y="348"/>
                  </a:lnTo>
                  <a:lnTo>
                    <a:pt x="236" y="350"/>
                  </a:lnTo>
                  <a:lnTo>
                    <a:pt x="236" y="354"/>
                  </a:lnTo>
                  <a:lnTo>
                    <a:pt x="236" y="364"/>
                  </a:lnTo>
                  <a:lnTo>
                    <a:pt x="250" y="364"/>
                  </a:lnTo>
                  <a:lnTo>
                    <a:pt x="270" y="364"/>
                  </a:lnTo>
                  <a:lnTo>
                    <a:pt x="274" y="364"/>
                  </a:lnTo>
                  <a:lnTo>
                    <a:pt x="276" y="362"/>
                  </a:lnTo>
                  <a:lnTo>
                    <a:pt x="280" y="358"/>
                  </a:lnTo>
                  <a:lnTo>
                    <a:pt x="286" y="352"/>
                  </a:lnTo>
                  <a:lnTo>
                    <a:pt x="286" y="350"/>
                  </a:lnTo>
                  <a:lnTo>
                    <a:pt x="284" y="350"/>
                  </a:lnTo>
                  <a:lnTo>
                    <a:pt x="284" y="348"/>
                  </a:lnTo>
                  <a:lnTo>
                    <a:pt x="284" y="346"/>
                  </a:lnTo>
                  <a:lnTo>
                    <a:pt x="286" y="336"/>
                  </a:lnTo>
                  <a:lnTo>
                    <a:pt x="286" y="332"/>
                  </a:lnTo>
                  <a:lnTo>
                    <a:pt x="292" y="324"/>
                  </a:lnTo>
                  <a:lnTo>
                    <a:pt x="300" y="322"/>
                  </a:lnTo>
                  <a:lnTo>
                    <a:pt x="306" y="322"/>
                  </a:lnTo>
                  <a:lnTo>
                    <a:pt x="310" y="322"/>
                  </a:lnTo>
                  <a:lnTo>
                    <a:pt x="312" y="322"/>
                  </a:lnTo>
                  <a:lnTo>
                    <a:pt x="316" y="320"/>
                  </a:lnTo>
                  <a:lnTo>
                    <a:pt x="318" y="316"/>
                  </a:lnTo>
                  <a:lnTo>
                    <a:pt x="318" y="308"/>
                  </a:lnTo>
                  <a:lnTo>
                    <a:pt x="318" y="304"/>
                  </a:lnTo>
                  <a:lnTo>
                    <a:pt x="320" y="306"/>
                  </a:lnTo>
                  <a:lnTo>
                    <a:pt x="320" y="304"/>
                  </a:lnTo>
                  <a:lnTo>
                    <a:pt x="324" y="302"/>
                  </a:lnTo>
                  <a:lnTo>
                    <a:pt x="326" y="302"/>
                  </a:lnTo>
                  <a:lnTo>
                    <a:pt x="330" y="304"/>
                  </a:lnTo>
                  <a:lnTo>
                    <a:pt x="338" y="306"/>
                  </a:lnTo>
                  <a:lnTo>
                    <a:pt x="352" y="308"/>
                  </a:lnTo>
                  <a:lnTo>
                    <a:pt x="354" y="310"/>
                  </a:lnTo>
                  <a:lnTo>
                    <a:pt x="356" y="312"/>
                  </a:lnTo>
                  <a:lnTo>
                    <a:pt x="356" y="314"/>
                  </a:lnTo>
                  <a:lnTo>
                    <a:pt x="360" y="314"/>
                  </a:lnTo>
                  <a:lnTo>
                    <a:pt x="366" y="314"/>
                  </a:lnTo>
                  <a:lnTo>
                    <a:pt x="372" y="312"/>
                  </a:lnTo>
                  <a:lnTo>
                    <a:pt x="386" y="312"/>
                  </a:lnTo>
                  <a:lnTo>
                    <a:pt x="394" y="312"/>
                  </a:lnTo>
                  <a:lnTo>
                    <a:pt x="396" y="312"/>
                  </a:lnTo>
                  <a:lnTo>
                    <a:pt x="402" y="314"/>
                  </a:lnTo>
                  <a:lnTo>
                    <a:pt x="412" y="316"/>
                  </a:lnTo>
                  <a:lnTo>
                    <a:pt x="416" y="318"/>
                  </a:lnTo>
                  <a:lnTo>
                    <a:pt x="420" y="320"/>
                  </a:lnTo>
                  <a:lnTo>
                    <a:pt x="426" y="320"/>
                  </a:lnTo>
                  <a:lnTo>
                    <a:pt x="430" y="322"/>
                  </a:lnTo>
                  <a:lnTo>
                    <a:pt x="432" y="322"/>
                  </a:lnTo>
                  <a:lnTo>
                    <a:pt x="430" y="324"/>
                  </a:lnTo>
                  <a:lnTo>
                    <a:pt x="436" y="326"/>
                  </a:lnTo>
                  <a:lnTo>
                    <a:pt x="442" y="320"/>
                  </a:lnTo>
                  <a:lnTo>
                    <a:pt x="454" y="320"/>
                  </a:lnTo>
                  <a:lnTo>
                    <a:pt x="460" y="320"/>
                  </a:lnTo>
                  <a:lnTo>
                    <a:pt x="464" y="320"/>
                  </a:lnTo>
                  <a:lnTo>
                    <a:pt x="476" y="320"/>
                  </a:lnTo>
                  <a:lnTo>
                    <a:pt x="482" y="316"/>
                  </a:lnTo>
                  <a:lnTo>
                    <a:pt x="494" y="312"/>
                  </a:lnTo>
                  <a:lnTo>
                    <a:pt x="496" y="312"/>
                  </a:lnTo>
                  <a:lnTo>
                    <a:pt x="496" y="308"/>
                  </a:lnTo>
                  <a:lnTo>
                    <a:pt x="500" y="300"/>
                  </a:lnTo>
                  <a:lnTo>
                    <a:pt x="500" y="296"/>
                  </a:lnTo>
                  <a:lnTo>
                    <a:pt x="502" y="286"/>
                  </a:lnTo>
                  <a:lnTo>
                    <a:pt x="520" y="284"/>
                  </a:lnTo>
                  <a:lnTo>
                    <a:pt x="524" y="282"/>
                  </a:lnTo>
                  <a:lnTo>
                    <a:pt x="526" y="282"/>
                  </a:lnTo>
                  <a:lnTo>
                    <a:pt x="524" y="282"/>
                  </a:lnTo>
                  <a:lnTo>
                    <a:pt x="526" y="284"/>
                  </a:lnTo>
                  <a:lnTo>
                    <a:pt x="532" y="284"/>
                  </a:lnTo>
                  <a:lnTo>
                    <a:pt x="528" y="274"/>
                  </a:lnTo>
                  <a:lnTo>
                    <a:pt x="526" y="270"/>
                  </a:lnTo>
                  <a:lnTo>
                    <a:pt x="524" y="26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6" name="Freeform 346"/>
            <p:cNvSpPr>
              <a:spLocks/>
            </p:cNvSpPr>
            <p:nvPr/>
          </p:nvSpPr>
          <p:spPr bwMode="auto">
            <a:xfrm>
              <a:off x="1206" y="3344"/>
              <a:ext cx="538" cy="378"/>
            </a:xfrm>
            <a:custGeom>
              <a:avLst/>
              <a:gdLst>
                <a:gd name="T0" fmla="*/ 498 w 538"/>
                <a:gd name="T1" fmla="*/ 246 h 378"/>
                <a:gd name="T2" fmla="*/ 506 w 538"/>
                <a:gd name="T3" fmla="*/ 232 h 378"/>
                <a:gd name="T4" fmla="*/ 484 w 538"/>
                <a:gd name="T5" fmla="*/ 164 h 378"/>
                <a:gd name="T6" fmla="*/ 440 w 538"/>
                <a:gd name="T7" fmla="*/ 178 h 378"/>
                <a:gd name="T8" fmla="*/ 392 w 538"/>
                <a:gd name="T9" fmla="*/ 184 h 378"/>
                <a:gd name="T10" fmla="*/ 228 w 538"/>
                <a:gd name="T11" fmla="*/ 190 h 378"/>
                <a:gd name="T12" fmla="*/ 92 w 538"/>
                <a:gd name="T13" fmla="*/ 130 h 378"/>
                <a:gd name="T14" fmla="*/ 68 w 538"/>
                <a:gd name="T15" fmla="*/ 96 h 378"/>
                <a:gd name="T16" fmla="*/ 62 w 538"/>
                <a:gd name="T17" fmla="*/ 32 h 378"/>
                <a:gd name="T18" fmla="*/ 38 w 538"/>
                <a:gd name="T19" fmla="*/ 14 h 378"/>
                <a:gd name="T20" fmla="*/ 22 w 538"/>
                <a:gd name="T21" fmla="*/ 6 h 378"/>
                <a:gd name="T22" fmla="*/ 30 w 538"/>
                <a:gd name="T23" fmla="*/ 30 h 378"/>
                <a:gd name="T24" fmla="*/ 46 w 538"/>
                <a:gd name="T25" fmla="*/ 80 h 378"/>
                <a:gd name="T26" fmla="*/ 44 w 538"/>
                <a:gd name="T27" fmla="*/ 90 h 378"/>
                <a:gd name="T28" fmla="*/ 12 w 538"/>
                <a:gd name="T29" fmla="*/ 84 h 378"/>
                <a:gd name="T30" fmla="*/ 12 w 538"/>
                <a:gd name="T31" fmla="*/ 90 h 378"/>
                <a:gd name="T32" fmla="*/ 30 w 538"/>
                <a:gd name="T33" fmla="*/ 128 h 378"/>
                <a:gd name="T34" fmla="*/ 40 w 538"/>
                <a:gd name="T35" fmla="*/ 188 h 378"/>
                <a:gd name="T36" fmla="*/ 38 w 538"/>
                <a:gd name="T37" fmla="*/ 232 h 378"/>
                <a:gd name="T38" fmla="*/ 62 w 538"/>
                <a:gd name="T39" fmla="*/ 278 h 378"/>
                <a:gd name="T40" fmla="*/ 24 w 538"/>
                <a:gd name="T41" fmla="*/ 324 h 378"/>
                <a:gd name="T42" fmla="*/ 88 w 538"/>
                <a:gd name="T43" fmla="*/ 376 h 378"/>
                <a:gd name="T44" fmla="*/ 192 w 538"/>
                <a:gd name="T45" fmla="*/ 348 h 378"/>
                <a:gd name="T46" fmla="*/ 238 w 538"/>
                <a:gd name="T47" fmla="*/ 354 h 378"/>
                <a:gd name="T48" fmla="*/ 290 w 538"/>
                <a:gd name="T49" fmla="*/ 352 h 378"/>
                <a:gd name="T50" fmla="*/ 322 w 538"/>
                <a:gd name="T51" fmla="*/ 306 h 378"/>
                <a:gd name="T52" fmla="*/ 320 w 538"/>
                <a:gd name="T53" fmla="*/ 308 h 378"/>
                <a:gd name="T54" fmla="*/ 396 w 538"/>
                <a:gd name="T55" fmla="*/ 316 h 378"/>
                <a:gd name="T56" fmla="*/ 432 w 538"/>
                <a:gd name="T57" fmla="*/ 324 h 378"/>
                <a:gd name="T58" fmla="*/ 498 w 538"/>
                <a:gd name="T59" fmla="*/ 312 h 378"/>
                <a:gd name="T60" fmla="*/ 526 w 538"/>
                <a:gd name="T61" fmla="*/ 284 h 378"/>
                <a:gd name="T62" fmla="*/ 526 w 538"/>
                <a:gd name="T63" fmla="*/ 264 h 378"/>
                <a:gd name="T64" fmla="*/ 504 w 538"/>
                <a:gd name="T65" fmla="*/ 286 h 378"/>
                <a:gd name="T66" fmla="*/ 496 w 538"/>
                <a:gd name="T67" fmla="*/ 312 h 378"/>
                <a:gd name="T68" fmla="*/ 396 w 538"/>
                <a:gd name="T69" fmla="*/ 312 h 378"/>
                <a:gd name="T70" fmla="*/ 324 w 538"/>
                <a:gd name="T71" fmla="*/ 304 h 378"/>
                <a:gd name="T72" fmla="*/ 314 w 538"/>
                <a:gd name="T73" fmla="*/ 322 h 378"/>
                <a:gd name="T74" fmla="*/ 286 w 538"/>
                <a:gd name="T75" fmla="*/ 354 h 378"/>
                <a:gd name="T76" fmla="*/ 240 w 538"/>
                <a:gd name="T77" fmla="*/ 352 h 378"/>
                <a:gd name="T78" fmla="*/ 198 w 538"/>
                <a:gd name="T79" fmla="*/ 336 h 378"/>
                <a:gd name="T80" fmla="*/ 130 w 538"/>
                <a:gd name="T81" fmla="*/ 356 h 378"/>
                <a:gd name="T82" fmla="*/ 24 w 538"/>
                <a:gd name="T83" fmla="*/ 328 h 378"/>
                <a:gd name="T84" fmla="*/ 54 w 538"/>
                <a:gd name="T85" fmla="*/ 268 h 378"/>
                <a:gd name="T86" fmla="*/ 44 w 538"/>
                <a:gd name="T87" fmla="*/ 212 h 378"/>
                <a:gd name="T88" fmla="*/ 58 w 538"/>
                <a:gd name="T89" fmla="*/ 162 h 378"/>
                <a:gd name="T90" fmla="*/ 8 w 538"/>
                <a:gd name="T91" fmla="*/ 98 h 378"/>
                <a:gd name="T92" fmla="*/ 16 w 538"/>
                <a:gd name="T93" fmla="*/ 90 h 378"/>
                <a:gd name="T94" fmla="*/ 28 w 538"/>
                <a:gd name="T95" fmla="*/ 62 h 378"/>
                <a:gd name="T96" fmla="*/ 42 w 538"/>
                <a:gd name="T97" fmla="*/ 94 h 378"/>
                <a:gd name="T98" fmla="*/ 56 w 538"/>
                <a:gd name="T99" fmla="*/ 46 h 378"/>
                <a:gd name="T100" fmla="*/ 4 w 538"/>
                <a:gd name="T101" fmla="*/ 0 h 378"/>
                <a:gd name="T102" fmla="*/ 38 w 538"/>
                <a:gd name="T103" fmla="*/ 14 h 378"/>
                <a:gd name="T104" fmla="*/ 50 w 538"/>
                <a:gd name="T105" fmla="*/ 30 h 378"/>
                <a:gd name="T106" fmla="*/ 60 w 538"/>
                <a:gd name="T107" fmla="*/ 36 h 378"/>
                <a:gd name="T108" fmla="*/ 80 w 538"/>
                <a:gd name="T109" fmla="*/ 108 h 378"/>
                <a:gd name="T110" fmla="*/ 112 w 538"/>
                <a:gd name="T111" fmla="*/ 122 h 378"/>
                <a:gd name="T112" fmla="*/ 286 w 538"/>
                <a:gd name="T113" fmla="*/ 198 h 378"/>
                <a:gd name="T114" fmla="*/ 398 w 538"/>
                <a:gd name="T115" fmla="*/ 186 h 378"/>
                <a:gd name="T116" fmla="*/ 484 w 538"/>
                <a:gd name="T117" fmla="*/ 162 h 378"/>
                <a:gd name="T118" fmla="*/ 524 w 538"/>
                <a:gd name="T119" fmla="*/ 188 h 378"/>
                <a:gd name="T120" fmla="*/ 496 w 538"/>
                <a:gd name="T121" fmla="*/ 248 h 378"/>
                <a:gd name="T122" fmla="*/ 524 w 538"/>
                <a:gd name="T123" fmla="*/ 262 h 3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8"/>
                <a:gd name="T187" fmla="*/ 0 h 378"/>
                <a:gd name="T188" fmla="*/ 538 w 538"/>
                <a:gd name="T189" fmla="*/ 378 h 3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8" h="378">
                  <a:moveTo>
                    <a:pt x="526" y="264"/>
                  </a:moveTo>
                  <a:lnTo>
                    <a:pt x="528" y="264"/>
                  </a:lnTo>
                  <a:lnTo>
                    <a:pt x="528" y="262"/>
                  </a:lnTo>
                  <a:lnTo>
                    <a:pt x="528" y="260"/>
                  </a:lnTo>
                  <a:lnTo>
                    <a:pt x="526" y="260"/>
                  </a:lnTo>
                  <a:lnTo>
                    <a:pt x="524" y="260"/>
                  </a:lnTo>
                  <a:lnTo>
                    <a:pt x="526" y="262"/>
                  </a:lnTo>
                  <a:lnTo>
                    <a:pt x="528" y="262"/>
                  </a:lnTo>
                  <a:lnTo>
                    <a:pt x="526" y="252"/>
                  </a:lnTo>
                  <a:lnTo>
                    <a:pt x="524" y="248"/>
                  </a:lnTo>
                  <a:lnTo>
                    <a:pt x="524" y="244"/>
                  </a:lnTo>
                  <a:lnTo>
                    <a:pt x="520" y="242"/>
                  </a:lnTo>
                  <a:lnTo>
                    <a:pt x="518" y="244"/>
                  </a:lnTo>
                  <a:lnTo>
                    <a:pt x="516" y="248"/>
                  </a:lnTo>
                  <a:lnTo>
                    <a:pt x="518" y="248"/>
                  </a:lnTo>
                  <a:lnTo>
                    <a:pt x="518" y="246"/>
                  </a:lnTo>
                  <a:lnTo>
                    <a:pt x="512" y="246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8" y="242"/>
                  </a:lnTo>
                  <a:lnTo>
                    <a:pt x="498" y="230"/>
                  </a:lnTo>
                  <a:lnTo>
                    <a:pt x="498" y="228"/>
                  </a:lnTo>
                  <a:lnTo>
                    <a:pt x="498" y="226"/>
                  </a:lnTo>
                  <a:lnTo>
                    <a:pt x="500" y="228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24" y="238"/>
                  </a:lnTo>
                  <a:lnTo>
                    <a:pt x="524" y="234"/>
                  </a:lnTo>
                  <a:lnTo>
                    <a:pt x="524" y="224"/>
                  </a:lnTo>
                  <a:lnTo>
                    <a:pt x="524" y="214"/>
                  </a:lnTo>
                  <a:lnTo>
                    <a:pt x="522" y="214"/>
                  </a:lnTo>
                  <a:lnTo>
                    <a:pt x="524" y="214"/>
                  </a:lnTo>
                  <a:lnTo>
                    <a:pt x="528" y="204"/>
                  </a:lnTo>
                  <a:lnTo>
                    <a:pt x="528" y="190"/>
                  </a:lnTo>
                  <a:lnTo>
                    <a:pt x="534" y="188"/>
                  </a:lnTo>
                  <a:lnTo>
                    <a:pt x="534" y="186"/>
                  </a:lnTo>
                  <a:lnTo>
                    <a:pt x="538" y="168"/>
                  </a:lnTo>
                  <a:lnTo>
                    <a:pt x="520" y="164"/>
                  </a:lnTo>
                  <a:lnTo>
                    <a:pt x="522" y="180"/>
                  </a:lnTo>
                  <a:lnTo>
                    <a:pt x="524" y="178"/>
                  </a:lnTo>
                  <a:lnTo>
                    <a:pt x="524" y="176"/>
                  </a:lnTo>
                  <a:lnTo>
                    <a:pt x="518" y="176"/>
                  </a:lnTo>
                  <a:lnTo>
                    <a:pt x="500" y="172"/>
                  </a:lnTo>
                  <a:lnTo>
                    <a:pt x="490" y="170"/>
                  </a:lnTo>
                  <a:lnTo>
                    <a:pt x="486" y="166"/>
                  </a:lnTo>
                  <a:lnTo>
                    <a:pt x="484" y="164"/>
                  </a:lnTo>
                  <a:lnTo>
                    <a:pt x="482" y="164"/>
                  </a:lnTo>
                  <a:lnTo>
                    <a:pt x="484" y="166"/>
                  </a:lnTo>
                  <a:lnTo>
                    <a:pt x="484" y="164"/>
                  </a:lnTo>
                  <a:lnTo>
                    <a:pt x="482" y="164"/>
                  </a:lnTo>
                  <a:lnTo>
                    <a:pt x="484" y="166"/>
                  </a:lnTo>
                  <a:lnTo>
                    <a:pt x="482" y="164"/>
                  </a:lnTo>
                  <a:lnTo>
                    <a:pt x="482" y="166"/>
                  </a:lnTo>
                  <a:lnTo>
                    <a:pt x="484" y="166"/>
                  </a:lnTo>
                  <a:lnTo>
                    <a:pt x="482" y="164"/>
                  </a:lnTo>
                  <a:lnTo>
                    <a:pt x="482" y="166"/>
                  </a:lnTo>
                  <a:lnTo>
                    <a:pt x="486" y="166"/>
                  </a:lnTo>
                  <a:lnTo>
                    <a:pt x="488" y="164"/>
                  </a:lnTo>
                  <a:lnTo>
                    <a:pt x="488" y="162"/>
                  </a:lnTo>
                  <a:lnTo>
                    <a:pt x="488" y="158"/>
                  </a:lnTo>
                  <a:lnTo>
                    <a:pt x="486" y="156"/>
                  </a:lnTo>
                  <a:lnTo>
                    <a:pt x="482" y="154"/>
                  </a:lnTo>
                  <a:lnTo>
                    <a:pt x="476" y="152"/>
                  </a:lnTo>
                  <a:lnTo>
                    <a:pt x="468" y="152"/>
                  </a:lnTo>
                  <a:lnTo>
                    <a:pt x="466" y="152"/>
                  </a:lnTo>
                  <a:lnTo>
                    <a:pt x="456" y="174"/>
                  </a:lnTo>
                  <a:lnTo>
                    <a:pt x="456" y="176"/>
                  </a:lnTo>
                  <a:lnTo>
                    <a:pt x="458" y="176"/>
                  </a:lnTo>
                  <a:lnTo>
                    <a:pt x="456" y="176"/>
                  </a:lnTo>
                  <a:lnTo>
                    <a:pt x="454" y="178"/>
                  </a:lnTo>
                  <a:lnTo>
                    <a:pt x="450" y="180"/>
                  </a:lnTo>
                  <a:lnTo>
                    <a:pt x="440" y="178"/>
                  </a:lnTo>
                  <a:lnTo>
                    <a:pt x="436" y="176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6" y="168"/>
                  </a:lnTo>
                  <a:lnTo>
                    <a:pt x="434" y="166"/>
                  </a:lnTo>
                  <a:lnTo>
                    <a:pt x="424" y="164"/>
                  </a:lnTo>
                  <a:lnTo>
                    <a:pt x="408" y="162"/>
                  </a:lnTo>
                  <a:lnTo>
                    <a:pt x="402" y="164"/>
                  </a:lnTo>
                  <a:lnTo>
                    <a:pt x="40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4"/>
                  </a:lnTo>
                  <a:lnTo>
                    <a:pt x="394" y="184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78" y="182"/>
                  </a:lnTo>
                  <a:lnTo>
                    <a:pt x="364" y="182"/>
                  </a:lnTo>
                  <a:lnTo>
                    <a:pt x="350" y="188"/>
                  </a:lnTo>
                  <a:lnTo>
                    <a:pt x="340" y="182"/>
                  </a:lnTo>
                  <a:lnTo>
                    <a:pt x="330" y="180"/>
                  </a:lnTo>
                  <a:lnTo>
                    <a:pt x="320" y="178"/>
                  </a:lnTo>
                  <a:lnTo>
                    <a:pt x="308" y="180"/>
                  </a:lnTo>
                  <a:lnTo>
                    <a:pt x="298" y="180"/>
                  </a:lnTo>
                  <a:lnTo>
                    <a:pt x="290" y="180"/>
                  </a:lnTo>
                  <a:lnTo>
                    <a:pt x="286" y="182"/>
                  </a:lnTo>
                  <a:lnTo>
                    <a:pt x="284" y="186"/>
                  </a:lnTo>
                  <a:lnTo>
                    <a:pt x="282" y="188"/>
                  </a:lnTo>
                  <a:lnTo>
                    <a:pt x="282" y="198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74" y="196"/>
                  </a:lnTo>
                  <a:lnTo>
                    <a:pt x="268" y="196"/>
                  </a:lnTo>
                  <a:lnTo>
                    <a:pt x="256" y="188"/>
                  </a:lnTo>
                  <a:lnTo>
                    <a:pt x="238" y="188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28" y="188"/>
                  </a:lnTo>
                  <a:lnTo>
                    <a:pt x="214" y="184"/>
                  </a:lnTo>
                  <a:lnTo>
                    <a:pt x="178" y="184"/>
                  </a:lnTo>
                  <a:lnTo>
                    <a:pt x="170" y="182"/>
                  </a:lnTo>
                  <a:lnTo>
                    <a:pt x="168" y="172"/>
                  </a:lnTo>
                  <a:lnTo>
                    <a:pt x="158" y="162"/>
                  </a:lnTo>
                  <a:lnTo>
                    <a:pt x="156" y="156"/>
                  </a:lnTo>
                  <a:lnTo>
                    <a:pt x="150" y="148"/>
                  </a:lnTo>
                  <a:lnTo>
                    <a:pt x="150" y="138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32" y="120"/>
                  </a:lnTo>
                  <a:lnTo>
                    <a:pt x="122" y="120"/>
                  </a:lnTo>
                  <a:lnTo>
                    <a:pt x="122" y="122"/>
                  </a:lnTo>
                  <a:lnTo>
                    <a:pt x="122" y="120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6" y="120"/>
                  </a:lnTo>
                  <a:lnTo>
                    <a:pt x="112" y="118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2" y="120"/>
                  </a:lnTo>
                  <a:lnTo>
                    <a:pt x="98" y="124"/>
                  </a:lnTo>
                  <a:lnTo>
                    <a:pt x="96" y="128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4" y="132"/>
                  </a:lnTo>
                  <a:lnTo>
                    <a:pt x="84" y="110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6" y="108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2" y="96"/>
                  </a:lnTo>
                  <a:lnTo>
                    <a:pt x="70" y="94"/>
                  </a:lnTo>
                  <a:lnTo>
                    <a:pt x="70" y="92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0" y="92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0" y="94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70" y="96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70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4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68" y="48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4" y="28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8" y="18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6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2" y="46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48" y="66"/>
                  </a:lnTo>
                  <a:lnTo>
                    <a:pt x="46" y="68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6" y="80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4" y="90"/>
                  </a:lnTo>
                  <a:lnTo>
                    <a:pt x="42" y="90"/>
                  </a:lnTo>
                  <a:lnTo>
                    <a:pt x="38" y="86"/>
                  </a:lnTo>
                  <a:lnTo>
                    <a:pt x="34" y="78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20" y="64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8"/>
                  </a:lnTo>
                  <a:lnTo>
                    <a:pt x="12" y="84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6" y="94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6"/>
                  </a:lnTo>
                  <a:lnTo>
                    <a:pt x="10" y="108"/>
                  </a:lnTo>
                  <a:lnTo>
                    <a:pt x="16" y="116"/>
                  </a:lnTo>
                  <a:lnTo>
                    <a:pt x="20" y="120"/>
                  </a:lnTo>
                  <a:lnTo>
                    <a:pt x="26" y="124"/>
                  </a:lnTo>
                  <a:lnTo>
                    <a:pt x="30" y="128"/>
                  </a:lnTo>
                  <a:lnTo>
                    <a:pt x="34" y="132"/>
                  </a:lnTo>
                  <a:lnTo>
                    <a:pt x="36" y="136"/>
                  </a:lnTo>
                  <a:lnTo>
                    <a:pt x="40" y="140"/>
                  </a:lnTo>
                  <a:lnTo>
                    <a:pt x="44" y="142"/>
                  </a:lnTo>
                  <a:lnTo>
                    <a:pt x="48" y="146"/>
                  </a:lnTo>
                  <a:lnTo>
                    <a:pt x="52" y="152"/>
                  </a:lnTo>
                  <a:lnTo>
                    <a:pt x="56" y="154"/>
                  </a:lnTo>
                  <a:lnTo>
                    <a:pt x="56" y="156"/>
                  </a:lnTo>
                  <a:lnTo>
                    <a:pt x="54" y="160"/>
                  </a:lnTo>
                  <a:lnTo>
                    <a:pt x="54" y="162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50" y="176"/>
                  </a:lnTo>
                  <a:lnTo>
                    <a:pt x="48" y="182"/>
                  </a:lnTo>
                  <a:lnTo>
                    <a:pt x="50" y="182"/>
                  </a:lnTo>
                  <a:lnTo>
                    <a:pt x="48" y="180"/>
                  </a:lnTo>
                  <a:lnTo>
                    <a:pt x="50" y="182"/>
                  </a:lnTo>
                  <a:lnTo>
                    <a:pt x="48" y="180"/>
                  </a:lnTo>
                  <a:lnTo>
                    <a:pt x="50" y="182"/>
                  </a:lnTo>
                  <a:lnTo>
                    <a:pt x="48" y="180"/>
                  </a:lnTo>
                  <a:lnTo>
                    <a:pt x="40" y="188"/>
                  </a:lnTo>
                  <a:lnTo>
                    <a:pt x="36" y="192"/>
                  </a:lnTo>
                  <a:lnTo>
                    <a:pt x="34" y="194"/>
                  </a:lnTo>
                  <a:lnTo>
                    <a:pt x="36" y="198"/>
                  </a:lnTo>
                  <a:lnTo>
                    <a:pt x="38" y="200"/>
                  </a:lnTo>
                  <a:lnTo>
                    <a:pt x="40" y="200"/>
                  </a:lnTo>
                  <a:lnTo>
                    <a:pt x="40" y="198"/>
                  </a:lnTo>
                  <a:lnTo>
                    <a:pt x="40" y="200"/>
                  </a:lnTo>
                  <a:lnTo>
                    <a:pt x="40" y="198"/>
                  </a:lnTo>
                  <a:lnTo>
                    <a:pt x="38" y="202"/>
                  </a:lnTo>
                  <a:lnTo>
                    <a:pt x="40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4" y="220"/>
                  </a:lnTo>
                  <a:lnTo>
                    <a:pt x="42" y="224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6" y="236"/>
                  </a:lnTo>
                  <a:lnTo>
                    <a:pt x="34" y="242"/>
                  </a:lnTo>
                  <a:lnTo>
                    <a:pt x="34" y="244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8" y="250"/>
                  </a:lnTo>
                  <a:lnTo>
                    <a:pt x="40" y="252"/>
                  </a:lnTo>
                  <a:lnTo>
                    <a:pt x="44" y="258"/>
                  </a:lnTo>
                  <a:lnTo>
                    <a:pt x="48" y="262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68"/>
                  </a:lnTo>
                  <a:lnTo>
                    <a:pt x="52" y="270"/>
                  </a:lnTo>
                  <a:lnTo>
                    <a:pt x="58" y="276"/>
                  </a:lnTo>
                  <a:lnTo>
                    <a:pt x="62" y="278"/>
                  </a:lnTo>
                  <a:lnTo>
                    <a:pt x="58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4" y="296"/>
                  </a:lnTo>
                  <a:lnTo>
                    <a:pt x="52" y="304"/>
                  </a:lnTo>
                  <a:lnTo>
                    <a:pt x="52" y="310"/>
                  </a:lnTo>
                  <a:lnTo>
                    <a:pt x="50" y="312"/>
                  </a:lnTo>
                  <a:lnTo>
                    <a:pt x="46" y="312"/>
                  </a:lnTo>
                  <a:lnTo>
                    <a:pt x="38" y="314"/>
                  </a:lnTo>
                  <a:lnTo>
                    <a:pt x="32" y="314"/>
                  </a:lnTo>
                  <a:lnTo>
                    <a:pt x="30" y="314"/>
                  </a:lnTo>
                  <a:lnTo>
                    <a:pt x="28" y="316"/>
                  </a:lnTo>
                  <a:lnTo>
                    <a:pt x="26" y="320"/>
                  </a:lnTo>
                  <a:lnTo>
                    <a:pt x="24" y="324"/>
                  </a:lnTo>
                  <a:lnTo>
                    <a:pt x="22" y="324"/>
                  </a:lnTo>
                  <a:lnTo>
                    <a:pt x="16" y="322"/>
                  </a:lnTo>
                  <a:lnTo>
                    <a:pt x="26" y="334"/>
                  </a:lnTo>
                  <a:lnTo>
                    <a:pt x="32" y="344"/>
                  </a:lnTo>
                  <a:lnTo>
                    <a:pt x="46" y="350"/>
                  </a:lnTo>
                  <a:lnTo>
                    <a:pt x="54" y="352"/>
                  </a:lnTo>
                  <a:lnTo>
                    <a:pt x="68" y="354"/>
                  </a:lnTo>
                  <a:lnTo>
                    <a:pt x="68" y="352"/>
                  </a:lnTo>
                  <a:lnTo>
                    <a:pt x="70" y="354"/>
                  </a:lnTo>
                  <a:lnTo>
                    <a:pt x="78" y="362"/>
                  </a:lnTo>
                  <a:lnTo>
                    <a:pt x="82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6" y="378"/>
                  </a:lnTo>
                  <a:lnTo>
                    <a:pt x="88" y="376"/>
                  </a:lnTo>
                  <a:lnTo>
                    <a:pt x="98" y="374"/>
                  </a:lnTo>
                  <a:lnTo>
                    <a:pt x="108" y="352"/>
                  </a:lnTo>
                  <a:lnTo>
                    <a:pt x="116" y="348"/>
                  </a:lnTo>
                  <a:lnTo>
                    <a:pt x="114" y="346"/>
                  </a:lnTo>
                  <a:lnTo>
                    <a:pt x="114" y="348"/>
                  </a:lnTo>
                  <a:lnTo>
                    <a:pt x="128" y="360"/>
                  </a:lnTo>
                  <a:lnTo>
                    <a:pt x="130" y="358"/>
                  </a:lnTo>
                  <a:lnTo>
                    <a:pt x="128" y="358"/>
                  </a:lnTo>
                  <a:lnTo>
                    <a:pt x="128" y="364"/>
                  </a:lnTo>
                  <a:lnTo>
                    <a:pt x="130" y="368"/>
                  </a:lnTo>
                  <a:lnTo>
                    <a:pt x="134" y="372"/>
                  </a:lnTo>
                  <a:lnTo>
                    <a:pt x="138" y="374"/>
                  </a:lnTo>
                  <a:lnTo>
                    <a:pt x="144" y="374"/>
                  </a:lnTo>
                  <a:lnTo>
                    <a:pt x="146" y="372"/>
                  </a:lnTo>
                  <a:lnTo>
                    <a:pt x="156" y="368"/>
                  </a:lnTo>
                  <a:lnTo>
                    <a:pt x="172" y="362"/>
                  </a:lnTo>
                  <a:lnTo>
                    <a:pt x="176" y="358"/>
                  </a:lnTo>
                  <a:lnTo>
                    <a:pt x="176" y="354"/>
                  </a:lnTo>
                  <a:lnTo>
                    <a:pt x="174" y="354"/>
                  </a:lnTo>
                  <a:lnTo>
                    <a:pt x="174" y="356"/>
                  </a:lnTo>
                  <a:lnTo>
                    <a:pt x="180" y="354"/>
                  </a:lnTo>
                  <a:lnTo>
                    <a:pt x="186" y="352"/>
                  </a:lnTo>
                  <a:lnTo>
                    <a:pt x="192" y="348"/>
                  </a:lnTo>
                  <a:lnTo>
                    <a:pt x="196" y="338"/>
                  </a:lnTo>
                  <a:lnTo>
                    <a:pt x="194" y="338"/>
                  </a:lnTo>
                  <a:lnTo>
                    <a:pt x="194" y="340"/>
                  </a:lnTo>
                  <a:lnTo>
                    <a:pt x="204" y="342"/>
                  </a:lnTo>
                  <a:lnTo>
                    <a:pt x="206" y="342"/>
                  </a:lnTo>
                  <a:lnTo>
                    <a:pt x="208" y="342"/>
                  </a:lnTo>
                  <a:lnTo>
                    <a:pt x="210" y="342"/>
                  </a:lnTo>
                  <a:lnTo>
                    <a:pt x="214" y="342"/>
                  </a:lnTo>
                  <a:lnTo>
                    <a:pt x="218" y="342"/>
                  </a:lnTo>
                  <a:lnTo>
                    <a:pt x="218" y="338"/>
                  </a:lnTo>
                  <a:lnTo>
                    <a:pt x="216" y="338"/>
                  </a:lnTo>
                  <a:lnTo>
                    <a:pt x="216" y="340"/>
                  </a:lnTo>
                  <a:lnTo>
                    <a:pt x="216" y="342"/>
                  </a:lnTo>
                  <a:lnTo>
                    <a:pt x="218" y="342"/>
                  </a:lnTo>
                  <a:lnTo>
                    <a:pt x="224" y="344"/>
                  </a:lnTo>
                  <a:lnTo>
                    <a:pt x="226" y="344"/>
                  </a:lnTo>
                  <a:lnTo>
                    <a:pt x="228" y="344"/>
                  </a:lnTo>
                  <a:lnTo>
                    <a:pt x="228" y="342"/>
                  </a:lnTo>
                  <a:lnTo>
                    <a:pt x="226" y="344"/>
                  </a:lnTo>
                  <a:lnTo>
                    <a:pt x="230" y="348"/>
                  </a:lnTo>
                  <a:lnTo>
                    <a:pt x="236" y="352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2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36" y="356"/>
                  </a:lnTo>
                  <a:lnTo>
                    <a:pt x="236" y="368"/>
                  </a:lnTo>
                  <a:lnTo>
                    <a:pt x="238" y="368"/>
                  </a:lnTo>
                  <a:lnTo>
                    <a:pt x="244" y="368"/>
                  </a:lnTo>
                  <a:lnTo>
                    <a:pt x="252" y="368"/>
                  </a:lnTo>
                  <a:lnTo>
                    <a:pt x="272" y="368"/>
                  </a:lnTo>
                  <a:lnTo>
                    <a:pt x="274" y="368"/>
                  </a:lnTo>
                  <a:lnTo>
                    <a:pt x="276" y="366"/>
                  </a:lnTo>
                  <a:lnTo>
                    <a:pt x="274" y="368"/>
                  </a:lnTo>
                  <a:lnTo>
                    <a:pt x="276" y="366"/>
                  </a:lnTo>
                  <a:lnTo>
                    <a:pt x="274" y="368"/>
                  </a:lnTo>
                  <a:lnTo>
                    <a:pt x="276" y="366"/>
                  </a:lnTo>
                  <a:lnTo>
                    <a:pt x="274" y="366"/>
                  </a:lnTo>
                  <a:lnTo>
                    <a:pt x="274" y="368"/>
                  </a:lnTo>
                  <a:lnTo>
                    <a:pt x="276" y="366"/>
                  </a:lnTo>
                  <a:lnTo>
                    <a:pt x="274" y="366"/>
                  </a:lnTo>
                  <a:lnTo>
                    <a:pt x="274" y="370"/>
                  </a:lnTo>
                  <a:lnTo>
                    <a:pt x="278" y="368"/>
                  </a:lnTo>
                  <a:lnTo>
                    <a:pt x="280" y="366"/>
                  </a:lnTo>
                  <a:lnTo>
                    <a:pt x="284" y="362"/>
                  </a:lnTo>
                  <a:lnTo>
                    <a:pt x="288" y="356"/>
                  </a:lnTo>
                  <a:lnTo>
                    <a:pt x="290" y="352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48"/>
                  </a:lnTo>
                  <a:lnTo>
                    <a:pt x="286" y="350"/>
                  </a:lnTo>
                  <a:lnTo>
                    <a:pt x="288" y="352"/>
                  </a:lnTo>
                  <a:lnTo>
                    <a:pt x="288" y="348"/>
                  </a:lnTo>
                  <a:lnTo>
                    <a:pt x="290" y="338"/>
                  </a:lnTo>
                  <a:lnTo>
                    <a:pt x="290" y="334"/>
                  </a:lnTo>
                  <a:lnTo>
                    <a:pt x="296" y="328"/>
                  </a:lnTo>
                  <a:lnTo>
                    <a:pt x="294" y="326"/>
                  </a:lnTo>
                  <a:lnTo>
                    <a:pt x="296" y="328"/>
                  </a:lnTo>
                  <a:lnTo>
                    <a:pt x="304" y="326"/>
                  </a:lnTo>
                  <a:lnTo>
                    <a:pt x="310" y="326"/>
                  </a:lnTo>
                  <a:lnTo>
                    <a:pt x="312" y="326"/>
                  </a:lnTo>
                  <a:lnTo>
                    <a:pt x="314" y="326"/>
                  </a:lnTo>
                  <a:lnTo>
                    <a:pt x="316" y="326"/>
                  </a:lnTo>
                  <a:lnTo>
                    <a:pt x="318" y="324"/>
                  </a:lnTo>
                  <a:lnTo>
                    <a:pt x="322" y="320"/>
                  </a:lnTo>
                  <a:lnTo>
                    <a:pt x="322" y="310"/>
                  </a:lnTo>
                  <a:lnTo>
                    <a:pt x="322" y="306"/>
                  </a:lnTo>
                  <a:lnTo>
                    <a:pt x="320" y="306"/>
                  </a:lnTo>
                  <a:lnTo>
                    <a:pt x="322" y="306"/>
                  </a:lnTo>
                  <a:lnTo>
                    <a:pt x="320" y="306"/>
                  </a:lnTo>
                  <a:lnTo>
                    <a:pt x="322" y="306"/>
                  </a:lnTo>
                  <a:lnTo>
                    <a:pt x="320" y="304"/>
                  </a:lnTo>
                  <a:lnTo>
                    <a:pt x="322" y="306"/>
                  </a:lnTo>
                  <a:lnTo>
                    <a:pt x="320" y="304"/>
                  </a:lnTo>
                  <a:lnTo>
                    <a:pt x="322" y="306"/>
                  </a:lnTo>
                  <a:lnTo>
                    <a:pt x="320" y="304"/>
                  </a:lnTo>
                  <a:lnTo>
                    <a:pt x="320" y="306"/>
                  </a:lnTo>
                  <a:lnTo>
                    <a:pt x="322" y="306"/>
                  </a:lnTo>
                  <a:lnTo>
                    <a:pt x="320" y="304"/>
                  </a:lnTo>
                  <a:lnTo>
                    <a:pt x="320" y="306"/>
                  </a:lnTo>
                  <a:lnTo>
                    <a:pt x="320" y="304"/>
                  </a:lnTo>
                  <a:lnTo>
                    <a:pt x="318" y="306"/>
                  </a:lnTo>
                  <a:lnTo>
                    <a:pt x="320" y="306"/>
                  </a:lnTo>
                  <a:lnTo>
                    <a:pt x="320" y="304"/>
                  </a:lnTo>
                  <a:lnTo>
                    <a:pt x="318" y="306"/>
                  </a:lnTo>
                  <a:lnTo>
                    <a:pt x="320" y="304"/>
                  </a:lnTo>
                  <a:lnTo>
                    <a:pt x="318" y="306"/>
                  </a:lnTo>
                  <a:lnTo>
                    <a:pt x="320" y="304"/>
                  </a:lnTo>
                  <a:lnTo>
                    <a:pt x="318" y="306"/>
                  </a:lnTo>
                  <a:lnTo>
                    <a:pt x="318" y="308"/>
                  </a:lnTo>
                  <a:lnTo>
                    <a:pt x="320" y="308"/>
                  </a:lnTo>
                  <a:lnTo>
                    <a:pt x="322" y="310"/>
                  </a:lnTo>
                  <a:lnTo>
                    <a:pt x="324" y="310"/>
                  </a:lnTo>
                  <a:lnTo>
                    <a:pt x="324" y="308"/>
                  </a:lnTo>
                  <a:lnTo>
                    <a:pt x="328" y="306"/>
                  </a:lnTo>
                  <a:lnTo>
                    <a:pt x="330" y="308"/>
                  </a:lnTo>
                  <a:lnTo>
                    <a:pt x="332" y="308"/>
                  </a:lnTo>
                  <a:lnTo>
                    <a:pt x="340" y="310"/>
                  </a:lnTo>
                  <a:lnTo>
                    <a:pt x="354" y="312"/>
                  </a:lnTo>
                  <a:lnTo>
                    <a:pt x="356" y="314"/>
                  </a:lnTo>
                  <a:lnTo>
                    <a:pt x="356" y="316"/>
                  </a:lnTo>
                  <a:lnTo>
                    <a:pt x="358" y="318"/>
                  </a:lnTo>
                  <a:lnTo>
                    <a:pt x="362" y="318"/>
                  </a:lnTo>
                  <a:lnTo>
                    <a:pt x="368" y="318"/>
                  </a:lnTo>
                  <a:lnTo>
                    <a:pt x="376" y="316"/>
                  </a:lnTo>
                  <a:lnTo>
                    <a:pt x="374" y="314"/>
                  </a:lnTo>
                  <a:lnTo>
                    <a:pt x="374" y="316"/>
                  </a:lnTo>
                  <a:lnTo>
                    <a:pt x="388" y="316"/>
                  </a:lnTo>
                  <a:lnTo>
                    <a:pt x="396" y="316"/>
                  </a:lnTo>
                  <a:lnTo>
                    <a:pt x="398" y="314"/>
                  </a:lnTo>
                  <a:lnTo>
                    <a:pt x="396" y="314"/>
                  </a:lnTo>
                  <a:lnTo>
                    <a:pt x="396" y="316"/>
                  </a:lnTo>
                  <a:lnTo>
                    <a:pt x="398" y="314"/>
                  </a:lnTo>
                  <a:lnTo>
                    <a:pt x="396" y="314"/>
                  </a:lnTo>
                  <a:lnTo>
                    <a:pt x="396" y="316"/>
                  </a:lnTo>
                  <a:lnTo>
                    <a:pt x="404" y="318"/>
                  </a:lnTo>
                  <a:lnTo>
                    <a:pt x="412" y="320"/>
                  </a:lnTo>
                  <a:lnTo>
                    <a:pt x="414" y="318"/>
                  </a:lnTo>
                  <a:lnTo>
                    <a:pt x="412" y="320"/>
                  </a:lnTo>
                  <a:lnTo>
                    <a:pt x="416" y="322"/>
                  </a:lnTo>
                  <a:lnTo>
                    <a:pt x="422" y="324"/>
                  </a:lnTo>
                  <a:lnTo>
                    <a:pt x="428" y="324"/>
                  </a:lnTo>
                  <a:lnTo>
                    <a:pt x="432" y="326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0" y="326"/>
                  </a:lnTo>
                  <a:lnTo>
                    <a:pt x="428" y="328"/>
                  </a:lnTo>
                  <a:lnTo>
                    <a:pt x="438" y="330"/>
                  </a:lnTo>
                  <a:lnTo>
                    <a:pt x="446" y="322"/>
                  </a:lnTo>
                  <a:lnTo>
                    <a:pt x="444" y="322"/>
                  </a:lnTo>
                  <a:lnTo>
                    <a:pt x="444" y="324"/>
                  </a:lnTo>
                  <a:lnTo>
                    <a:pt x="456" y="324"/>
                  </a:lnTo>
                  <a:lnTo>
                    <a:pt x="462" y="324"/>
                  </a:lnTo>
                  <a:lnTo>
                    <a:pt x="466" y="324"/>
                  </a:lnTo>
                  <a:lnTo>
                    <a:pt x="480" y="324"/>
                  </a:lnTo>
                  <a:lnTo>
                    <a:pt x="486" y="320"/>
                  </a:lnTo>
                  <a:lnTo>
                    <a:pt x="484" y="318"/>
                  </a:lnTo>
                  <a:lnTo>
                    <a:pt x="484" y="320"/>
                  </a:lnTo>
                  <a:lnTo>
                    <a:pt x="496" y="316"/>
                  </a:lnTo>
                  <a:lnTo>
                    <a:pt x="498" y="316"/>
                  </a:lnTo>
                  <a:lnTo>
                    <a:pt x="500" y="314"/>
                  </a:lnTo>
                  <a:lnTo>
                    <a:pt x="500" y="312"/>
                  </a:lnTo>
                  <a:lnTo>
                    <a:pt x="498" y="312"/>
                  </a:lnTo>
                  <a:lnTo>
                    <a:pt x="500" y="312"/>
                  </a:lnTo>
                  <a:lnTo>
                    <a:pt x="498" y="312"/>
                  </a:lnTo>
                  <a:lnTo>
                    <a:pt x="500" y="312"/>
                  </a:lnTo>
                  <a:lnTo>
                    <a:pt x="502" y="306"/>
                  </a:lnTo>
                  <a:lnTo>
                    <a:pt x="502" y="304"/>
                  </a:lnTo>
                  <a:lnTo>
                    <a:pt x="504" y="304"/>
                  </a:lnTo>
                  <a:lnTo>
                    <a:pt x="504" y="298"/>
                  </a:lnTo>
                  <a:lnTo>
                    <a:pt x="506" y="288"/>
                  </a:lnTo>
                  <a:lnTo>
                    <a:pt x="504" y="288"/>
                  </a:lnTo>
                  <a:lnTo>
                    <a:pt x="504" y="290"/>
                  </a:lnTo>
                  <a:lnTo>
                    <a:pt x="524" y="288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6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6" y="284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6" y="284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8" y="284"/>
                  </a:lnTo>
                  <a:lnTo>
                    <a:pt x="528" y="282"/>
                  </a:lnTo>
                  <a:lnTo>
                    <a:pt x="526" y="284"/>
                  </a:lnTo>
                  <a:lnTo>
                    <a:pt x="524" y="284"/>
                  </a:lnTo>
                  <a:lnTo>
                    <a:pt x="526" y="288"/>
                  </a:lnTo>
                  <a:lnTo>
                    <a:pt x="528" y="288"/>
                  </a:lnTo>
                  <a:lnTo>
                    <a:pt x="534" y="288"/>
                  </a:lnTo>
                  <a:lnTo>
                    <a:pt x="538" y="288"/>
                  </a:lnTo>
                  <a:lnTo>
                    <a:pt x="532" y="276"/>
                  </a:lnTo>
                  <a:lnTo>
                    <a:pt x="532" y="274"/>
                  </a:lnTo>
                  <a:lnTo>
                    <a:pt x="530" y="270"/>
                  </a:lnTo>
                  <a:lnTo>
                    <a:pt x="528" y="264"/>
                  </a:lnTo>
                  <a:lnTo>
                    <a:pt x="526" y="264"/>
                  </a:lnTo>
                  <a:lnTo>
                    <a:pt x="524" y="264"/>
                  </a:lnTo>
                  <a:lnTo>
                    <a:pt x="526" y="272"/>
                  </a:lnTo>
                  <a:lnTo>
                    <a:pt x="528" y="278"/>
                  </a:lnTo>
                  <a:lnTo>
                    <a:pt x="530" y="276"/>
                  </a:lnTo>
                  <a:lnTo>
                    <a:pt x="528" y="278"/>
                  </a:lnTo>
                  <a:lnTo>
                    <a:pt x="532" y="286"/>
                  </a:lnTo>
                  <a:lnTo>
                    <a:pt x="534" y="286"/>
                  </a:lnTo>
                  <a:lnTo>
                    <a:pt x="534" y="284"/>
                  </a:lnTo>
                  <a:lnTo>
                    <a:pt x="528" y="284"/>
                  </a:lnTo>
                  <a:lnTo>
                    <a:pt x="528" y="286"/>
                  </a:lnTo>
                  <a:lnTo>
                    <a:pt x="528" y="284"/>
                  </a:lnTo>
                  <a:lnTo>
                    <a:pt x="526" y="284"/>
                  </a:lnTo>
                  <a:lnTo>
                    <a:pt x="528" y="286"/>
                  </a:lnTo>
                  <a:lnTo>
                    <a:pt x="530" y="286"/>
                  </a:lnTo>
                  <a:lnTo>
                    <a:pt x="530" y="284"/>
                  </a:lnTo>
                  <a:lnTo>
                    <a:pt x="530" y="282"/>
                  </a:lnTo>
                  <a:lnTo>
                    <a:pt x="528" y="282"/>
                  </a:lnTo>
                  <a:lnTo>
                    <a:pt x="526" y="282"/>
                  </a:lnTo>
                  <a:lnTo>
                    <a:pt x="522" y="284"/>
                  </a:lnTo>
                  <a:lnTo>
                    <a:pt x="508" y="286"/>
                  </a:lnTo>
                  <a:lnTo>
                    <a:pt x="504" y="286"/>
                  </a:lnTo>
                  <a:lnTo>
                    <a:pt x="502" y="286"/>
                  </a:lnTo>
                  <a:lnTo>
                    <a:pt x="500" y="298"/>
                  </a:lnTo>
                  <a:lnTo>
                    <a:pt x="500" y="302"/>
                  </a:lnTo>
                  <a:lnTo>
                    <a:pt x="502" y="302"/>
                  </a:lnTo>
                  <a:lnTo>
                    <a:pt x="500" y="302"/>
                  </a:lnTo>
                  <a:lnTo>
                    <a:pt x="496" y="310"/>
                  </a:lnTo>
                  <a:lnTo>
                    <a:pt x="496" y="312"/>
                  </a:lnTo>
                  <a:lnTo>
                    <a:pt x="496" y="314"/>
                  </a:lnTo>
                  <a:lnTo>
                    <a:pt x="496" y="316"/>
                  </a:lnTo>
                  <a:lnTo>
                    <a:pt x="498" y="314"/>
                  </a:lnTo>
                  <a:lnTo>
                    <a:pt x="496" y="316"/>
                  </a:lnTo>
                  <a:lnTo>
                    <a:pt x="498" y="314"/>
                  </a:lnTo>
                  <a:lnTo>
                    <a:pt x="496" y="316"/>
                  </a:lnTo>
                  <a:lnTo>
                    <a:pt x="498" y="314"/>
                  </a:lnTo>
                  <a:lnTo>
                    <a:pt x="496" y="314"/>
                  </a:lnTo>
                  <a:lnTo>
                    <a:pt x="496" y="316"/>
                  </a:lnTo>
                  <a:lnTo>
                    <a:pt x="498" y="314"/>
                  </a:lnTo>
                  <a:lnTo>
                    <a:pt x="496" y="314"/>
                  </a:lnTo>
                  <a:lnTo>
                    <a:pt x="498" y="314"/>
                  </a:lnTo>
                  <a:lnTo>
                    <a:pt x="496" y="312"/>
                  </a:lnTo>
                  <a:lnTo>
                    <a:pt x="496" y="314"/>
                  </a:lnTo>
                  <a:lnTo>
                    <a:pt x="498" y="314"/>
                  </a:lnTo>
                  <a:lnTo>
                    <a:pt x="496" y="312"/>
                  </a:lnTo>
                  <a:lnTo>
                    <a:pt x="498" y="314"/>
                  </a:lnTo>
                  <a:lnTo>
                    <a:pt x="496" y="312"/>
                  </a:lnTo>
                  <a:lnTo>
                    <a:pt x="498" y="314"/>
                  </a:lnTo>
                  <a:lnTo>
                    <a:pt x="496" y="312"/>
                  </a:lnTo>
                  <a:lnTo>
                    <a:pt x="484" y="316"/>
                  </a:lnTo>
                  <a:lnTo>
                    <a:pt x="484" y="318"/>
                  </a:lnTo>
                  <a:lnTo>
                    <a:pt x="478" y="320"/>
                  </a:lnTo>
                  <a:lnTo>
                    <a:pt x="466" y="320"/>
                  </a:lnTo>
                  <a:lnTo>
                    <a:pt x="462" y="320"/>
                  </a:lnTo>
                  <a:lnTo>
                    <a:pt x="456" y="320"/>
                  </a:lnTo>
                  <a:lnTo>
                    <a:pt x="444" y="320"/>
                  </a:lnTo>
                  <a:lnTo>
                    <a:pt x="436" y="326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4" y="328"/>
                  </a:lnTo>
                  <a:lnTo>
                    <a:pt x="436" y="324"/>
                  </a:lnTo>
                  <a:lnTo>
                    <a:pt x="434" y="322"/>
                  </a:lnTo>
                  <a:lnTo>
                    <a:pt x="432" y="322"/>
                  </a:lnTo>
                  <a:lnTo>
                    <a:pt x="428" y="320"/>
                  </a:lnTo>
                  <a:lnTo>
                    <a:pt x="418" y="320"/>
                  </a:lnTo>
                  <a:lnTo>
                    <a:pt x="416" y="318"/>
                  </a:lnTo>
                  <a:lnTo>
                    <a:pt x="414" y="318"/>
                  </a:lnTo>
                  <a:lnTo>
                    <a:pt x="404" y="314"/>
                  </a:lnTo>
                  <a:lnTo>
                    <a:pt x="398" y="312"/>
                  </a:lnTo>
                  <a:lnTo>
                    <a:pt x="398" y="314"/>
                  </a:lnTo>
                  <a:lnTo>
                    <a:pt x="400" y="314"/>
                  </a:lnTo>
                  <a:lnTo>
                    <a:pt x="398" y="314"/>
                  </a:lnTo>
                  <a:lnTo>
                    <a:pt x="396" y="312"/>
                  </a:lnTo>
                  <a:lnTo>
                    <a:pt x="388" y="312"/>
                  </a:lnTo>
                  <a:lnTo>
                    <a:pt x="374" y="312"/>
                  </a:lnTo>
                  <a:lnTo>
                    <a:pt x="366" y="314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60" y="316"/>
                  </a:lnTo>
                  <a:lnTo>
                    <a:pt x="360" y="314"/>
                  </a:lnTo>
                  <a:lnTo>
                    <a:pt x="360" y="316"/>
                  </a:lnTo>
                  <a:lnTo>
                    <a:pt x="360" y="314"/>
                  </a:lnTo>
                  <a:lnTo>
                    <a:pt x="358" y="316"/>
                  </a:lnTo>
                  <a:lnTo>
                    <a:pt x="360" y="314"/>
                  </a:lnTo>
                  <a:lnTo>
                    <a:pt x="358" y="316"/>
                  </a:lnTo>
                  <a:lnTo>
                    <a:pt x="360" y="316"/>
                  </a:lnTo>
                  <a:lnTo>
                    <a:pt x="360" y="312"/>
                  </a:lnTo>
                  <a:lnTo>
                    <a:pt x="358" y="310"/>
                  </a:lnTo>
                  <a:lnTo>
                    <a:pt x="354" y="308"/>
                  </a:lnTo>
                  <a:lnTo>
                    <a:pt x="342" y="306"/>
                  </a:lnTo>
                  <a:lnTo>
                    <a:pt x="332" y="304"/>
                  </a:lnTo>
                  <a:lnTo>
                    <a:pt x="332" y="306"/>
                  </a:lnTo>
                  <a:lnTo>
                    <a:pt x="332" y="304"/>
                  </a:lnTo>
                  <a:lnTo>
                    <a:pt x="328" y="302"/>
                  </a:lnTo>
                  <a:lnTo>
                    <a:pt x="324" y="304"/>
                  </a:lnTo>
                  <a:lnTo>
                    <a:pt x="322" y="306"/>
                  </a:lnTo>
                  <a:lnTo>
                    <a:pt x="320" y="306"/>
                  </a:lnTo>
                  <a:lnTo>
                    <a:pt x="322" y="306"/>
                  </a:lnTo>
                  <a:lnTo>
                    <a:pt x="320" y="306"/>
                  </a:lnTo>
                  <a:lnTo>
                    <a:pt x="322" y="306"/>
                  </a:lnTo>
                  <a:lnTo>
                    <a:pt x="322" y="308"/>
                  </a:lnTo>
                  <a:lnTo>
                    <a:pt x="322" y="306"/>
                  </a:lnTo>
                  <a:lnTo>
                    <a:pt x="322" y="308"/>
                  </a:lnTo>
                  <a:lnTo>
                    <a:pt x="322" y="306"/>
                  </a:lnTo>
                  <a:lnTo>
                    <a:pt x="322" y="304"/>
                  </a:lnTo>
                  <a:lnTo>
                    <a:pt x="320" y="302"/>
                  </a:lnTo>
                  <a:lnTo>
                    <a:pt x="318" y="304"/>
                  </a:lnTo>
                  <a:lnTo>
                    <a:pt x="318" y="306"/>
                  </a:lnTo>
                  <a:lnTo>
                    <a:pt x="318" y="310"/>
                  </a:lnTo>
                  <a:lnTo>
                    <a:pt x="318" y="318"/>
                  </a:lnTo>
                  <a:lnTo>
                    <a:pt x="316" y="322"/>
                  </a:lnTo>
                  <a:lnTo>
                    <a:pt x="314" y="322"/>
                  </a:lnTo>
                  <a:lnTo>
                    <a:pt x="314" y="324"/>
                  </a:lnTo>
                  <a:lnTo>
                    <a:pt x="316" y="322"/>
                  </a:lnTo>
                  <a:lnTo>
                    <a:pt x="314" y="322"/>
                  </a:lnTo>
                  <a:lnTo>
                    <a:pt x="310" y="322"/>
                  </a:lnTo>
                  <a:lnTo>
                    <a:pt x="302" y="322"/>
                  </a:lnTo>
                  <a:lnTo>
                    <a:pt x="294" y="324"/>
                  </a:lnTo>
                  <a:lnTo>
                    <a:pt x="294" y="326"/>
                  </a:lnTo>
                  <a:lnTo>
                    <a:pt x="286" y="332"/>
                  </a:lnTo>
                  <a:lnTo>
                    <a:pt x="286" y="33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2" y="352"/>
                  </a:lnTo>
                  <a:lnTo>
                    <a:pt x="286" y="352"/>
                  </a:lnTo>
                  <a:lnTo>
                    <a:pt x="286" y="354"/>
                  </a:lnTo>
                  <a:lnTo>
                    <a:pt x="286" y="352"/>
                  </a:lnTo>
                  <a:lnTo>
                    <a:pt x="286" y="354"/>
                  </a:lnTo>
                  <a:lnTo>
                    <a:pt x="286" y="352"/>
                  </a:lnTo>
                  <a:lnTo>
                    <a:pt x="286" y="354"/>
                  </a:lnTo>
                  <a:lnTo>
                    <a:pt x="286" y="352"/>
                  </a:lnTo>
                  <a:lnTo>
                    <a:pt x="286" y="354"/>
                  </a:lnTo>
                  <a:lnTo>
                    <a:pt x="286" y="352"/>
                  </a:lnTo>
                  <a:lnTo>
                    <a:pt x="286" y="354"/>
                  </a:lnTo>
                  <a:lnTo>
                    <a:pt x="282" y="358"/>
                  </a:lnTo>
                  <a:lnTo>
                    <a:pt x="278" y="362"/>
                  </a:lnTo>
                  <a:lnTo>
                    <a:pt x="274" y="364"/>
                  </a:lnTo>
                  <a:lnTo>
                    <a:pt x="276" y="366"/>
                  </a:lnTo>
                  <a:lnTo>
                    <a:pt x="278" y="366"/>
                  </a:lnTo>
                  <a:lnTo>
                    <a:pt x="276" y="364"/>
                  </a:lnTo>
                  <a:lnTo>
                    <a:pt x="274" y="364"/>
                  </a:lnTo>
                  <a:lnTo>
                    <a:pt x="272" y="364"/>
                  </a:lnTo>
                  <a:lnTo>
                    <a:pt x="258" y="364"/>
                  </a:lnTo>
                  <a:lnTo>
                    <a:pt x="252" y="364"/>
                  </a:lnTo>
                  <a:lnTo>
                    <a:pt x="238" y="364"/>
                  </a:lnTo>
                  <a:lnTo>
                    <a:pt x="238" y="366"/>
                  </a:lnTo>
                  <a:lnTo>
                    <a:pt x="240" y="368"/>
                  </a:lnTo>
                  <a:lnTo>
                    <a:pt x="240" y="356"/>
                  </a:lnTo>
                  <a:lnTo>
                    <a:pt x="240" y="352"/>
                  </a:lnTo>
                  <a:lnTo>
                    <a:pt x="238" y="348"/>
                  </a:lnTo>
                  <a:lnTo>
                    <a:pt x="234" y="344"/>
                  </a:lnTo>
                  <a:lnTo>
                    <a:pt x="230" y="342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38"/>
                  </a:lnTo>
                  <a:lnTo>
                    <a:pt x="216" y="338"/>
                  </a:lnTo>
                  <a:lnTo>
                    <a:pt x="216" y="340"/>
                  </a:lnTo>
                  <a:lnTo>
                    <a:pt x="216" y="342"/>
                  </a:lnTo>
                  <a:lnTo>
                    <a:pt x="218" y="342"/>
                  </a:lnTo>
                  <a:lnTo>
                    <a:pt x="218" y="338"/>
                  </a:lnTo>
                  <a:lnTo>
                    <a:pt x="214" y="338"/>
                  </a:lnTo>
                  <a:lnTo>
                    <a:pt x="210" y="338"/>
                  </a:lnTo>
                  <a:lnTo>
                    <a:pt x="208" y="338"/>
                  </a:lnTo>
                  <a:lnTo>
                    <a:pt x="208" y="340"/>
                  </a:lnTo>
                  <a:lnTo>
                    <a:pt x="208" y="338"/>
                  </a:lnTo>
                  <a:lnTo>
                    <a:pt x="208" y="340"/>
                  </a:lnTo>
                  <a:lnTo>
                    <a:pt x="208" y="338"/>
                  </a:lnTo>
                  <a:lnTo>
                    <a:pt x="208" y="340"/>
                  </a:lnTo>
                  <a:lnTo>
                    <a:pt x="208" y="338"/>
                  </a:lnTo>
                  <a:lnTo>
                    <a:pt x="206" y="338"/>
                  </a:lnTo>
                  <a:lnTo>
                    <a:pt x="198" y="336"/>
                  </a:lnTo>
                  <a:lnTo>
                    <a:pt x="196" y="336"/>
                  </a:lnTo>
                  <a:lnTo>
                    <a:pt x="194" y="33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84" y="348"/>
                  </a:lnTo>
                  <a:lnTo>
                    <a:pt x="180" y="350"/>
                  </a:lnTo>
                  <a:lnTo>
                    <a:pt x="176" y="352"/>
                  </a:lnTo>
                  <a:lnTo>
                    <a:pt x="174" y="352"/>
                  </a:lnTo>
                  <a:lnTo>
                    <a:pt x="172" y="356"/>
                  </a:lnTo>
                  <a:lnTo>
                    <a:pt x="170" y="360"/>
                  </a:lnTo>
                  <a:lnTo>
                    <a:pt x="170" y="358"/>
                  </a:lnTo>
                  <a:lnTo>
                    <a:pt x="156" y="366"/>
                  </a:lnTo>
                  <a:lnTo>
                    <a:pt x="144" y="370"/>
                  </a:lnTo>
                  <a:lnTo>
                    <a:pt x="142" y="370"/>
                  </a:lnTo>
                  <a:lnTo>
                    <a:pt x="144" y="372"/>
                  </a:lnTo>
                  <a:lnTo>
                    <a:pt x="144" y="370"/>
                  </a:lnTo>
                  <a:lnTo>
                    <a:pt x="138" y="370"/>
                  </a:lnTo>
                  <a:lnTo>
                    <a:pt x="136" y="370"/>
                  </a:lnTo>
                  <a:lnTo>
                    <a:pt x="132" y="362"/>
                  </a:lnTo>
                  <a:lnTo>
                    <a:pt x="132" y="358"/>
                  </a:lnTo>
                  <a:lnTo>
                    <a:pt x="132" y="356"/>
                  </a:lnTo>
                  <a:lnTo>
                    <a:pt x="130" y="356"/>
                  </a:lnTo>
                  <a:lnTo>
                    <a:pt x="116" y="344"/>
                  </a:lnTo>
                  <a:lnTo>
                    <a:pt x="114" y="344"/>
                  </a:lnTo>
                  <a:lnTo>
                    <a:pt x="106" y="350"/>
                  </a:lnTo>
                  <a:lnTo>
                    <a:pt x="96" y="372"/>
                  </a:lnTo>
                  <a:lnTo>
                    <a:pt x="98" y="372"/>
                  </a:lnTo>
                  <a:lnTo>
                    <a:pt x="96" y="370"/>
                  </a:lnTo>
                  <a:lnTo>
                    <a:pt x="88" y="372"/>
                  </a:lnTo>
                  <a:lnTo>
                    <a:pt x="88" y="374"/>
                  </a:lnTo>
                  <a:lnTo>
                    <a:pt x="88" y="372"/>
                  </a:lnTo>
                  <a:lnTo>
                    <a:pt x="88" y="374"/>
                  </a:lnTo>
                  <a:lnTo>
                    <a:pt x="90" y="374"/>
                  </a:lnTo>
                  <a:lnTo>
                    <a:pt x="86" y="364"/>
                  </a:lnTo>
                  <a:lnTo>
                    <a:pt x="74" y="350"/>
                  </a:lnTo>
                  <a:lnTo>
                    <a:pt x="68" y="348"/>
                  </a:lnTo>
                  <a:lnTo>
                    <a:pt x="66" y="350"/>
                  </a:lnTo>
                  <a:lnTo>
                    <a:pt x="64" y="352"/>
                  </a:lnTo>
                  <a:lnTo>
                    <a:pt x="66" y="352"/>
                  </a:lnTo>
                  <a:lnTo>
                    <a:pt x="68" y="350"/>
                  </a:lnTo>
                  <a:lnTo>
                    <a:pt x="56" y="348"/>
                  </a:lnTo>
                  <a:lnTo>
                    <a:pt x="48" y="346"/>
                  </a:lnTo>
                  <a:lnTo>
                    <a:pt x="34" y="342"/>
                  </a:lnTo>
                  <a:lnTo>
                    <a:pt x="28" y="332"/>
                  </a:lnTo>
                  <a:lnTo>
                    <a:pt x="22" y="324"/>
                  </a:lnTo>
                  <a:lnTo>
                    <a:pt x="20" y="326"/>
                  </a:lnTo>
                  <a:lnTo>
                    <a:pt x="20" y="328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8" y="324"/>
                  </a:lnTo>
                  <a:lnTo>
                    <a:pt x="28" y="322"/>
                  </a:lnTo>
                  <a:lnTo>
                    <a:pt x="32" y="320"/>
                  </a:lnTo>
                  <a:lnTo>
                    <a:pt x="32" y="318"/>
                  </a:lnTo>
                  <a:lnTo>
                    <a:pt x="34" y="318"/>
                  </a:lnTo>
                  <a:lnTo>
                    <a:pt x="38" y="318"/>
                  </a:lnTo>
                  <a:lnTo>
                    <a:pt x="48" y="316"/>
                  </a:lnTo>
                  <a:lnTo>
                    <a:pt x="52" y="314"/>
                  </a:lnTo>
                  <a:lnTo>
                    <a:pt x="54" y="314"/>
                  </a:lnTo>
                  <a:lnTo>
                    <a:pt x="56" y="310"/>
                  </a:lnTo>
                  <a:lnTo>
                    <a:pt x="56" y="306"/>
                  </a:lnTo>
                  <a:lnTo>
                    <a:pt x="58" y="296"/>
                  </a:lnTo>
                  <a:lnTo>
                    <a:pt x="56" y="288"/>
                  </a:lnTo>
                  <a:lnTo>
                    <a:pt x="58" y="286"/>
                  </a:lnTo>
                  <a:lnTo>
                    <a:pt x="62" y="282"/>
                  </a:lnTo>
                  <a:lnTo>
                    <a:pt x="64" y="280"/>
                  </a:lnTo>
                  <a:lnTo>
                    <a:pt x="66" y="278"/>
                  </a:lnTo>
                  <a:lnTo>
                    <a:pt x="64" y="274"/>
                  </a:lnTo>
                  <a:lnTo>
                    <a:pt x="60" y="272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4" y="264"/>
                  </a:lnTo>
                  <a:lnTo>
                    <a:pt x="52" y="260"/>
                  </a:lnTo>
                  <a:lnTo>
                    <a:pt x="48" y="254"/>
                  </a:lnTo>
                  <a:lnTo>
                    <a:pt x="40" y="246"/>
                  </a:lnTo>
                  <a:lnTo>
                    <a:pt x="38" y="242"/>
                  </a:lnTo>
                  <a:lnTo>
                    <a:pt x="40" y="238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44" y="230"/>
                  </a:lnTo>
                  <a:lnTo>
                    <a:pt x="46" y="226"/>
                  </a:lnTo>
                  <a:lnTo>
                    <a:pt x="48" y="220"/>
                  </a:lnTo>
                  <a:lnTo>
                    <a:pt x="46" y="216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2" y="202"/>
                  </a:lnTo>
                  <a:lnTo>
                    <a:pt x="42" y="200"/>
                  </a:lnTo>
                  <a:lnTo>
                    <a:pt x="44" y="200"/>
                  </a:lnTo>
                  <a:lnTo>
                    <a:pt x="42" y="198"/>
                  </a:lnTo>
                  <a:lnTo>
                    <a:pt x="40" y="196"/>
                  </a:lnTo>
                  <a:lnTo>
                    <a:pt x="38" y="194"/>
                  </a:lnTo>
                  <a:lnTo>
                    <a:pt x="42" y="192"/>
                  </a:lnTo>
                  <a:lnTo>
                    <a:pt x="50" y="184"/>
                  </a:lnTo>
                  <a:lnTo>
                    <a:pt x="52" y="182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54" y="178"/>
                  </a:lnTo>
                  <a:lnTo>
                    <a:pt x="56" y="176"/>
                  </a:lnTo>
                  <a:lnTo>
                    <a:pt x="58" y="162"/>
                  </a:lnTo>
                  <a:lnTo>
                    <a:pt x="56" y="162"/>
                  </a:lnTo>
                  <a:lnTo>
                    <a:pt x="58" y="162"/>
                  </a:lnTo>
                  <a:lnTo>
                    <a:pt x="60" y="156"/>
                  </a:lnTo>
                  <a:lnTo>
                    <a:pt x="58" y="152"/>
                  </a:lnTo>
                  <a:lnTo>
                    <a:pt x="56" y="150"/>
                  </a:lnTo>
                  <a:lnTo>
                    <a:pt x="52" y="144"/>
                  </a:lnTo>
                  <a:lnTo>
                    <a:pt x="48" y="140"/>
                  </a:lnTo>
                  <a:lnTo>
                    <a:pt x="44" y="138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38" y="132"/>
                  </a:lnTo>
                  <a:lnTo>
                    <a:pt x="38" y="130"/>
                  </a:lnTo>
                  <a:lnTo>
                    <a:pt x="32" y="124"/>
                  </a:lnTo>
                  <a:lnTo>
                    <a:pt x="28" y="120"/>
                  </a:lnTo>
                  <a:lnTo>
                    <a:pt x="24" y="116"/>
                  </a:lnTo>
                  <a:lnTo>
                    <a:pt x="18" y="112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4" y="84"/>
                  </a:lnTo>
                  <a:lnTo>
                    <a:pt x="16" y="82"/>
                  </a:lnTo>
                  <a:lnTo>
                    <a:pt x="14" y="84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30" y="80"/>
                  </a:lnTo>
                  <a:lnTo>
                    <a:pt x="36" y="90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4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6" y="46"/>
                  </a:lnTo>
                  <a:lnTo>
                    <a:pt x="54" y="40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30" y="14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6" y="52"/>
                  </a:lnTo>
                  <a:lnTo>
                    <a:pt x="68" y="54"/>
                  </a:lnTo>
                  <a:lnTo>
                    <a:pt x="68" y="56"/>
                  </a:lnTo>
                  <a:lnTo>
                    <a:pt x="68" y="72"/>
                  </a:lnTo>
                  <a:lnTo>
                    <a:pt x="68" y="82"/>
                  </a:lnTo>
                  <a:lnTo>
                    <a:pt x="66" y="94"/>
                  </a:lnTo>
                  <a:lnTo>
                    <a:pt x="68" y="94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4"/>
                  </a:lnTo>
                  <a:lnTo>
                    <a:pt x="70" y="100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80" y="116"/>
                  </a:lnTo>
                  <a:lnTo>
                    <a:pt x="80" y="108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80" y="112"/>
                  </a:lnTo>
                  <a:lnTo>
                    <a:pt x="86" y="126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2"/>
                  </a:lnTo>
                  <a:lnTo>
                    <a:pt x="102" y="126"/>
                  </a:lnTo>
                  <a:lnTo>
                    <a:pt x="104" y="122"/>
                  </a:lnTo>
                  <a:lnTo>
                    <a:pt x="106" y="120"/>
                  </a:lnTo>
                  <a:lnTo>
                    <a:pt x="112" y="122"/>
                  </a:lnTo>
                  <a:lnTo>
                    <a:pt x="114" y="122"/>
                  </a:lnTo>
                  <a:lnTo>
                    <a:pt x="120" y="124"/>
                  </a:lnTo>
                  <a:lnTo>
                    <a:pt x="122" y="124"/>
                  </a:lnTo>
                  <a:lnTo>
                    <a:pt x="132" y="124"/>
                  </a:lnTo>
                  <a:lnTo>
                    <a:pt x="144" y="126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6" y="140"/>
                  </a:lnTo>
                  <a:lnTo>
                    <a:pt x="146" y="148"/>
                  </a:lnTo>
                  <a:lnTo>
                    <a:pt x="146" y="150"/>
                  </a:lnTo>
                  <a:lnTo>
                    <a:pt x="152" y="158"/>
                  </a:lnTo>
                  <a:lnTo>
                    <a:pt x="154" y="164"/>
                  </a:lnTo>
                  <a:lnTo>
                    <a:pt x="164" y="174"/>
                  </a:lnTo>
                  <a:lnTo>
                    <a:pt x="166" y="184"/>
                  </a:lnTo>
                  <a:lnTo>
                    <a:pt x="178" y="188"/>
                  </a:lnTo>
                  <a:lnTo>
                    <a:pt x="214" y="188"/>
                  </a:lnTo>
                  <a:lnTo>
                    <a:pt x="228" y="192"/>
                  </a:lnTo>
                  <a:lnTo>
                    <a:pt x="238" y="192"/>
                  </a:lnTo>
                  <a:lnTo>
                    <a:pt x="256" y="192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68" y="198"/>
                  </a:lnTo>
                  <a:lnTo>
                    <a:pt x="274" y="200"/>
                  </a:lnTo>
                  <a:lnTo>
                    <a:pt x="284" y="200"/>
                  </a:lnTo>
                  <a:lnTo>
                    <a:pt x="286" y="200"/>
                  </a:lnTo>
                  <a:lnTo>
                    <a:pt x="286" y="198"/>
                  </a:lnTo>
                  <a:lnTo>
                    <a:pt x="286" y="188"/>
                  </a:lnTo>
                  <a:lnTo>
                    <a:pt x="288" y="186"/>
                  </a:lnTo>
                  <a:lnTo>
                    <a:pt x="290" y="184"/>
                  </a:lnTo>
                  <a:lnTo>
                    <a:pt x="298" y="184"/>
                  </a:lnTo>
                  <a:lnTo>
                    <a:pt x="312" y="182"/>
                  </a:lnTo>
                  <a:lnTo>
                    <a:pt x="320" y="182"/>
                  </a:lnTo>
                  <a:lnTo>
                    <a:pt x="328" y="184"/>
                  </a:lnTo>
                  <a:lnTo>
                    <a:pt x="338" y="186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0" y="190"/>
                  </a:lnTo>
                  <a:lnTo>
                    <a:pt x="364" y="186"/>
                  </a:lnTo>
                  <a:lnTo>
                    <a:pt x="378" y="186"/>
                  </a:lnTo>
                  <a:lnTo>
                    <a:pt x="388" y="186"/>
                  </a:lnTo>
                  <a:lnTo>
                    <a:pt x="392" y="186"/>
                  </a:lnTo>
                  <a:lnTo>
                    <a:pt x="392" y="184"/>
                  </a:lnTo>
                  <a:lnTo>
                    <a:pt x="390" y="186"/>
                  </a:lnTo>
                  <a:lnTo>
                    <a:pt x="392" y="188"/>
                  </a:lnTo>
                  <a:lnTo>
                    <a:pt x="396" y="188"/>
                  </a:lnTo>
                  <a:lnTo>
                    <a:pt x="398" y="188"/>
                  </a:lnTo>
                  <a:lnTo>
                    <a:pt x="398" y="186"/>
                  </a:lnTo>
                  <a:lnTo>
                    <a:pt x="400" y="180"/>
                  </a:lnTo>
                  <a:lnTo>
                    <a:pt x="400" y="174"/>
                  </a:lnTo>
                  <a:lnTo>
                    <a:pt x="402" y="170"/>
                  </a:lnTo>
                  <a:lnTo>
                    <a:pt x="404" y="168"/>
                  </a:lnTo>
                  <a:lnTo>
                    <a:pt x="408" y="166"/>
                  </a:lnTo>
                  <a:lnTo>
                    <a:pt x="422" y="168"/>
                  </a:lnTo>
                  <a:lnTo>
                    <a:pt x="434" y="170"/>
                  </a:lnTo>
                  <a:lnTo>
                    <a:pt x="434" y="168"/>
                  </a:lnTo>
                  <a:lnTo>
                    <a:pt x="432" y="168"/>
                  </a:lnTo>
                  <a:lnTo>
                    <a:pt x="432" y="176"/>
                  </a:lnTo>
                  <a:lnTo>
                    <a:pt x="432" y="178"/>
                  </a:lnTo>
                  <a:lnTo>
                    <a:pt x="434" y="178"/>
                  </a:lnTo>
                  <a:lnTo>
                    <a:pt x="440" y="180"/>
                  </a:lnTo>
                  <a:lnTo>
                    <a:pt x="450" y="184"/>
                  </a:lnTo>
                  <a:lnTo>
                    <a:pt x="458" y="182"/>
                  </a:lnTo>
                  <a:lnTo>
                    <a:pt x="460" y="178"/>
                  </a:lnTo>
                  <a:lnTo>
                    <a:pt x="460" y="176"/>
                  </a:lnTo>
                  <a:lnTo>
                    <a:pt x="470" y="156"/>
                  </a:lnTo>
                  <a:lnTo>
                    <a:pt x="468" y="154"/>
                  </a:lnTo>
                  <a:lnTo>
                    <a:pt x="468" y="156"/>
                  </a:lnTo>
                  <a:lnTo>
                    <a:pt x="476" y="156"/>
                  </a:lnTo>
                  <a:lnTo>
                    <a:pt x="482" y="156"/>
                  </a:lnTo>
                  <a:lnTo>
                    <a:pt x="484" y="160"/>
                  </a:lnTo>
                  <a:lnTo>
                    <a:pt x="484" y="162"/>
                  </a:lnTo>
                  <a:lnTo>
                    <a:pt x="486" y="162"/>
                  </a:lnTo>
                  <a:lnTo>
                    <a:pt x="484" y="162"/>
                  </a:lnTo>
                  <a:lnTo>
                    <a:pt x="486" y="162"/>
                  </a:lnTo>
                  <a:lnTo>
                    <a:pt x="484" y="162"/>
                  </a:lnTo>
                  <a:lnTo>
                    <a:pt x="486" y="162"/>
                  </a:lnTo>
                  <a:lnTo>
                    <a:pt x="484" y="162"/>
                  </a:lnTo>
                  <a:lnTo>
                    <a:pt x="486" y="162"/>
                  </a:lnTo>
                  <a:lnTo>
                    <a:pt x="482" y="162"/>
                  </a:lnTo>
                  <a:lnTo>
                    <a:pt x="480" y="164"/>
                  </a:lnTo>
                  <a:lnTo>
                    <a:pt x="480" y="166"/>
                  </a:lnTo>
                  <a:lnTo>
                    <a:pt x="482" y="168"/>
                  </a:lnTo>
                  <a:lnTo>
                    <a:pt x="486" y="172"/>
                  </a:lnTo>
                  <a:lnTo>
                    <a:pt x="492" y="174"/>
                  </a:lnTo>
                  <a:lnTo>
                    <a:pt x="512" y="180"/>
                  </a:lnTo>
                  <a:lnTo>
                    <a:pt x="524" y="180"/>
                  </a:lnTo>
                  <a:lnTo>
                    <a:pt x="526" y="182"/>
                  </a:lnTo>
                  <a:lnTo>
                    <a:pt x="524" y="170"/>
                  </a:lnTo>
                  <a:lnTo>
                    <a:pt x="534" y="170"/>
                  </a:lnTo>
                  <a:lnTo>
                    <a:pt x="530" y="184"/>
                  </a:lnTo>
                  <a:lnTo>
                    <a:pt x="526" y="188"/>
                  </a:lnTo>
                  <a:lnTo>
                    <a:pt x="524" y="188"/>
                  </a:lnTo>
                  <a:lnTo>
                    <a:pt x="524" y="202"/>
                  </a:lnTo>
                  <a:lnTo>
                    <a:pt x="526" y="202"/>
                  </a:lnTo>
                  <a:lnTo>
                    <a:pt x="524" y="202"/>
                  </a:lnTo>
                  <a:lnTo>
                    <a:pt x="520" y="212"/>
                  </a:lnTo>
                  <a:lnTo>
                    <a:pt x="520" y="214"/>
                  </a:lnTo>
                  <a:lnTo>
                    <a:pt x="520" y="218"/>
                  </a:lnTo>
                  <a:lnTo>
                    <a:pt x="520" y="224"/>
                  </a:lnTo>
                  <a:lnTo>
                    <a:pt x="520" y="234"/>
                  </a:lnTo>
                  <a:lnTo>
                    <a:pt x="522" y="234"/>
                  </a:lnTo>
                  <a:lnTo>
                    <a:pt x="524" y="232"/>
                  </a:lnTo>
                  <a:lnTo>
                    <a:pt x="510" y="230"/>
                  </a:lnTo>
                  <a:lnTo>
                    <a:pt x="510" y="232"/>
                  </a:lnTo>
                  <a:lnTo>
                    <a:pt x="510" y="230"/>
                  </a:lnTo>
                  <a:lnTo>
                    <a:pt x="506" y="226"/>
                  </a:lnTo>
                  <a:lnTo>
                    <a:pt x="502" y="224"/>
                  </a:lnTo>
                  <a:lnTo>
                    <a:pt x="498" y="222"/>
                  </a:lnTo>
                  <a:lnTo>
                    <a:pt x="494" y="224"/>
                  </a:lnTo>
                  <a:lnTo>
                    <a:pt x="494" y="228"/>
                  </a:lnTo>
                  <a:lnTo>
                    <a:pt x="494" y="232"/>
                  </a:lnTo>
                  <a:lnTo>
                    <a:pt x="494" y="242"/>
                  </a:lnTo>
                  <a:lnTo>
                    <a:pt x="494" y="246"/>
                  </a:lnTo>
                  <a:lnTo>
                    <a:pt x="496" y="248"/>
                  </a:lnTo>
                  <a:lnTo>
                    <a:pt x="498" y="248"/>
                  </a:lnTo>
                  <a:lnTo>
                    <a:pt x="512" y="250"/>
                  </a:lnTo>
                  <a:lnTo>
                    <a:pt x="518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0" y="248"/>
                  </a:lnTo>
                  <a:lnTo>
                    <a:pt x="522" y="254"/>
                  </a:lnTo>
                  <a:lnTo>
                    <a:pt x="524" y="260"/>
                  </a:lnTo>
                  <a:lnTo>
                    <a:pt x="524" y="262"/>
                  </a:lnTo>
                  <a:lnTo>
                    <a:pt x="524" y="266"/>
                  </a:lnTo>
                  <a:lnTo>
                    <a:pt x="526" y="262"/>
                  </a:lnTo>
                  <a:lnTo>
                    <a:pt x="526" y="264"/>
                  </a:lnTo>
                  <a:lnTo>
                    <a:pt x="526" y="262"/>
                  </a:lnTo>
                  <a:lnTo>
                    <a:pt x="526" y="264"/>
                  </a:lnTo>
                  <a:lnTo>
                    <a:pt x="526" y="262"/>
                  </a:lnTo>
                  <a:lnTo>
                    <a:pt x="524" y="262"/>
                  </a:lnTo>
                  <a:lnTo>
                    <a:pt x="526" y="264"/>
                  </a:lnTo>
                  <a:lnTo>
                    <a:pt x="526" y="262"/>
                  </a:lnTo>
                  <a:lnTo>
                    <a:pt x="524" y="262"/>
                  </a:lnTo>
                  <a:lnTo>
                    <a:pt x="526" y="262"/>
                  </a:lnTo>
                  <a:lnTo>
                    <a:pt x="524" y="262"/>
                  </a:lnTo>
                  <a:lnTo>
                    <a:pt x="526" y="262"/>
                  </a:lnTo>
                  <a:lnTo>
                    <a:pt x="524" y="262"/>
                  </a:lnTo>
                  <a:lnTo>
                    <a:pt x="524" y="264"/>
                  </a:lnTo>
                  <a:lnTo>
                    <a:pt x="526" y="26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7" name="Freeform 347"/>
            <p:cNvSpPr>
              <a:spLocks/>
            </p:cNvSpPr>
            <p:nvPr/>
          </p:nvSpPr>
          <p:spPr bwMode="auto">
            <a:xfrm>
              <a:off x="1928" y="3456"/>
              <a:ext cx="324" cy="448"/>
            </a:xfrm>
            <a:custGeom>
              <a:avLst/>
              <a:gdLst>
                <a:gd name="T0" fmla="*/ 310 w 324"/>
                <a:gd name="T1" fmla="*/ 210 h 448"/>
                <a:gd name="T2" fmla="*/ 286 w 324"/>
                <a:gd name="T3" fmla="*/ 202 h 448"/>
                <a:gd name="T4" fmla="*/ 280 w 324"/>
                <a:gd name="T5" fmla="*/ 182 h 448"/>
                <a:gd name="T6" fmla="*/ 286 w 324"/>
                <a:gd name="T7" fmla="*/ 162 h 448"/>
                <a:gd name="T8" fmla="*/ 296 w 324"/>
                <a:gd name="T9" fmla="*/ 146 h 448"/>
                <a:gd name="T10" fmla="*/ 306 w 324"/>
                <a:gd name="T11" fmla="*/ 136 h 448"/>
                <a:gd name="T12" fmla="*/ 308 w 324"/>
                <a:gd name="T13" fmla="*/ 116 h 448"/>
                <a:gd name="T14" fmla="*/ 318 w 324"/>
                <a:gd name="T15" fmla="*/ 98 h 448"/>
                <a:gd name="T16" fmla="*/ 318 w 324"/>
                <a:gd name="T17" fmla="*/ 86 h 448"/>
                <a:gd name="T18" fmla="*/ 322 w 324"/>
                <a:gd name="T19" fmla="*/ 66 h 448"/>
                <a:gd name="T20" fmla="*/ 316 w 324"/>
                <a:gd name="T21" fmla="*/ 46 h 448"/>
                <a:gd name="T22" fmla="*/ 314 w 324"/>
                <a:gd name="T23" fmla="*/ 36 h 448"/>
                <a:gd name="T24" fmla="*/ 320 w 324"/>
                <a:gd name="T25" fmla="*/ 18 h 448"/>
                <a:gd name="T26" fmla="*/ 318 w 324"/>
                <a:gd name="T27" fmla="*/ 0 h 448"/>
                <a:gd name="T28" fmla="*/ 290 w 324"/>
                <a:gd name="T29" fmla="*/ 4 h 448"/>
                <a:gd name="T30" fmla="*/ 226 w 324"/>
                <a:gd name="T31" fmla="*/ 14 h 448"/>
                <a:gd name="T32" fmla="*/ 208 w 324"/>
                <a:gd name="T33" fmla="*/ 18 h 448"/>
                <a:gd name="T34" fmla="*/ 176 w 324"/>
                <a:gd name="T35" fmla="*/ 38 h 448"/>
                <a:gd name="T36" fmla="*/ 146 w 324"/>
                <a:gd name="T37" fmla="*/ 54 h 448"/>
                <a:gd name="T38" fmla="*/ 128 w 324"/>
                <a:gd name="T39" fmla="*/ 66 h 448"/>
                <a:gd name="T40" fmla="*/ 96 w 324"/>
                <a:gd name="T41" fmla="*/ 64 h 448"/>
                <a:gd name="T42" fmla="*/ 78 w 324"/>
                <a:gd name="T43" fmla="*/ 64 h 448"/>
                <a:gd name="T44" fmla="*/ 66 w 324"/>
                <a:gd name="T45" fmla="*/ 64 h 448"/>
                <a:gd name="T46" fmla="*/ 58 w 324"/>
                <a:gd name="T47" fmla="*/ 50 h 448"/>
                <a:gd name="T48" fmla="*/ 20 w 324"/>
                <a:gd name="T49" fmla="*/ 60 h 448"/>
                <a:gd name="T50" fmla="*/ 2 w 324"/>
                <a:gd name="T51" fmla="*/ 72 h 448"/>
                <a:gd name="T52" fmla="*/ 26 w 324"/>
                <a:gd name="T53" fmla="*/ 120 h 448"/>
                <a:gd name="T54" fmla="*/ 78 w 324"/>
                <a:gd name="T55" fmla="*/ 126 h 448"/>
                <a:gd name="T56" fmla="*/ 88 w 324"/>
                <a:gd name="T57" fmla="*/ 138 h 448"/>
                <a:gd name="T58" fmla="*/ 76 w 324"/>
                <a:gd name="T59" fmla="*/ 160 h 448"/>
                <a:gd name="T60" fmla="*/ 72 w 324"/>
                <a:gd name="T61" fmla="*/ 202 h 448"/>
                <a:gd name="T62" fmla="*/ 84 w 324"/>
                <a:gd name="T63" fmla="*/ 266 h 448"/>
                <a:gd name="T64" fmla="*/ 100 w 324"/>
                <a:gd name="T65" fmla="*/ 310 h 448"/>
                <a:gd name="T66" fmla="*/ 100 w 324"/>
                <a:gd name="T67" fmla="*/ 348 h 448"/>
                <a:gd name="T68" fmla="*/ 112 w 324"/>
                <a:gd name="T69" fmla="*/ 374 h 448"/>
                <a:gd name="T70" fmla="*/ 98 w 324"/>
                <a:gd name="T71" fmla="*/ 388 h 448"/>
                <a:gd name="T72" fmla="*/ 92 w 324"/>
                <a:gd name="T73" fmla="*/ 390 h 448"/>
                <a:gd name="T74" fmla="*/ 120 w 324"/>
                <a:gd name="T75" fmla="*/ 424 h 448"/>
                <a:gd name="T76" fmla="*/ 144 w 324"/>
                <a:gd name="T77" fmla="*/ 420 h 448"/>
                <a:gd name="T78" fmla="*/ 180 w 324"/>
                <a:gd name="T79" fmla="*/ 428 h 448"/>
                <a:gd name="T80" fmla="*/ 186 w 324"/>
                <a:gd name="T81" fmla="*/ 430 h 448"/>
                <a:gd name="T82" fmla="*/ 212 w 324"/>
                <a:gd name="T83" fmla="*/ 434 h 448"/>
                <a:gd name="T84" fmla="*/ 226 w 324"/>
                <a:gd name="T85" fmla="*/ 442 h 448"/>
                <a:gd name="T86" fmla="*/ 242 w 324"/>
                <a:gd name="T87" fmla="*/ 436 h 448"/>
                <a:gd name="T88" fmla="*/ 228 w 324"/>
                <a:gd name="T89" fmla="*/ 398 h 448"/>
                <a:gd name="T90" fmla="*/ 242 w 324"/>
                <a:gd name="T91" fmla="*/ 382 h 448"/>
                <a:gd name="T92" fmla="*/ 256 w 324"/>
                <a:gd name="T93" fmla="*/ 360 h 448"/>
                <a:gd name="T94" fmla="*/ 262 w 324"/>
                <a:gd name="T95" fmla="*/ 340 h 448"/>
                <a:gd name="T96" fmla="*/ 292 w 324"/>
                <a:gd name="T97" fmla="*/ 322 h 448"/>
                <a:gd name="T98" fmla="*/ 294 w 324"/>
                <a:gd name="T99" fmla="*/ 296 h 448"/>
                <a:gd name="T100" fmla="*/ 312 w 324"/>
                <a:gd name="T101" fmla="*/ 278 h 448"/>
                <a:gd name="T102" fmla="*/ 316 w 324"/>
                <a:gd name="T103" fmla="*/ 260 h 448"/>
                <a:gd name="T104" fmla="*/ 320 w 324"/>
                <a:gd name="T105" fmla="*/ 242 h 4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4"/>
                <a:gd name="T160" fmla="*/ 0 h 448"/>
                <a:gd name="T161" fmla="*/ 324 w 324"/>
                <a:gd name="T162" fmla="*/ 448 h 4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4" h="448">
                  <a:moveTo>
                    <a:pt x="314" y="238"/>
                  </a:moveTo>
                  <a:lnTo>
                    <a:pt x="314" y="238"/>
                  </a:lnTo>
                  <a:lnTo>
                    <a:pt x="316" y="228"/>
                  </a:lnTo>
                  <a:lnTo>
                    <a:pt x="310" y="210"/>
                  </a:lnTo>
                  <a:lnTo>
                    <a:pt x="310" y="208"/>
                  </a:lnTo>
                  <a:lnTo>
                    <a:pt x="306" y="208"/>
                  </a:lnTo>
                  <a:lnTo>
                    <a:pt x="294" y="206"/>
                  </a:lnTo>
                  <a:lnTo>
                    <a:pt x="288" y="206"/>
                  </a:lnTo>
                  <a:lnTo>
                    <a:pt x="286" y="202"/>
                  </a:lnTo>
                  <a:lnTo>
                    <a:pt x="284" y="198"/>
                  </a:lnTo>
                  <a:lnTo>
                    <a:pt x="280" y="194"/>
                  </a:lnTo>
                  <a:lnTo>
                    <a:pt x="280" y="182"/>
                  </a:lnTo>
                  <a:lnTo>
                    <a:pt x="280" y="174"/>
                  </a:lnTo>
                  <a:lnTo>
                    <a:pt x="282" y="170"/>
                  </a:lnTo>
                  <a:lnTo>
                    <a:pt x="284" y="168"/>
                  </a:lnTo>
                  <a:lnTo>
                    <a:pt x="286" y="162"/>
                  </a:lnTo>
                  <a:lnTo>
                    <a:pt x="290" y="156"/>
                  </a:lnTo>
                  <a:lnTo>
                    <a:pt x="294" y="156"/>
                  </a:lnTo>
                  <a:lnTo>
                    <a:pt x="294" y="152"/>
                  </a:lnTo>
                  <a:lnTo>
                    <a:pt x="296" y="146"/>
                  </a:lnTo>
                  <a:lnTo>
                    <a:pt x="296" y="142"/>
                  </a:lnTo>
                  <a:lnTo>
                    <a:pt x="298" y="142"/>
                  </a:lnTo>
                  <a:lnTo>
                    <a:pt x="306" y="136"/>
                  </a:lnTo>
                  <a:lnTo>
                    <a:pt x="308" y="134"/>
                  </a:lnTo>
                  <a:lnTo>
                    <a:pt x="308" y="130"/>
                  </a:lnTo>
                  <a:lnTo>
                    <a:pt x="308" y="122"/>
                  </a:lnTo>
                  <a:lnTo>
                    <a:pt x="308" y="118"/>
                  </a:lnTo>
                  <a:lnTo>
                    <a:pt x="308" y="116"/>
                  </a:lnTo>
                  <a:lnTo>
                    <a:pt x="308" y="112"/>
                  </a:lnTo>
                  <a:lnTo>
                    <a:pt x="310" y="106"/>
                  </a:lnTo>
                  <a:lnTo>
                    <a:pt x="314" y="102"/>
                  </a:lnTo>
                  <a:lnTo>
                    <a:pt x="318" y="98"/>
                  </a:lnTo>
                  <a:lnTo>
                    <a:pt x="318" y="96"/>
                  </a:lnTo>
                  <a:lnTo>
                    <a:pt x="316" y="90"/>
                  </a:lnTo>
                  <a:lnTo>
                    <a:pt x="318" y="86"/>
                  </a:lnTo>
                  <a:lnTo>
                    <a:pt x="320" y="80"/>
                  </a:lnTo>
                  <a:lnTo>
                    <a:pt x="322" y="76"/>
                  </a:lnTo>
                  <a:lnTo>
                    <a:pt x="324" y="72"/>
                  </a:lnTo>
                  <a:lnTo>
                    <a:pt x="322" y="66"/>
                  </a:lnTo>
                  <a:lnTo>
                    <a:pt x="318" y="58"/>
                  </a:lnTo>
                  <a:lnTo>
                    <a:pt x="318" y="54"/>
                  </a:lnTo>
                  <a:lnTo>
                    <a:pt x="318" y="50"/>
                  </a:lnTo>
                  <a:lnTo>
                    <a:pt x="316" y="46"/>
                  </a:lnTo>
                  <a:lnTo>
                    <a:pt x="310" y="40"/>
                  </a:lnTo>
                  <a:lnTo>
                    <a:pt x="308" y="38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4" y="26"/>
                  </a:lnTo>
                  <a:lnTo>
                    <a:pt x="316" y="20"/>
                  </a:lnTo>
                  <a:lnTo>
                    <a:pt x="320" y="18"/>
                  </a:lnTo>
                  <a:lnTo>
                    <a:pt x="324" y="14"/>
                  </a:lnTo>
                  <a:lnTo>
                    <a:pt x="322" y="12"/>
                  </a:lnTo>
                  <a:lnTo>
                    <a:pt x="320" y="12"/>
                  </a:lnTo>
                  <a:lnTo>
                    <a:pt x="318" y="1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8" y="2"/>
                  </a:lnTo>
                  <a:lnTo>
                    <a:pt x="290" y="4"/>
                  </a:lnTo>
                  <a:lnTo>
                    <a:pt x="278" y="14"/>
                  </a:lnTo>
                  <a:lnTo>
                    <a:pt x="264" y="14"/>
                  </a:lnTo>
                  <a:lnTo>
                    <a:pt x="236" y="14"/>
                  </a:lnTo>
                  <a:lnTo>
                    <a:pt x="226" y="14"/>
                  </a:lnTo>
                  <a:lnTo>
                    <a:pt x="216" y="14"/>
                  </a:lnTo>
                  <a:lnTo>
                    <a:pt x="212" y="16"/>
                  </a:lnTo>
                  <a:lnTo>
                    <a:pt x="210" y="16"/>
                  </a:lnTo>
                  <a:lnTo>
                    <a:pt x="208" y="18"/>
                  </a:lnTo>
                  <a:lnTo>
                    <a:pt x="202" y="18"/>
                  </a:lnTo>
                  <a:lnTo>
                    <a:pt x="196" y="20"/>
                  </a:lnTo>
                  <a:lnTo>
                    <a:pt x="190" y="22"/>
                  </a:lnTo>
                  <a:lnTo>
                    <a:pt x="186" y="26"/>
                  </a:lnTo>
                  <a:lnTo>
                    <a:pt x="176" y="38"/>
                  </a:lnTo>
                  <a:lnTo>
                    <a:pt x="164" y="40"/>
                  </a:lnTo>
                  <a:lnTo>
                    <a:pt x="156" y="44"/>
                  </a:lnTo>
                  <a:lnTo>
                    <a:pt x="146" y="54"/>
                  </a:lnTo>
                  <a:lnTo>
                    <a:pt x="144" y="58"/>
                  </a:lnTo>
                  <a:lnTo>
                    <a:pt x="130" y="58"/>
                  </a:lnTo>
                  <a:lnTo>
                    <a:pt x="132" y="62"/>
                  </a:lnTo>
                  <a:lnTo>
                    <a:pt x="130" y="64"/>
                  </a:lnTo>
                  <a:lnTo>
                    <a:pt x="128" y="66"/>
                  </a:lnTo>
                  <a:lnTo>
                    <a:pt x="120" y="68"/>
                  </a:lnTo>
                  <a:lnTo>
                    <a:pt x="112" y="66"/>
                  </a:lnTo>
                  <a:lnTo>
                    <a:pt x="104" y="66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70" y="70"/>
                  </a:lnTo>
                  <a:lnTo>
                    <a:pt x="66" y="64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58" y="50"/>
                  </a:lnTo>
                  <a:lnTo>
                    <a:pt x="42" y="46"/>
                  </a:lnTo>
                  <a:lnTo>
                    <a:pt x="34" y="54"/>
                  </a:lnTo>
                  <a:lnTo>
                    <a:pt x="20" y="60"/>
                  </a:lnTo>
                  <a:lnTo>
                    <a:pt x="14" y="64"/>
                  </a:lnTo>
                  <a:lnTo>
                    <a:pt x="6" y="64"/>
                  </a:lnTo>
                  <a:lnTo>
                    <a:pt x="0" y="64"/>
                  </a:lnTo>
                  <a:lnTo>
                    <a:pt x="2" y="72"/>
                  </a:lnTo>
                  <a:lnTo>
                    <a:pt x="14" y="84"/>
                  </a:lnTo>
                  <a:lnTo>
                    <a:pt x="20" y="92"/>
                  </a:lnTo>
                  <a:lnTo>
                    <a:pt x="20" y="96"/>
                  </a:lnTo>
                  <a:lnTo>
                    <a:pt x="38" y="104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30" y="122"/>
                  </a:lnTo>
                  <a:lnTo>
                    <a:pt x="50" y="122"/>
                  </a:lnTo>
                  <a:lnTo>
                    <a:pt x="68" y="126"/>
                  </a:lnTo>
                  <a:lnTo>
                    <a:pt x="78" y="126"/>
                  </a:lnTo>
                  <a:lnTo>
                    <a:pt x="82" y="128"/>
                  </a:lnTo>
                  <a:lnTo>
                    <a:pt x="84" y="130"/>
                  </a:lnTo>
                  <a:lnTo>
                    <a:pt x="86" y="134"/>
                  </a:lnTo>
                  <a:lnTo>
                    <a:pt x="88" y="138"/>
                  </a:lnTo>
                  <a:lnTo>
                    <a:pt x="88" y="146"/>
                  </a:lnTo>
                  <a:lnTo>
                    <a:pt x="84" y="152"/>
                  </a:lnTo>
                  <a:lnTo>
                    <a:pt x="78" y="158"/>
                  </a:lnTo>
                  <a:lnTo>
                    <a:pt x="76" y="160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70"/>
                  </a:lnTo>
                  <a:lnTo>
                    <a:pt x="70" y="178"/>
                  </a:lnTo>
                  <a:lnTo>
                    <a:pt x="72" y="202"/>
                  </a:lnTo>
                  <a:lnTo>
                    <a:pt x="88" y="214"/>
                  </a:lnTo>
                  <a:lnTo>
                    <a:pt x="88" y="218"/>
                  </a:lnTo>
                  <a:lnTo>
                    <a:pt x="94" y="238"/>
                  </a:lnTo>
                  <a:lnTo>
                    <a:pt x="90" y="242"/>
                  </a:lnTo>
                  <a:lnTo>
                    <a:pt x="92" y="254"/>
                  </a:lnTo>
                  <a:lnTo>
                    <a:pt x="84" y="266"/>
                  </a:lnTo>
                  <a:lnTo>
                    <a:pt x="86" y="282"/>
                  </a:lnTo>
                  <a:lnTo>
                    <a:pt x="88" y="286"/>
                  </a:lnTo>
                  <a:lnTo>
                    <a:pt x="92" y="292"/>
                  </a:lnTo>
                  <a:lnTo>
                    <a:pt x="100" y="310"/>
                  </a:lnTo>
                  <a:lnTo>
                    <a:pt x="102" y="320"/>
                  </a:lnTo>
                  <a:lnTo>
                    <a:pt x="102" y="324"/>
                  </a:lnTo>
                  <a:lnTo>
                    <a:pt x="102" y="332"/>
                  </a:lnTo>
                  <a:lnTo>
                    <a:pt x="100" y="348"/>
                  </a:lnTo>
                  <a:lnTo>
                    <a:pt x="100" y="354"/>
                  </a:lnTo>
                  <a:lnTo>
                    <a:pt x="102" y="358"/>
                  </a:lnTo>
                  <a:lnTo>
                    <a:pt x="108" y="366"/>
                  </a:lnTo>
                  <a:lnTo>
                    <a:pt x="112" y="374"/>
                  </a:lnTo>
                  <a:lnTo>
                    <a:pt x="114" y="380"/>
                  </a:lnTo>
                  <a:lnTo>
                    <a:pt x="114" y="384"/>
                  </a:lnTo>
                  <a:lnTo>
                    <a:pt x="110" y="386"/>
                  </a:lnTo>
                  <a:lnTo>
                    <a:pt x="104" y="388"/>
                  </a:lnTo>
                  <a:lnTo>
                    <a:pt x="98" y="388"/>
                  </a:lnTo>
                  <a:lnTo>
                    <a:pt x="94" y="388"/>
                  </a:lnTo>
                  <a:lnTo>
                    <a:pt x="94" y="390"/>
                  </a:lnTo>
                  <a:lnTo>
                    <a:pt x="94" y="392"/>
                  </a:lnTo>
                  <a:lnTo>
                    <a:pt x="92" y="390"/>
                  </a:lnTo>
                  <a:lnTo>
                    <a:pt x="90" y="386"/>
                  </a:lnTo>
                  <a:lnTo>
                    <a:pt x="96" y="398"/>
                  </a:lnTo>
                  <a:lnTo>
                    <a:pt x="116" y="424"/>
                  </a:lnTo>
                  <a:lnTo>
                    <a:pt x="120" y="424"/>
                  </a:lnTo>
                  <a:lnTo>
                    <a:pt x="124" y="422"/>
                  </a:lnTo>
                  <a:lnTo>
                    <a:pt x="128" y="420"/>
                  </a:lnTo>
                  <a:lnTo>
                    <a:pt x="136" y="420"/>
                  </a:lnTo>
                  <a:lnTo>
                    <a:pt x="144" y="420"/>
                  </a:lnTo>
                  <a:lnTo>
                    <a:pt x="148" y="418"/>
                  </a:lnTo>
                  <a:lnTo>
                    <a:pt x="150" y="416"/>
                  </a:lnTo>
                  <a:lnTo>
                    <a:pt x="156" y="418"/>
                  </a:lnTo>
                  <a:lnTo>
                    <a:pt x="172" y="426"/>
                  </a:lnTo>
                  <a:lnTo>
                    <a:pt x="180" y="428"/>
                  </a:lnTo>
                  <a:lnTo>
                    <a:pt x="182" y="432"/>
                  </a:lnTo>
                  <a:lnTo>
                    <a:pt x="184" y="432"/>
                  </a:lnTo>
                  <a:lnTo>
                    <a:pt x="186" y="432"/>
                  </a:lnTo>
                  <a:lnTo>
                    <a:pt x="186" y="430"/>
                  </a:lnTo>
                  <a:lnTo>
                    <a:pt x="190" y="430"/>
                  </a:lnTo>
                  <a:lnTo>
                    <a:pt x="204" y="430"/>
                  </a:lnTo>
                  <a:lnTo>
                    <a:pt x="208" y="432"/>
                  </a:lnTo>
                  <a:lnTo>
                    <a:pt x="212" y="434"/>
                  </a:lnTo>
                  <a:lnTo>
                    <a:pt x="214" y="436"/>
                  </a:lnTo>
                  <a:lnTo>
                    <a:pt x="212" y="436"/>
                  </a:lnTo>
                  <a:lnTo>
                    <a:pt x="218" y="438"/>
                  </a:lnTo>
                  <a:lnTo>
                    <a:pt x="226" y="442"/>
                  </a:lnTo>
                  <a:lnTo>
                    <a:pt x="232" y="446"/>
                  </a:lnTo>
                  <a:lnTo>
                    <a:pt x="236" y="448"/>
                  </a:lnTo>
                  <a:lnTo>
                    <a:pt x="240" y="442"/>
                  </a:lnTo>
                  <a:lnTo>
                    <a:pt x="242" y="436"/>
                  </a:lnTo>
                  <a:lnTo>
                    <a:pt x="236" y="428"/>
                  </a:lnTo>
                  <a:lnTo>
                    <a:pt x="236" y="426"/>
                  </a:lnTo>
                  <a:lnTo>
                    <a:pt x="232" y="414"/>
                  </a:lnTo>
                  <a:lnTo>
                    <a:pt x="228" y="398"/>
                  </a:lnTo>
                  <a:lnTo>
                    <a:pt x="228" y="396"/>
                  </a:lnTo>
                  <a:lnTo>
                    <a:pt x="230" y="392"/>
                  </a:lnTo>
                  <a:lnTo>
                    <a:pt x="236" y="386"/>
                  </a:lnTo>
                  <a:lnTo>
                    <a:pt x="242" y="382"/>
                  </a:lnTo>
                  <a:lnTo>
                    <a:pt x="248" y="380"/>
                  </a:lnTo>
                  <a:lnTo>
                    <a:pt x="252" y="376"/>
                  </a:lnTo>
                  <a:lnTo>
                    <a:pt x="254" y="370"/>
                  </a:lnTo>
                  <a:lnTo>
                    <a:pt x="256" y="360"/>
                  </a:lnTo>
                  <a:lnTo>
                    <a:pt x="258" y="350"/>
                  </a:lnTo>
                  <a:lnTo>
                    <a:pt x="260" y="344"/>
                  </a:lnTo>
                  <a:lnTo>
                    <a:pt x="260" y="342"/>
                  </a:lnTo>
                  <a:lnTo>
                    <a:pt x="262" y="340"/>
                  </a:lnTo>
                  <a:lnTo>
                    <a:pt x="268" y="338"/>
                  </a:lnTo>
                  <a:lnTo>
                    <a:pt x="278" y="330"/>
                  </a:lnTo>
                  <a:lnTo>
                    <a:pt x="284" y="326"/>
                  </a:lnTo>
                  <a:lnTo>
                    <a:pt x="292" y="322"/>
                  </a:lnTo>
                  <a:lnTo>
                    <a:pt x="296" y="320"/>
                  </a:lnTo>
                  <a:lnTo>
                    <a:pt x="296" y="316"/>
                  </a:lnTo>
                  <a:lnTo>
                    <a:pt x="294" y="312"/>
                  </a:lnTo>
                  <a:lnTo>
                    <a:pt x="294" y="296"/>
                  </a:lnTo>
                  <a:lnTo>
                    <a:pt x="296" y="288"/>
                  </a:lnTo>
                  <a:lnTo>
                    <a:pt x="298" y="286"/>
                  </a:lnTo>
                  <a:lnTo>
                    <a:pt x="304" y="282"/>
                  </a:lnTo>
                  <a:lnTo>
                    <a:pt x="312" y="278"/>
                  </a:lnTo>
                  <a:lnTo>
                    <a:pt x="312" y="276"/>
                  </a:lnTo>
                  <a:lnTo>
                    <a:pt x="312" y="272"/>
                  </a:lnTo>
                  <a:lnTo>
                    <a:pt x="312" y="264"/>
                  </a:lnTo>
                  <a:lnTo>
                    <a:pt x="316" y="260"/>
                  </a:lnTo>
                  <a:lnTo>
                    <a:pt x="320" y="256"/>
                  </a:lnTo>
                  <a:lnTo>
                    <a:pt x="322" y="250"/>
                  </a:lnTo>
                  <a:lnTo>
                    <a:pt x="324" y="246"/>
                  </a:lnTo>
                  <a:lnTo>
                    <a:pt x="324" y="244"/>
                  </a:lnTo>
                  <a:lnTo>
                    <a:pt x="320" y="242"/>
                  </a:lnTo>
                  <a:lnTo>
                    <a:pt x="316" y="240"/>
                  </a:lnTo>
                  <a:lnTo>
                    <a:pt x="314" y="2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8" name="Freeform 348"/>
            <p:cNvSpPr>
              <a:spLocks/>
            </p:cNvSpPr>
            <p:nvPr/>
          </p:nvSpPr>
          <p:spPr bwMode="auto">
            <a:xfrm>
              <a:off x="1926" y="3454"/>
              <a:ext cx="328" cy="452"/>
            </a:xfrm>
            <a:custGeom>
              <a:avLst/>
              <a:gdLst>
                <a:gd name="T0" fmla="*/ 290 w 328"/>
                <a:gd name="T1" fmla="*/ 206 h 452"/>
                <a:gd name="T2" fmla="*/ 286 w 328"/>
                <a:gd name="T3" fmla="*/ 176 h 452"/>
                <a:gd name="T4" fmla="*/ 300 w 328"/>
                <a:gd name="T5" fmla="*/ 146 h 452"/>
                <a:gd name="T6" fmla="*/ 312 w 328"/>
                <a:gd name="T7" fmla="*/ 136 h 452"/>
                <a:gd name="T8" fmla="*/ 316 w 328"/>
                <a:gd name="T9" fmla="*/ 106 h 452"/>
                <a:gd name="T10" fmla="*/ 322 w 328"/>
                <a:gd name="T11" fmla="*/ 52 h 452"/>
                <a:gd name="T12" fmla="*/ 318 w 328"/>
                <a:gd name="T13" fmla="*/ 42 h 452"/>
                <a:gd name="T14" fmla="*/ 324 w 328"/>
                <a:gd name="T15" fmla="*/ 12 h 452"/>
                <a:gd name="T16" fmla="*/ 218 w 328"/>
                <a:gd name="T17" fmla="*/ 14 h 452"/>
                <a:gd name="T18" fmla="*/ 156 w 328"/>
                <a:gd name="T19" fmla="*/ 46 h 452"/>
                <a:gd name="T20" fmla="*/ 98 w 328"/>
                <a:gd name="T21" fmla="*/ 66 h 452"/>
                <a:gd name="T22" fmla="*/ 96 w 328"/>
                <a:gd name="T23" fmla="*/ 62 h 452"/>
                <a:gd name="T24" fmla="*/ 72 w 328"/>
                <a:gd name="T25" fmla="*/ 72 h 452"/>
                <a:gd name="T26" fmla="*/ 36 w 328"/>
                <a:gd name="T27" fmla="*/ 56 h 452"/>
                <a:gd name="T28" fmla="*/ 20 w 328"/>
                <a:gd name="T29" fmla="*/ 98 h 452"/>
                <a:gd name="T30" fmla="*/ 88 w 328"/>
                <a:gd name="T31" fmla="*/ 146 h 452"/>
                <a:gd name="T32" fmla="*/ 94 w 328"/>
                <a:gd name="T33" fmla="*/ 240 h 452"/>
                <a:gd name="T34" fmla="*/ 102 w 328"/>
                <a:gd name="T35" fmla="*/ 334 h 452"/>
                <a:gd name="T36" fmla="*/ 94 w 328"/>
                <a:gd name="T37" fmla="*/ 392 h 452"/>
                <a:gd name="T38" fmla="*/ 96 w 328"/>
                <a:gd name="T39" fmla="*/ 392 h 452"/>
                <a:gd name="T40" fmla="*/ 122 w 328"/>
                <a:gd name="T41" fmla="*/ 428 h 452"/>
                <a:gd name="T42" fmla="*/ 186 w 328"/>
                <a:gd name="T43" fmla="*/ 436 h 452"/>
                <a:gd name="T44" fmla="*/ 188 w 328"/>
                <a:gd name="T45" fmla="*/ 432 h 452"/>
                <a:gd name="T46" fmla="*/ 216 w 328"/>
                <a:gd name="T47" fmla="*/ 438 h 452"/>
                <a:gd name="T48" fmla="*/ 214 w 328"/>
                <a:gd name="T49" fmla="*/ 440 h 452"/>
                <a:gd name="T50" fmla="*/ 240 w 328"/>
                <a:gd name="T51" fmla="*/ 430 h 452"/>
                <a:gd name="T52" fmla="*/ 234 w 328"/>
                <a:gd name="T53" fmla="*/ 396 h 452"/>
                <a:gd name="T54" fmla="*/ 288 w 328"/>
                <a:gd name="T55" fmla="*/ 330 h 452"/>
                <a:gd name="T56" fmla="*/ 314 w 328"/>
                <a:gd name="T57" fmla="*/ 282 h 452"/>
                <a:gd name="T58" fmla="*/ 318 w 328"/>
                <a:gd name="T59" fmla="*/ 240 h 452"/>
                <a:gd name="T60" fmla="*/ 314 w 328"/>
                <a:gd name="T61" fmla="*/ 264 h 452"/>
                <a:gd name="T62" fmla="*/ 294 w 328"/>
                <a:gd name="T63" fmla="*/ 322 h 452"/>
                <a:gd name="T64" fmla="*/ 238 w 328"/>
                <a:gd name="T65" fmla="*/ 386 h 452"/>
                <a:gd name="T66" fmla="*/ 244 w 328"/>
                <a:gd name="T67" fmla="*/ 438 h 452"/>
                <a:gd name="T68" fmla="*/ 214 w 328"/>
                <a:gd name="T69" fmla="*/ 438 h 452"/>
                <a:gd name="T70" fmla="*/ 216 w 328"/>
                <a:gd name="T71" fmla="*/ 440 h 452"/>
                <a:gd name="T72" fmla="*/ 188 w 328"/>
                <a:gd name="T73" fmla="*/ 434 h 452"/>
                <a:gd name="T74" fmla="*/ 184 w 328"/>
                <a:gd name="T75" fmla="*/ 430 h 452"/>
                <a:gd name="T76" fmla="*/ 118 w 328"/>
                <a:gd name="T77" fmla="*/ 426 h 452"/>
                <a:gd name="T78" fmla="*/ 92 w 328"/>
                <a:gd name="T79" fmla="*/ 388 h 452"/>
                <a:gd name="T80" fmla="*/ 92 w 328"/>
                <a:gd name="T81" fmla="*/ 392 h 452"/>
                <a:gd name="T82" fmla="*/ 98 w 328"/>
                <a:gd name="T83" fmla="*/ 392 h 452"/>
                <a:gd name="T84" fmla="*/ 106 w 328"/>
                <a:gd name="T85" fmla="*/ 326 h 452"/>
                <a:gd name="T86" fmla="*/ 90 w 328"/>
                <a:gd name="T87" fmla="*/ 288 h 452"/>
                <a:gd name="T88" fmla="*/ 74 w 328"/>
                <a:gd name="T89" fmla="*/ 182 h 452"/>
                <a:gd name="T90" fmla="*/ 70 w 328"/>
                <a:gd name="T91" fmla="*/ 126 h 452"/>
                <a:gd name="T92" fmla="*/ 2 w 328"/>
                <a:gd name="T93" fmla="*/ 66 h 452"/>
                <a:gd name="T94" fmla="*/ 68 w 328"/>
                <a:gd name="T95" fmla="*/ 56 h 452"/>
                <a:gd name="T96" fmla="*/ 76 w 328"/>
                <a:gd name="T97" fmla="*/ 72 h 452"/>
                <a:gd name="T98" fmla="*/ 94 w 328"/>
                <a:gd name="T99" fmla="*/ 66 h 452"/>
                <a:gd name="T100" fmla="*/ 148 w 328"/>
                <a:gd name="T101" fmla="*/ 62 h 452"/>
                <a:gd name="T102" fmla="*/ 164 w 328"/>
                <a:gd name="T103" fmla="*/ 42 h 452"/>
                <a:gd name="T104" fmla="*/ 228 w 328"/>
                <a:gd name="T105" fmla="*/ 18 h 452"/>
                <a:gd name="T106" fmla="*/ 320 w 328"/>
                <a:gd name="T107" fmla="*/ 16 h 452"/>
                <a:gd name="T108" fmla="*/ 324 w 328"/>
                <a:gd name="T109" fmla="*/ 14 h 452"/>
                <a:gd name="T110" fmla="*/ 310 w 328"/>
                <a:gd name="T111" fmla="*/ 42 h 452"/>
                <a:gd name="T112" fmla="*/ 320 w 328"/>
                <a:gd name="T113" fmla="*/ 82 h 452"/>
                <a:gd name="T114" fmla="*/ 308 w 328"/>
                <a:gd name="T115" fmla="*/ 118 h 452"/>
                <a:gd name="T116" fmla="*/ 296 w 328"/>
                <a:gd name="T117" fmla="*/ 144 h 452"/>
                <a:gd name="T118" fmla="*/ 282 w 328"/>
                <a:gd name="T119" fmla="*/ 174 h 452"/>
                <a:gd name="T120" fmla="*/ 308 w 328"/>
                <a:gd name="T121" fmla="*/ 212 h 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8"/>
                <a:gd name="T184" fmla="*/ 0 h 452"/>
                <a:gd name="T185" fmla="*/ 328 w 328"/>
                <a:gd name="T186" fmla="*/ 452 h 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8" h="452">
                  <a:moveTo>
                    <a:pt x="316" y="240"/>
                  </a:moveTo>
                  <a:lnTo>
                    <a:pt x="318" y="240"/>
                  </a:lnTo>
                  <a:lnTo>
                    <a:pt x="320" y="236"/>
                  </a:lnTo>
                  <a:lnTo>
                    <a:pt x="320" y="232"/>
                  </a:lnTo>
                  <a:lnTo>
                    <a:pt x="320" y="230"/>
                  </a:lnTo>
                  <a:lnTo>
                    <a:pt x="314" y="212"/>
                  </a:lnTo>
                  <a:lnTo>
                    <a:pt x="312" y="210"/>
                  </a:lnTo>
                  <a:lnTo>
                    <a:pt x="306" y="208"/>
                  </a:lnTo>
                  <a:lnTo>
                    <a:pt x="296" y="206"/>
                  </a:lnTo>
                  <a:lnTo>
                    <a:pt x="290" y="206"/>
                  </a:lnTo>
                  <a:lnTo>
                    <a:pt x="290" y="204"/>
                  </a:lnTo>
                  <a:lnTo>
                    <a:pt x="288" y="200"/>
                  </a:lnTo>
                  <a:lnTo>
                    <a:pt x="286" y="198"/>
                  </a:lnTo>
                  <a:lnTo>
                    <a:pt x="284" y="196"/>
                  </a:lnTo>
                  <a:lnTo>
                    <a:pt x="284" y="194"/>
                  </a:lnTo>
                  <a:lnTo>
                    <a:pt x="284" y="184"/>
                  </a:lnTo>
                  <a:lnTo>
                    <a:pt x="284" y="176"/>
                  </a:lnTo>
                  <a:lnTo>
                    <a:pt x="286" y="176"/>
                  </a:lnTo>
                  <a:lnTo>
                    <a:pt x="286" y="174"/>
                  </a:lnTo>
                  <a:lnTo>
                    <a:pt x="288" y="170"/>
                  </a:lnTo>
                  <a:lnTo>
                    <a:pt x="290" y="166"/>
                  </a:lnTo>
                  <a:lnTo>
                    <a:pt x="294" y="160"/>
                  </a:lnTo>
                  <a:lnTo>
                    <a:pt x="296" y="160"/>
                  </a:lnTo>
                  <a:lnTo>
                    <a:pt x="298" y="158"/>
                  </a:lnTo>
                  <a:lnTo>
                    <a:pt x="298" y="154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8" y="146"/>
                  </a:lnTo>
                  <a:lnTo>
                    <a:pt x="300" y="146"/>
                  </a:lnTo>
                  <a:lnTo>
                    <a:pt x="298" y="146"/>
                  </a:lnTo>
                  <a:lnTo>
                    <a:pt x="300" y="148"/>
                  </a:lnTo>
                  <a:lnTo>
                    <a:pt x="302" y="146"/>
                  </a:lnTo>
                  <a:lnTo>
                    <a:pt x="304" y="144"/>
                  </a:lnTo>
                  <a:lnTo>
                    <a:pt x="310" y="140"/>
                  </a:lnTo>
                  <a:lnTo>
                    <a:pt x="312" y="136"/>
                  </a:lnTo>
                  <a:lnTo>
                    <a:pt x="312" y="134"/>
                  </a:lnTo>
                  <a:lnTo>
                    <a:pt x="312" y="124"/>
                  </a:lnTo>
                  <a:lnTo>
                    <a:pt x="312" y="122"/>
                  </a:lnTo>
                  <a:lnTo>
                    <a:pt x="312" y="120"/>
                  </a:lnTo>
                  <a:lnTo>
                    <a:pt x="310" y="120"/>
                  </a:lnTo>
                  <a:lnTo>
                    <a:pt x="312" y="120"/>
                  </a:lnTo>
                  <a:lnTo>
                    <a:pt x="310" y="120"/>
                  </a:lnTo>
                  <a:lnTo>
                    <a:pt x="312" y="120"/>
                  </a:lnTo>
                  <a:lnTo>
                    <a:pt x="312" y="11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20" y="102"/>
                  </a:lnTo>
                  <a:lnTo>
                    <a:pt x="322" y="98"/>
                  </a:lnTo>
                  <a:lnTo>
                    <a:pt x="320" y="92"/>
                  </a:lnTo>
                  <a:lnTo>
                    <a:pt x="322" y="88"/>
                  </a:lnTo>
                  <a:lnTo>
                    <a:pt x="324" y="82"/>
                  </a:lnTo>
                  <a:lnTo>
                    <a:pt x="326" y="80"/>
                  </a:lnTo>
                  <a:lnTo>
                    <a:pt x="328" y="76"/>
                  </a:lnTo>
                  <a:lnTo>
                    <a:pt x="328" y="74"/>
                  </a:lnTo>
                  <a:lnTo>
                    <a:pt x="326" y="66"/>
                  </a:lnTo>
                  <a:lnTo>
                    <a:pt x="322" y="60"/>
                  </a:lnTo>
                  <a:lnTo>
                    <a:pt x="322" y="58"/>
                  </a:lnTo>
                  <a:lnTo>
                    <a:pt x="322" y="52"/>
                  </a:lnTo>
                  <a:lnTo>
                    <a:pt x="322" y="48"/>
                  </a:lnTo>
                  <a:lnTo>
                    <a:pt x="312" y="40"/>
                  </a:lnTo>
                  <a:lnTo>
                    <a:pt x="314" y="40"/>
                  </a:lnTo>
                  <a:lnTo>
                    <a:pt x="316" y="40"/>
                  </a:lnTo>
                  <a:lnTo>
                    <a:pt x="318" y="42"/>
                  </a:lnTo>
                  <a:lnTo>
                    <a:pt x="318" y="38"/>
                  </a:lnTo>
                  <a:lnTo>
                    <a:pt x="318" y="28"/>
                  </a:lnTo>
                  <a:lnTo>
                    <a:pt x="318" y="24"/>
                  </a:lnTo>
                  <a:lnTo>
                    <a:pt x="320" y="24"/>
                  </a:lnTo>
                  <a:lnTo>
                    <a:pt x="318" y="22"/>
                  </a:lnTo>
                  <a:lnTo>
                    <a:pt x="320" y="24"/>
                  </a:lnTo>
                  <a:lnTo>
                    <a:pt x="318" y="22"/>
                  </a:lnTo>
                  <a:lnTo>
                    <a:pt x="320" y="24"/>
                  </a:lnTo>
                  <a:lnTo>
                    <a:pt x="322" y="22"/>
                  </a:lnTo>
                  <a:lnTo>
                    <a:pt x="326" y="20"/>
                  </a:lnTo>
                  <a:lnTo>
                    <a:pt x="328" y="16"/>
                  </a:lnTo>
                  <a:lnTo>
                    <a:pt x="328" y="14"/>
                  </a:lnTo>
                  <a:lnTo>
                    <a:pt x="326" y="12"/>
                  </a:lnTo>
                  <a:lnTo>
                    <a:pt x="324" y="12"/>
                  </a:lnTo>
                  <a:lnTo>
                    <a:pt x="318" y="12"/>
                  </a:lnTo>
                  <a:lnTo>
                    <a:pt x="320" y="14"/>
                  </a:lnTo>
                  <a:lnTo>
                    <a:pt x="322" y="1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78" y="16"/>
                  </a:lnTo>
                  <a:lnTo>
                    <a:pt x="280" y="16"/>
                  </a:lnTo>
                  <a:lnTo>
                    <a:pt x="280" y="14"/>
                  </a:lnTo>
                  <a:lnTo>
                    <a:pt x="266" y="14"/>
                  </a:lnTo>
                  <a:lnTo>
                    <a:pt x="238" y="14"/>
                  </a:lnTo>
                  <a:lnTo>
                    <a:pt x="228" y="14"/>
                  </a:lnTo>
                  <a:lnTo>
                    <a:pt x="218" y="14"/>
                  </a:lnTo>
                  <a:lnTo>
                    <a:pt x="214" y="16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4" y="18"/>
                  </a:lnTo>
                  <a:lnTo>
                    <a:pt x="196" y="20"/>
                  </a:lnTo>
                  <a:lnTo>
                    <a:pt x="192" y="24"/>
                  </a:lnTo>
                  <a:lnTo>
                    <a:pt x="186" y="28"/>
                  </a:lnTo>
                  <a:lnTo>
                    <a:pt x="188" y="28"/>
                  </a:lnTo>
                  <a:lnTo>
                    <a:pt x="186" y="28"/>
                  </a:lnTo>
                  <a:lnTo>
                    <a:pt x="176" y="40"/>
                  </a:lnTo>
                  <a:lnTo>
                    <a:pt x="166" y="40"/>
                  </a:lnTo>
                  <a:lnTo>
                    <a:pt x="166" y="42"/>
                  </a:lnTo>
                  <a:lnTo>
                    <a:pt x="168" y="44"/>
                  </a:lnTo>
                  <a:lnTo>
                    <a:pt x="168" y="42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2" y="42"/>
                  </a:lnTo>
                  <a:lnTo>
                    <a:pt x="156" y="46"/>
                  </a:lnTo>
                  <a:lnTo>
                    <a:pt x="150" y="52"/>
                  </a:lnTo>
                  <a:lnTo>
                    <a:pt x="146" y="56"/>
                  </a:lnTo>
                  <a:lnTo>
                    <a:pt x="144" y="60"/>
                  </a:lnTo>
                  <a:lnTo>
                    <a:pt x="146" y="60"/>
                  </a:lnTo>
                  <a:lnTo>
                    <a:pt x="146" y="58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4" y="68"/>
                  </a:lnTo>
                  <a:lnTo>
                    <a:pt x="114" y="66"/>
                  </a:lnTo>
                  <a:lnTo>
                    <a:pt x="106" y="66"/>
                  </a:lnTo>
                  <a:lnTo>
                    <a:pt x="98" y="64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6" y="66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6" y="66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86" y="62"/>
                  </a:lnTo>
                  <a:lnTo>
                    <a:pt x="78" y="64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4" y="72"/>
                  </a:lnTo>
                  <a:lnTo>
                    <a:pt x="72" y="70"/>
                  </a:lnTo>
                  <a:lnTo>
                    <a:pt x="70" y="66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0" y="50"/>
                  </a:lnTo>
                  <a:lnTo>
                    <a:pt x="44" y="46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0" y="58"/>
                  </a:lnTo>
                  <a:lnTo>
                    <a:pt x="22" y="60"/>
                  </a:lnTo>
                  <a:lnTo>
                    <a:pt x="14" y="64"/>
                  </a:lnTo>
                  <a:lnTo>
                    <a:pt x="8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12" y="86"/>
                  </a:lnTo>
                  <a:lnTo>
                    <a:pt x="18" y="92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0" y="100"/>
                  </a:lnTo>
                  <a:lnTo>
                    <a:pt x="36" y="108"/>
                  </a:lnTo>
                  <a:lnTo>
                    <a:pt x="26" y="122"/>
                  </a:lnTo>
                  <a:lnTo>
                    <a:pt x="22" y="124"/>
                  </a:lnTo>
                  <a:lnTo>
                    <a:pt x="32" y="126"/>
                  </a:lnTo>
                  <a:lnTo>
                    <a:pt x="52" y="126"/>
                  </a:lnTo>
                  <a:lnTo>
                    <a:pt x="70" y="130"/>
                  </a:lnTo>
                  <a:lnTo>
                    <a:pt x="80" y="130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84" y="152"/>
                  </a:lnTo>
                  <a:lnTo>
                    <a:pt x="78" y="158"/>
                  </a:lnTo>
                  <a:lnTo>
                    <a:pt x="76" y="160"/>
                  </a:lnTo>
                  <a:lnTo>
                    <a:pt x="76" y="164"/>
                  </a:lnTo>
                  <a:lnTo>
                    <a:pt x="76" y="170"/>
                  </a:lnTo>
                  <a:lnTo>
                    <a:pt x="76" y="172"/>
                  </a:lnTo>
                  <a:lnTo>
                    <a:pt x="78" y="172"/>
                  </a:lnTo>
                  <a:lnTo>
                    <a:pt x="78" y="17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0" y="190"/>
                  </a:lnTo>
                  <a:lnTo>
                    <a:pt x="72" y="204"/>
                  </a:lnTo>
                  <a:lnTo>
                    <a:pt x="88" y="216"/>
                  </a:lnTo>
                  <a:lnTo>
                    <a:pt x="88" y="220"/>
                  </a:lnTo>
                  <a:lnTo>
                    <a:pt x="94" y="240"/>
                  </a:lnTo>
                  <a:lnTo>
                    <a:pt x="90" y="244"/>
                  </a:lnTo>
                  <a:lnTo>
                    <a:pt x="92" y="256"/>
                  </a:lnTo>
                  <a:lnTo>
                    <a:pt x="84" y="268"/>
                  </a:lnTo>
                  <a:lnTo>
                    <a:pt x="86" y="284"/>
                  </a:lnTo>
                  <a:lnTo>
                    <a:pt x="90" y="288"/>
                  </a:lnTo>
                  <a:lnTo>
                    <a:pt x="90" y="286"/>
                  </a:lnTo>
                  <a:lnTo>
                    <a:pt x="88" y="288"/>
                  </a:lnTo>
                  <a:lnTo>
                    <a:pt x="90" y="290"/>
                  </a:lnTo>
                  <a:lnTo>
                    <a:pt x="92" y="294"/>
                  </a:lnTo>
                  <a:lnTo>
                    <a:pt x="100" y="314"/>
                  </a:lnTo>
                  <a:lnTo>
                    <a:pt x="102" y="322"/>
                  </a:lnTo>
                  <a:lnTo>
                    <a:pt x="102" y="326"/>
                  </a:lnTo>
                  <a:lnTo>
                    <a:pt x="102" y="334"/>
                  </a:lnTo>
                  <a:lnTo>
                    <a:pt x="100" y="354"/>
                  </a:lnTo>
                  <a:lnTo>
                    <a:pt x="100" y="358"/>
                  </a:lnTo>
                  <a:lnTo>
                    <a:pt x="102" y="362"/>
                  </a:lnTo>
                  <a:lnTo>
                    <a:pt x="108" y="370"/>
                  </a:lnTo>
                  <a:lnTo>
                    <a:pt x="112" y="376"/>
                  </a:lnTo>
                  <a:lnTo>
                    <a:pt x="114" y="384"/>
                  </a:lnTo>
                  <a:lnTo>
                    <a:pt x="114" y="386"/>
                  </a:lnTo>
                  <a:lnTo>
                    <a:pt x="112" y="386"/>
                  </a:lnTo>
                  <a:lnTo>
                    <a:pt x="106" y="388"/>
                  </a:lnTo>
                  <a:lnTo>
                    <a:pt x="98" y="388"/>
                  </a:lnTo>
                  <a:lnTo>
                    <a:pt x="96" y="388"/>
                  </a:lnTo>
                  <a:lnTo>
                    <a:pt x="94" y="392"/>
                  </a:lnTo>
                  <a:lnTo>
                    <a:pt x="94" y="394"/>
                  </a:lnTo>
                  <a:lnTo>
                    <a:pt x="96" y="394"/>
                  </a:lnTo>
                  <a:lnTo>
                    <a:pt x="94" y="394"/>
                  </a:lnTo>
                  <a:lnTo>
                    <a:pt x="96" y="394"/>
                  </a:lnTo>
                  <a:lnTo>
                    <a:pt x="94" y="394"/>
                  </a:lnTo>
                  <a:lnTo>
                    <a:pt x="96" y="394"/>
                  </a:lnTo>
                  <a:lnTo>
                    <a:pt x="94" y="392"/>
                  </a:lnTo>
                  <a:lnTo>
                    <a:pt x="94" y="394"/>
                  </a:lnTo>
                  <a:lnTo>
                    <a:pt x="96" y="394"/>
                  </a:lnTo>
                  <a:lnTo>
                    <a:pt x="94" y="392"/>
                  </a:lnTo>
                  <a:lnTo>
                    <a:pt x="96" y="394"/>
                  </a:lnTo>
                  <a:lnTo>
                    <a:pt x="96" y="392"/>
                  </a:lnTo>
                  <a:lnTo>
                    <a:pt x="94" y="392"/>
                  </a:lnTo>
                  <a:lnTo>
                    <a:pt x="96" y="394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2"/>
                  </a:lnTo>
                  <a:lnTo>
                    <a:pt x="94" y="388"/>
                  </a:lnTo>
                  <a:lnTo>
                    <a:pt x="92" y="386"/>
                  </a:lnTo>
                  <a:lnTo>
                    <a:pt x="90" y="386"/>
                  </a:lnTo>
                  <a:lnTo>
                    <a:pt x="88" y="386"/>
                  </a:lnTo>
                  <a:lnTo>
                    <a:pt x="88" y="388"/>
                  </a:lnTo>
                  <a:lnTo>
                    <a:pt x="98" y="400"/>
                  </a:lnTo>
                  <a:lnTo>
                    <a:pt x="116" y="428"/>
                  </a:lnTo>
                  <a:lnTo>
                    <a:pt x="118" y="428"/>
                  </a:lnTo>
                  <a:lnTo>
                    <a:pt x="120" y="428"/>
                  </a:lnTo>
                  <a:lnTo>
                    <a:pt x="122" y="428"/>
                  </a:lnTo>
                  <a:lnTo>
                    <a:pt x="126" y="426"/>
                  </a:lnTo>
                  <a:lnTo>
                    <a:pt x="128" y="426"/>
                  </a:lnTo>
                  <a:lnTo>
                    <a:pt x="138" y="424"/>
                  </a:lnTo>
                  <a:lnTo>
                    <a:pt x="144" y="424"/>
                  </a:lnTo>
                  <a:lnTo>
                    <a:pt x="148" y="422"/>
                  </a:lnTo>
                  <a:lnTo>
                    <a:pt x="150" y="420"/>
                  </a:lnTo>
                  <a:lnTo>
                    <a:pt x="152" y="420"/>
                  </a:lnTo>
                  <a:lnTo>
                    <a:pt x="158" y="422"/>
                  </a:lnTo>
                  <a:lnTo>
                    <a:pt x="174" y="430"/>
                  </a:lnTo>
                  <a:lnTo>
                    <a:pt x="180" y="432"/>
                  </a:lnTo>
                  <a:lnTo>
                    <a:pt x="182" y="430"/>
                  </a:lnTo>
                  <a:lnTo>
                    <a:pt x="180" y="430"/>
                  </a:lnTo>
                  <a:lnTo>
                    <a:pt x="182" y="434"/>
                  </a:lnTo>
                  <a:lnTo>
                    <a:pt x="182" y="436"/>
                  </a:lnTo>
                  <a:lnTo>
                    <a:pt x="186" y="436"/>
                  </a:lnTo>
                  <a:lnTo>
                    <a:pt x="190" y="436"/>
                  </a:lnTo>
                  <a:lnTo>
                    <a:pt x="190" y="434"/>
                  </a:lnTo>
                  <a:lnTo>
                    <a:pt x="190" y="432"/>
                  </a:lnTo>
                  <a:lnTo>
                    <a:pt x="188" y="430"/>
                  </a:lnTo>
                  <a:lnTo>
                    <a:pt x="188" y="432"/>
                  </a:lnTo>
                  <a:lnTo>
                    <a:pt x="188" y="430"/>
                  </a:lnTo>
                  <a:lnTo>
                    <a:pt x="188" y="432"/>
                  </a:lnTo>
                  <a:lnTo>
                    <a:pt x="188" y="430"/>
                  </a:lnTo>
                  <a:lnTo>
                    <a:pt x="188" y="432"/>
                  </a:lnTo>
                  <a:lnTo>
                    <a:pt x="190" y="432"/>
                  </a:lnTo>
                  <a:lnTo>
                    <a:pt x="188" y="430"/>
                  </a:lnTo>
                  <a:lnTo>
                    <a:pt x="188" y="432"/>
                  </a:lnTo>
                  <a:lnTo>
                    <a:pt x="190" y="432"/>
                  </a:lnTo>
                  <a:lnTo>
                    <a:pt x="188" y="432"/>
                  </a:lnTo>
                  <a:lnTo>
                    <a:pt x="188" y="434"/>
                  </a:lnTo>
                  <a:lnTo>
                    <a:pt x="190" y="432"/>
                  </a:lnTo>
                  <a:lnTo>
                    <a:pt x="188" y="432"/>
                  </a:lnTo>
                  <a:lnTo>
                    <a:pt x="188" y="434"/>
                  </a:lnTo>
                  <a:lnTo>
                    <a:pt x="188" y="432"/>
                  </a:lnTo>
                  <a:lnTo>
                    <a:pt x="188" y="434"/>
                  </a:lnTo>
                  <a:lnTo>
                    <a:pt x="188" y="432"/>
                  </a:lnTo>
                  <a:lnTo>
                    <a:pt x="188" y="434"/>
                  </a:lnTo>
                  <a:lnTo>
                    <a:pt x="192" y="434"/>
                  </a:lnTo>
                  <a:lnTo>
                    <a:pt x="206" y="434"/>
                  </a:lnTo>
                  <a:lnTo>
                    <a:pt x="210" y="436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4" y="436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4" y="436"/>
                  </a:lnTo>
                  <a:lnTo>
                    <a:pt x="216" y="436"/>
                  </a:lnTo>
                  <a:lnTo>
                    <a:pt x="214" y="436"/>
                  </a:lnTo>
                  <a:lnTo>
                    <a:pt x="216" y="436"/>
                  </a:lnTo>
                  <a:lnTo>
                    <a:pt x="214" y="436"/>
                  </a:lnTo>
                  <a:lnTo>
                    <a:pt x="212" y="436"/>
                  </a:lnTo>
                  <a:lnTo>
                    <a:pt x="212" y="438"/>
                  </a:lnTo>
                  <a:lnTo>
                    <a:pt x="212" y="440"/>
                  </a:lnTo>
                  <a:lnTo>
                    <a:pt x="214" y="440"/>
                  </a:lnTo>
                  <a:lnTo>
                    <a:pt x="220" y="442"/>
                  </a:lnTo>
                  <a:lnTo>
                    <a:pt x="224" y="444"/>
                  </a:lnTo>
                  <a:lnTo>
                    <a:pt x="230" y="446"/>
                  </a:lnTo>
                  <a:lnTo>
                    <a:pt x="232" y="450"/>
                  </a:lnTo>
                  <a:lnTo>
                    <a:pt x="236" y="452"/>
                  </a:lnTo>
                  <a:lnTo>
                    <a:pt x="240" y="450"/>
                  </a:lnTo>
                  <a:lnTo>
                    <a:pt x="244" y="446"/>
                  </a:lnTo>
                  <a:lnTo>
                    <a:pt x="246" y="440"/>
                  </a:lnTo>
                  <a:lnTo>
                    <a:pt x="248" y="438"/>
                  </a:lnTo>
                  <a:lnTo>
                    <a:pt x="246" y="438"/>
                  </a:lnTo>
                  <a:lnTo>
                    <a:pt x="242" y="432"/>
                  </a:lnTo>
                  <a:lnTo>
                    <a:pt x="240" y="430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38" y="426"/>
                  </a:lnTo>
                  <a:lnTo>
                    <a:pt x="236" y="428"/>
                  </a:lnTo>
                  <a:lnTo>
                    <a:pt x="238" y="428"/>
                  </a:lnTo>
                  <a:lnTo>
                    <a:pt x="240" y="428"/>
                  </a:lnTo>
                  <a:lnTo>
                    <a:pt x="236" y="416"/>
                  </a:lnTo>
                  <a:lnTo>
                    <a:pt x="234" y="406"/>
                  </a:lnTo>
                  <a:lnTo>
                    <a:pt x="232" y="400"/>
                  </a:lnTo>
                  <a:lnTo>
                    <a:pt x="234" y="396"/>
                  </a:lnTo>
                  <a:lnTo>
                    <a:pt x="240" y="388"/>
                  </a:lnTo>
                  <a:lnTo>
                    <a:pt x="246" y="386"/>
                  </a:lnTo>
                  <a:lnTo>
                    <a:pt x="252" y="384"/>
                  </a:lnTo>
                  <a:lnTo>
                    <a:pt x="254" y="382"/>
                  </a:lnTo>
                  <a:lnTo>
                    <a:pt x="256" y="378"/>
                  </a:lnTo>
                  <a:lnTo>
                    <a:pt x="258" y="372"/>
                  </a:lnTo>
                  <a:lnTo>
                    <a:pt x="260" y="364"/>
                  </a:lnTo>
                  <a:lnTo>
                    <a:pt x="262" y="352"/>
                  </a:lnTo>
                  <a:lnTo>
                    <a:pt x="264" y="346"/>
                  </a:lnTo>
                  <a:lnTo>
                    <a:pt x="266" y="344"/>
                  </a:lnTo>
                  <a:lnTo>
                    <a:pt x="270" y="342"/>
                  </a:lnTo>
                  <a:lnTo>
                    <a:pt x="280" y="334"/>
                  </a:lnTo>
                  <a:lnTo>
                    <a:pt x="288" y="330"/>
                  </a:lnTo>
                  <a:lnTo>
                    <a:pt x="296" y="326"/>
                  </a:lnTo>
                  <a:lnTo>
                    <a:pt x="298" y="324"/>
                  </a:lnTo>
                  <a:lnTo>
                    <a:pt x="300" y="320"/>
                  </a:lnTo>
                  <a:lnTo>
                    <a:pt x="298" y="316"/>
                  </a:lnTo>
                  <a:lnTo>
                    <a:pt x="298" y="314"/>
                  </a:lnTo>
                  <a:lnTo>
                    <a:pt x="296" y="314"/>
                  </a:lnTo>
                  <a:lnTo>
                    <a:pt x="298" y="314"/>
                  </a:lnTo>
                  <a:lnTo>
                    <a:pt x="296" y="314"/>
                  </a:lnTo>
                  <a:lnTo>
                    <a:pt x="298" y="314"/>
                  </a:lnTo>
                  <a:lnTo>
                    <a:pt x="298" y="298"/>
                  </a:lnTo>
                  <a:lnTo>
                    <a:pt x="300" y="290"/>
                  </a:lnTo>
                  <a:lnTo>
                    <a:pt x="308" y="286"/>
                  </a:lnTo>
                  <a:lnTo>
                    <a:pt x="314" y="282"/>
                  </a:lnTo>
                  <a:lnTo>
                    <a:pt x="316" y="280"/>
                  </a:lnTo>
                  <a:lnTo>
                    <a:pt x="318" y="276"/>
                  </a:lnTo>
                  <a:lnTo>
                    <a:pt x="316" y="268"/>
                  </a:lnTo>
                  <a:lnTo>
                    <a:pt x="318" y="266"/>
                  </a:lnTo>
                  <a:lnTo>
                    <a:pt x="322" y="262"/>
                  </a:lnTo>
                  <a:lnTo>
                    <a:pt x="326" y="252"/>
                  </a:lnTo>
                  <a:lnTo>
                    <a:pt x="328" y="248"/>
                  </a:lnTo>
                  <a:lnTo>
                    <a:pt x="326" y="246"/>
                  </a:lnTo>
                  <a:lnTo>
                    <a:pt x="326" y="244"/>
                  </a:lnTo>
                  <a:lnTo>
                    <a:pt x="320" y="240"/>
                  </a:lnTo>
                  <a:lnTo>
                    <a:pt x="318" y="240"/>
                  </a:lnTo>
                  <a:lnTo>
                    <a:pt x="316" y="240"/>
                  </a:lnTo>
                  <a:lnTo>
                    <a:pt x="318" y="240"/>
                  </a:lnTo>
                  <a:lnTo>
                    <a:pt x="316" y="240"/>
                  </a:lnTo>
                  <a:lnTo>
                    <a:pt x="318" y="240"/>
                  </a:lnTo>
                  <a:lnTo>
                    <a:pt x="316" y="240"/>
                  </a:lnTo>
                  <a:lnTo>
                    <a:pt x="314" y="240"/>
                  </a:lnTo>
                  <a:lnTo>
                    <a:pt x="316" y="244"/>
                  </a:lnTo>
                  <a:lnTo>
                    <a:pt x="318" y="244"/>
                  </a:lnTo>
                  <a:lnTo>
                    <a:pt x="322" y="246"/>
                  </a:lnTo>
                  <a:lnTo>
                    <a:pt x="324" y="248"/>
                  </a:lnTo>
                  <a:lnTo>
                    <a:pt x="322" y="252"/>
                  </a:lnTo>
                  <a:lnTo>
                    <a:pt x="320" y="258"/>
                  </a:lnTo>
                  <a:lnTo>
                    <a:pt x="316" y="260"/>
                  </a:lnTo>
                  <a:lnTo>
                    <a:pt x="314" y="264"/>
                  </a:lnTo>
                  <a:lnTo>
                    <a:pt x="312" y="266"/>
                  </a:lnTo>
                  <a:lnTo>
                    <a:pt x="312" y="268"/>
                  </a:lnTo>
                  <a:lnTo>
                    <a:pt x="314" y="276"/>
                  </a:lnTo>
                  <a:lnTo>
                    <a:pt x="312" y="280"/>
                  </a:lnTo>
                  <a:lnTo>
                    <a:pt x="306" y="284"/>
                  </a:lnTo>
                  <a:lnTo>
                    <a:pt x="300" y="286"/>
                  </a:lnTo>
                  <a:lnTo>
                    <a:pt x="298" y="286"/>
                  </a:lnTo>
                  <a:lnTo>
                    <a:pt x="294" y="290"/>
                  </a:lnTo>
                  <a:lnTo>
                    <a:pt x="294" y="298"/>
                  </a:lnTo>
                  <a:lnTo>
                    <a:pt x="294" y="314"/>
                  </a:lnTo>
                  <a:lnTo>
                    <a:pt x="294" y="318"/>
                  </a:lnTo>
                  <a:lnTo>
                    <a:pt x="296" y="320"/>
                  </a:lnTo>
                  <a:lnTo>
                    <a:pt x="294" y="322"/>
                  </a:lnTo>
                  <a:lnTo>
                    <a:pt x="286" y="326"/>
                  </a:lnTo>
                  <a:lnTo>
                    <a:pt x="278" y="330"/>
                  </a:lnTo>
                  <a:lnTo>
                    <a:pt x="270" y="338"/>
                  </a:lnTo>
                  <a:lnTo>
                    <a:pt x="264" y="340"/>
                  </a:lnTo>
                  <a:lnTo>
                    <a:pt x="262" y="342"/>
                  </a:lnTo>
                  <a:lnTo>
                    <a:pt x="260" y="346"/>
                  </a:lnTo>
                  <a:lnTo>
                    <a:pt x="258" y="352"/>
                  </a:lnTo>
                  <a:lnTo>
                    <a:pt x="256" y="362"/>
                  </a:lnTo>
                  <a:lnTo>
                    <a:pt x="254" y="370"/>
                  </a:lnTo>
                  <a:lnTo>
                    <a:pt x="252" y="376"/>
                  </a:lnTo>
                  <a:lnTo>
                    <a:pt x="250" y="380"/>
                  </a:lnTo>
                  <a:lnTo>
                    <a:pt x="244" y="382"/>
                  </a:lnTo>
                  <a:lnTo>
                    <a:pt x="240" y="384"/>
                  </a:lnTo>
                  <a:lnTo>
                    <a:pt x="238" y="386"/>
                  </a:lnTo>
                  <a:lnTo>
                    <a:pt x="232" y="392"/>
                  </a:lnTo>
                  <a:lnTo>
                    <a:pt x="228" y="396"/>
                  </a:lnTo>
                  <a:lnTo>
                    <a:pt x="228" y="400"/>
                  </a:lnTo>
                  <a:lnTo>
                    <a:pt x="230" y="408"/>
                  </a:lnTo>
                  <a:lnTo>
                    <a:pt x="236" y="428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38" y="426"/>
                  </a:lnTo>
                  <a:lnTo>
                    <a:pt x="236" y="428"/>
                  </a:lnTo>
                  <a:lnTo>
                    <a:pt x="236" y="430"/>
                  </a:lnTo>
                  <a:lnTo>
                    <a:pt x="238" y="434"/>
                  </a:lnTo>
                  <a:lnTo>
                    <a:pt x="244" y="440"/>
                  </a:lnTo>
                  <a:lnTo>
                    <a:pt x="244" y="438"/>
                  </a:lnTo>
                  <a:lnTo>
                    <a:pt x="240" y="444"/>
                  </a:lnTo>
                  <a:lnTo>
                    <a:pt x="238" y="446"/>
                  </a:lnTo>
                  <a:lnTo>
                    <a:pt x="236" y="448"/>
                  </a:lnTo>
                  <a:lnTo>
                    <a:pt x="234" y="446"/>
                  </a:lnTo>
                  <a:lnTo>
                    <a:pt x="230" y="442"/>
                  </a:lnTo>
                  <a:lnTo>
                    <a:pt x="220" y="438"/>
                  </a:lnTo>
                  <a:lnTo>
                    <a:pt x="216" y="436"/>
                  </a:lnTo>
                  <a:lnTo>
                    <a:pt x="214" y="436"/>
                  </a:lnTo>
                  <a:lnTo>
                    <a:pt x="214" y="438"/>
                  </a:lnTo>
                  <a:lnTo>
                    <a:pt x="216" y="436"/>
                  </a:lnTo>
                  <a:lnTo>
                    <a:pt x="214" y="436"/>
                  </a:lnTo>
                  <a:lnTo>
                    <a:pt x="214" y="438"/>
                  </a:lnTo>
                  <a:lnTo>
                    <a:pt x="216" y="436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6" y="436"/>
                  </a:lnTo>
                  <a:lnTo>
                    <a:pt x="214" y="438"/>
                  </a:lnTo>
                  <a:lnTo>
                    <a:pt x="216" y="438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6" y="438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4" y="438"/>
                  </a:lnTo>
                  <a:lnTo>
                    <a:pt x="214" y="440"/>
                  </a:lnTo>
                  <a:lnTo>
                    <a:pt x="216" y="440"/>
                  </a:lnTo>
                  <a:lnTo>
                    <a:pt x="218" y="438"/>
                  </a:lnTo>
                  <a:lnTo>
                    <a:pt x="218" y="436"/>
                  </a:lnTo>
                  <a:lnTo>
                    <a:pt x="216" y="434"/>
                  </a:lnTo>
                  <a:lnTo>
                    <a:pt x="212" y="432"/>
                  </a:lnTo>
                  <a:lnTo>
                    <a:pt x="206" y="430"/>
                  </a:lnTo>
                  <a:lnTo>
                    <a:pt x="192" y="430"/>
                  </a:lnTo>
                  <a:lnTo>
                    <a:pt x="188" y="430"/>
                  </a:lnTo>
                  <a:lnTo>
                    <a:pt x="186" y="430"/>
                  </a:lnTo>
                  <a:lnTo>
                    <a:pt x="186" y="432"/>
                  </a:lnTo>
                  <a:lnTo>
                    <a:pt x="186" y="434"/>
                  </a:lnTo>
                  <a:lnTo>
                    <a:pt x="188" y="434"/>
                  </a:lnTo>
                  <a:lnTo>
                    <a:pt x="186" y="434"/>
                  </a:lnTo>
                  <a:lnTo>
                    <a:pt x="188" y="434"/>
                  </a:lnTo>
                  <a:lnTo>
                    <a:pt x="186" y="434"/>
                  </a:lnTo>
                  <a:lnTo>
                    <a:pt x="188" y="434"/>
                  </a:lnTo>
                  <a:lnTo>
                    <a:pt x="188" y="432"/>
                  </a:lnTo>
                  <a:lnTo>
                    <a:pt x="186" y="434"/>
                  </a:lnTo>
                  <a:lnTo>
                    <a:pt x="188" y="434"/>
                  </a:lnTo>
                  <a:lnTo>
                    <a:pt x="188" y="432"/>
                  </a:lnTo>
                  <a:lnTo>
                    <a:pt x="186" y="432"/>
                  </a:lnTo>
                  <a:lnTo>
                    <a:pt x="184" y="432"/>
                  </a:lnTo>
                  <a:lnTo>
                    <a:pt x="184" y="430"/>
                  </a:lnTo>
                  <a:lnTo>
                    <a:pt x="182" y="428"/>
                  </a:lnTo>
                  <a:lnTo>
                    <a:pt x="180" y="428"/>
                  </a:lnTo>
                  <a:lnTo>
                    <a:pt x="160" y="420"/>
                  </a:lnTo>
                  <a:lnTo>
                    <a:pt x="152" y="416"/>
                  </a:lnTo>
                  <a:lnTo>
                    <a:pt x="148" y="418"/>
                  </a:lnTo>
                  <a:lnTo>
                    <a:pt x="146" y="420"/>
                  </a:lnTo>
                  <a:lnTo>
                    <a:pt x="138" y="420"/>
                  </a:lnTo>
                  <a:lnTo>
                    <a:pt x="130" y="420"/>
                  </a:lnTo>
                  <a:lnTo>
                    <a:pt x="126" y="422"/>
                  </a:lnTo>
                  <a:lnTo>
                    <a:pt x="122" y="424"/>
                  </a:lnTo>
                  <a:lnTo>
                    <a:pt x="120" y="424"/>
                  </a:lnTo>
                  <a:lnTo>
                    <a:pt x="118" y="424"/>
                  </a:lnTo>
                  <a:lnTo>
                    <a:pt x="118" y="426"/>
                  </a:lnTo>
                  <a:lnTo>
                    <a:pt x="100" y="398"/>
                  </a:lnTo>
                  <a:lnTo>
                    <a:pt x="94" y="388"/>
                  </a:lnTo>
                  <a:lnTo>
                    <a:pt x="92" y="386"/>
                  </a:lnTo>
                  <a:lnTo>
                    <a:pt x="90" y="388"/>
                  </a:lnTo>
                  <a:lnTo>
                    <a:pt x="92" y="386"/>
                  </a:lnTo>
                  <a:lnTo>
                    <a:pt x="90" y="388"/>
                  </a:lnTo>
                  <a:lnTo>
                    <a:pt x="92" y="386"/>
                  </a:lnTo>
                  <a:lnTo>
                    <a:pt x="90" y="388"/>
                  </a:lnTo>
                  <a:lnTo>
                    <a:pt x="92" y="388"/>
                  </a:lnTo>
                  <a:lnTo>
                    <a:pt x="92" y="386"/>
                  </a:lnTo>
                  <a:lnTo>
                    <a:pt x="90" y="388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0" y="388"/>
                  </a:lnTo>
                  <a:lnTo>
                    <a:pt x="88" y="388"/>
                  </a:lnTo>
                  <a:lnTo>
                    <a:pt x="90" y="390"/>
                  </a:lnTo>
                  <a:lnTo>
                    <a:pt x="90" y="388"/>
                  </a:lnTo>
                  <a:lnTo>
                    <a:pt x="88" y="388"/>
                  </a:lnTo>
                  <a:lnTo>
                    <a:pt x="92" y="392"/>
                  </a:lnTo>
                  <a:lnTo>
                    <a:pt x="94" y="394"/>
                  </a:lnTo>
                  <a:lnTo>
                    <a:pt x="94" y="396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8" y="392"/>
                  </a:lnTo>
                  <a:lnTo>
                    <a:pt x="106" y="392"/>
                  </a:lnTo>
                  <a:lnTo>
                    <a:pt x="112" y="390"/>
                  </a:lnTo>
                  <a:lnTo>
                    <a:pt x="118" y="388"/>
                  </a:lnTo>
                  <a:lnTo>
                    <a:pt x="118" y="384"/>
                  </a:lnTo>
                  <a:lnTo>
                    <a:pt x="118" y="378"/>
                  </a:lnTo>
                  <a:lnTo>
                    <a:pt x="116" y="374"/>
                  </a:lnTo>
                  <a:lnTo>
                    <a:pt x="112" y="368"/>
                  </a:lnTo>
                  <a:lnTo>
                    <a:pt x="106" y="360"/>
                  </a:lnTo>
                  <a:lnTo>
                    <a:pt x="104" y="354"/>
                  </a:lnTo>
                  <a:lnTo>
                    <a:pt x="106" y="334"/>
                  </a:lnTo>
                  <a:lnTo>
                    <a:pt x="106" y="326"/>
                  </a:lnTo>
                  <a:lnTo>
                    <a:pt x="106" y="322"/>
                  </a:lnTo>
                  <a:lnTo>
                    <a:pt x="104" y="312"/>
                  </a:lnTo>
                  <a:lnTo>
                    <a:pt x="96" y="294"/>
                  </a:lnTo>
                  <a:lnTo>
                    <a:pt x="92" y="288"/>
                  </a:lnTo>
                  <a:lnTo>
                    <a:pt x="92" y="286"/>
                  </a:lnTo>
                  <a:lnTo>
                    <a:pt x="92" y="288"/>
                  </a:lnTo>
                  <a:lnTo>
                    <a:pt x="92" y="286"/>
                  </a:lnTo>
                  <a:lnTo>
                    <a:pt x="92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0" y="288"/>
                  </a:lnTo>
                  <a:lnTo>
                    <a:pt x="92" y="286"/>
                  </a:lnTo>
                  <a:lnTo>
                    <a:pt x="92" y="288"/>
                  </a:lnTo>
                  <a:lnTo>
                    <a:pt x="90" y="288"/>
                  </a:lnTo>
                  <a:lnTo>
                    <a:pt x="90" y="290"/>
                  </a:lnTo>
                  <a:lnTo>
                    <a:pt x="94" y="290"/>
                  </a:lnTo>
                  <a:lnTo>
                    <a:pt x="90" y="282"/>
                  </a:lnTo>
                  <a:lnTo>
                    <a:pt x="88" y="268"/>
                  </a:lnTo>
                  <a:lnTo>
                    <a:pt x="96" y="256"/>
                  </a:lnTo>
                  <a:lnTo>
                    <a:pt x="94" y="246"/>
                  </a:lnTo>
                  <a:lnTo>
                    <a:pt x="98" y="240"/>
                  </a:lnTo>
                  <a:lnTo>
                    <a:pt x="92" y="220"/>
                  </a:lnTo>
                  <a:lnTo>
                    <a:pt x="92" y="216"/>
                  </a:lnTo>
                  <a:lnTo>
                    <a:pt x="92" y="214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6" y="204"/>
                  </a:lnTo>
                  <a:lnTo>
                    <a:pt x="74" y="180"/>
                  </a:lnTo>
                  <a:lnTo>
                    <a:pt x="72" y="180"/>
                  </a:lnTo>
                  <a:lnTo>
                    <a:pt x="74" y="182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0" y="164"/>
                  </a:lnTo>
                  <a:lnTo>
                    <a:pt x="82" y="160"/>
                  </a:lnTo>
                  <a:lnTo>
                    <a:pt x="88" y="156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0" y="136"/>
                  </a:lnTo>
                  <a:lnTo>
                    <a:pt x="88" y="136"/>
                  </a:lnTo>
                  <a:lnTo>
                    <a:pt x="90" y="136"/>
                  </a:lnTo>
                  <a:lnTo>
                    <a:pt x="88" y="132"/>
                  </a:lnTo>
                  <a:lnTo>
                    <a:pt x="86" y="128"/>
                  </a:lnTo>
                  <a:lnTo>
                    <a:pt x="80" y="126"/>
                  </a:lnTo>
                  <a:lnTo>
                    <a:pt x="70" y="126"/>
                  </a:lnTo>
                  <a:lnTo>
                    <a:pt x="70" y="128"/>
                  </a:lnTo>
                  <a:lnTo>
                    <a:pt x="70" y="126"/>
                  </a:lnTo>
                  <a:lnTo>
                    <a:pt x="52" y="122"/>
                  </a:lnTo>
                  <a:lnTo>
                    <a:pt x="32" y="122"/>
                  </a:lnTo>
                  <a:lnTo>
                    <a:pt x="28" y="122"/>
                  </a:lnTo>
                  <a:lnTo>
                    <a:pt x="28" y="124"/>
                  </a:lnTo>
                  <a:lnTo>
                    <a:pt x="30" y="124"/>
                  </a:lnTo>
                  <a:lnTo>
                    <a:pt x="44" y="106"/>
                  </a:lnTo>
                  <a:lnTo>
                    <a:pt x="22" y="98"/>
                  </a:lnTo>
                  <a:lnTo>
                    <a:pt x="24" y="100"/>
                  </a:lnTo>
                  <a:lnTo>
                    <a:pt x="24" y="98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6" y="82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8" y="68"/>
                  </a:lnTo>
                  <a:lnTo>
                    <a:pt x="16" y="68"/>
                  </a:lnTo>
                  <a:lnTo>
                    <a:pt x="22" y="64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60" y="54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6" y="68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2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6" y="66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106" y="70"/>
                  </a:lnTo>
                  <a:lnTo>
                    <a:pt x="114" y="70"/>
                  </a:lnTo>
                  <a:lnTo>
                    <a:pt x="124" y="72"/>
                  </a:lnTo>
                  <a:lnTo>
                    <a:pt x="130" y="70"/>
                  </a:lnTo>
                  <a:lnTo>
                    <a:pt x="134" y="68"/>
                  </a:lnTo>
                  <a:lnTo>
                    <a:pt x="136" y="64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48" y="62"/>
                  </a:lnTo>
                  <a:lnTo>
                    <a:pt x="150" y="58"/>
                  </a:lnTo>
                  <a:lnTo>
                    <a:pt x="160" y="48"/>
                  </a:lnTo>
                  <a:lnTo>
                    <a:pt x="164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4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4" y="44"/>
                  </a:lnTo>
                  <a:lnTo>
                    <a:pt x="166" y="42"/>
                  </a:lnTo>
                  <a:lnTo>
                    <a:pt x="164" y="42"/>
                  </a:lnTo>
                  <a:lnTo>
                    <a:pt x="164" y="44"/>
                  </a:lnTo>
                  <a:lnTo>
                    <a:pt x="166" y="42"/>
                  </a:lnTo>
                  <a:lnTo>
                    <a:pt x="164" y="42"/>
                  </a:lnTo>
                  <a:lnTo>
                    <a:pt x="162" y="46"/>
                  </a:lnTo>
                  <a:lnTo>
                    <a:pt x="180" y="42"/>
                  </a:lnTo>
                  <a:lnTo>
                    <a:pt x="190" y="30"/>
                  </a:lnTo>
                  <a:lnTo>
                    <a:pt x="194" y="26"/>
                  </a:lnTo>
                  <a:lnTo>
                    <a:pt x="198" y="24"/>
                  </a:lnTo>
                  <a:lnTo>
                    <a:pt x="204" y="22"/>
                  </a:lnTo>
                  <a:lnTo>
                    <a:pt x="210" y="22"/>
                  </a:lnTo>
                  <a:lnTo>
                    <a:pt x="214" y="20"/>
                  </a:lnTo>
                  <a:lnTo>
                    <a:pt x="216" y="20"/>
                  </a:lnTo>
                  <a:lnTo>
                    <a:pt x="218" y="18"/>
                  </a:lnTo>
                  <a:lnTo>
                    <a:pt x="228" y="18"/>
                  </a:lnTo>
                  <a:lnTo>
                    <a:pt x="238" y="18"/>
                  </a:lnTo>
                  <a:lnTo>
                    <a:pt x="250" y="18"/>
                  </a:lnTo>
                  <a:lnTo>
                    <a:pt x="266" y="18"/>
                  </a:lnTo>
                  <a:lnTo>
                    <a:pt x="280" y="18"/>
                  </a:lnTo>
                  <a:lnTo>
                    <a:pt x="294" y="8"/>
                  </a:lnTo>
                  <a:lnTo>
                    <a:pt x="292" y="6"/>
                  </a:lnTo>
                  <a:lnTo>
                    <a:pt x="292" y="8"/>
                  </a:lnTo>
                  <a:lnTo>
                    <a:pt x="300" y="6"/>
                  </a:lnTo>
                  <a:lnTo>
                    <a:pt x="314" y="4"/>
                  </a:lnTo>
                  <a:lnTo>
                    <a:pt x="318" y="4"/>
                  </a:lnTo>
                  <a:lnTo>
                    <a:pt x="318" y="2"/>
                  </a:lnTo>
                  <a:lnTo>
                    <a:pt x="316" y="4"/>
                  </a:lnTo>
                  <a:lnTo>
                    <a:pt x="318" y="4"/>
                  </a:lnTo>
                  <a:lnTo>
                    <a:pt x="318" y="14"/>
                  </a:lnTo>
                  <a:lnTo>
                    <a:pt x="318" y="18"/>
                  </a:lnTo>
                  <a:lnTo>
                    <a:pt x="320" y="16"/>
                  </a:lnTo>
                  <a:lnTo>
                    <a:pt x="322" y="16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0" y="18"/>
                  </a:lnTo>
                  <a:lnTo>
                    <a:pt x="318" y="20"/>
                  </a:lnTo>
                  <a:lnTo>
                    <a:pt x="318" y="22"/>
                  </a:lnTo>
                  <a:lnTo>
                    <a:pt x="318" y="20"/>
                  </a:lnTo>
                  <a:lnTo>
                    <a:pt x="316" y="22"/>
                  </a:lnTo>
                  <a:lnTo>
                    <a:pt x="314" y="24"/>
                  </a:lnTo>
                  <a:lnTo>
                    <a:pt x="314" y="28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6" y="36"/>
                  </a:lnTo>
                  <a:lnTo>
                    <a:pt x="314" y="36"/>
                  </a:lnTo>
                  <a:lnTo>
                    <a:pt x="310" y="38"/>
                  </a:lnTo>
                  <a:lnTo>
                    <a:pt x="308" y="40"/>
                  </a:lnTo>
                  <a:lnTo>
                    <a:pt x="310" y="42"/>
                  </a:lnTo>
                  <a:lnTo>
                    <a:pt x="316" y="50"/>
                  </a:lnTo>
                  <a:lnTo>
                    <a:pt x="318" y="52"/>
                  </a:lnTo>
                  <a:lnTo>
                    <a:pt x="320" y="52"/>
                  </a:lnTo>
                  <a:lnTo>
                    <a:pt x="318" y="52"/>
                  </a:lnTo>
                  <a:lnTo>
                    <a:pt x="320" y="52"/>
                  </a:lnTo>
                  <a:lnTo>
                    <a:pt x="318" y="52"/>
                  </a:lnTo>
                  <a:lnTo>
                    <a:pt x="318" y="58"/>
                  </a:lnTo>
                  <a:lnTo>
                    <a:pt x="318" y="62"/>
                  </a:lnTo>
                  <a:lnTo>
                    <a:pt x="322" y="68"/>
                  </a:lnTo>
                  <a:lnTo>
                    <a:pt x="324" y="74"/>
                  </a:lnTo>
                  <a:lnTo>
                    <a:pt x="322" y="76"/>
                  </a:lnTo>
                  <a:lnTo>
                    <a:pt x="320" y="82"/>
                  </a:lnTo>
                  <a:lnTo>
                    <a:pt x="318" y="86"/>
                  </a:lnTo>
                  <a:lnTo>
                    <a:pt x="316" y="92"/>
                  </a:lnTo>
                  <a:lnTo>
                    <a:pt x="318" y="98"/>
                  </a:lnTo>
                  <a:lnTo>
                    <a:pt x="318" y="100"/>
                  </a:lnTo>
                  <a:lnTo>
                    <a:pt x="314" y="102"/>
                  </a:lnTo>
                  <a:lnTo>
                    <a:pt x="312" y="104"/>
                  </a:lnTo>
                  <a:lnTo>
                    <a:pt x="310" y="106"/>
                  </a:lnTo>
                  <a:lnTo>
                    <a:pt x="308" y="114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08" y="124"/>
                  </a:lnTo>
                  <a:lnTo>
                    <a:pt x="308" y="134"/>
                  </a:lnTo>
                  <a:lnTo>
                    <a:pt x="308" y="136"/>
                  </a:lnTo>
                  <a:lnTo>
                    <a:pt x="298" y="144"/>
                  </a:lnTo>
                  <a:lnTo>
                    <a:pt x="300" y="144"/>
                  </a:lnTo>
                  <a:lnTo>
                    <a:pt x="302" y="144"/>
                  </a:lnTo>
                  <a:lnTo>
                    <a:pt x="300" y="144"/>
                  </a:lnTo>
                  <a:lnTo>
                    <a:pt x="298" y="142"/>
                  </a:lnTo>
                  <a:lnTo>
                    <a:pt x="296" y="144"/>
                  </a:lnTo>
                  <a:lnTo>
                    <a:pt x="296" y="148"/>
                  </a:lnTo>
                  <a:lnTo>
                    <a:pt x="294" y="154"/>
                  </a:lnTo>
                  <a:lnTo>
                    <a:pt x="294" y="156"/>
                  </a:lnTo>
                  <a:lnTo>
                    <a:pt x="290" y="158"/>
                  </a:lnTo>
                  <a:lnTo>
                    <a:pt x="286" y="164"/>
                  </a:lnTo>
                  <a:lnTo>
                    <a:pt x="284" y="168"/>
                  </a:lnTo>
                  <a:lnTo>
                    <a:pt x="282" y="172"/>
                  </a:lnTo>
                  <a:lnTo>
                    <a:pt x="282" y="174"/>
                  </a:lnTo>
                  <a:lnTo>
                    <a:pt x="280" y="178"/>
                  </a:lnTo>
                  <a:lnTo>
                    <a:pt x="280" y="184"/>
                  </a:lnTo>
                  <a:lnTo>
                    <a:pt x="280" y="194"/>
                  </a:lnTo>
                  <a:lnTo>
                    <a:pt x="280" y="198"/>
                  </a:lnTo>
                  <a:lnTo>
                    <a:pt x="282" y="200"/>
                  </a:lnTo>
                  <a:lnTo>
                    <a:pt x="286" y="202"/>
                  </a:lnTo>
                  <a:lnTo>
                    <a:pt x="286" y="204"/>
                  </a:lnTo>
                  <a:lnTo>
                    <a:pt x="286" y="206"/>
                  </a:lnTo>
                  <a:lnTo>
                    <a:pt x="288" y="208"/>
                  </a:lnTo>
                  <a:lnTo>
                    <a:pt x="288" y="210"/>
                  </a:lnTo>
                  <a:lnTo>
                    <a:pt x="292" y="210"/>
                  </a:lnTo>
                  <a:lnTo>
                    <a:pt x="296" y="210"/>
                  </a:lnTo>
                  <a:lnTo>
                    <a:pt x="308" y="212"/>
                  </a:lnTo>
                  <a:lnTo>
                    <a:pt x="310" y="212"/>
                  </a:lnTo>
                  <a:lnTo>
                    <a:pt x="310" y="214"/>
                  </a:lnTo>
                  <a:lnTo>
                    <a:pt x="314" y="224"/>
                  </a:lnTo>
                  <a:lnTo>
                    <a:pt x="316" y="232"/>
                  </a:lnTo>
                  <a:lnTo>
                    <a:pt x="318" y="230"/>
                  </a:lnTo>
                  <a:lnTo>
                    <a:pt x="316" y="230"/>
                  </a:lnTo>
                  <a:lnTo>
                    <a:pt x="316" y="234"/>
                  </a:lnTo>
                  <a:lnTo>
                    <a:pt x="314" y="240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79" name="Freeform 349"/>
            <p:cNvSpPr>
              <a:spLocks/>
            </p:cNvSpPr>
            <p:nvPr/>
          </p:nvSpPr>
          <p:spPr bwMode="auto">
            <a:xfrm>
              <a:off x="1702" y="3514"/>
              <a:ext cx="320" cy="404"/>
            </a:xfrm>
            <a:custGeom>
              <a:avLst/>
              <a:gdLst>
                <a:gd name="T0" fmla="*/ 302 w 320"/>
                <a:gd name="T1" fmla="*/ 112 h 404"/>
                <a:gd name="T2" fmla="*/ 310 w 320"/>
                <a:gd name="T3" fmla="*/ 94 h 404"/>
                <a:gd name="T4" fmla="*/ 308 w 320"/>
                <a:gd name="T5" fmla="*/ 70 h 404"/>
                <a:gd name="T6" fmla="*/ 252 w 320"/>
                <a:gd name="T7" fmla="*/ 64 h 404"/>
                <a:gd name="T8" fmla="*/ 234 w 320"/>
                <a:gd name="T9" fmla="*/ 74 h 404"/>
                <a:gd name="T10" fmla="*/ 200 w 320"/>
                <a:gd name="T11" fmla="*/ 84 h 404"/>
                <a:gd name="T12" fmla="*/ 192 w 320"/>
                <a:gd name="T13" fmla="*/ 96 h 404"/>
                <a:gd name="T14" fmla="*/ 156 w 320"/>
                <a:gd name="T15" fmla="*/ 122 h 404"/>
                <a:gd name="T16" fmla="*/ 150 w 320"/>
                <a:gd name="T17" fmla="*/ 150 h 404"/>
                <a:gd name="T18" fmla="*/ 136 w 320"/>
                <a:gd name="T19" fmla="*/ 152 h 404"/>
                <a:gd name="T20" fmla="*/ 134 w 320"/>
                <a:gd name="T21" fmla="*/ 130 h 404"/>
                <a:gd name="T22" fmla="*/ 100 w 320"/>
                <a:gd name="T23" fmla="*/ 108 h 404"/>
                <a:gd name="T24" fmla="*/ 88 w 320"/>
                <a:gd name="T25" fmla="*/ 78 h 404"/>
                <a:gd name="T26" fmla="*/ 102 w 320"/>
                <a:gd name="T27" fmla="*/ 48 h 404"/>
                <a:gd name="T28" fmla="*/ 94 w 320"/>
                <a:gd name="T29" fmla="*/ 40 h 404"/>
                <a:gd name="T30" fmla="*/ 94 w 320"/>
                <a:gd name="T31" fmla="*/ 14 h 404"/>
                <a:gd name="T32" fmla="*/ 62 w 320"/>
                <a:gd name="T33" fmla="*/ 0 h 404"/>
                <a:gd name="T34" fmla="*/ 26 w 320"/>
                <a:gd name="T35" fmla="*/ 44 h 404"/>
                <a:gd name="T36" fmla="*/ 6 w 320"/>
                <a:gd name="T37" fmla="*/ 56 h 404"/>
                <a:gd name="T38" fmla="*/ 0 w 320"/>
                <a:gd name="T39" fmla="*/ 74 h 404"/>
                <a:gd name="T40" fmla="*/ 22 w 320"/>
                <a:gd name="T41" fmla="*/ 78 h 404"/>
                <a:gd name="T42" fmla="*/ 30 w 320"/>
                <a:gd name="T43" fmla="*/ 92 h 404"/>
                <a:gd name="T44" fmla="*/ 38 w 320"/>
                <a:gd name="T45" fmla="*/ 116 h 404"/>
                <a:gd name="T46" fmla="*/ 42 w 320"/>
                <a:gd name="T47" fmla="*/ 138 h 404"/>
                <a:gd name="T48" fmla="*/ 50 w 320"/>
                <a:gd name="T49" fmla="*/ 168 h 404"/>
                <a:gd name="T50" fmla="*/ 38 w 320"/>
                <a:gd name="T51" fmla="*/ 176 h 404"/>
                <a:gd name="T52" fmla="*/ 34 w 320"/>
                <a:gd name="T53" fmla="*/ 194 h 404"/>
                <a:gd name="T54" fmla="*/ 28 w 320"/>
                <a:gd name="T55" fmla="*/ 200 h 404"/>
                <a:gd name="T56" fmla="*/ 2 w 320"/>
                <a:gd name="T57" fmla="*/ 210 h 404"/>
                <a:gd name="T58" fmla="*/ 2 w 320"/>
                <a:gd name="T59" fmla="*/ 238 h 404"/>
                <a:gd name="T60" fmla="*/ 42 w 320"/>
                <a:gd name="T61" fmla="*/ 240 h 404"/>
                <a:gd name="T62" fmla="*/ 58 w 320"/>
                <a:gd name="T63" fmla="*/ 246 h 404"/>
                <a:gd name="T64" fmla="*/ 52 w 320"/>
                <a:gd name="T65" fmla="*/ 264 h 404"/>
                <a:gd name="T66" fmla="*/ 46 w 320"/>
                <a:gd name="T67" fmla="*/ 286 h 404"/>
                <a:gd name="T68" fmla="*/ 24 w 320"/>
                <a:gd name="T69" fmla="*/ 298 h 404"/>
                <a:gd name="T70" fmla="*/ 26 w 320"/>
                <a:gd name="T71" fmla="*/ 316 h 404"/>
                <a:gd name="T72" fmla="*/ 42 w 320"/>
                <a:gd name="T73" fmla="*/ 332 h 404"/>
                <a:gd name="T74" fmla="*/ 58 w 320"/>
                <a:gd name="T75" fmla="*/ 328 h 404"/>
                <a:gd name="T76" fmla="*/ 80 w 320"/>
                <a:gd name="T77" fmla="*/ 320 h 404"/>
                <a:gd name="T78" fmla="*/ 102 w 320"/>
                <a:gd name="T79" fmla="*/ 312 h 404"/>
                <a:gd name="T80" fmla="*/ 116 w 320"/>
                <a:gd name="T81" fmla="*/ 298 h 404"/>
                <a:gd name="T82" fmla="*/ 130 w 320"/>
                <a:gd name="T83" fmla="*/ 312 h 404"/>
                <a:gd name="T84" fmla="*/ 182 w 320"/>
                <a:gd name="T85" fmla="*/ 364 h 404"/>
                <a:gd name="T86" fmla="*/ 198 w 320"/>
                <a:gd name="T87" fmla="*/ 368 h 404"/>
                <a:gd name="T88" fmla="*/ 212 w 320"/>
                <a:gd name="T89" fmla="*/ 388 h 404"/>
                <a:gd name="T90" fmla="*/ 242 w 320"/>
                <a:gd name="T91" fmla="*/ 404 h 404"/>
                <a:gd name="T92" fmla="*/ 218 w 320"/>
                <a:gd name="T93" fmla="*/ 378 h 404"/>
                <a:gd name="T94" fmla="*/ 210 w 320"/>
                <a:gd name="T95" fmla="*/ 356 h 404"/>
                <a:gd name="T96" fmla="*/ 218 w 320"/>
                <a:gd name="T97" fmla="*/ 330 h 404"/>
                <a:gd name="T98" fmla="*/ 206 w 320"/>
                <a:gd name="T99" fmla="*/ 288 h 404"/>
                <a:gd name="T100" fmla="*/ 230 w 320"/>
                <a:gd name="T101" fmla="*/ 272 h 404"/>
                <a:gd name="T102" fmla="*/ 230 w 320"/>
                <a:gd name="T103" fmla="*/ 236 h 404"/>
                <a:gd name="T104" fmla="*/ 232 w 320"/>
                <a:gd name="T105" fmla="*/ 208 h 404"/>
                <a:gd name="T106" fmla="*/ 248 w 320"/>
                <a:gd name="T107" fmla="*/ 200 h 404"/>
                <a:gd name="T108" fmla="*/ 264 w 320"/>
                <a:gd name="T109" fmla="*/ 210 h 404"/>
                <a:gd name="T110" fmla="*/ 288 w 320"/>
                <a:gd name="T111" fmla="*/ 204 h 404"/>
                <a:gd name="T112" fmla="*/ 316 w 320"/>
                <a:gd name="T113" fmla="*/ 184 h 4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404"/>
                <a:gd name="T173" fmla="*/ 320 w 320"/>
                <a:gd name="T174" fmla="*/ 404 h 4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404">
                  <a:moveTo>
                    <a:pt x="320" y="180"/>
                  </a:moveTo>
                  <a:lnTo>
                    <a:pt x="314" y="160"/>
                  </a:lnTo>
                  <a:lnTo>
                    <a:pt x="314" y="156"/>
                  </a:lnTo>
                  <a:lnTo>
                    <a:pt x="298" y="144"/>
                  </a:lnTo>
                  <a:lnTo>
                    <a:pt x="296" y="120"/>
                  </a:lnTo>
                  <a:lnTo>
                    <a:pt x="302" y="112"/>
                  </a:lnTo>
                  <a:lnTo>
                    <a:pt x="302" y="108"/>
                  </a:lnTo>
                  <a:lnTo>
                    <a:pt x="302" y="106"/>
                  </a:lnTo>
                  <a:lnTo>
                    <a:pt x="302" y="102"/>
                  </a:lnTo>
                  <a:lnTo>
                    <a:pt x="304" y="100"/>
                  </a:lnTo>
                  <a:lnTo>
                    <a:pt x="310" y="94"/>
                  </a:lnTo>
                  <a:lnTo>
                    <a:pt x="314" y="88"/>
                  </a:lnTo>
                  <a:lnTo>
                    <a:pt x="314" y="80"/>
                  </a:lnTo>
                  <a:lnTo>
                    <a:pt x="312" y="76"/>
                  </a:lnTo>
                  <a:lnTo>
                    <a:pt x="310" y="72"/>
                  </a:lnTo>
                  <a:lnTo>
                    <a:pt x="308" y="70"/>
                  </a:lnTo>
                  <a:lnTo>
                    <a:pt x="304" y="68"/>
                  </a:lnTo>
                  <a:lnTo>
                    <a:pt x="294" y="68"/>
                  </a:lnTo>
                  <a:lnTo>
                    <a:pt x="276" y="64"/>
                  </a:lnTo>
                  <a:lnTo>
                    <a:pt x="256" y="64"/>
                  </a:lnTo>
                  <a:lnTo>
                    <a:pt x="252" y="64"/>
                  </a:lnTo>
                  <a:lnTo>
                    <a:pt x="248" y="66"/>
                  </a:lnTo>
                  <a:lnTo>
                    <a:pt x="244" y="66"/>
                  </a:lnTo>
                  <a:lnTo>
                    <a:pt x="240" y="68"/>
                  </a:lnTo>
                  <a:lnTo>
                    <a:pt x="238" y="70"/>
                  </a:lnTo>
                  <a:lnTo>
                    <a:pt x="234" y="74"/>
                  </a:lnTo>
                  <a:lnTo>
                    <a:pt x="232" y="80"/>
                  </a:lnTo>
                  <a:lnTo>
                    <a:pt x="230" y="82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00" y="84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6" y="94"/>
                  </a:lnTo>
                  <a:lnTo>
                    <a:pt x="192" y="96"/>
                  </a:lnTo>
                  <a:lnTo>
                    <a:pt x="172" y="96"/>
                  </a:lnTo>
                  <a:lnTo>
                    <a:pt x="168" y="104"/>
                  </a:lnTo>
                  <a:lnTo>
                    <a:pt x="162" y="104"/>
                  </a:lnTo>
                  <a:lnTo>
                    <a:pt x="158" y="106"/>
                  </a:lnTo>
                  <a:lnTo>
                    <a:pt x="156" y="108"/>
                  </a:lnTo>
                  <a:lnTo>
                    <a:pt x="156" y="122"/>
                  </a:lnTo>
                  <a:lnTo>
                    <a:pt x="158" y="136"/>
                  </a:lnTo>
                  <a:lnTo>
                    <a:pt x="160" y="144"/>
                  </a:lnTo>
                  <a:lnTo>
                    <a:pt x="162" y="148"/>
                  </a:lnTo>
                  <a:lnTo>
                    <a:pt x="156" y="148"/>
                  </a:lnTo>
                  <a:lnTo>
                    <a:pt x="150" y="150"/>
                  </a:lnTo>
                  <a:lnTo>
                    <a:pt x="144" y="148"/>
                  </a:lnTo>
                  <a:lnTo>
                    <a:pt x="140" y="148"/>
                  </a:lnTo>
                  <a:lnTo>
                    <a:pt x="140" y="150"/>
                  </a:lnTo>
                  <a:lnTo>
                    <a:pt x="138" y="152"/>
                  </a:lnTo>
                  <a:lnTo>
                    <a:pt x="138" y="154"/>
                  </a:lnTo>
                  <a:lnTo>
                    <a:pt x="136" y="152"/>
                  </a:lnTo>
                  <a:lnTo>
                    <a:pt x="134" y="146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24" y="122"/>
                  </a:lnTo>
                  <a:lnTo>
                    <a:pt x="106" y="114"/>
                  </a:lnTo>
                  <a:lnTo>
                    <a:pt x="100" y="108"/>
                  </a:lnTo>
                  <a:lnTo>
                    <a:pt x="94" y="106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6" y="94"/>
                  </a:lnTo>
                  <a:lnTo>
                    <a:pt x="88" y="78"/>
                  </a:lnTo>
                  <a:lnTo>
                    <a:pt x="92" y="76"/>
                  </a:lnTo>
                  <a:lnTo>
                    <a:pt x="96" y="72"/>
                  </a:lnTo>
                  <a:lnTo>
                    <a:pt x="98" y="66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2" y="42"/>
                  </a:lnTo>
                  <a:lnTo>
                    <a:pt x="98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34"/>
                  </a:lnTo>
                  <a:lnTo>
                    <a:pt x="94" y="30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4" y="14"/>
                  </a:lnTo>
                  <a:lnTo>
                    <a:pt x="90" y="4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30" y="32"/>
                  </a:lnTo>
                  <a:lnTo>
                    <a:pt x="26" y="44"/>
                  </a:lnTo>
                  <a:lnTo>
                    <a:pt x="26" y="54"/>
                  </a:lnTo>
                  <a:lnTo>
                    <a:pt x="26" y="64"/>
                  </a:lnTo>
                  <a:lnTo>
                    <a:pt x="14" y="62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16" y="78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6" y="78"/>
                  </a:lnTo>
                  <a:lnTo>
                    <a:pt x="28" y="84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8" y="116"/>
                  </a:lnTo>
                  <a:lnTo>
                    <a:pt x="32" y="116"/>
                  </a:lnTo>
                  <a:lnTo>
                    <a:pt x="40" y="124"/>
                  </a:lnTo>
                  <a:lnTo>
                    <a:pt x="38" y="136"/>
                  </a:lnTo>
                  <a:lnTo>
                    <a:pt x="42" y="138"/>
                  </a:lnTo>
                  <a:lnTo>
                    <a:pt x="46" y="144"/>
                  </a:lnTo>
                  <a:lnTo>
                    <a:pt x="50" y="150"/>
                  </a:lnTo>
                  <a:lnTo>
                    <a:pt x="50" y="156"/>
                  </a:lnTo>
                  <a:lnTo>
                    <a:pt x="50" y="168"/>
                  </a:lnTo>
                  <a:lnTo>
                    <a:pt x="52" y="170"/>
                  </a:lnTo>
                  <a:lnTo>
                    <a:pt x="48" y="172"/>
                  </a:lnTo>
                  <a:lnTo>
                    <a:pt x="40" y="174"/>
                  </a:lnTo>
                  <a:lnTo>
                    <a:pt x="38" y="176"/>
                  </a:lnTo>
                  <a:lnTo>
                    <a:pt x="36" y="182"/>
                  </a:lnTo>
                  <a:lnTo>
                    <a:pt x="36" y="186"/>
                  </a:lnTo>
                  <a:lnTo>
                    <a:pt x="36" y="188"/>
                  </a:lnTo>
                  <a:lnTo>
                    <a:pt x="36" y="190"/>
                  </a:lnTo>
                  <a:lnTo>
                    <a:pt x="34" y="194"/>
                  </a:lnTo>
                  <a:lnTo>
                    <a:pt x="32" y="200"/>
                  </a:lnTo>
                  <a:lnTo>
                    <a:pt x="30" y="204"/>
                  </a:lnTo>
                  <a:lnTo>
                    <a:pt x="26" y="202"/>
                  </a:lnTo>
                  <a:lnTo>
                    <a:pt x="28" y="200"/>
                  </a:lnTo>
                  <a:lnTo>
                    <a:pt x="26" y="200"/>
                  </a:lnTo>
                  <a:lnTo>
                    <a:pt x="0" y="204"/>
                  </a:lnTo>
                  <a:lnTo>
                    <a:pt x="2" y="210"/>
                  </a:lnTo>
                  <a:lnTo>
                    <a:pt x="4" y="214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6" y="224"/>
                  </a:lnTo>
                  <a:lnTo>
                    <a:pt x="2" y="238"/>
                  </a:lnTo>
                  <a:lnTo>
                    <a:pt x="0" y="240"/>
                  </a:lnTo>
                  <a:lnTo>
                    <a:pt x="14" y="240"/>
                  </a:lnTo>
                  <a:lnTo>
                    <a:pt x="26" y="240"/>
                  </a:lnTo>
                  <a:lnTo>
                    <a:pt x="34" y="238"/>
                  </a:lnTo>
                  <a:lnTo>
                    <a:pt x="42" y="240"/>
                  </a:lnTo>
                  <a:lnTo>
                    <a:pt x="50" y="242"/>
                  </a:lnTo>
                  <a:lnTo>
                    <a:pt x="54" y="242"/>
                  </a:lnTo>
                  <a:lnTo>
                    <a:pt x="56" y="244"/>
                  </a:lnTo>
                  <a:lnTo>
                    <a:pt x="58" y="246"/>
                  </a:lnTo>
                  <a:lnTo>
                    <a:pt x="60" y="248"/>
                  </a:lnTo>
                  <a:lnTo>
                    <a:pt x="60" y="252"/>
                  </a:lnTo>
                  <a:lnTo>
                    <a:pt x="56" y="254"/>
                  </a:lnTo>
                  <a:lnTo>
                    <a:pt x="52" y="256"/>
                  </a:lnTo>
                  <a:lnTo>
                    <a:pt x="52" y="264"/>
                  </a:lnTo>
                  <a:lnTo>
                    <a:pt x="54" y="274"/>
                  </a:lnTo>
                  <a:lnTo>
                    <a:pt x="54" y="278"/>
                  </a:lnTo>
                  <a:lnTo>
                    <a:pt x="52" y="282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30" y="282"/>
                  </a:lnTo>
                  <a:lnTo>
                    <a:pt x="28" y="280"/>
                  </a:lnTo>
                  <a:lnTo>
                    <a:pt x="26" y="280"/>
                  </a:lnTo>
                  <a:lnTo>
                    <a:pt x="26" y="286"/>
                  </a:lnTo>
                  <a:lnTo>
                    <a:pt x="24" y="298"/>
                  </a:lnTo>
                  <a:lnTo>
                    <a:pt x="24" y="304"/>
                  </a:lnTo>
                  <a:lnTo>
                    <a:pt x="26" y="310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6"/>
                  </a:lnTo>
                  <a:lnTo>
                    <a:pt x="30" y="320"/>
                  </a:lnTo>
                  <a:lnTo>
                    <a:pt x="38" y="328"/>
                  </a:lnTo>
                  <a:lnTo>
                    <a:pt x="40" y="330"/>
                  </a:lnTo>
                  <a:lnTo>
                    <a:pt x="42" y="332"/>
                  </a:lnTo>
                  <a:lnTo>
                    <a:pt x="46" y="334"/>
                  </a:lnTo>
                  <a:lnTo>
                    <a:pt x="52" y="332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70" y="324"/>
                  </a:lnTo>
                  <a:lnTo>
                    <a:pt x="74" y="322"/>
                  </a:lnTo>
                  <a:lnTo>
                    <a:pt x="76" y="324"/>
                  </a:lnTo>
                  <a:lnTo>
                    <a:pt x="78" y="324"/>
                  </a:lnTo>
                  <a:lnTo>
                    <a:pt x="80" y="320"/>
                  </a:lnTo>
                  <a:lnTo>
                    <a:pt x="82" y="314"/>
                  </a:lnTo>
                  <a:lnTo>
                    <a:pt x="80" y="310"/>
                  </a:lnTo>
                  <a:lnTo>
                    <a:pt x="80" y="308"/>
                  </a:lnTo>
                  <a:lnTo>
                    <a:pt x="86" y="308"/>
                  </a:lnTo>
                  <a:lnTo>
                    <a:pt x="102" y="312"/>
                  </a:lnTo>
                  <a:lnTo>
                    <a:pt x="110" y="304"/>
                  </a:lnTo>
                  <a:lnTo>
                    <a:pt x="112" y="300"/>
                  </a:lnTo>
                  <a:lnTo>
                    <a:pt x="114" y="300"/>
                  </a:lnTo>
                  <a:lnTo>
                    <a:pt x="116" y="298"/>
                  </a:lnTo>
                  <a:lnTo>
                    <a:pt x="116" y="296"/>
                  </a:lnTo>
                  <a:lnTo>
                    <a:pt x="116" y="292"/>
                  </a:lnTo>
                  <a:lnTo>
                    <a:pt x="116" y="290"/>
                  </a:lnTo>
                  <a:lnTo>
                    <a:pt x="122" y="298"/>
                  </a:lnTo>
                  <a:lnTo>
                    <a:pt x="130" y="312"/>
                  </a:lnTo>
                  <a:lnTo>
                    <a:pt x="146" y="320"/>
                  </a:lnTo>
                  <a:lnTo>
                    <a:pt x="166" y="330"/>
                  </a:lnTo>
                  <a:lnTo>
                    <a:pt x="174" y="330"/>
                  </a:lnTo>
                  <a:lnTo>
                    <a:pt x="182" y="352"/>
                  </a:lnTo>
                  <a:lnTo>
                    <a:pt x="182" y="364"/>
                  </a:lnTo>
                  <a:lnTo>
                    <a:pt x="184" y="364"/>
                  </a:lnTo>
                  <a:lnTo>
                    <a:pt x="190" y="366"/>
                  </a:lnTo>
                  <a:lnTo>
                    <a:pt x="194" y="364"/>
                  </a:lnTo>
                  <a:lnTo>
                    <a:pt x="196" y="366"/>
                  </a:lnTo>
                  <a:lnTo>
                    <a:pt x="198" y="368"/>
                  </a:lnTo>
                  <a:lnTo>
                    <a:pt x="196" y="378"/>
                  </a:lnTo>
                  <a:lnTo>
                    <a:pt x="194" y="384"/>
                  </a:lnTo>
                  <a:lnTo>
                    <a:pt x="194" y="386"/>
                  </a:lnTo>
                  <a:lnTo>
                    <a:pt x="196" y="386"/>
                  </a:lnTo>
                  <a:lnTo>
                    <a:pt x="212" y="388"/>
                  </a:lnTo>
                  <a:lnTo>
                    <a:pt x="218" y="396"/>
                  </a:lnTo>
                  <a:lnTo>
                    <a:pt x="218" y="400"/>
                  </a:lnTo>
                  <a:lnTo>
                    <a:pt x="220" y="402"/>
                  </a:lnTo>
                  <a:lnTo>
                    <a:pt x="226" y="404"/>
                  </a:lnTo>
                  <a:lnTo>
                    <a:pt x="242" y="404"/>
                  </a:lnTo>
                  <a:lnTo>
                    <a:pt x="242" y="402"/>
                  </a:lnTo>
                  <a:lnTo>
                    <a:pt x="242" y="400"/>
                  </a:lnTo>
                  <a:lnTo>
                    <a:pt x="238" y="396"/>
                  </a:lnTo>
                  <a:lnTo>
                    <a:pt x="222" y="382"/>
                  </a:lnTo>
                  <a:lnTo>
                    <a:pt x="218" y="378"/>
                  </a:lnTo>
                  <a:lnTo>
                    <a:pt x="216" y="366"/>
                  </a:lnTo>
                  <a:lnTo>
                    <a:pt x="212" y="364"/>
                  </a:lnTo>
                  <a:lnTo>
                    <a:pt x="210" y="362"/>
                  </a:lnTo>
                  <a:lnTo>
                    <a:pt x="210" y="358"/>
                  </a:lnTo>
                  <a:lnTo>
                    <a:pt x="210" y="356"/>
                  </a:lnTo>
                  <a:lnTo>
                    <a:pt x="210" y="358"/>
                  </a:lnTo>
                  <a:lnTo>
                    <a:pt x="210" y="354"/>
                  </a:lnTo>
                  <a:lnTo>
                    <a:pt x="206" y="344"/>
                  </a:lnTo>
                  <a:lnTo>
                    <a:pt x="206" y="340"/>
                  </a:lnTo>
                  <a:lnTo>
                    <a:pt x="214" y="336"/>
                  </a:lnTo>
                  <a:lnTo>
                    <a:pt x="218" y="330"/>
                  </a:lnTo>
                  <a:lnTo>
                    <a:pt x="212" y="316"/>
                  </a:lnTo>
                  <a:lnTo>
                    <a:pt x="208" y="304"/>
                  </a:lnTo>
                  <a:lnTo>
                    <a:pt x="206" y="302"/>
                  </a:lnTo>
                  <a:lnTo>
                    <a:pt x="206" y="294"/>
                  </a:lnTo>
                  <a:lnTo>
                    <a:pt x="206" y="288"/>
                  </a:lnTo>
                  <a:lnTo>
                    <a:pt x="206" y="286"/>
                  </a:lnTo>
                  <a:lnTo>
                    <a:pt x="210" y="284"/>
                  </a:lnTo>
                  <a:lnTo>
                    <a:pt x="224" y="284"/>
                  </a:lnTo>
                  <a:lnTo>
                    <a:pt x="228" y="278"/>
                  </a:lnTo>
                  <a:lnTo>
                    <a:pt x="230" y="272"/>
                  </a:lnTo>
                  <a:lnTo>
                    <a:pt x="230" y="264"/>
                  </a:lnTo>
                  <a:lnTo>
                    <a:pt x="232" y="256"/>
                  </a:lnTo>
                  <a:lnTo>
                    <a:pt x="232" y="254"/>
                  </a:lnTo>
                  <a:lnTo>
                    <a:pt x="232" y="248"/>
                  </a:lnTo>
                  <a:lnTo>
                    <a:pt x="230" y="236"/>
                  </a:lnTo>
                  <a:lnTo>
                    <a:pt x="230" y="228"/>
                  </a:lnTo>
                  <a:lnTo>
                    <a:pt x="228" y="224"/>
                  </a:lnTo>
                  <a:lnTo>
                    <a:pt x="230" y="216"/>
                  </a:lnTo>
                  <a:lnTo>
                    <a:pt x="232" y="208"/>
                  </a:lnTo>
                  <a:lnTo>
                    <a:pt x="234" y="206"/>
                  </a:lnTo>
                  <a:lnTo>
                    <a:pt x="236" y="204"/>
                  </a:lnTo>
                  <a:lnTo>
                    <a:pt x="238" y="202"/>
                  </a:lnTo>
                  <a:lnTo>
                    <a:pt x="244" y="200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4" y="202"/>
                  </a:lnTo>
                  <a:lnTo>
                    <a:pt x="260" y="208"/>
                  </a:lnTo>
                  <a:lnTo>
                    <a:pt x="262" y="210"/>
                  </a:lnTo>
                  <a:lnTo>
                    <a:pt x="264" y="210"/>
                  </a:lnTo>
                  <a:lnTo>
                    <a:pt x="270" y="212"/>
                  </a:lnTo>
                  <a:lnTo>
                    <a:pt x="272" y="212"/>
                  </a:lnTo>
                  <a:lnTo>
                    <a:pt x="276" y="202"/>
                  </a:lnTo>
                  <a:lnTo>
                    <a:pt x="290" y="200"/>
                  </a:lnTo>
                  <a:lnTo>
                    <a:pt x="288" y="204"/>
                  </a:lnTo>
                  <a:lnTo>
                    <a:pt x="290" y="208"/>
                  </a:lnTo>
                  <a:lnTo>
                    <a:pt x="296" y="208"/>
                  </a:lnTo>
                  <a:lnTo>
                    <a:pt x="310" y="210"/>
                  </a:lnTo>
                  <a:lnTo>
                    <a:pt x="310" y="208"/>
                  </a:lnTo>
                  <a:lnTo>
                    <a:pt x="318" y="196"/>
                  </a:lnTo>
                  <a:lnTo>
                    <a:pt x="316" y="184"/>
                  </a:lnTo>
                  <a:lnTo>
                    <a:pt x="320" y="18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0" name="Freeform 350"/>
            <p:cNvSpPr>
              <a:spLocks/>
            </p:cNvSpPr>
            <p:nvPr/>
          </p:nvSpPr>
          <p:spPr bwMode="auto">
            <a:xfrm>
              <a:off x="1698" y="3510"/>
              <a:ext cx="326" cy="410"/>
            </a:xfrm>
            <a:custGeom>
              <a:avLst/>
              <a:gdLst>
                <a:gd name="T0" fmla="*/ 308 w 326"/>
                <a:gd name="T1" fmla="*/ 70 h 410"/>
                <a:gd name="T2" fmla="*/ 248 w 326"/>
                <a:gd name="T3" fmla="*/ 68 h 410"/>
                <a:gd name="T4" fmla="*/ 170 w 326"/>
                <a:gd name="T5" fmla="*/ 108 h 410"/>
                <a:gd name="T6" fmla="*/ 152 w 326"/>
                <a:gd name="T7" fmla="*/ 152 h 410"/>
                <a:gd name="T8" fmla="*/ 142 w 326"/>
                <a:gd name="T9" fmla="*/ 156 h 410"/>
                <a:gd name="T10" fmla="*/ 134 w 326"/>
                <a:gd name="T11" fmla="*/ 136 h 410"/>
                <a:gd name="T12" fmla="*/ 98 w 326"/>
                <a:gd name="T13" fmla="*/ 82 h 410"/>
                <a:gd name="T14" fmla="*/ 100 w 326"/>
                <a:gd name="T15" fmla="*/ 42 h 410"/>
                <a:gd name="T16" fmla="*/ 34 w 326"/>
                <a:gd name="T17" fmla="*/ 22 h 410"/>
                <a:gd name="T18" fmla="*/ 2 w 326"/>
                <a:gd name="T19" fmla="*/ 76 h 410"/>
                <a:gd name="T20" fmla="*/ 28 w 326"/>
                <a:gd name="T21" fmla="*/ 80 h 410"/>
                <a:gd name="T22" fmla="*/ 38 w 326"/>
                <a:gd name="T23" fmla="*/ 110 h 410"/>
                <a:gd name="T24" fmla="*/ 54 w 326"/>
                <a:gd name="T25" fmla="*/ 174 h 410"/>
                <a:gd name="T26" fmla="*/ 30 w 326"/>
                <a:gd name="T27" fmla="*/ 206 h 410"/>
                <a:gd name="T28" fmla="*/ 10 w 326"/>
                <a:gd name="T29" fmla="*/ 222 h 410"/>
                <a:gd name="T30" fmla="*/ 64 w 326"/>
                <a:gd name="T31" fmla="*/ 252 h 410"/>
                <a:gd name="T32" fmla="*/ 50 w 326"/>
                <a:gd name="T33" fmla="*/ 290 h 410"/>
                <a:gd name="T34" fmla="*/ 32 w 326"/>
                <a:gd name="T35" fmla="*/ 326 h 410"/>
                <a:gd name="T36" fmla="*/ 60 w 326"/>
                <a:gd name="T37" fmla="*/ 336 h 410"/>
                <a:gd name="T38" fmla="*/ 58 w 326"/>
                <a:gd name="T39" fmla="*/ 336 h 410"/>
                <a:gd name="T40" fmla="*/ 78 w 326"/>
                <a:gd name="T41" fmla="*/ 328 h 410"/>
                <a:gd name="T42" fmla="*/ 86 w 326"/>
                <a:gd name="T43" fmla="*/ 314 h 410"/>
                <a:gd name="T44" fmla="*/ 120 w 326"/>
                <a:gd name="T45" fmla="*/ 306 h 410"/>
                <a:gd name="T46" fmla="*/ 134 w 326"/>
                <a:gd name="T47" fmla="*/ 318 h 410"/>
                <a:gd name="T48" fmla="*/ 200 w 326"/>
                <a:gd name="T49" fmla="*/ 370 h 410"/>
                <a:gd name="T50" fmla="*/ 246 w 326"/>
                <a:gd name="T51" fmla="*/ 410 h 410"/>
                <a:gd name="T52" fmla="*/ 212 w 326"/>
                <a:gd name="T53" fmla="*/ 362 h 410"/>
                <a:gd name="T54" fmla="*/ 212 w 326"/>
                <a:gd name="T55" fmla="*/ 292 h 410"/>
                <a:gd name="T56" fmla="*/ 234 w 326"/>
                <a:gd name="T57" fmla="*/ 226 h 410"/>
                <a:gd name="T58" fmla="*/ 280 w 326"/>
                <a:gd name="T59" fmla="*/ 208 h 410"/>
                <a:gd name="T60" fmla="*/ 294 w 326"/>
                <a:gd name="T61" fmla="*/ 210 h 410"/>
                <a:gd name="T62" fmla="*/ 236 w 326"/>
                <a:gd name="T63" fmla="*/ 208 h 410"/>
                <a:gd name="T64" fmla="*/ 214 w 326"/>
                <a:gd name="T65" fmla="*/ 286 h 410"/>
                <a:gd name="T66" fmla="*/ 214 w 326"/>
                <a:gd name="T67" fmla="*/ 362 h 410"/>
                <a:gd name="T68" fmla="*/ 242 w 326"/>
                <a:gd name="T69" fmla="*/ 402 h 410"/>
                <a:gd name="T70" fmla="*/ 210 w 326"/>
                <a:gd name="T71" fmla="*/ 390 h 410"/>
                <a:gd name="T72" fmla="*/ 186 w 326"/>
                <a:gd name="T73" fmla="*/ 366 h 410"/>
                <a:gd name="T74" fmla="*/ 118 w 326"/>
                <a:gd name="T75" fmla="*/ 302 h 410"/>
                <a:gd name="T76" fmla="*/ 82 w 326"/>
                <a:gd name="T77" fmla="*/ 312 h 410"/>
                <a:gd name="T78" fmla="*/ 82 w 326"/>
                <a:gd name="T79" fmla="*/ 326 h 410"/>
                <a:gd name="T80" fmla="*/ 62 w 326"/>
                <a:gd name="T81" fmla="*/ 330 h 410"/>
                <a:gd name="T82" fmla="*/ 56 w 326"/>
                <a:gd name="T83" fmla="*/ 332 h 410"/>
                <a:gd name="T84" fmla="*/ 44 w 326"/>
                <a:gd name="T85" fmla="*/ 334 h 410"/>
                <a:gd name="T86" fmla="*/ 28 w 326"/>
                <a:gd name="T87" fmla="*/ 316 h 410"/>
                <a:gd name="T88" fmla="*/ 32 w 326"/>
                <a:gd name="T89" fmla="*/ 286 h 410"/>
                <a:gd name="T90" fmla="*/ 66 w 326"/>
                <a:gd name="T91" fmla="*/ 252 h 410"/>
                <a:gd name="T92" fmla="*/ 4 w 326"/>
                <a:gd name="T93" fmla="*/ 242 h 410"/>
                <a:gd name="T94" fmla="*/ 2 w 326"/>
                <a:gd name="T95" fmla="*/ 208 h 410"/>
                <a:gd name="T96" fmla="*/ 36 w 326"/>
                <a:gd name="T97" fmla="*/ 210 h 410"/>
                <a:gd name="T98" fmla="*/ 44 w 326"/>
                <a:gd name="T99" fmla="*/ 178 h 410"/>
                <a:gd name="T100" fmla="*/ 44 w 326"/>
                <a:gd name="T101" fmla="*/ 140 h 410"/>
                <a:gd name="T102" fmla="*/ 28 w 326"/>
                <a:gd name="T103" fmla="*/ 76 h 410"/>
                <a:gd name="T104" fmla="*/ 6 w 326"/>
                <a:gd name="T105" fmla="*/ 76 h 410"/>
                <a:gd name="T106" fmla="*/ 36 w 326"/>
                <a:gd name="T107" fmla="*/ 38 h 410"/>
                <a:gd name="T108" fmla="*/ 96 w 326"/>
                <a:gd name="T109" fmla="*/ 44 h 410"/>
                <a:gd name="T110" fmla="*/ 92 w 326"/>
                <a:gd name="T111" fmla="*/ 80 h 410"/>
                <a:gd name="T112" fmla="*/ 138 w 326"/>
                <a:gd name="T113" fmla="*/ 134 h 410"/>
                <a:gd name="T114" fmla="*/ 132 w 326"/>
                <a:gd name="T115" fmla="*/ 144 h 410"/>
                <a:gd name="T116" fmla="*/ 168 w 326"/>
                <a:gd name="T117" fmla="*/ 150 h 410"/>
                <a:gd name="T118" fmla="*/ 232 w 326"/>
                <a:gd name="T119" fmla="*/ 90 h 410"/>
                <a:gd name="T120" fmla="*/ 260 w 326"/>
                <a:gd name="T121" fmla="*/ 70 h 410"/>
                <a:gd name="T122" fmla="*/ 298 w 326"/>
                <a:gd name="T123" fmla="*/ 134 h 4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6"/>
                <a:gd name="T187" fmla="*/ 0 h 410"/>
                <a:gd name="T188" fmla="*/ 326 w 326"/>
                <a:gd name="T189" fmla="*/ 410 h 4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6" h="410">
                  <a:moveTo>
                    <a:pt x="324" y="184"/>
                  </a:moveTo>
                  <a:lnTo>
                    <a:pt x="326" y="182"/>
                  </a:lnTo>
                  <a:lnTo>
                    <a:pt x="320" y="164"/>
                  </a:lnTo>
                  <a:lnTo>
                    <a:pt x="320" y="160"/>
                  </a:lnTo>
                  <a:lnTo>
                    <a:pt x="320" y="158"/>
                  </a:lnTo>
                  <a:lnTo>
                    <a:pt x="302" y="146"/>
                  </a:lnTo>
                  <a:lnTo>
                    <a:pt x="302" y="148"/>
                  </a:lnTo>
                  <a:lnTo>
                    <a:pt x="304" y="148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302" y="126"/>
                  </a:lnTo>
                  <a:lnTo>
                    <a:pt x="308" y="116"/>
                  </a:lnTo>
                  <a:lnTo>
                    <a:pt x="308" y="114"/>
                  </a:lnTo>
                  <a:lnTo>
                    <a:pt x="308" y="108"/>
                  </a:lnTo>
                  <a:lnTo>
                    <a:pt x="310" y="104"/>
                  </a:lnTo>
                  <a:lnTo>
                    <a:pt x="316" y="100"/>
                  </a:lnTo>
                  <a:lnTo>
                    <a:pt x="320" y="94"/>
                  </a:lnTo>
                  <a:lnTo>
                    <a:pt x="320" y="90"/>
                  </a:lnTo>
                  <a:lnTo>
                    <a:pt x="318" y="80"/>
                  </a:lnTo>
                  <a:lnTo>
                    <a:pt x="316" y="80"/>
                  </a:lnTo>
                  <a:lnTo>
                    <a:pt x="318" y="80"/>
                  </a:lnTo>
                  <a:lnTo>
                    <a:pt x="316" y="76"/>
                  </a:lnTo>
                  <a:lnTo>
                    <a:pt x="314" y="72"/>
                  </a:lnTo>
                  <a:lnTo>
                    <a:pt x="308" y="70"/>
                  </a:lnTo>
                  <a:lnTo>
                    <a:pt x="298" y="70"/>
                  </a:lnTo>
                  <a:lnTo>
                    <a:pt x="298" y="72"/>
                  </a:lnTo>
                  <a:lnTo>
                    <a:pt x="298" y="70"/>
                  </a:lnTo>
                  <a:lnTo>
                    <a:pt x="280" y="66"/>
                  </a:lnTo>
                  <a:lnTo>
                    <a:pt x="260" y="66"/>
                  </a:lnTo>
                  <a:lnTo>
                    <a:pt x="256" y="66"/>
                  </a:lnTo>
                  <a:lnTo>
                    <a:pt x="256" y="64"/>
                  </a:lnTo>
                  <a:lnTo>
                    <a:pt x="254" y="66"/>
                  </a:lnTo>
                  <a:lnTo>
                    <a:pt x="252" y="68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2" y="70"/>
                  </a:lnTo>
                  <a:lnTo>
                    <a:pt x="250" y="70"/>
                  </a:lnTo>
                  <a:lnTo>
                    <a:pt x="252" y="70"/>
                  </a:lnTo>
                  <a:lnTo>
                    <a:pt x="252" y="68"/>
                  </a:lnTo>
                  <a:lnTo>
                    <a:pt x="252" y="70"/>
                  </a:lnTo>
                  <a:lnTo>
                    <a:pt x="252" y="68"/>
                  </a:lnTo>
                  <a:lnTo>
                    <a:pt x="248" y="68"/>
                  </a:lnTo>
                  <a:lnTo>
                    <a:pt x="244" y="70"/>
                  </a:lnTo>
                  <a:lnTo>
                    <a:pt x="240" y="72"/>
                  </a:lnTo>
                  <a:lnTo>
                    <a:pt x="238" y="76"/>
                  </a:lnTo>
                  <a:lnTo>
                    <a:pt x="236" y="80"/>
                  </a:lnTo>
                  <a:lnTo>
                    <a:pt x="234" y="84"/>
                  </a:lnTo>
                  <a:lnTo>
                    <a:pt x="236" y="84"/>
                  </a:lnTo>
                  <a:lnTo>
                    <a:pt x="234" y="84"/>
                  </a:lnTo>
                  <a:lnTo>
                    <a:pt x="232" y="86"/>
                  </a:lnTo>
                  <a:lnTo>
                    <a:pt x="226" y="86"/>
                  </a:lnTo>
                  <a:lnTo>
                    <a:pt x="204" y="86"/>
                  </a:lnTo>
                  <a:lnTo>
                    <a:pt x="200" y="86"/>
                  </a:lnTo>
                  <a:lnTo>
                    <a:pt x="202" y="90"/>
                  </a:lnTo>
                  <a:lnTo>
                    <a:pt x="204" y="94"/>
                  </a:lnTo>
                  <a:lnTo>
                    <a:pt x="204" y="96"/>
                  </a:lnTo>
                  <a:lnTo>
                    <a:pt x="200" y="96"/>
                  </a:lnTo>
                  <a:lnTo>
                    <a:pt x="196" y="98"/>
                  </a:lnTo>
                  <a:lnTo>
                    <a:pt x="182" y="98"/>
                  </a:lnTo>
                  <a:lnTo>
                    <a:pt x="176" y="98"/>
                  </a:lnTo>
                  <a:lnTo>
                    <a:pt x="174" y="98"/>
                  </a:lnTo>
                  <a:lnTo>
                    <a:pt x="170" y="108"/>
                  </a:lnTo>
                  <a:lnTo>
                    <a:pt x="172" y="108"/>
                  </a:lnTo>
                  <a:lnTo>
                    <a:pt x="172" y="106"/>
                  </a:lnTo>
                  <a:lnTo>
                    <a:pt x="168" y="106"/>
                  </a:lnTo>
                  <a:lnTo>
                    <a:pt x="162" y="108"/>
                  </a:lnTo>
                  <a:lnTo>
                    <a:pt x="160" y="110"/>
                  </a:lnTo>
                  <a:lnTo>
                    <a:pt x="158" y="112"/>
                  </a:lnTo>
                  <a:lnTo>
                    <a:pt x="158" y="126"/>
                  </a:lnTo>
                  <a:lnTo>
                    <a:pt x="158" y="136"/>
                  </a:lnTo>
                  <a:lnTo>
                    <a:pt x="160" y="144"/>
                  </a:lnTo>
                  <a:lnTo>
                    <a:pt x="162" y="148"/>
                  </a:lnTo>
                  <a:lnTo>
                    <a:pt x="164" y="150"/>
                  </a:lnTo>
                  <a:lnTo>
                    <a:pt x="160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2" y="152"/>
                  </a:lnTo>
                  <a:lnTo>
                    <a:pt x="148" y="150"/>
                  </a:lnTo>
                  <a:lnTo>
                    <a:pt x="146" y="150"/>
                  </a:lnTo>
                  <a:lnTo>
                    <a:pt x="142" y="152"/>
                  </a:lnTo>
                  <a:lnTo>
                    <a:pt x="140" y="154"/>
                  </a:lnTo>
                  <a:lnTo>
                    <a:pt x="140" y="156"/>
                  </a:lnTo>
                  <a:lnTo>
                    <a:pt x="142" y="158"/>
                  </a:lnTo>
                  <a:lnTo>
                    <a:pt x="142" y="156"/>
                  </a:lnTo>
                  <a:lnTo>
                    <a:pt x="140" y="156"/>
                  </a:lnTo>
                  <a:lnTo>
                    <a:pt x="142" y="158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0" y="150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4"/>
                  </a:lnTo>
                  <a:lnTo>
                    <a:pt x="136" y="136"/>
                  </a:lnTo>
                  <a:lnTo>
                    <a:pt x="138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30" y="126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06" y="112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8" y="82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08" y="54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8" y="56"/>
                  </a:lnTo>
                  <a:lnTo>
                    <a:pt x="110" y="54"/>
                  </a:lnTo>
                  <a:lnTo>
                    <a:pt x="112" y="52"/>
                  </a:lnTo>
                  <a:lnTo>
                    <a:pt x="110" y="48"/>
                  </a:lnTo>
                  <a:lnTo>
                    <a:pt x="108" y="46"/>
                  </a:lnTo>
                  <a:lnTo>
                    <a:pt x="104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0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100" y="1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78" y="4"/>
                  </a:lnTo>
                  <a:lnTo>
                    <a:pt x="66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0" y="88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100"/>
                  </a:lnTo>
                  <a:lnTo>
                    <a:pt x="34" y="96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2" y="98"/>
                  </a:lnTo>
                  <a:lnTo>
                    <a:pt x="34" y="106"/>
                  </a:lnTo>
                  <a:lnTo>
                    <a:pt x="36" y="112"/>
                  </a:lnTo>
                  <a:lnTo>
                    <a:pt x="38" y="110"/>
                  </a:lnTo>
                  <a:lnTo>
                    <a:pt x="36" y="112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2" y="118"/>
                  </a:lnTo>
                  <a:lnTo>
                    <a:pt x="36" y="118"/>
                  </a:lnTo>
                  <a:lnTo>
                    <a:pt x="30" y="118"/>
                  </a:lnTo>
                  <a:lnTo>
                    <a:pt x="34" y="122"/>
                  </a:lnTo>
                  <a:lnTo>
                    <a:pt x="42" y="128"/>
                  </a:lnTo>
                  <a:lnTo>
                    <a:pt x="44" y="128"/>
                  </a:lnTo>
                  <a:lnTo>
                    <a:pt x="42" y="128"/>
                  </a:lnTo>
                  <a:lnTo>
                    <a:pt x="40" y="140"/>
                  </a:lnTo>
                  <a:lnTo>
                    <a:pt x="42" y="142"/>
                  </a:lnTo>
                  <a:lnTo>
                    <a:pt x="50" y="148"/>
                  </a:lnTo>
                  <a:lnTo>
                    <a:pt x="52" y="154"/>
                  </a:lnTo>
                  <a:lnTo>
                    <a:pt x="52" y="160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4" y="174"/>
                  </a:lnTo>
                  <a:lnTo>
                    <a:pt x="54" y="172"/>
                  </a:lnTo>
                  <a:lnTo>
                    <a:pt x="54" y="174"/>
                  </a:lnTo>
                  <a:lnTo>
                    <a:pt x="54" y="172"/>
                  </a:lnTo>
                  <a:lnTo>
                    <a:pt x="52" y="174"/>
                  </a:lnTo>
                  <a:lnTo>
                    <a:pt x="44" y="176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36" y="198"/>
                  </a:lnTo>
                  <a:lnTo>
                    <a:pt x="34" y="204"/>
                  </a:lnTo>
                  <a:lnTo>
                    <a:pt x="32" y="206"/>
                  </a:lnTo>
                  <a:lnTo>
                    <a:pt x="34" y="208"/>
                  </a:lnTo>
                  <a:lnTo>
                    <a:pt x="36" y="206"/>
                  </a:lnTo>
                  <a:lnTo>
                    <a:pt x="32" y="204"/>
                  </a:lnTo>
                  <a:lnTo>
                    <a:pt x="30" y="206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4" y="204"/>
                  </a:lnTo>
                  <a:lnTo>
                    <a:pt x="32" y="202"/>
                  </a:lnTo>
                  <a:lnTo>
                    <a:pt x="30" y="202"/>
                  </a:lnTo>
                  <a:lnTo>
                    <a:pt x="14" y="204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6"/>
                  </a:lnTo>
                  <a:lnTo>
                    <a:pt x="2" y="208"/>
                  </a:lnTo>
                  <a:lnTo>
                    <a:pt x="4" y="216"/>
                  </a:lnTo>
                  <a:lnTo>
                    <a:pt x="6" y="220"/>
                  </a:lnTo>
                  <a:lnTo>
                    <a:pt x="10" y="222"/>
                  </a:lnTo>
                  <a:lnTo>
                    <a:pt x="8" y="226"/>
                  </a:lnTo>
                  <a:lnTo>
                    <a:pt x="4" y="240"/>
                  </a:lnTo>
                  <a:lnTo>
                    <a:pt x="2" y="244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18" y="246"/>
                  </a:lnTo>
                  <a:lnTo>
                    <a:pt x="30" y="246"/>
                  </a:lnTo>
                  <a:lnTo>
                    <a:pt x="36" y="244"/>
                  </a:lnTo>
                  <a:lnTo>
                    <a:pt x="40" y="244"/>
                  </a:lnTo>
                  <a:lnTo>
                    <a:pt x="44" y="246"/>
                  </a:lnTo>
                  <a:lnTo>
                    <a:pt x="54" y="248"/>
                  </a:lnTo>
                  <a:lnTo>
                    <a:pt x="58" y="250"/>
                  </a:lnTo>
                  <a:lnTo>
                    <a:pt x="62" y="252"/>
                  </a:lnTo>
                  <a:lnTo>
                    <a:pt x="64" y="252"/>
                  </a:lnTo>
                  <a:lnTo>
                    <a:pt x="64" y="250"/>
                  </a:lnTo>
                  <a:lnTo>
                    <a:pt x="64" y="252"/>
                  </a:lnTo>
                  <a:lnTo>
                    <a:pt x="64" y="250"/>
                  </a:lnTo>
                  <a:lnTo>
                    <a:pt x="64" y="252"/>
                  </a:lnTo>
                  <a:lnTo>
                    <a:pt x="64" y="250"/>
                  </a:lnTo>
                  <a:lnTo>
                    <a:pt x="62" y="252"/>
                  </a:lnTo>
                  <a:lnTo>
                    <a:pt x="64" y="252"/>
                  </a:lnTo>
                  <a:lnTo>
                    <a:pt x="64" y="250"/>
                  </a:lnTo>
                  <a:lnTo>
                    <a:pt x="62" y="252"/>
                  </a:lnTo>
                  <a:lnTo>
                    <a:pt x="62" y="250"/>
                  </a:lnTo>
                  <a:lnTo>
                    <a:pt x="62" y="252"/>
                  </a:lnTo>
                  <a:lnTo>
                    <a:pt x="62" y="250"/>
                  </a:lnTo>
                  <a:lnTo>
                    <a:pt x="62" y="252"/>
                  </a:lnTo>
                  <a:lnTo>
                    <a:pt x="62" y="254"/>
                  </a:lnTo>
                  <a:lnTo>
                    <a:pt x="58" y="258"/>
                  </a:lnTo>
                  <a:lnTo>
                    <a:pt x="54" y="260"/>
                  </a:lnTo>
                  <a:lnTo>
                    <a:pt x="54" y="266"/>
                  </a:lnTo>
                  <a:lnTo>
                    <a:pt x="54" y="268"/>
                  </a:lnTo>
                  <a:lnTo>
                    <a:pt x="56" y="280"/>
                  </a:lnTo>
                  <a:lnTo>
                    <a:pt x="56" y="282"/>
                  </a:lnTo>
                  <a:lnTo>
                    <a:pt x="52" y="286"/>
                  </a:lnTo>
                  <a:lnTo>
                    <a:pt x="50" y="288"/>
                  </a:lnTo>
                  <a:lnTo>
                    <a:pt x="50" y="290"/>
                  </a:lnTo>
                  <a:lnTo>
                    <a:pt x="52" y="288"/>
                  </a:lnTo>
                  <a:lnTo>
                    <a:pt x="36" y="284"/>
                  </a:lnTo>
                  <a:lnTo>
                    <a:pt x="34" y="286"/>
                  </a:lnTo>
                  <a:lnTo>
                    <a:pt x="36" y="286"/>
                  </a:lnTo>
                  <a:lnTo>
                    <a:pt x="36" y="284"/>
                  </a:lnTo>
                  <a:lnTo>
                    <a:pt x="34" y="282"/>
                  </a:lnTo>
                  <a:lnTo>
                    <a:pt x="32" y="282"/>
                  </a:lnTo>
                  <a:lnTo>
                    <a:pt x="30" y="282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26" y="304"/>
                  </a:lnTo>
                  <a:lnTo>
                    <a:pt x="26" y="308"/>
                  </a:lnTo>
                  <a:lnTo>
                    <a:pt x="28" y="316"/>
                  </a:lnTo>
                  <a:lnTo>
                    <a:pt x="30" y="314"/>
                  </a:lnTo>
                  <a:lnTo>
                    <a:pt x="32" y="312"/>
                  </a:lnTo>
                  <a:lnTo>
                    <a:pt x="30" y="312"/>
                  </a:lnTo>
                  <a:lnTo>
                    <a:pt x="28" y="312"/>
                  </a:lnTo>
                  <a:lnTo>
                    <a:pt x="26" y="314"/>
                  </a:lnTo>
                  <a:lnTo>
                    <a:pt x="26" y="316"/>
                  </a:lnTo>
                  <a:lnTo>
                    <a:pt x="28" y="320"/>
                  </a:lnTo>
                  <a:lnTo>
                    <a:pt x="32" y="326"/>
                  </a:lnTo>
                  <a:lnTo>
                    <a:pt x="42" y="334"/>
                  </a:lnTo>
                  <a:lnTo>
                    <a:pt x="42" y="336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2" y="336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4" y="334"/>
                  </a:lnTo>
                  <a:lnTo>
                    <a:pt x="42" y="334"/>
                  </a:lnTo>
                  <a:lnTo>
                    <a:pt x="42" y="336"/>
                  </a:lnTo>
                  <a:lnTo>
                    <a:pt x="44" y="336"/>
                  </a:lnTo>
                  <a:lnTo>
                    <a:pt x="46" y="338"/>
                  </a:lnTo>
                  <a:lnTo>
                    <a:pt x="48" y="338"/>
                  </a:lnTo>
                  <a:lnTo>
                    <a:pt x="50" y="340"/>
                  </a:lnTo>
                  <a:lnTo>
                    <a:pt x="52" y="340"/>
                  </a:lnTo>
                  <a:lnTo>
                    <a:pt x="58" y="338"/>
                  </a:lnTo>
                  <a:lnTo>
                    <a:pt x="60" y="336"/>
                  </a:lnTo>
                  <a:lnTo>
                    <a:pt x="60" y="334"/>
                  </a:lnTo>
                  <a:lnTo>
                    <a:pt x="60" y="332"/>
                  </a:lnTo>
                  <a:lnTo>
                    <a:pt x="58" y="332"/>
                  </a:lnTo>
                  <a:lnTo>
                    <a:pt x="58" y="334"/>
                  </a:lnTo>
                  <a:lnTo>
                    <a:pt x="58" y="332"/>
                  </a:lnTo>
                  <a:lnTo>
                    <a:pt x="58" y="334"/>
                  </a:lnTo>
                  <a:lnTo>
                    <a:pt x="58" y="332"/>
                  </a:lnTo>
                  <a:lnTo>
                    <a:pt x="58" y="334"/>
                  </a:lnTo>
                  <a:lnTo>
                    <a:pt x="60" y="334"/>
                  </a:lnTo>
                  <a:lnTo>
                    <a:pt x="58" y="332"/>
                  </a:lnTo>
                  <a:lnTo>
                    <a:pt x="58" y="334"/>
                  </a:lnTo>
                  <a:lnTo>
                    <a:pt x="60" y="334"/>
                  </a:lnTo>
                  <a:lnTo>
                    <a:pt x="58" y="334"/>
                  </a:lnTo>
                  <a:lnTo>
                    <a:pt x="60" y="334"/>
                  </a:lnTo>
                  <a:lnTo>
                    <a:pt x="58" y="334"/>
                  </a:lnTo>
                  <a:lnTo>
                    <a:pt x="60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4" y="334"/>
                  </a:lnTo>
                  <a:lnTo>
                    <a:pt x="68" y="332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74" y="330"/>
                  </a:lnTo>
                  <a:lnTo>
                    <a:pt x="78" y="328"/>
                  </a:lnTo>
                  <a:lnTo>
                    <a:pt x="80" y="330"/>
                  </a:lnTo>
                  <a:lnTo>
                    <a:pt x="82" y="330"/>
                  </a:lnTo>
                  <a:lnTo>
                    <a:pt x="84" y="330"/>
                  </a:lnTo>
                  <a:lnTo>
                    <a:pt x="84" y="328"/>
                  </a:lnTo>
                  <a:lnTo>
                    <a:pt x="86" y="324"/>
                  </a:lnTo>
                  <a:lnTo>
                    <a:pt x="88" y="318"/>
                  </a:lnTo>
                  <a:lnTo>
                    <a:pt x="86" y="314"/>
                  </a:lnTo>
                  <a:lnTo>
                    <a:pt x="86" y="312"/>
                  </a:lnTo>
                  <a:lnTo>
                    <a:pt x="84" y="312"/>
                  </a:lnTo>
                  <a:lnTo>
                    <a:pt x="86" y="314"/>
                  </a:lnTo>
                  <a:lnTo>
                    <a:pt x="86" y="312"/>
                  </a:lnTo>
                  <a:lnTo>
                    <a:pt x="84" y="312"/>
                  </a:lnTo>
                  <a:lnTo>
                    <a:pt x="86" y="314"/>
                  </a:lnTo>
                  <a:lnTo>
                    <a:pt x="84" y="312"/>
                  </a:lnTo>
                  <a:lnTo>
                    <a:pt x="86" y="314"/>
                  </a:lnTo>
                  <a:lnTo>
                    <a:pt x="84" y="312"/>
                  </a:lnTo>
                  <a:lnTo>
                    <a:pt x="86" y="314"/>
                  </a:lnTo>
                  <a:lnTo>
                    <a:pt x="90" y="314"/>
                  </a:lnTo>
                  <a:lnTo>
                    <a:pt x="102" y="316"/>
                  </a:lnTo>
                  <a:lnTo>
                    <a:pt x="106" y="318"/>
                  </a:lnTo>
                  <a:lnTo>
                    <a:pt x="108" y="318"/>
                  </a:lnTo>
                  <a:lnTo>
                    <a:pt x="108" y="316"/>
                  </a:lnTo>
                  <a:lnTo>
                    <a:pt x="116" y="308"/>
                  </a:lnTo>
                  <a:lnTo>
                    <a:pt x="118" y="306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8" y="306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8" y="306"/>
                  </a:lnTo>
                  <a:lnTo>
                    <a:pt x="118" y="304"/>
                  </a:lnTo>
                  <a:lnTo>
                    <a:pt x="118" y="306"/>
                  </a:lnTo>
                  <a:lnTo>
                    <a:pt x="118" y="304"/>
                  </a:lnTo>
                  <a:lnTo>
                    <a:pt x="118" y="306"/>
                  </a:lnTo>
                  <a:lnTo>
                    <a:pt x="120" y="306"/>
                  </a:lnTo>
                  <a:lnTo>
                    <a:pt x="122" y="302"/>
                  </a:lnTo>
                  <a:lnTo>
                    <a:pt x="122" y="300"/>
                  </a:lnTo>
                  <a:lnTo>
                    <a:pt x="122" y="296"/>
                  </a:lnTo>
                  <a:lnTo>
                    <a:pt x="122" y="294"/>
                  </a:lnTo>
                  <a:lnTo>
                    <a:pt x="120" y="294"/>
                  </a:lnTo>
                  <a:lnTo>
                    <a:pt x="122" y="296"/>
                  </a:lnTo>
                  <a:lnTo>
                    <a:pt x="122" y="294"/>
                  </a:lnTo>
                  <a:lnTo>
                    <a:pt x="120" y="294"/>
                  </a:lnTo>
                  <a:lnTo>
                    <a:pt x="122" y="296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22" y="296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22" y="298"/>
                  </a:lnTo>
                  <a:lnTo>
                    <a:pt x="124" y="304"/>
                  </a:lnTo>
                  <a:lnTo>
                    <a:pt x="134" y="318"/>
                  </a:lnTo>
                  <a:lnTo>
                    <a:pt x="138" y="320"/>
                  </a:lnTo>
                  <a:lnTo>
                    <a:pt x="148" y="326"/>
                  </a:lnTo>
                  <a:lnTo>
                    <a:pt x="170" y="336"/>
                  </a:lnTo>
                  <a:lnTo>
                    <a:pt x="176" y="336"/>
                  </a:lnTo>
                  <a:lnTo>
                    <a:pt x="184" y="356"/>
                  </a:lnTo>
                  <a:lnTo>
                    <a:pt x="186" y="356"/>
                  </a:lnTo>
                  <a:lnTo>
                    <a:pt x="184" y="356"/>
                  </a:lnTo>
                  <a:lnTo>
                    <a:pt x="184" y="362"/>
                  </a:lnTo>
                  <a:lnTo>
                    <a:pt x="184" y="368"/>
                  </a:lnTo>
                  <a:lnTo>
                    <a:pt x="184" y="370"/>
                  </a:lnTo>
                  <a:lnTo>
                    <a:pt x="188" y="370"/>
                  </a:lnTo>
                  <a:lnTo>
                    <a:pt x="194" y="372"/>
                  </a:lnTo>
                  <a:lnTo>
                    <a:pt x="198" y="372"/>
                  </a:lnTo>
                  <a:lnTo>
                    <a:pt x="200" y="370"/>
                  </a:lnTo>
                  <a:lnTo>
                    <a:pt x="200" y="372"/>
                  </a:lnTo>
                  <a:lnTo>
                    <a:pt x="198" y="380"/>
                  </a:lnTo>
                  <a:lnTo>
                    <a:pt x="196" y="388"/>
                  </a:lnTo>
                  <a:lnTo>
                    <a:pt x="198" y="390"/>
                  </a:lnTo>
                  <a:lnTo>
                    <a:pt x="200" y="392"/>
                  </a:lnTo>
                  <a:lnTo>
                    <a:pt x="210" y="394"/>
                  </a:lnTo>
                  <a:lnTo>
                    <a:pt x="216" y="394"/>
                  </a:lnTo>
                  <a:lnTo>
                    <a:pt x="216" y="392"/>
                  </a:lnTo>
                  <a:lnTo>
                    <a:pt x="214" y="394"/>
                  </a:lnTo>
                  <a:lnTo>
                    <a:pt x="220" y="400"/>
                  </a:lnTo>
                  <a:lnTo>
                    <a:pt x="222" y="400"/>
                  </a:lnTo>
                  <a:lnTo>
                    <a:pt x="220" y="400"/>
                  </a:lnTo>
                  <a:lnTo>
                    <a:pt x="222" y="406"/>
                  </a:lnTo>
                  <a:lnTo>
                    <a:pt x="224" y="408"/>
                  </a:lnTo>
                  <a:lnTo>
                    <a:pt x="230" y="410"/>
                  </a:lnTo>
                  <a:lnTo>
                    <a:pt x="246" y="410"/>
                  </a:lnTo>
                  <a:lnTo>
                    <a:pt x="248" y="410"/>
                  </a:lnTo>
                  <a:lnTo>
                    <a:pt x="248" y="406"/>
                  </a:lnTo>
                  <a:lnTo>
                    <a:pt x="248" y="402"/>
                  </a:lnTo>
                  <a:lnTo>
                    <a:pt x="244" y="398"/>
                  </a:lnTo>
                  <a:lnTo>
                    <a:pt x="226" y="384"/>
                  </a:lnTo>
                  <a:lnTo>
                    <a:pt x="226" y="386"/>
                  </a:lnTo>
                  <a:lnTo>
                    <a:pt x="226" y="384"/>
                  </a:lnTo>
                  <a:lnTo>
                    <a:pt x="224" y="382"/>
                  </a:lnTo>
                  <a:lnTo>
                    <a:pt x="222" y="370"/>
                  </a:lnTo>
                  <a:lnTo>
                    <a:pt x="222" y="368"/>
                  </a:lnTo>
                  <a:lnTo>
                    <a:pt x="220" y="368"/>
                  </a:lnTo>
                  <a:lnTo>
                    <a:pt x="218" y="366"/>
                  </a:lnTo>
                  <a:lnTo>
                    <a:pt x="216" y="362"/>
                  </a:lnTo>
                  <a:lnTo>
                    <a:pt x="214" y="362"/>
                  </a:lnTo>
                  <a:lnTo>
                    <a:pt x="216" y="362"/>
                  </a:lnTo>
                  <a:lnTo>
                    <a:pt x="214" y="362"/>
                  </a:lnTo>
                  <a:lnTo>
                    <a:pt x="216" y="362"/>
                  </a:lnTo>
                  <a:lnTo>
                    <a:pt x="214" y="362"/>
                  </a:lnTo>
                  <a:lnTo>
                    <a:pt x="216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4" y="364"/>
                  </a:lnTo>
                  <a:lnTo>
                    <a:pt x="216" y="362"/>
                  </a:lnTo>
                  <a:lnTo>
                    <a:pt x="216" y="360"/>
                  </a:lnTo>
                  <a:lnTo>
                    <a:pt x="216" y="358"/>
                  </a:lnTo>
                  <a:lnTo>
                    <a:pt x="212" y="348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0" y="346"/>
                  </a:lnTo>
                  <a:lnTo>
                    <a:pt x="220" y="342"/>
                  </a:lnTo>
                  <a:lnTo>
                    <a:pt x="224" y="336"/>
                  </a:lnTo>
                  <a:lnTo>
                    <a:pt x="224" y="334"/>
                  </a:lnTo>
                  <a:lnTo>
                    <a:pt x="218" y="318"/>
                  </a:lnTo>
                  <a:lnTo>
                    <a:pt x="214" y="308"/>
                  </a:lnTo>
                  <a:lnTo>
                    <a:pt x="212" y="304"/>
                  </a:lnTo>
                  <a:lnTo>
                    <a:pt x="212" y="298"/>
                  </a:lnTo>
                  <a:lnTo>
                    <a:pt x="212" y="292"/>
                  </a:lnTo>
                  <a:lnTo>
                    <a:pt x="210" y="292"/>
                  </a:lnTo>
                  <a:lnTo>
                    <a:pt x="212" y="292"/>
                  </a:lnTo>
                  <a:lnTo>
                    <a:pt x="210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28" y="290"/>
                  </a:lnTo>
                  <a:lnTo>
                    <a:pt x="230" y="290"/>
                  </a:lnTo>
                  <a:lnTo>
                    <a:pt x="234" y="282"/>
                  </a:lnTo>
                  <a:lnTo>
                    <a:pt x="236" y="276"/>
                  </a:lnTo>
                  <a:lnTo>
                    <a:pt x="236" y="268"/>
                  </a:lnTo>
                  <a:lnTo>
                    <a:pt x="238" y="262"/>
                  </a:lnTo>
                  <a:lnTo>
                    <a:pt x="236" y="260"/>
                  </a:lnTo>
                  <a:lnTo>
                    <a:pt x="238" y="262"/>
                  </a:lnTo>
                  <a:lnTo>
                    <a:pt x="238" y="256"/>
                  </a:lnTo>
                  <a:lnTo>
                    <a:pt x="238" y="252"/>
                  </a:lnTo>
                  <a:lnTo>
                    <a:pt x="236" y="244"/>
                  </a:lnTo>
                  <a:lnTo>
                    <a:pt x="236" y="240"/>
                  </a:lnTo>
                  <a:lnTo>
                    <a:pt x="234" y="240"/>
                  </a:lnTo>
                  <a:lnTo>
                    <a:pt x="236" y="240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4" y="226"/>
                  </a:lnTo>
                  <a:lnTo>
                    <a:pt x="236" y="222"/>
                  </a:lnTo>
                  <a:lnTo>
                    <a:pt x="238" y="214"/>
                  </a:lnTo>
                  <a:lnTo>
                    <a:pt x="240" y="210"/>
                  </a:lnTo>
                  <a:lnTo>
                    <a:pt x="244" y="208"/>
                  </a:lnTo>
                  <a:lnTo>
                    <a:pt x="248" y="206"/>
                  </a:lnTo>
                  <a:lnTo>
                    <a:pt x="252" y="206"/>
                  </a:lnTo>
                  <a:lnTo>
                    <a:pt x="258" y="208"/>
                  </a:lnTo>
                  <a:lnTo>
                    <a:pt x="262" y="212"/>
                  </a:lnTo>
                  <a:lnTo>
                    <a:pt x="264" y="216"/>
                  </a:lnTo>
                  <a:lnTo>
                    <a:pt x="268" y="216"/>
                  </a:lnTo>
                  <a:lnTo>
                    <a:pt x="272" y="218"/>
                  </a:lnTo>
                  <a:lnTo>
                    <a:pt x="274" y="218"/>
                  </a:lnTo>
                  <a:lnTo>
                    <a:pt x="276" y="220"/>
                  </a:lnTo>
                  <a:lnTo>
                    <a:pt x="282" y="206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94" y="206"/>
                  </a:lnTo>
                  <a:lnTo>
                    <a:pt x="294" y="204"/>
                  </a:lnTo>
                  <a:lnTo>
                    <a:pt x="292" y="204"/>
                  </a:lnTo>
                  <a:lnTo>
                    <a:pt x="290" y="204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92" y="212"/>
                  </a:lnTo>
                  <a:lnTo>
                    <a:pt x="300" y="214"/>
                  </a:lnTo>
                  <a:lnTo>
                    <a:pt x="314" y="216"/>
                  </a:lnTo>
                  <a:lnTo>
                    <a:pt x="316" y="214"/>
                  </a:lnTo>
                  <a:lnTo>
                    <a:pt x="324" y="200"/>
                  </a:lnTo>
                  <a:lnTo>
                    <a:pt x="322" y="190"/>
                  </a:lnTo>
                  <a:lnTo>
                    <a:pt x="326" y="184"/>
                  </a:lnTo>
                  <a:lnTo>
                    <a:pt x="326" y="182"/>
                  </a:lnTo>
                  <a:lnTo>
                    <a:pt x="324" y="184"/>
                  </a:lnTo>
                  <a:lnTo>
                    <a:pt x="322" y="182"/>
                  </a:lnTo>
                  <a:lnTo>
                    <a:pt x="318" y="188"/>
                  </a:lnTo>
                  <a:lnTo>
                    <a:pt x="320" y="200"/>
                  </a:lnTo>
                  <a:lnTo>
                    <a:pt x="312" y="212"/>
                  </a:lnTo>
                  <a:lnTo>
                    <a:pt x="312" y="214"/>
                  </a:lnTo>
                  <a:lnTo>
                    <a:pt x="314" y="214"/>
                  </a:lnTo>
                  <a:lnTo>
                    <a:pt x="314" y="212"/>
                  </a:lnTo>
                  <a:lnTo>
                    <a:pt x="300" y="210"/>
                  </a:lnTo>
                  <a:lnTo>
                    <a:pt x="294" y="210"/>
                  </a:lnTo>
                  <a:lnTo>
                    <a:pt x="294" y="208"/>
                  </a:lnTo>
                  <a:lnTo>
                    <a:pt x="294" y="206"/>
                  </a:lnTo>
                  <a:lnTo>
                    <a:pt x="298" y="202"/>
                  </a:lnTo>
                  <a:lnTo>
                    <a:pt x="294" y="202"/>
                  </a:lnTo>
                  <a:lnTo>
                    <a:pt x="280" y="204"/>
                  </a:lnTo>
                  <a:lnTo>
                    <a:pt x="278" y="204"/>
                  </a:lnTo>
                  <a:lnTo>
                    <a:pt x="274" y="216"/>
                  </a:lnTo>
                  <a:lnTo>
                    <a:pt x="276" y="216"/>
                  </a:lnTo>
                  <a:lnTo>
                    <a:pt x="278" y="216"/>
                  </a:lnTo>
                  <a:lnTo>
                    <a:pt x="274" y="214"/>
                  </a:lnTo>
                  <a:lnTo>
                    <a:pt x="268" y="212"/>
                  </a:lnTo>
                  <a:lnTo>
                    <a:pt x="266" y="212"/>
                  </a:lnTo>
                  <a:lnTo>
                    <a:pt x="264" y="210"/>
                  </a:lnTo>
                  <a:lnTo>
                    <a:pt x="260" y="204"/>
                  </a:lnTo>
                  <a:lnTo>
                    <a:pt x="256" y="202"/>
                  </a:lnTo>
                  <a:lnTo>
                    <a:pt x="252" y="202"/>
                  </a:lnTo>
                  <a:lnTo>
                    <a:pt x="248" y="204"/>
                  </a:lnTo>
                  <a:lnTo>
                    <a:pt x="248" y="202"/>
                  </a:lnTo>
                  <a:lnTo>
                    <a:pt x="242" y="204"/>
                  </a:lnTo>
                  <a:lnTo>
                    <a:pt x="238" y="206"/>
                  </a:lnTo>
                  <a:lnTo>
                    <a:pt x="236" y="208"/>
                  </a:lnTo>
                  <a:lnTo>
                    <a:pt x="234" y="212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20"/>
                  </a:lnTo>
                  <a:lnTo>
                    <a:pt x="230" y="226"/>
                  </a:lnTo>
                  <a:lnTo>
                    <a:pt x="232" y="234"/>
                  </a:lnTo>
                  <a:lnTo>
                    <a:pt x="234" y="232"/>
                  </a:lnTo>
                  <a:lnTo>
                    <a:pt x="232" y="232"/>
                  </a:lnTo>
                  <a:lnTo>
                    <a:pt x="232" y="240"/>
                  </a:lnTo>
                  <a:lnTo>
                    <a:pt x="234" y="254"/>
                  </a:lnTo>
                  <a:lnTo>
                    <a:pt x="234" y="256"/>
                  </a:lnTo>
                  <a:lnTo>
                    <a:pt x="234" y="260"/>
                  </a:lnTo>
                  <a:lnTo>
                    <a:pt x="232" y="268"/>
                  </a:lnTo>
                  <a:lnTo>
                    <a:pt x="232" y="276"/>
                  </a:lnTo>
                  <a:lnTo>
                    <a:pt x="230" y="282"/>
                  </a:lnTo>
                  <a:lnTo>
                    <a:pt x="226" y="288"/>
                  </a:lnTo>
                  <a:lnTo>
                    <a:pt x="228" y="288"/>
                  </a:lnTo>
                  <a:lnTo>
                    <a:pt x="228" y="286"/>
                  </a:lnTo>
                  <a:lnTo>
                    <a:pt x="214" y="286"/>
                  </a:lnTo>
                  <a:lnTo>
                    <a:pt x="210" y="288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8" y="298"/>
                  </a:lnTo>
                  <a:lnTo>
                    <a:pt x="208" y="306"/>
                  </a:lnTo>
                  <a:lnTo>
                    <a:pt x="210" y="310"/>
                  </a:lnTo>
                  <a:lnTo>
                    <a:pt x="212" y="308"/>
                  </a:lnTo>
                  <a:lnTo>
                    <a:pt x="210" y="310"/>
                  </a:lnTo>
                  <a:lnTo>
                    <a:pt x="214" y="320"/>
                  </a:lnTo>
                  <a:lnTo>
                    <a:pt x="220" y="334"/>
                  </a:lnTo>
                  <a:lnTo>
                    <a:pt x="218" y="338"/>
                  </a:lnTo>
                  <a:lnTo>
                    <a:pt x="208" y="342"/>
                  </a:lnTo>
                  <a:lnTo>
                    <a:pt x="208" y="344"/>
                  </a:lnTo>
                  <a:lnTo>
                    <a:pt x="208" y="348"/>
                  </a:lnTo>
                  <a:lnTo>
                    <a:pt x="212" y="358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0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2" y="360"/>
                  </a:lnTo>
                  <a:lnTo>
                    <a:pt x="214" y="362"/>
                  </a:lnTo>
                  <a:lnTo>
                    <a:pt x="214" y="360"/>
                  </a:lnTo>
                  <a:lnTo>
                    <a:pt x="212" y="360"/>
                  </a:lnTo>
                  <a:lnTo>
                    <a:pt x="214" y="362"/>
                  </a:lnTo>
                  <a:lnTo>
                    <a:pt x="214" y="360"/>
                  </a:lnTo>
                  <a:lnTo>
                    <a:pt x="214" y="362"/>
                  </a:lnTo>
                  <a:lnTo>
                    <a:pt x="216" y="360"/>
                  </a:lnTo>
                  <a:lnTo>
                    <a:pt x="214" y="360"/>
                  </a:lnTo>
                  <a:lnTo>
                    <a:pt x="214" y="362"/>
                  </a:lnTo>
                  <a:lnTo>
                    <a:pt x="216" y="360"/>
                  </a:lnTo>
                  <a:lnTo>
                    <a:pt x="214" y="360"/>
                  </a:lnTo>
                  <a:lnTo>
                    <a:pt x="216" y="360"/>
                  </a:lnTo>
                  <a:lnTo>
                    <a:pt x="214" y="360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2" y="360"/>
                  </a:lnTo>
                  <a:lnTo>
                    <a:pt x="212" y="362"/>
                  </a:lnTo>
                  <a:lnTo>
                    <a:pt x="212" y="366"/>
                  </a:lnTo>
                  <a:lnTo>
                    <a:pt x="216" y="370"/>
                  </a:lnTo>
                  <a:lnTo>
                    <a:pt x="218" y="372"/>
                  </a:lnTo>
                  <a:lnTo>
                    <a:pt x="220" y="370"/>
                  </a:lnTo>
                  <a:lnTo>
                    <a:pt x="218" y="370"/>
                  </a:lnTo>
                  <a:lnTo>
                    <a:pt x="220" y="384"/>
                  </a:lnTo>
                  <a:lnTo>
                    <a:pt x="224" y="388"/>
                  </a:lnTo>
                  <a:lnTo>
                    <a:pt x="242" y="402"/>
                  </a:lnTo>
                  <a:lnTo>
                    <a:pt x="244" y="404"/>
                  </a:lnTo>
                  <a:lnTo>
                    <a:pt x="244" y="406"/>
                  </a:lnTo>
                  <a:lnTo>
                    <a:pt x="244" y="408"/>
                  </a:lnTo>
                  <a:lnTo>
                    <a:pt x="246" y="408"/>
                  </a:lnTo>
                  <a:lnTo>
                    <a:pt x="246" y="406"/>
                  </a:lnTo>
                  <a:lnTo>
                    <a:pt x="240" y="406"/>
                  </a:lnTo>
                  <a:lnTo>
                    <a:pt x="230" y="406"/>
                  </a:lnTo>
                  <a:lnTo>
                    <a:pt x="226" y="404"/>
                  </a:lnTo>
                  <a:lnTo>
                    <a:pt x="224" y="404"/>
                  </a:lnTo>
                  <a:lnTo>
                    <a:pt x="224" y="400"/>
                  </a:lnTo>
                  <a:lnTo>
                    <a:pt x="222" y="400"/>
                  </a:lnTo>
                  <a:lnTo>
                    <a:pt x="224" y="400"/>
                  </a:lnTo>
                  <a:lnTo>
                    <a:pt x="222" y="400"/>
                  </a:lnTo>
                  <a:lnTo>
                    <a:pt x="224" y="400"/>
                  </a:lnTo>
                  <a:lnTo>
                    <a:pt x="218" y="392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0" y="388"/>
                  </a:lnTo>
                  <a:lnTo>
                    <a:pt x="202" y="380"/>
                  </a:lnTo>
                  <a:lnTo>
                    <a:pt x="204" y="372"/>
                  </a:lnTo>
                  <a:lnTo>
                    <a:pt x="202" y="368"/>
                  </a:lnTo>
                  <a:lnTo>
                    <a:pt x="200" y="366"/>
                  </a:lnTo>
                  <a:lnTo>
                    <a:pt x="196" y="368"/>
                  </a:lnTo>
                  <a:lnTo>
                    <a:pt x="194" y="368"/>
                  </a:lnTo>
                  <a:lnTo>
                    <a:pt x="188" y="368"/>
                  </a:lnTo>
                  <a:lnTo>
                    <a:pt x="188" y="366"/>
                  </a:lnTo>
                  <a:lnTo>
                    <a:pt x="186" y="366"/>
                  </a:lnTo>
                  <a:lnTo>
                    <a:pt x="186" y="368"/>
                  </a:lnTo>
                  <a:lnTo>
                    <a:pt x="188" y="368"/>
                  </a:lnTo>
                  <a:lnTo>
                    <a:pt x="188" y="356"/>
                  </a:lnTo>
                  <a:lnTo>
                    <a:pt x="178" y="332"/>
                  </a:lnTo>
                  <a:lnTo>
                    <a:pt x="170" y="332"/>
                  </a:lnTo>
                  <a:lnTo>
                    <a:pt x="170" y="334"/>
                  </a:lnTo>
                  <a:lnTo>
                    <a:pt x="172" y="332"/>
                  </a:lnTo>
                  <a:lnTo>
                    <a:pt x="150" y="322"/>
                  </a:lnTo>
                  <a:lnTo>
                    <a:pt x="140" y="316"/>
                  </a:lnTo>
                  <a:lnTo>
                    <a:pt x="136" y="314"/>
                  </a:lnTo>
                  <a:lnTo>
                    <a:pt x="128" y="302"/>
                  </a:lnTo>
                  <a:lnTo>
                    <a:pt x="124" y="294"/>
                  </a:lnTo>
                  <a:lnTo>
                    <a:pt x="122" y="292"/>
                  </a:lnTo>
                  <a:lnTo>
                    <a:pt x="120" y="292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18" y="300"/>
                  </a:lnTo>
                  <a:lnTo>
                    <a:pt x="118" y="302"/>
                  </a:lnTo>
                  <a:lnTo>
                    <a:pt x="116" y="302"/>
                  </a:lnTo>
                  <a:lnTo>
                    <a:pt x="114" y="304"/>
                  </a:lnTo>
                  <a:lnTo>
                    <a:pt x="116" y="304"/>
                  </a:lnTo>
                  <a:lnTo>
                    <a:pt x="114" y="304"/>
                  </a:lnTo>
                  <a:lnTo>
                    <a:pt x="116" y="304"/>
                  </a:lnTo>
                  <a:lnTo>
                    <a:pt x="114" y="304"/>
                  </a:lnTo>
                  <a:lnTo>
                    <a:pt x="114" y="306"/>
                  </a:lnTo>
                  <a:lnTo>
                    <a:pt x="106" y="314"/>
                  </a:lnTo>
                  <a:lnTo>
                    <a:pt x="106" y="316"/>
                  </a:lnTo>
                  <a:lnTo>
                    <a:pt x="108" y="314"/>
                  </a:lnTo>
                  <a:lnTo>
                    <a:pt x="90" y="310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4" y="318"/>
                  </a:lnTo>
                  <a:lnTo>
                    <a:pt x="82" y="322"/>
                  </a:lnTo>
                  <a:lnTo>
                    <a:pt x="80" y="326"/>
                  </a:lnTo>
                  <a:lnTo>
                    <a:pt x="80" y="328"/>
                  </a:lnTo>
                  <a:lnTo>
                    <a:pt x="80" y="326"/>
                  </a:lnTo>
                  <a:lnTo>
                    <a:pt x="80" y="328"/>
                  </a:lnTo>
                  <a:lnTo>
                    <a:pt x="80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0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2" y="326"/>
                  </a:lnTo>
                  <a:lnTo>
                    <a:pt x="68" y="328"/>
                  </a:lnTo>
                  <a:lnTo>
                    <a:pt x="68" y="330"/>
                  </a:lnTo>
                  <a:lnTo>
                    <a:pt x="68" y="328"/>
                  </a:lnTo>
                  <a:lnTo>
                    <a:pt x="68" y="330"/>
                  </a:lnTo>
                  <a:lnTo>
                    <a:pt x="68" y="328"/>
                  </a:lnTo>
                  <a:lnTo>
                    <a:pt x="68" y="330"/>
                  </a:lnTo>
                  <a:lnTo>
                    <a:pt x="68" y="328"/>
                  </a:lnTo>
                  <a:lnTo>
                    <a:pt x="62" y="330"/>
                  </a:lnTo>
                  <a:lnTo>
                    <a:pt x="58" y="332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6" y="336"/>
                  </a:lnTo>
                  <a:lnTo>
                    <a:pt x="58" y="336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58" y="334"/>
                  </a:lnTo>
                  <a:lnTo>
                    <a:pt x="56" y="334"/>
                  </a:lnTo>
                  <a:lnTo>
                    <a:pt x="58" y="336"/>
                  </a:lnTo>
                  <a:lnTo>
                    <a:pt x="58" y="334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6" y="332"/>
                  </a:lnTo>
                  <a:lnTo>
                    <a:pt x="54" y="334"/>
                  </a:lnTo>
                  <a:lnTo>
                    <a:pt x="52" y="336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6"/>
                  </a:lnTo>
                  <a:lnTo>
                    <a:pt x="46" y="334"/>
                  </a:lnTo>
                  <a:lnTo>
                    <a:pt x="44" y="334"/>
                  </a:lnTo>
                  <a:lnTo>
                    <a:pt x="46" y="336"/>
                  </a:lnTo>
                  <a:lnTo>
                    <a:pt x="46" y="334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34" y="322"/>
                  </a:lnTo>
                  <a:lnTo>
                    <a:pt x="30" y="318"/>
                  </a:lnTo>
                  <a:lnTo>
                    <a:pt x="30" y="316"/>
                  </a:lnTo>
                  <a:lnTo>
                    <a:pt x="28" y="316"/>
                  </a:lnTo>
                  <a:lnTo>
                    <a:pt x="30" y="316"/>
                  </a:lnTo>
                  <a:lnTo>
                    <a:pt x="28" y="316"/>
                  </a:lnTo>
                  <a:lnTo>
                    <a:pt x="30" y="316"/>
                  </a:lnTo>
                  <a:lnTo>
                    <a:pt x="30" y="314"/>
                  </a:lnTo>
                  <a:lnTo>
                    <a:pt x="30" y="316"/>
                  </a:lnTo>
                  <a:lnTo>
                    <a:pt x="32" y="314"/>
                  </a:lnTo>
                  <a:lnTo>
                    <a:pt x="32" y="312"/>
                  </a:lnTo>
                  <a:lnTo>
                    <a:pt x="30" y="306"/>
                  </a:lnTo>
                  <a:lnTo>
                    <a:pt x="30" y="304"/>
                  </a:lnTo>
                  <a:lnTo>
                    <a:pt x="32" y="290"/>
                  </a:lnTo>
                  <a:lnTo>
                    <a:pt x="32" y="286"/>
                  </a:lnTo>
                  <a:lnTo>
                    <a:pt x="32" y="284"/>
                  </a:lnTo>
                  <a:lnTo>
                    <a:pt x="32" y="286"/>
                  </a:lnTo>
                  <a:lnTo>
                    <a:pt x="32" y="284"/>
                  </a:lnTo>
                  <a:lnTo>
                    <a:pt x="32" y="286"/>
                  </a:lnTo>
                  <a:lnTo>
                    <a:pt x="32" y="284"/>
                  </a:lnTo>
                  <a:lnTo>
                    <a:pt x="32" y="286"/>
                  </a:lnTo>
                  <a:lnTo>
                    <a:pt x="32" y="284"/>
                  </a:lnTo>
                  <a:lnTo>
                    <a:pt x="32" y="286"/>
                  </a:lnTo>
                  <a:lnTo>
                    <a:pt x="32" y="288"/>
                  </a:lnTo>
                  <a:lnTo>
                    <a:pt x="34" y="288"/>
                  </a:lnTo>
                  <a:lnTo>
                    <a:pt x="50" y="292"/>
                  </a:lnTo>
                  <a:lnTo>
                    <a:pt x="52" y="292"/>
                  </a:lnTo>
                  <a:lnTo>
                    <a:pt x="54" y="290"/>
                  </a:lnTo>
                  <a:lnTo>
                    <a:pt x="58" y="286"/>
                  </a:lnTo>
                  <a:lnTo>
                    <a:pt x="60" y="282"/>
                  </a:lnTo>
                  <a:lnTo>
                    <a:pt x="60" y="280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8" y="262"/>
                  </a:lnTo>
                  <a:lnTo>
                    <a:pt x="62" y="258"/>
                  </a:lnTo>
                  <a:lnTo>
                    <a:pt x="64" y="256"/>
                  </a:lnTo>
                  <a:lnTo>
                    <a:pt x="66" y="254"/>
                  </a:lnTo>
                  <a:lnTo>
                    <a:pt x="66" y="252"/>
                  </a:lnTo>
                  <a:lnTo>
                    <a:pt x="66" y="250"/>
                  </a:lnTo>
                  <a:lnTo>
                    <a:pt x="64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58" y="244"/>
                  </a:lnTo>
                  <a:lnTo>
                    <a:pt x="54" y="244"/>
                  </a:lnTo>
                  <a:lnTo>
                    <a:pt x="46" y="242"/>
                  </a:lnTo>
                  <a:lnTo>
                    <a:pt x="40" y="240"/>
                  </a:lnTo>
                  <a:lnTo>
                    <a:pt x="36" y="240"/>
                  </a:lnTo>
                  <a:lnTo>
                    <a:pt x="30" y="242"/>
                  </a:lnTo>
                  <a:lnTo>
                    <a:pt x="18" y="242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6" y="246"/>
                  </a:lnTo>
                  <a:lnTo>
                    <a:pt x="8" y="242"/>
                  </a:lnTo>
                  <a:lnTo>
                    <a:pt x="12" y="228"/>
                  </a:lnTo>
                  <a:lnTo>
                    <a:pt x="14" y="222"/>
                  </a:lnTo>
                  <a:lnTo>
                    <a:pt x="12" y="218"/>
                  </a:lnTo>
                  <a:lnTo>
                    <a:pt x="10" y="218"/>
                  </a:lnTo>
                  <a:lnTo>
                    <a:pt x="8" y="214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4" y="210"/>
                  </a:lnTo>
                  <a:lnTo>
                    <a:pt x="16" y="208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26" y="208"/>
                  </a:lnTo>
                  <a:lnTo>
                    <a:pt x="34" y="210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6"/>
                  </a:lnTo>
                  <a:lnTo>
                    <a:pt x="40" y="200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4" y="178"/>
                  </a:lnTo>
                  <a:lnTo>
                    <a:pt x="42" y="178"/>
                  </a:lnTo>
                  <a:lnTo>
                    <a:pt x="40" y="178"/>
                  </a:lnTo>
                  <a:lnTo>
                    <a:pt x="42" y="180"/>
                  </a:lnTo>
                  <a:lnTo>
                    <a:pt x="40" y="178"/>
                  </a:lnTo>
                  <a:lnTo>
                    <a:pt x="42" y="180"/>
                  </a:lnTo>
                  <a:lnTo>
                    <a:pt x="40" y="178"/>
                  </a:lnTo>
                  <a:lnTo>
                    <a:pt x="36" y="186"/>
                  </a:lnTo>
                  <a:lnTo>
                    <a:pt x="42" y="182"/>
                  </a:lnTo>
                  <a:lnTo>
                    <a:pt x="46" y="180"/>
                  </a:lnTo>
                  <a:lnTo>
                    <a:pt x="52" y="178"/>
                  </a:lnTo>
                  <a:lnTo>
                    <a:pt x="56" y="176"/>
                  </a:lnTo>
                  <a:lnTo>
                    <a:pt x="58" y="174"/>
                  </a:lnTo>
                  <a:lnTo>
                    <a:pt x="56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6" y="172"/>
                  </a:lnTo>
                  <a:lnTo>
                    <a:pt x="56" y="160"/>
                  </a:lnTo>
                  <a:lnTo>
                    <a:pt x="54" y="154"/>
                  </a:lnTo>
                  <a:lnTo>
                    <a:pt x="52" y="146"/>
                  </a:lnTo>
                  <a:lnTo>
                    <a:pt x="48" y="140"/>
                  </a:lnTo>
                  <a:lnTo>
                    <a:pt x="44" y="138"/>
                  </a:lnTo>
                  <a:lnTo>
                    <a:pt x="42" y="140"/>
                  </a:lnTo>
                  <a:lnTo>
                    <a:pt x="44" y="140"/>
                  </a:lnTo>
                  <a:lnTo>
                    <a:pt x="46" y="126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8" y="104"/>
                  </a:lnTo>
                  <a:lnTo>
                    <a:pt x="36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4" y="96"/>
                  </a:lnTo>
                  <a:lnTo>
                    <a:pt x="36" y="96"/>
                  </a:lnTo>
                  <a:lnTo>
                    <a:pt x="34" y="86"/>
                  </a:lnTo>
                  <a:lnTo>
                    <a:pt x="32" y="82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6" y="68"/>
                  </a:lnTo>
                  <a:lnTo>
                    <a:pt x="32" y="72"/>
                  </a:lnTo>
                  <a:lnTo>
                    <a:pt x="32" y="68"/>
                  </a:lnTo>
                  <a:lnTo>
                    <a:pt x="32" y="5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6" y="38"/>
                  </a:lnTo>
                  <a:lnTo>
                    <a:pt x="36" y="24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6" y="6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6" y="20"/>
                  </a:lnTo>
                  <a:lnTo>
                    <a:pt x="98" y="28"/>
                  </a:lnTo>
                  <a:lnTo>
                    <a:pt x="96" y="32"/>
                  </a:lnTo>
                  <a:lnTo>
                    <a:pt x="96" y="38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2" y="46"/>
                  </a:lnTo>
                  <a:lnTo>
                    <a:pt x="104" y="48"/>
                  </a:lnTo>
                  <a:lnTo>
                    <a:pt x="108" y="52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0" y="70"/>
                  </a:lnTo>
                  <a:lnTo>
                    <a:pt x="98" y="76"/>
                  </a:lnTo>
                  <a:lnTo>
                    <a:pt x="94" y="78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88" y="98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6" y="112"/>
                  </a:lnTo>
                  <a:lnTo>
                    <a:pt x="102" y="114"/>
                  </a:lnTo>
                  <a:lnTo>
                    <a:pt x="108" y="118"/>
                  </a:lnTo>
                  <a:lnTo>
                    <a:pt x="110" y="120"/>
                  </a:lnTo>
                  <a:lnTo>
                    <a:pt x="114" y="122"/>
                  </a:lnTo>
                  <a:lnTo>
                    <a:pt x="126" y="128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34" y="130"/>
                  </a:lnTo>
                  <a:lnTo>
                    <a:pt x="132" y="132"/>
                  </a:lnTo>
                  <a:lnTo>
                    <a:pt x="130" y="134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6" y="152"/>
                  </a:lnTo>
                  <a:lnTo>
                    <a:pt x="138" y="156"/>
                  </a:lnTo>
                  <a:lnTo>
                    <a:pt x="140" y="158"/>
                  </a:lnTo>
                  <a:lnTo>
                    <a:pt x="142" y="160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46" y="154"/>
                  </a:lnTo>
                  <a:lnTo>
                    <a:pt x="148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6" y="156"/>
                  </a:lnTo>
                  <a:lnTo>
                    <a:pt x="160" y="154"/>
                  </a:lnTo>
                  <a:lnTo>
                    <a:pt x="164" y="154"/>
                  </a:lnTo>
                  <a:lnTo>
                    <a:pt x="166" y="152"/>
                  </a:lnTo>
                  <a:lnTo>
                    <a:pt x="168" y="150"/>
                  </a:lnTo>
                  <a:lnTo>
                    <a:pt x="166" y="146"/>
                  </a:lnTo>
                  <a:lnTo>
                    <a:pt x="164" y="138"/>
                  </a:lnTo>
                  <a:lnTo>
                    <a:pt x="162" y="126"/>
                  </a:lnTo>
                  <a:lnTo>
                    <a:pt x="162" y="112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2" y="110"/>
                  </a:lnTo>
                  <a:lnTo>
                    <a:pt x="174" y="112"/>
                  </a:lnTo>
                  <a:lnTo>
                    <a:pt x="178" y="102"/>
                  </a:lnTo>
                  <a:lnTo>
                    <a:pt x="176" y="100"/>
                  </a:lnTo>
                  <a:lnTo>
                    <a:pt x="176" y="102"/>
                  </a:lnTo>
                  <a:lnTo>
                    <a:pt x="196" y="102"/>
                  </a:lnTo>
                  <a:lnTo>
                    <a:pt x="200" y="100"/>
                  </a:lnTo>
                  <a:lnTo>
                    <a:pt x="206" y="98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6" y="88"/>
                  </a:lnTo>
                  <a:lnTo>
                    <a:pt x="204" y="88"/>
                  </a:lnTo>
                  <a:lnTo>
                    <a:pt x="204" y="90"/>
                  </a:lnTo>
                  <a:lnTo>
                    <a:pt x="226" y="90"/>
                  </a:lnTo>
                  <a:lnTo>
                    <a:pt x="232" y="90"/>
                  </a:lnTo>
                  <a:lnTo>
                    <a:pt x="236" y="88"/>
                  </a:lnTo>
                  <a:lnTo>
                    <a:pt x="238" y="86"/>
                  </a:lnTo>
                  <a:lnTo>
                    <a:pt x="238" y="84"/>
                  </a:lnTo>
                  <a:lnTo>
                    <a:pt x="240" y="78"/>
                  </a:lnTo>
                  <a:lnTo>
                    <a:pt x="244" y="74"/>
                  </a:lnTo>
                  <a:lnTo>
                    <a:pt x="248" y="72"/>
                  </a:lnTo>
                  <a:lnTo>
                    <a:pt x="252" y="72"/>
                  </a:lnTo>
                  <a:lnTo>
                    <a:pt x="254" y="72"/>
                  </a:lnTo>
                  <a:lnTo>
                    <a:pt x="254" y="70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60" y="70"/>
                  </a:lnTo>
                  <a:lnTo>
                    <a:pt x="280" y="70"/>
                  </a:lnTo>
                  <a:lnTo>
                    <a:pt x="298" y="74"/>
                  </a:lnTo>
                  <a:lnTo>
                    <a:pt x="308" y="74"/>
                  </a:lnTo>
                  <a:lnTo>
                    <a:pt x="312" y="76"/>
                  </a:lnTo>
                  <a:lnTo>
                    <a:pt x="312" y="78"/>
                  </a:lnTo>
                  <a:lnTo>
                    <a:pt x="314" y="80"/>
                  </a:lnTo>
                  <a:lnTo>
                    <a:pt x="314" y="84"/>
                  </a:lnTo>
                  <a:lnTo>
                    <a:pt x="316" y="90"/>
                  </a:lnTo>
                  <a:lnTo>
                    <a:pt x="316" y="92"/>
                  </a:lnTo>
                  <a:lnTo>
                    <a:pt x="312" y="96"/>
                  </a:lnTo>
                  <a:lnTo>
                    <a:pt x="306" y="102"/>
                  </a:lnTo>
                  <a:lnTo>
                    <a:pt x="304" y="104"/>
                  </a:lnTo>
                  <a:lnTo>
                    <a:pt x="304" y="108"/>
                  </a:lnTo>
                  <a:lnTo>
                    <a:pt x="304" y="114"/>
                  </a:lnTo>
                  <a:lnTo>
                    <a:pt x="304" y="116"/>
                  </a:lnTo>
                  <a:lnTo>
                    <a:pt x="306" y="116"/>
                  </a:lnTo>
                  <a:lnTo>
                    <a:pt x="306" y="114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34"/>
                  </a:lnTo>
                  <a:lnTo>
                    <a:pt x="300" y="148"/>
                  </a:lnTo>
                  <a:lnTo>
                    <a:pt x="316" y="160"/>
                  </a:lnTo>
                  <a:lnTo>
                    <a:pt x="316" y="16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2" y="182"/>
                  </a:lnTo>
                  <a:lnTo>
                    <a:pt x="324" y="18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1" name="Freeform 351"/>
            <p:cNvSpPr>
              <a:spLocks/>
            </p:cNvSpPr>
            <p:nvPr/>
          </p:nvSpPr>
          <p:spPr bwMode="auto">
            <a:xfrm>
              <a:off x="1984" y="3872"/>
              <a:ext cx="300" cy="354"/>
            </a:xfrm>
            <a:custGeom>
              <a:avLst/>
              <a:gdLst>
                <a:gd name="T0" fmla="*/ 278 w 300"/>
                <a:gd name="T1" fmla="*/ 120 h 354"/>
                <a:gd name="T2" fmla="*/ 262 w 300"/>
                <a:gd name="T3" fmla="*/ 124 h 354"/>
                <a:gd name="T4" fmla="*/ 254 w 300"/>
                <a:gd name="T5" fmla="*/ 130 h 354"/>
                <a:gd name="T6" fmla="*/ 240 w 300"/>
                <a:gd name="T7" fmla="*/ 142 h 354"/>
                <a:gd name="T8" fmla="*/ 210 w 300"/>
                <a:gd name="T9" fmla="*/ 146 h 354"/>
                <a:gd name="T10" fmla="*/ 188 w 300"/>
                <a:gd name="T11" fmla="*/ 144 h 354"/>
                <a:gd name="T12" fmla="*/ 182 w 300"/>
                <a:gd name="T13" fmla="*/ 132 h 354"/>
                <a:gd name="T14" fmla="*/ 170 w 300"/>
                <a:gd name="T15" fmla="*/ 118 h 354"/>
                <a:gd name="T16" fmla="*/ 170 w 300"/>
                <a:gd name="T17" fmla="*/ 102 h 354"/>
                <a:gd name="T18" fmla="*/ 180 w 300"/>
                <a:gd name="T19" fmla="*/ 84 h 354"/>
                <a:gd name="T20" fmla="*/ 196 w 300"/>
                <a:gd name="T21" fmla="*/ 88 h 354"/>
                <a:gd name="T22" fmla="*/ 210 w 300"/>
                <a:gd name="T23" fmla="*/ 100 h 354"/>
                <a:gd name="T24" fmla="*/ 222 w 300"/>
                <a:gd name="T25" fmla="*/ 106 h 354"/>
                <a:gd name="T26" fmla="*/ 230 w 300"/>
                <a:gd name="T27" fmla="*/ 100 h 354"/>
                <a:gd name="T28" fmla="*/ 248 w 300"/>
                <a:gd name="T29" fmla="*/ 86 h 354"/>
                <a:gd name="T30" fmla="*/ 262 w 300"/>
                <a:gd name="T31" fmla="*/ 64 h 354"/>
                <a:gd name="T32" fmla="*/ 244 w 300"/>
                <a:gd name="T33" fmla="*/ 32 h 354"/>
                <a:gd name="T34" fmla="*/ 198 w 300"/>
                <a:gd name="T35" fmla="*/ 32 h 354"/>
                <a:gd name="T36" fmla="*/ 176 w 300"/>
                <a:gd name="T37" fmla="*/ 30 h 354"/>
                <a:gd name="T38" fmla="*/ 156 w 300"/>
                <a:gd name="T39" fmla="*/ 18 h 354"/>
                <a:gd name="T40" fmla="*/ 130 w 300"/>
                <a:gd name="T41" fmla="*/ 14 h 354"/>
                <a:gd name="T42" fmla="*/ 124 w 300"/>
                <a:gd name="T43" fmla="*/ 12 h 354"/>
                <a:gd name="T44" fmla="*/ 92 w 300"/>
                <a:gd name="T45" fmla="*/ 2 h 354"/>
                <a:gd name="T46" fmla="*/ 64 w 300"/>
                <a:gd name="T47" fmla="*/ 8 h 354"/>
                <a:gd name="T48" fmla="*/ 40 w 300"/>
                <a:gd name="T49" fmla="*/ 34 h 354"/>
                <a:gd name="T50" fmla="*/ 24 w 300"/>
                <a:gd name="T51" fmla="*/ 48 h 354"/>
                <a:gd name="T52" fmla="*/ 44 w 300"/>
                <a:gd name="T53" fmla="*/ 74 h 354"/>
                <a:gd name="T54" fmla="*/ 30 w 300"/>
                <a:gd name="T55" fmla="*/ 86 h 354"/>
                <a:gd name="T56" fmla="*/ 0 w 300"/>
                <a:gd name="T57" fmla="*/ 92 h 354"/>
                <a:gd name="T58" fmla="*/ 20 w 300"/>
                <a:gd name="T59" fmla="*/ 110 h 354"/>
                <a:gd name="T60" fmla="*/ 24 w 300"/>
                <a:gd name="T61" fmla="*/ 130 h 354"/>
                <a:gd name="T62" fmla="*/ 18 w 300"/>
                <a:gd name="T63" fmla="*/ 146 h 354"/>
                <a:gd name="T64" fmla="*/ 18 w 300"/>
                <a:gd name="T65" fmla="*/ 174 h 354"/>
                <a:gd name="T66" fmla="*/ 24 w 300"/>
                <a:gd name="T67" fmla="*/ 188 h 354"/>
                <a:gd name="T68" fmla="*/ 52 w 300"/>
                <a:gd name="T69" fmla="*/ 226 h 354"/>
                <a:gd name="T70" fmla="*/ 68 w 300"/>
                <a:gd name="T71" fmla="*/ 238 h 354"/>
                <a:gd name="T72" fmla="*/ 72 w 300"/>
                <a:gd name="T73" fmla="*/ 240 h 354"/>
                <a:gd name="T74" fmla="*/ 92 w 300"/>
                <a:gd name="T75" fmla="*/ 268 h 354"/>
                <a:gd name="T76" fmla="*/ 104 w 300"/>
                <a:gd name="T77" fmla="*/ 290 h 354"/>
                <a:gd name="T78" fmla="*/ 120 w 300"/>
                <a:gd name="T79" fmla="*/ 288 h 354"/>
                <a:gd name="T80" fmla="*/ 128 w 300"/>
                <a:gd name="T81" fmla="*/ 278 h 354"/>
                <a:gd name="T82" fmla="*/ 144 w 300"/>
                <a:gd name="T83" fmla="*/ 298 h 354"/>
                <a:gd name="T84" fmla="*/ 138 w 300"/>
                <a:gd name="T85" fmla="*/ 312 h 354"/>
                <a:gd name="T86" fmla="*/ 160 w 300"/>
                <a:gd name="T87" fmla="*/ 330 h 354"/>
                <a:gd name="T88" fmla="*/ 158 w 300"/>
                <a:gd name="T89" fmla="*/ 342 h 354"/>
                <a:gd name="T90" fmla="*/ 182 w 300"/>
                <a:gd name="T91" fmla="*/ 338 h 354"/>
                <a:gd name="T92" fmla="*/ 196 w 300"/>
                <a:gd name="T93" fmla="*/ 328 h 354"/>
                <a:gd name="T94" fmla="*/ 234 w 300"/>
                <a:gd name="T95" fmla="*/ 334 h 354"/>
                <a:gd name="T96" fmla="*/ 236 w 300"/>
                <a:gd name="T97" fmla="*/ 310 h 354"/>
                <a:gd name="T98" fmla="*/ 236 w 300"/>
                <a:gd name="T99" fmla="*/ 310 h 354"/>
                <a:gd name="T100" fmla="*/ 240 w 300"/>
                <a:gd name="T101" fmla="*/ 296 h 354"/>
                <a:gd name="T102" fmla="*/ 238 w 300"/>
                <a:gd name="T103" fmla="*/ 272 h 354"/>
                <a:gd name="T104" fmla="*/ 246 w 300"/>
                <a:gd name="T105" fmla="*/ 240 h 354"/>
                <a:gd name="T106" fmla="*/ 242 w 300"/>
                <a:gd name="T107" fmla="*/ 218 h 354"/>
                <a:gd name="T108" fmla="*/ 242 w 300"/>
                <a:gd name="T109" fmla="*/ 204 h 354"/>
                <a:gd name="T110" fmla="*/ 244 w 300"/>
                <a:gd name="T111" fmla="*/ 196 h 354"/>
                <a:gd name="T112" fmla="*/ 252 w 300"/>
                <a:gd name="T113" fmla="*/ 182 h 354"/>
                <a:gd name="T114" fmla="*/ 276 w 300"/>
                <a:gd name="T115" fmla="*/ 168 h 354"/>
                <a:gd name="T116" fmla="*/ 274 w 300"/>
                <a:gd name="T117" fmla="*/ 148 h 354"/>
                <a:gd name="T118" fmla="*/ 282 w 300"/>
                <a:gd name="T119" fmla="*/ 138 h 354"/>
                <a:gd name="T120" fmla="*/ 298 w 300"/>
                <a:gd name="T121" fmla="*/ 124 h 354"/>
                <a:gd name="T122" fmla="*/ 284 w 300"/>
                <a:gd name="T123" fmla="*/ 114 h 3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0"/>
                <a:gd name="T187" fmla="*/ 0 h 354"/>
                <a:gd name="T188" fmla="*/ 300 w 300"/>
                <a:gd name="T189" fmla="*/ 354 h 3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0" h="354">
                  <a:moveTo>
                    <a:pt x="284" y="114"/>
                  </a:moveTo>
                  <a:lnTo>
                    <a:pt x="284" y="114"/>
                  </a:lnTo>
                  <a:lnTo>
                    <a:pt x="278" y="116"/>
                  </a:lnTo>
                  <a:lnTo>
                    <a:pt x="278" y="120"/>
                  </a:lnTo>
                  <a:lnTo>
                    <a:pt x="274" y="122"/>
                  </a:lnTo>
                  <a:lnTo>
                    <a:pt x="266" y="122"/>
                  </a:lnTo>
                  <a:lnTo>
                    <a:pt x="262" y="122"/>
                  </a:lnTo>
                  <a:lnTo>
                    <a:pt x="262" y="124"/>
                  </a:lnTo>
                  <a:lnTo>
                    <a:pt x="262" y="128"/>
                  </a:lnTo>
                  <a:lnTo>
                    <a:pt x="262" y="130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48" y="130"/>
                  </a:lnTo>
                  <a:lnTo>
                    <a:pt x="244" y="132"/>
                  </a:lnTo>
                  <a:lnTo>
                    <a:pt x="242" y="134"/>
                  </a:lnTo>
                  <a:lnTo>
                    <a:pt x="240" y="142"/>
                  </a:lnTo>
                  <a:lnTo>
                    <a:pt x="230" y="142"/>
                  </a:lnTo>
                  <a:lnTo>
                    <a:pt x="226" y="142"/>
                  </a:lnTo>
                  <a:lnTo>
                    <a:pt x="210" y="146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194" y="144"/>
                  </a:lnTo>
                  <a:lnTo>
                    <a:pt x="188" y="144"/>
                  </a:lnTo>
                  <a:lnTo>
                    <a:pt x="192" y="144"/>
                  </a:lnTo>
                  <a:lnTo>
                    <a:pt x="190" y="142"/>
                  </a:lnTo>
                  <a:lnTo>
                    <a:pt x="186" y="136"/>
                  </a:lnTo>
                  <a:lnTo>
                    <a:pt x="182" y="132"/>
                  </a:lnTo>
                  <a:lnTo>
                    <a:pt x="180" y="132"/>
                  </a:lnTo>
                  <a:lnTo>
                    <a:pt x="176" y="130"/>
                  </a:lnTo>
                  <a:lnTo>
                    <a:pt x="172" y="126"/>
                  </a:lnTo>
                  <a:lnTo>
                    <a:pt x="170" y="118"/>
                  </a:lnTo>
                  <a:lnTo>
                    <a:pt x="168" y="110"/>
                  </a:lnTo>
                  <a:lnTo>
                    <a:pt x="168" y="106"/>
                  </a:lnTo>
                  <a:lnTo>
                    <a:pt x="168" y="104"/>
                  </a:lnTo>
                  <a:lnTo>
                    <a:pt x="170" y="102"/>
                  </a:lnTo>
                  <a:lnTo>
                    <a:pt x="172" y="100"/>
                  </a:lnTo>
                  <a:lnTo>
                    <a:pt x="172" y="96"/>
                  </a:lnTo>
                  <a:lnTo>
                    <a:pt x="176" y="90"/>
                  </a:lnTo>
                  <a:lnTo>
                    <a:pt x="180" y="84"/>
                  </a:lnTo>
                  <a:lnTo>
                    <a:pt x="182" y="82"/>
                  </a:lnTo>
                  <a:lnTo>
                    <a:pt x="182" y="84"/>
                  </a:lnTo>
                  <a:lnTo>
                    <a:pt x="192" y="86"/>
                  </a:lnTo>
                  <a:lnTo>
                    <a:pt x="196" y="88"/>
                  </a:lnTo>
                  <a:lnTo>
                    <a:pt x="202" y="90"/>
                  </a:lnTo>
                  <a:lnTo>
                    <a:pt x="208" y="96"/>
                  </a:lnTo>
                  <a:lnTo>
                    <a:pt x="210" y="100"/>
                  </a:lnTo>
                  <a:lnTo>
                    <a:pt x="210" y="104"/>
                  </a:lnTo>
                  <a:lnTo>
                    <a:pt x="212" y="104"/>
                  </a:lnTo>
                  <a:lnTo>
                    <a:pt x="214" y="106"/>
                  </a:lnTo>
                  <a:lnTo>
                    <a:pt x="218" y="108"/>
                  </a:lnTo>
                  <a:lnTo>
                    <a:pt x="222" y="106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0" y="100"/>
                  </a:lnTo>
                  <a:lnTo>
                    <a:pt x="238" y="96"/>
                  </a:lnTo>
                  <a:lnTo>
                    <a:pt x="242" y="90"/>
                  </a:lnTo>
                  <a:lnTo>
                    <a:pt x="248" y="86"/>
                  </a:lnTo>
                  <a:lnTo>
                    <a:pt x="252" y="80"/>
                  </a:lnTo>
                  <a:lnTo>
                    <a:pt x="260" y="72"/>
                  </a:lnTo>
                  <a:lnTo>
                    <a:pt x="262" y="68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2" y="60"/>
                  </a:lnTo>
                  <a:lnTo>
                    <a:pt x="250" y="56"/>
                  </a:lnTo>
                  <a:lnTo>
                    <a:pt x="248" y="52"/>
                  </a:lnTo>
                  <a:lnTo>
                    <a:pt x="248" y="46"/>
                  </a:lnTo>
                  <a:lnTo>
                    <a:pt x="244" y="32"/>
                  </a:lnTo>
                  <a:lnTo>
                    <a:pt x="238" y="32"/>
                  </a:lnTo>
                  <a:lnTo>
                    <a:pt x="212" y="32"/>
                  </a:lnTo>
                  <a:lnTo>
                    <a:pt x="198" y="32"/>
                  </a:lnTo>
                  <a:lnTo>
                    <a:pt x="186" y="20"/>
                  </a:lnTo>
                  <a:lnTo>
                    <a:pt x="184" y="26"/>
                  </a:lnTo>
                  <a:lnTo>
                    <a:pt x="180" y="32"/>
                  </a:lnTo>
                  <a:lnTo>
                    <a:pt x="176" y="30"/>
                  </a:lnTo>
                  <a:lnTo>
                    <a:pt x="170" y="26"/>
                  </a:lnTo>
                  <a:lnTo>
                    <a:pt x="162" y="22"/>
                  </a:lnTo>
                  <a:lnTo>
                    <a:pt x="156" y="20"/>
                  </a:lnTo>
                  <a:lnTo>
                    <a:pt x="158" y="20"/>
                  </a:lnTo>
                  <a:lnTo>
                    <a:pt x="156" y="18"/>
                  </a:lnTo>
                  <a:lnTo>
                    <a:pt x="152" y="16"/>
                  </a:lnTo>
                  <a:lnTo>
                    <a:pt x="148" y="14"/>
                  </a:lnTo>
                  <a:lnTo>
                    <a:pt x="134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4" y="12"/>
                  </a:lnTo>
                  <a:lnTo>
                    <a:pt x="116" y="10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8" y="4"/>
                  </a:lnTo>
                  <a:lnTo>
                    <a:pt x="80" y="4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8"/>
                  </a:lnTo>
                  <a:lnTo>
                    <a:pt x="56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0" y="34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46" y="58"/>
                  </a:lnTo>
                  <a:lnTo>
                    <a:pt x="46" y="70"/>
                  </a:lnTo>
                  <a:lnTo>
                    <a:pt x="44" y="74"/>
                  </a:lnTo>
                  <a:lnTo>
                    <a:pt x="42" y="78"/>
                  </a:lnTo>
                  <a:lnTo>
                    <a:pt x="30" y="86"/>
                  </a:lnTo>
                  <a:lnTo>
                    <a:pt x="24" y="90"/>
                  </a:lnTo>
                  <a:lnTo>
                    <a:pt x="14" y="94"/>
                  </a:lnTo>
                  <a:lnTo>
                    <a:pt x="6" y="94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4" y="96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0" y="110"/>
                  </a:lnTo>
                  <a:lnTo>
                    <a:pt x="22" y="112"/>
                  </a:lnTo>
                  <a:lnTo>
                    <a:pt x="22" y="120"/>
                  </a:lnTo>
                  <a:lnTo>
                    <a:pt x="22" y="126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18" y="142"/>
                  </a:lnTo>
                  <a:lnTo>
                    <a:pt x="18" y="146"/>
                  </a:lnTo>
                  <a:lnTo>
                    <a:pt x="18" y="164"/>
                  </a:lnTo>
                  <a:lnTo>
                    <a:pt x="18" y="172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8" y="178"/>
                  </a:lnTo>
                  <a:lnTo>
                    <a:pt x="22" y="184"/>
                  </a:lnTo>
                  <a:lnTo>
                    <a:pt x="24" y="188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32" y="202"/>
                  </a:lnTo>
                  <a:lnTo>
                    <a:pt x="48" y="220"/>
                  </a:lnTo>
                  <a:lnTo>
                    <a:pt x="52" y="226"/>
                  </a:lnTo>
                  <a:lnTo>
                    <a:pt x="58" y="232"/>
                  </a:lnTo>
                  <a:lnTo>
                    <a:pt x="64" y="236"/>
                  </a:lnTo>
                  <a:lnTo>
                    <a:pt x="64" y="238"/>
                  </a:lnTo>
                  <a:lnTo>
                    <a:pt x="68" y="238"/>
                  </a:lnTo>
                  <a:lnTo>
                    <a:pt x="66" y="236"/>
                  </a:lnTo>
                  <a:lnTo>
                    <a:pt x="72" y="240"/>
                  </a:lnTo>
                  <a:lnTo>
                    <a:pt x="82" y="250"/>
                  </a:lnTo>
                  <a:lnTo>
                    <a:pt x="86" y="258"/>
                  </a:lnTo>
                  <a:lnTo>
                    <a:pt x="90" y="262"/>
                  </a:lnTo>
                  <a:lnTo>
                    <a:pt x="92" y="268"/>
                  </a:lnTo>
                  <a:lnTo>
                    <a:pt x="94" y="278"/>
                  </a:lnTo>
                  <a:lnTo>
                    <a:pt x="100" y="282"/>
                  </a:lnTo>
                  <a:lnTo>
                    <a:pt x="106" y="288"/>
                  </a:lnTo>
                  <a:lnTo>
                    <a:pt x="104" y="290"/>
                  </a:lnTo>
                  <a:lnTo>
                    <a:pt x="106" y="292"/>
                  </a:lnTo>
                  <a:lnTo>
                    <a:pt x="110" y="294"/>
                  </a:lnTo>
                  <a:lnTo>
                    <a:pt x="114" y="294"/>
                  </a:lnTo>
                  <a:lnTo>
                    <a:pt x="116" y="292"/>
                  </a:lnTo>
                  <a:lnTo>
                    <a:pt x="120" y="288"/>
                  </a:lnTo>
                  <a:lnTo>
                    <a:pt x="122" y="278"/>
                  </a:lnTo>
                  <a:lnTo>
                    <a:pt x="120" y="276"/>
                  </a:lnTo>
                  <a:lnTo>
                    <a:pt x="128" y="278"/>
                  </a:lnTo>
                  <a:lnTo>
                    <a:pt x="136" y="282"/>
                  </a:lnTo>
                  <a:lnTo>
                    <a:pt x="140" y="282"/>
                  </a:lnTo>
                  <a:lnTo>
                    <a:pt x="142" y="284"/>
                  </a:lnTo>
                  <a:lnTo>
                    <a:pt x="142" y="286"/>
                  </a:lnTo>
                  <a:lnTo>
                    <a:pt x="144" y="298"/>
                  </a:lnTo>
                  <a:lnTo>
                    <a:pt x="142" y="306"/>
                  </a:lnTo>
                  <a:lnTo>
                    <a:pt x="140" y="310"/>
                  </a:lnTo>
                  <a:lnTo>
                    <a:pt x="138" y="310"/>
                  </a:lnTo>
                  <a:lnTo>
                    <a:pt x="138" y="312"/>
                  </a:lnTo>
                  <a:lnTo>
                    <a:pt x="144" y="316"/>
                  </a:lnTo>
                  <a:lnTo>
                    <a:pt x="150" y="322"/>
                  </a:lnTo>
                  <a:lnTo>
                    <a:pt x="156" y="324"/>
                  </a:lnTo>
                  <a:lnTo>
                    <a:pt x="158" y="326"/>
                  </a:lnTo>
                  <a:lnTo>
                    <a:pt x="160" y="330"/>
                  </a:lnTo>
                  <a:lnTo>
                    <a:pt x="158" y="332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8" y="342"/>
                  </a:lnTo>
                  <a:lnTo>
                    <a:pt x="172" y="354"/>
                  </a:lnTo>
                  <a:lnTo>
                    <a:pt x="176" y="346"/>
                  </a:lnTo>
                  <a:lnTo>
                    <a:pt x="180" y="342"/>
                  </a:lnTo>
                  <a:lnTo>
                    <a:pt x="182" y="338"/>
                  </a:lnTo>
                  <a:lnTo>
                    <a:pt x="186" y="334"/>
                  </a:lnTo>
                  <a:lnTo>
                    <a:pt x="188" y="330"/>
                  </a:lnTo>
                  <a:lnTo>
                    <a:pt x="190" y="328"/>
                  </a:lnTo>
                  <a:lnTo>
                    <a:pt x="196" y="328"/>
                  </a:lnTo>
                  <a:lnTo>
                    <a:pt x="212" y="336"/>
                  </a:lnTo>
                  <a:lnTo>
                    <a:pt x="208" y="336"/>
                  </a:lnTo>
                  <a:lnTo>
                    <a:pt x="218" y="336"/>
                  </a:lnTo>
                  <a:lnTo>
                    <a:pt x="234" y="334"/>
                  </a:lnTo>
                  <a:lnTo>
                    <a:pt x="234" y="320"/>
                  </a:lnTo>
                  <a:lnTo>
                    <a:pt x="234" y="318"/>
                  </a:lnTo>
                  <a:lnTo>
                    <a:pt x="236" y="310"/>
                  </a:lnTo>
                  <a:lnTo>
                    <a:pt x="238" y="306"/>
                  </a:lnTo>
                  <a:lnTo>
                    <a:pt x="236" y="310"/>
                  </a:lnTo>
                  <a:lnTo>
                    <a:pt x="246" y="298"/>
                  </a:lnTo>
                  <a:lnTo>
                    <a:pt x="242" y="298"/>
                  </a:lnTo>
                  <a:lnTo>
                    <a:pt x="240" y="296"/>
                  </a:lnTo>
                  <a:lnTo>
                    <a:pt x="238" y="290"/>
                  </a:lnTo>
                  <a:lnTo>
                    <a:pt x="238" y="286"/>
                  </a:lnTo>
                  <a:lnTo>
                    <a:pt x="238" y="282"/>
                  </a:lnTo>
                  <a:lnTo>
                    <a:pt x="238" y="272"/>
                  </a:lnTo>
                  <a:lnTo>
                    <a:pt x="240" y="266"/>
                  </a:lnTo>
                  <a:lnTo>
                    <a:pt x="246" y="256"/>
                  </a:lnTo>
                  <a:lnTo>
                    <a:pt x="246" y="252"/>
                  </a:lnTo>
                  <a:lnTo>
                    <a:pt x="248" y="250"/>
                  </a:lnTo>
                  <a:lnTo>
                    <a:pt x="246" y="240"/>
                  </a:lnTo>
                  <a:lnTo>
                    <a:pt x="242" y="232"/>
                  </a:lnTo>
                  <a:lnTo>
                    <a:pt x="240" y="228"/>
                  </a:lnTo>
                  <a:lnTo>
                    <a:pt x="240" y="224"/>
                  </a:lnTo>
                  <a:lnTo>
                    <a:pt x="242" y="218"/>
                  </a:lnTo>
                  <a:lnTo>
                    <a:pt x="244" y="212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4" y="206"/>
                  </a:lnTo>
                  <a:lnTo>
                    <a:pt x="242" y="204"/>
                  </a:lnTo>
                  <a:lnTo>
                    <a:pt x="242" y="202"/>
                  </a:lnTo>
                  <a:lnTo>
                    <a:pt x="242" y="200"/>
                  </a:lnTo>
                  <a:lnTo>
                    <a:pt x="242" y="198"/>
                  </a:lnTo>
                  <a:lnTo>
                    <a:pt x="244" y="196"/>
                  </a:lnTo>
                  <a:lnTo>
                    <a:pt x="244" y="190"/>
                  </a:lnTo>
                  <a:lnTo>
                    <a:pt x="246" y="188"/>
                  </a:lnTo>
                  <a:lnTo>
                    <a:pt x="248" y="186"/>
                  </a:lnTo>
                  <a:lnTo>
                    <a:pt x="250" y="184"/>
                  </a:lnTo>
                  <a:lnTo>
                    <a:pt x="252" y="182"/>
                  </a:lnTo>
                  <a:lnTo>
                    <a:pt x="254" y="176"/>
                  </a:lnTo>
                  <a:lnTo>
                    <a:pt x="258" y="172"/>
                  </a:lnTo>
                  <a:lnTo>
                    <a:pt x="262" y="170"/>
                  </a:lnTo>
                  <a:lnTo>
                    <a:pt x="276" y="168"/>
                  </a:lnTo>
                  <a:lnTo>
                    <a:pt x="276" y="166"/>
                  </a:lnTo>
                  <a:lnTo>
                    <a:pt x="276" y="164"/>
                  </a:lnTo>
                  <a:lnTo>
                    <a:pt x="274" y="152"/>
                  </a:lnTo>
                  <a:lnTo>
                    <a:pt x="274" y="148"/>
                  </a:lnTo>
                  <a:lnTo>
                    <a:pt x="276" y="146"/>
                  </a:lnTo>
                  <a:lnTo>
                    <a:pt x="278" y="148"/>
                  </a:lnTo>
                  <a:lnTo>
                    <a:pt x="280" y="148"/>
                  </a:lnTo>
                  <a:lnTo>
                    <a:pt x="282" y="138"/>
                  </a:lnTo>
                  <a:lnTo>
                    <a:pt x="284" y="134"/>
                  </a:lnTo>
                  <a:lnTo>
                    <a:pt x="290" y="128"/>
                  </a:lnTo>
                  <a:lnTo>
                    <a:pt x="294" y="126"/>
                  </a:lnTo>
                  <a:lnTo>
                    <a:pt x="298" y="124"/>
                  </a:lnTo>
                  <a:lnTo>
                    <a:pt x="300" y="110"/>
                  </a:lnTo>
                  <a:lnTo>
                    <a:pt x="298" y="110"/>
                  </a:lnTo>
                  <a:lnTo>
                    <a:pt x="294" y="110"/>
                  </a:lnTo>
                  <a:lnTo>
                    <a:pt x="284" y="11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2" name="Freeform 352"/>
            <p:cNvSpPr>
              <a:spLocks/>
            </p:cNvSpPr>
            <p:nvPr/>
          </p:nvSpPr>
          <p:spPr bwMode="auto">
            <a:xfrm>
              <a:off x="1982" y="3870"/>
              <a:ext cx="304" cy="360"/>
            </a:xfrm>
            <a:custGeom>
              <a:avLst/>
              <a:gdLst>
                <a:gd name="T0" fmla="*/ 262 w 304"/>
                <a:gd name="T1" fmla="*/ 126 h 360"/>
                <a:gd name="T2" fmla="*/ 228 w 304"/>
                <a:gd name="T3" fmla="*/ 142 h 360"/>
                <a:gd name="T4" fmla="*/ 206 w 304"/>
                <a:gd name="T5" fmla="*/ 146 h 360"/>
                <a:gd name="T6" fmla="*/ 192 w 304"/>
                <a:gd name="T7" fmla="*/ 148 h 360"/>
                <a:gd name="T8" fmla="*/ 174 w 304"/>
                <a:gd name="T9" fmla="*/ 128 h 360"/>
                <a:gd name="T10" fmla="*/ 184 w 304"/>
                <a:gd name="T11" fmla="*/ 86 h 360"/>
                <a:gd name="T12" fmla="*/ 210 w 304"/>
                <a:gd name="T13" fmla="*/ 106 h 360"/>
                <a:gd name="T14" fmla="*/ 256 w 304"/>
                <a:gd name="T15" fmla="*/ 84 h 360"/>
                <a:gd name="T16" fmla="*/ 182 w 304"/>
                <a:gd name="T17" fmla="*/ 30 h 360"/>
                <a:gd name="T18" fmla="*/ 158 w 304"/>
                <a:gd name="T19" fmla="*/ 24 h 360"/>
                <a:gd name="T20" fmla="*/ 132 w 304"/>
                <a:gd name="T21" fmla="*/ 18 h 360"/>
                <a:gd name="T22" fmla="*/ 96 w 304"/>
                <a:gd name="T23" fmla="*/ 0 h 360"/>
                <a:gd name="T24" fmla="*/ 38 w 304"/>
                <a:gd name="T25" fmla="*/ 44 h 360"/>
                <a:gd name="T26" fmla="*/ 46 w 304"/>
                <a:gd name="T27" fmla="*/ 76 h 360"/>
                <a:gd name="T28" fmla="*/ 14 w 304"/>
                <a:gd name="T29" fmla="*/ 108 h 360"/>
                <a:gd name="T30" fmla="*/ 22 w 304"/>
                <a:gd name="T31" fmla="*/ 138 h 360"/>
                <a:gd name="T32" fmla="*/ 18 w 304"/>
                <a:gd name="T33" fmla="*/ 176 h 360"/>
                <a:gd name="T34" fmla="*/ 24 w 304"/>
                <a:gd name="T35" fmla="*/ 188 h 360"/>
                <a:gd name="T36" fmla="*/ 28 w 304"/>
                <a:gd name="T37" fmla="*/ 192 h 360"/>
                <a:gd name="T38" fmla="*/ 70 w 304"/>
                <a:gd name="T39" fmla="*/ 236 h 360"/>
                <a:gd name="T40" fmla="*/ 72 w 304"/>
                <a:gd name="T41" fmla="*/ 244 h 360"/>
                <a:gd name="T42" fmla="*/ 106 w 304"/>
                <a:gd name="T43" fmla="*/ 290 h 360"/>
                <a:gd name="T44" fmla="*/ 122 w 304"/>
                <a:gd name="T45" fmla="*/ 278 h 360"/>
                <a:gd name="T46" fmla="*/ 142 w 304"/>
                <a:gd name="T47" fmla="*/ 290 h 360"/>
                <a:gd name="T48" fmla="*/ 154 w 304"/>
                <a:gd name="T49" fmla="*/ 338 h 360"/>
                <a:gd name="T50" fmla="*/ 190 w 304"/>
                <a:gd name="T51" fmla="*/ 334 h 360"/>
                <a:gd name="T52" fmla="*/ 236 w 304"/>
                <a:gd name="T53" fmla="*/ 312 h 360"/>
                <a:gd name="T54" fmla="*/ 238 w 304"/>
                <a:gd name="T55" fmla="*/ 314 h 360"/>
                <a:gd name="T56" fmla="*/ 238 w 304"/>
                <a:gd name="T57" fmla="*/ 308 h 360"/>
                <a:gd name="T58" fmla="*/ 242 w 304"/>
                <a:gd name="T59" fmla="*/ 298 h 360"/>
                <a:gd name="T60" fmla="*/ 246 w 304"/>
                <a:gd name="T61" fmla="*/ 204 h 360"/>
                <a:gd name="T62" fmla="*/ 278 w 304"/>
                <a:gd name="T63" fmla="*/ 150 h 360"/>
                <a:gd name="T64" fmla="*/ 302 w 304"/>
                <a:gd name="T65" fmla="*/ 120 h 360"/>
                <a:gd name="T66" fmla="*/ 292 w 304"/>
                <a:gd name="T67" fmla="*/ 128 h 360"/>
                <a:gd name="T68" fmla="*/ 274 w 304"/>
                <a:gd name="T69" fmla="*/ 152 h 360"/>
                <a:gd name="T70" fmla="*/ 242 w 304"/>
                <a:gd name="T71" fmla="*/ 204 h 360"/>
                <a:gd name="T72" fmla="*/ 240 w 304"/>
                <a:gd name="T73" fmla="*/ 300 h 360"/>
                <a:gd name="T74" fmla="*/ 236 w 304"/>
                <a:gd name="T75" fmla="*/ 312 h 360"/>
                <a:gd name="T76" fmla="*/ 212 w 304"/>
                <a:gd name="T77" fmla="*/ 336 h 360"/>
                <a:gd name="T78" fmla="*/ 190 w 304"/>
                <a:gd name="T79" fmla="*/ 328 h 360"/>
                <a:gd name="T80" fmla="*/ 158 w 304"/>
                <a:gd name="T81" fmla="*/ 338 h 360"/>
                <a:gd name="T82" fmla="*/ 140 w 304"/>
                <a:gd name="T83" fmla="*/ 312 h 360"/>
                <a:gd name="T84" fmla="*/ 124 w 304"/>
                <a:gd name="T85" fmla="*/ 280 h 360"/>
                <a:gd name="T86" fmla="*/ 110 w 304"/>
                <a:gd name="T87" fmla="*/ 288 h 360"/>
                <a:gd name="T88" fmla="*/ 68 w 304"/>
                <a:gd name="T89" fmla="*/ 240 h 360"/>
                <a:gd name="T90" fmla="*/ 56 w 304"/>
                <a:gd name="T91" fmla="*/ 226 h 360"/>
                <a:gd name="T92" fmla="*/ 26 w 304"/>
                <a:gd name="T93" fmla="*/ 194 h 360"/>
                <a:gd name="T94" fmla="*/ 24 w 304"/>
                <a:gd name="T95" fmla="*/ 184 h 360"/>
                <a:gd name="T96" fmla="*/ 16 w 304"/>
                <a:gd name="T97" fmla="*/ 178 h 360"/>
                <a:gd name="T98" fmla="*/ 20 w 304"/>
                <a:gd name="T99" fmla="*/ 144 h 360"/>
                <a:gd name="T100" fmla="*/ 2 w 304"/>
                <a:gd name="T101" fmla="*/ 94 h 360"/>
                <a:gd name="T102" fmla="*/ 46 w 304"/>
                <a:gd name="T103" fmla="*/ 80 h 360"/>
                <a:gd name="T104" fmla="*/ 36 w 304"/>
                <a:gd name="T105" fmla="*/ 42 h 360"/>
                <a:gd name="T106" fmla="*/ 82 w 304"/>
                <a:gd name="T107" fmla="*/ 8 h 360"/>
                <a:gd name="T108" fmla="*/ 132 w 304"/>
                <a:gd name="T109" fmla="*/ 14 h 360"/>
                <a:gd name="T110" fmla="*/ 158 w 304"/>
                <a:gd name="T111" fmla="*/ 22 h 360"/>
                <a:gd name="T112" fmla="*/ 184 w 304"/>
                <a:gd name="T113" fmla="*/ 34 h 360"/>
                <a:gd name="T114" fmla="*/ 260 w 304"/>
                <a:gd name="T115" fmla="*/ 72 h 360"/>
                <a:gd name="T116" fmla="*/ 214 w 304"/>
                <a:gd name="T117" fmla="*/ 102 h 360"/>
                <a:gd name="T118" fmla="*/ 170 w 304"/>
                <a:gd name="T119" fmla="*/ 102 h 360"/>
                <a:gd name="T120" fmla="*/ 190 w 304"/>
                <a:gd name="T121" fmla="*/ 144 h 360"/>
                <a:gd name="T122" fmla="*/ 244 w 304"/>
                <a:gd name="T123" fmla="*/ 146 h 360"/>
                <a:gd name="T124" fmla="*/ 264 w 304"/>
                <a:gd name="T125" fmla="*/ 126 h 3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4"/>
                <a:gd name="T190" fmla="*/ 0 h 360"/>
                <a:gd name="T191" fmla="*/ 304 w 304"/>
                <a:gd name="T192" fmla="*/ 360 h 3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4" h="360">
                  <a:moveTo>
                    <a:pt x="286" y="116"/>
                  </a:moveTo>
                  <a:lnTo>
                    <a:pt x="284" y="114"/>
                  </a:lnTo>
                  <a:lnTo>
                    <a:pt x="280" y="116"/>
                  </a:lnTo>
                  <a:lnTo>
                    <a:pt x="278" y="118"/>
                  </a:lnTo>
                  <a:lnTo>
                    <a:pt x="278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2"/>
                  </a:lnTo>
                  <a:lnTo>
                    <a:pt x="280" y="120"/>
                  </a:lnTo>
                  <a:lnTo>
                    <a:pt x="278" y="122"/>
                  </a:lnTo>
                  <a:lnTo>
                    <a:pt x="280" y="122"/>
                  </a:lnTo>
                  <a:lnTo>
                    <a:pt x="280" y="120"/>
                  </a:lnTo>
                  <a:lnTo>
                    <a:pt x="280" y="122"/>
                  </a:lnTo>
                  <a:lnTo>
                    <a:pt x="280" y="120"/>
                  </a:lnTo>
                  <a:lnTo>
                    <a:pt x="280" y="122"/>
                  </a:lnTo>
                  <a:lnTo>
                    <a:pt x="280" y="120"/>
                  </a:lnTo>
                  <a:lnTo>
                    <a:pt x="274" y="122"/>
                  </a:lnTo>
                  <a:lnTo>
                    <a:pt x="268" y="122"/>
                  </a:lnTo>
                  <a:lnTo>
                    <a:pt x="264" y="122"/>
                  </a:lnTo>
                  <a:lnTo>
                    <a:pt x="262" y="124"/>
                  </a:lnTo>
                  <a:lnTo>
                    <a:pt x="262" y="126"/>
                  </a:lnTo>
                  <a:lnTo>
                    <a:pt x="262" y="128"/>
                  </a:lnTo>
                  <a:lnTo>
                    <a:pt x="262" y="130"/>
                  </a:lnTo>
                  <a:lnTo>
                    <a:pt x="260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0" y="132"/>
                  </a:lnTo>
                  <a:lnTo>
                    <a:pt x="246" y="132"/>
                  </a:lnTo>
                  <a:lnTo>
                    <a:pt x="242" y="136"/>
                  </a:lnTo>
                  <a:lnTo>
                    <a:pt x="240" y="144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32" y="142"/>
                  </a:lnTo>
                  <a:lnTo>
                    <a:pt x="228" y="142"/>
                  </a:lnTo>
                  <a:lnTo>
                    <a:pt x="228" y="144"/>
                  </a:lnTo>
                  <a:lnTo>
                    <a:pt x="212" y="146"/>
                  </a:lnTo>
                  <a:lnTo>
                    <a:pt x="206" y="148"/>
                  </a:lnTo>
                  <a:lnTo>
                    <a:pt x="206" y="150"/>
                  </a:lnTo>
                  <a:lnTo>
                    <a:pt x="206" y="148"/>
                  </a:lnTo>
                  <a:lnTo>
                    <a:pt x="206" y="150"/>
                  </a:lnTo>
                  <a:lnTo>
                    <a:pt x="206" y="148"/>
                  </a:lnTo>
                  <a:lnTo>
                    <a:pt x="204" y="150"/>
                  </a:lnTo>
                  <a:lnTo>
                    <a:pt x="206" y="150"/>
                  </a:lnTo>
                  <a:lnTo>
                    <a:pt x="206" y="148"/>
                  </a:lnTo>
                  <a:lnTo>
                    <a:pt x="204" y="150"/>
                  </a:lnTo>
                  <a:lnTo>
                    <a:pt x="206" y="150"/>
                  </a:lnTo>
                  <a:lnTo>
                    <a:pt x="204" y="150"/>
                  </a:lnTo>
                  <a:lnTo>
                    <a:pt x="206" y="152"/>
                  </a:lnTo>
                  <a:lnTo>
                    <a:pt x="206" y="150"/>
                  </a:lnTo>
                  <a:lnTo>
                    <a:pt x="204" y="150"/>
                  </a:lnTo>
                  <a:lnTo>
                    <a:pt x="206" y="152"/>
                  </a:lnTo>
                  <a:lnTo>
                    <a:pt x="206" y="150"/>
                  </a:lnTo>
                  <a:lnTo>
                    <a:pt x="206" y="152"/>
                  </a:lnTo>
                  <a:lnTo>
                    <a:pt x="206" y="150"/>
                  </a:lnTo>
                  <a:lnTo>
                    <a:pt x="206" y="152"/>
                  </a:lnTo>
                  <a:lnTo>
                    <a:pt x="206" y="150"/>
                  </a:lnTo>
                  <a:lnTo>
                    <a:pt x="208" y="150"/>
                  </a:lnTo>
                  <a:lnTo>
                    <a:pt x="206" y="146"/>
                  </a:lnTo>
                  <a:lnTo>
                    <a:pt x="196" y="144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6"/>
                  </a:lnTo>
                  <a:lnTo>
                    <a:pt x="192" y="144"/>
                  </a:lnTo>
                  <a:lnTo>
                    <a:pt x="190" y="146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92" y="148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92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2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2" y="148"/>
                  </a:lnTo>
                  <a:lnTo>
                    <a:pt x="196" y="148"/>
                  </a:lnTo>
                  <a:lnTo>
                    <a:pt x="196" y="146"/>
                  </a:lnTo>
                  <a:lnTo>
                    <a:pt x="194" y="142"/>
                  </a:lnTo>
                  <a:lnTo>
                    <a:pt x="190" y="136"/>
                  </a:lnTo>
                  <a:lnTo>
                    <a:pt x="186" y="132"/>
                  </a:lnTo>
                  <a:lnTo>
                    <a:pt x="184" y="132"/>
                  </a:lnTo>
                  <a:lnTo>
                    <a:pt x="178" y="130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8"/>
                  </a:lnTo>
                  <a:lnTo>
                    <a:pt x="174" y="126"/>
                  </a:lnTo>
                  <a:lnTo>
                    <a:pt x="174" y="120"/>
                  </a:lnTo>
                  <a:lnTo>
                    <a:pt x="172" y="112"/>
                  </a:lnTo>
                  <a:lnTo>
                    <a:pt x="172" y="108"/>
                  </a:lnTo>
                  <a:lnTo>
                    <a:pt x="172" y="104"/>
                  </a:lnTo>
                  <a:lnTo>
                    <a:pt x="174" y="104"/>
                  </a:lnTo>
                  <a:lnTo>
                    <a:pt x="176" y="98"/>
                  </a:lnTo>
                  <a:lnTo>
                    <a:pt x="174" y="98"/>
                  </a:lnTo>
                  <a:lnTo>
                    <a:pt x="176" y="98"/>
                  </a:lnTo>
                  <a:lnTo>
                    <a:pt x="180" y="94"/>
                  </a:lnTo>
                  <a:lnTo>
                    <a:pt x="182" y="90"/>
                  </a:lnTo>
                  <a:lnTo>
                    <a:pt x="184" y="86"/>
                  </a:lnTo>
                  <a:lnTo>
                    <a:pt x="184" y="84"/>
                  </a:lnTo>
                  <a:lnTo>
                    <a:pt x="184" y="86"/>
                  </a:lnTo>
                  <a:lnTo>
                    <a:pt x="184" y="84"/>
                  </a:lnTo>
                  <a:lnTo>
                    <a:pt x="184" y="86"/>
                  </a:lnTo>
                  <a:lnTo>
                    <a:pt x="182" y="86"/>
                  </a:lnTo>
                  <a:lnTo>
                    <a:pt x="184" y="86"/>
                  </a:lnTo>
                  <a:lnTo>
                    <a:pt x="182" y="86"/>
                  </a:lnTo>
                  <a:lnTo>
                    <a:pt x="184" y="88"/>
                  </a:lnTo>
                  <a:lnTo>
                    <a:pt x="194" y="90"/>
                  </a:lnTo>
                  <a:lnTo>
                    <a:pt x="200" y="92"/>
                  </a:lnTo>
                  <a:lnTo>
                    <a:pt x="204" y="94"/>
                  </a:lnTo>
                  <a:lnTo>
                    <a:pt x="210" y="100"/>
                  </a:lnTo>
                  <a:lnTo>
                    <a:pt x="210" y="98"/>
                  </a:lnTo>
                  <a:lnTo>
                    <a:pt x="208" y="100"/>
                  </a:lnTo>
                  <a:lnTo>
                    <a:pt x="210" y="104"/>
                  </a:lnTo>
                  <a:lnTo>
                    <a:pt x="210" y="106"/>
                  </a:lnTo>
                  <a:lnTo>
                    <a:pt x="214" y="108"/>
                  </a:lnTo>
                  <a:lnTo>
                    <a:pt x="216" y="110"/>
                  </a:lnTo>
                  <a:lnTo>
                    <a:pt x="220" y="112"/>
                  </a:lnTo>
                  <a:lnTo>
                    <a:pt x="224" y="110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6" y="108"/>
                  </a:lnTo>
                  <a:lnTo>
                    <a:pt x="228" y="110"/>
                  </a:lnTo>
                  <a:lnTo>
                    <a:pt x="230" y="108"/>
                  </a:lnTo>
                  <a:lnTo>
                    <a:pt x="230" y="106"/>
                  </a:lnTo>
                  <a:lnTo>
                    <a:pt x="232" y="104"/>
                  </a:lnTo>
                  <a:lnTo>
                    <a:pt x="236" y="102"/>
                  </a:lnTo>
                  <a:lnTo>
                    <a:pt x="240" y="100"/>
                  </a:lnTo>
                  <a:lnTo>
                    <a:pt x="246" y="94"/>
                  </a:lnTo>
                  <a:lnTo>
                    <a:pt x="248" y="92"/>
                  </a:lnTo>
                  <a:lnTo>
                    <a:pt x="252" y="88"/>
                  </a:lnTo>
                  <a:lnTo>
                    <a:pt x="256" y="84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6" y="68"/>
                  </a:lnTo>
                  <a:lnTo>
                    <a:pt x="266" y="66"/>
                  </a:lnTo>
                  <a:lnTo>
                    <a:pt x="266" y="64"/>
                  </a:lnTo>
                  <a:lnTo>
                    <a:pt x="262" y="64"/>
                  </a:lnTo>
                  <a:lnTo>
                    <a:pt x="256" y="62"/>
                  </a:lnTo>
                  <a:lnTo>
                    <a:pt x="254" y="58"/>
                  </a:lnTo>
                  <a:lnTo>
                    <a:pt x="252" y="54"/>
                  </a:lnTo>
                  <a:lnTo>
                    <a:pt x="252" y="48"/>
                  </a:lnTo>
                  <a:lnTo>
                    <a:pt x="248" y="32"/>
                  </a:lnTo>
                  <a:lnTo>
                    <a:pt x="246" y="32"/>
                  </a:lnTo>
                  <a:lnTo>
                    <a:pt x="240" y="32"/>
                  </a:lnTo>
                  <a:lnTo>
                    <a:pt x="226" y="32"/>
                  </a:lnTo>
                  <a:lnTo>
                    <a:pt x="214" y="32"/>
                  </a:lnTo>
                  <a:lnTo>
                    <a:pt x="200" y="32"/>
                  </a:lnTo>
                  <a:lnTo>
                    <a:pt x="200" y="34"/>
                  </a:lnTo>
                  <a:lnTo>
                    <a:pt x="202" y="32"/>
                  </a:lnTo>
                  <a:lnTo>
                    <a:pt x="190" y="22"/>
                  </a:lnTo>
                  <a:lnTo>
                    <a:pt x="188" y="20"/>
                  </a:lnTo>
                  <a:lnTo>
                    <a:pt x="188" y="22"/>
                  </a:lnTo>
                  <a:lnTo>
                    <a:pt x="184" y="28"/>
                  </a:lnTo>
                  <a:lnTo>
                    <a:pt x="182" y="30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4" y="26"/>
                  </a:lnTo>
                  <a:lnTo>
                    <a:pt x="164" y="22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60" y="22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4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2" y="20"/>
                  </a:lnTo>
                  <a:lnTo>
                    <a:pt x="160" y="18"/>
                  </a:lnTo>
                  <a:lnTo>
                    <a:pt x="156" y="16"/>
                  </a:lnTo>
                  <a:lnTo>
                    <a:pt x="150" y="14"/>
                  </a:lnTo>
                  <a:lnTo>
                    <a:pt x="136" y="14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4" y="12"/>
                  </a:lnTo>
                  <a:lnTo>
                    <a:pt x="104" y="4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0" y="4"/>
                  </a:lnTo>
                  <a:lnTo>
                    <a:pt x="82" y="4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56" y="20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0" y="44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6" y="62"/>
                  </a:lnTo>
                  <a:lnTo>
                    <a:pt x="46" y="66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6" y="84"/>
                  </a:lnTo>
                  <a:lnTo>
                    <a:pt x="30" y="88"/>
                  </a:lnTo>
                  <a:lnTo>
                    <a:pt x="26" y="90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14" y="108"/>
                  </a:lnTo>
                  <a:lnTo>
                    <a:pt x="18" y="110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2" y="122"/>
                  </a:lnTo>
                  <a:lnTo>
                    <a:pt x="22" y="126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0" y="142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18" y="160"/>
                  </a:lnTo>
                  <a:lnTo>
                    <a:pt x="18" y="166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6" y="176"/>
                  </a:lnTo>
                  <a:lnTo>
                    <a:pt x="16" y="178"/>
                  </a:lnTo>
                  <a:lnTo>
                    <a:pt x="18" y="182"/>
                  </a:lnTo>
                  <a:lnTo>
                    <a:pt x="22" y="186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4" y="192"/>
                  </a:lnTo>
                  <a:lnTo>
                    <a:pt x="26" y="194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34" y="204"/>
                  </a:lnTo>
                  <a:lnTo>
                    <a:pt x="48" y="222"/>
                  </a:lnTo>
                  <a:lnTo>
                    <a:pt x="52" y="226"/>
                  </a:lnTo>
                  <a:lnTo>
                    <a:pt x="52" y="228"/>
                  </a:lnTo>
                  <a:lnTo>
                    <a:pt x="60" y="236"/>
                  </a:lnTo>
                  <a:lnTo>
                    <a:pt x="64" y="240"/>
                  </a:lnTo>
                  <a:lnTo>
                    <a:pt x="66" y="238"/>
                  </a:lnTo>
                  <a:lnTo>
                    <a:pt x="64" y="238"/>
                  </a:lnTo>
                  <a:lnTo>
                    <a:pt x="64" y="240"/>
                  </a:lnTo>
                  <a:lnTo>
                    <a:pt x="68" y="242"/>
                  </a:lnTo>
                  <a:lnTo>
                    <a:pt x="70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0" y="236"/>
                  </a:lnTo>
                  <a:lnTo>
                    <a:pt x="68" y="236"/>
                  </a:lnTo>
                  <a:lnTo>
                    <a:pt x="70" y="236"/>
                  </a:lnTo>
                  <a:lnTo>
                    <a:pt x="68" y="236"/>
                  </a:lnTo>
                  <a:lnTo>
                    <a:pt x="70" y="236"/>
                  </a:lnTo>
                  <a:lnTo>
                    <a:pt x="68" y="236"/>
                  </a:lnTo>
                  <a:lnTo>
                    <a:pt x="70" y="238"/>
                  </a:lnTo>
                  <a:lnTo>
                    <a:pt x="70" y="236"/>
                  </a:lnTo>
                  <a:lnTo>
                    <a:pt x="68" y="236"/>
                  </a:lnTo>
                  <a:lnTo>
                    <a:pt x="70" y="238"/>
                  </a:lnTo>
                  <a:lnTo>
                    <a:pt x="68" y="236"/>
                  </a:lnTo>
                  <a:lnTo>
                    <a:pt x="68" y="238"/>
                  </a:lnTo>
                  <a:lnTo>
                    <a:pt x="70" y="238"/>
                  </a:lnTo>
                  <a:lnTo>
                    <a:pt x="68" y="236"/>
                  </a:lnTo>
                  <a:lnTo>
                    <a:pt x="68" y="238"/>
                  </a:lnTo>
                  <a:lnTo>
                    <a:pt x="68" y="236"/>
                  </a:lnTo>
                  <a:lnTo>
                    <a:pt x="68" y="238"/>
                  </a:lnTo>
                  <a:lnTo>
                    <a:pt x="68" y="236"/>
                  </a:lnTo>
                  <a:lnTo>
                    <a:pt x="68" y="238"/>
                  </a:lnTo>
                  <a:lnTo>
                    <a:pt x="72" y="244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4"/>
                  </a:lnTo>
                  <a:lnTo>
                    <a:pt x="90" y="266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2" y="270"/>
                  </a:lnTo>
                  <a:lnTo>
                    <a:pt x="96" y="280"/>
                  </a:lnTo>
                  <a:lnTo>
                    <a:pt x="100" y="284"/>
                  </a:lnTo>
                  <a:lnTo>
                    <a:pt x="106" y="292"/>
                  </a:lnTo>
                  <a:lnTo>
                    <a:pt x="108" y="290"/>
                  </a:lnTo>
                  <a:lnTo>
                    <a:pt x="108" y="288"/>
                  </a:lnTo>
                  <a:lnTo>
                    <a:pt x="106" y="290"/>
                  </a:lnTo>
                  <a:lnTo>
                    <a:pt x="104" y="292"/>
                  </a:lnTo>
                  <a:lnTo>
                    <a:pt x="106" y="296"/>
                  </a:lnTo>
                  <a:lnTo>
                    <a:pt x="112" y="298"/>
                  </a:lnTo>
                  <a:lnTo>
                    <a:pt x="114" y="298"/>
                  </a:lnTo>
                  <a:lnTo>
                    <a:pt x="118" y="296"/>
                  </a:lnTo>
                  <a:lnTo>
                    <a:pt x="120" y="294"/>
                  </a:lnTo>
                  <a:lnTo>
                    <a:pt x="124" y="290"/>
                  </a:lnTo>
                  <a:lnTo>
                    <a:pt x="124" y="286"/>
                  </a:lnTo>
                  <a:lnTo>
                    <a:pt x="126" y="282"/>
                  </a:lnTo>
                  <a:lnTo>
                    <a:pt x="126" y="280"/>
                  </a:lnTo>
                  <a:lnTo>
                    <a:pt x="124" y="278"/>
                  </a:lnTo>
                  <a:lnTo>
                    <a:pt x="122" y="276"/>
                  </a:lnTo>
                  <a:lnTo>
                    <a:pt x="122" y="278"/>
                  </a:lnTo>
                  <a:lnTo>
                    <a:pt x="124" y="278"/>
                  </a:lnTo>
                  <a:lnTo>
                    <a:pt x="122" y="276"/>
                  </a:lnTo>
                  <a:lnTo>
                    <a:pt x="122" y="278"/>
                  </a:lnTo>
                  <a:lnTo>
                    <a:pt x="124" y="278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4" y="278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2" y="278"/>
                  </a:lnTo>
                  <a:lnTo>
                    <a:pt x="122" y="280"/>
                  </a:lnTo>
                  <a:lnTo>
                    <a:pt x="124" y="280"/>
                  </a:lnTo>
                  <a:lnTo>
                    <a:pt x="128" y="282"/>
                  </a:lnTo>
                  <a:lnTo>
                    <a:pt x="138" y="286"/>
                  </a:lnTo>
                  <a:lnTo>
                    <a:pt x="142" y="286"/>
                  </a:lnTo>
                  <a:lnTo>
                    <a:pt x="142" y="290"/>
                  </a:lnTo>
                  <a:lnTo>
                    <a:pt x="144" y="298"/>
                  </a:lnTo>
                  <a:lnTo>
                    <a:pt x="144" y="300"/>
                  </a:lnTo>
                  <a:lnTo>
                    <a:pt x="142" y="308"/>
                  </a:lnTo>
                  <a:lnTo>
                    <a:pt x="142" y="310"/>
                  </a:lnTo>
                  <a:lnTo>
                    <a:pt x="140" y="310"/>
                  </a:lnTo>
                  <a:lnTo>
                    <a:pt x="138" y="310"/>
                  </a:lnTo>
                  <a:lnTo>
                    <a:pt x="138" y="312"/>
                  </a:lnTo>
                  <a:lnTo>
                    <a:pt x="138" y="314"/>
                  </a:lnTo>
                  <a:lnTo>
                    <a:pt x="144" y="320"/>
                  </a:lnTo>
                  <a:lnTo>
                    <a:pt x="152" y="326"/>
                  </a:lnTo>
                  <a:lnTo>
                    <a:pt x="156" y="328"/>
                  </a:lnTo>
                  <a:lnTo>
                    <a:pt x="158" y="330"/>
                  </a:lnTo>
                  <a:lnTo>
                    <a:pt x="160" y="332"/>
                  </a:lnTo>
                  <a:lnTo>
                    <a:pt x="158" y="332"/>
                  </a:lnTo>
                  <a:lnTo>
                    <a:pt x="156" y="334"/>
                  </a:lnTo>
                  <a:lnTo>
                    <a:pt x="154" y="336"/>
                  </a:lnTo>
                  <a:lnTo>
                    <a:pt x="154" y="338"/>
                  </a:lnTo>
                  <a:lnTo>
                    <a:pt x="156" y="342"/>
                  </a:lnTo>
                  <a:lnTo>
                    <a:pt x="158" y="346"/>
                  </a:lnTo>
                  <a:lnTo>
                    <a:pt x="174" y="356"/>
                  </a:lnTo>
                  <a:lnTo>
                    <a:pt x="176" y="360"/>
                  </a:lnTo>
                  <a:lnTo>
                    <a:pt x="176" y="356"/>
                  </a:lnTo>
                  <a:lnTo>
                    <a:pt x="180" y="350"/>
                  </a:lnTo>
                  <a:lnTo>
                    <a:pt x="182" y="346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6" y="342"/>
                  </a:lnTo>
                  <a:lnTo>
                    <a:pt x="190" y="334"/>
                  </a:lnTo>
                  <a:lnTo>
                    <a:pt x="192" y="332"/>
                  </a:lnTo>
                  <a:lnTo>
                    <a:pt x="194" y="332"/>
                  </a:lnTo>
                  <a:lnTo>
                    <a:pt x="196" y="332"/>
                  </a:lnTo>
                  <a:lnTo>
                    <a:pt x="212" y="340"/>
                  </a:lnTo>
                  <a:lnTo>
                    <a:pt x="214" y="338"/>
                  </a:lnTo>
                  <a:lnTo>
                    <a:pt x="214" y="336"/>
                  </a:lnTo>
                  <a:lnTo>
                    <a:pt x="212" y="336"/>
                  </a:lnTo>
                  <a:lnTo>
                    <a:pt x="210" y="336"/>
                  </a:lnTo>
                  <a:lnTo>
                    <a:pt x="210" y="338"/>
                  </a:lnTo>
                  <a:lnTo>
                    <a:pt x="208" y="338"/>
                  </a:lnTo>
                  <a:lnTo>
                    <a:pt x="210" y="340"/>
                  </a:lnTo>
                  <a:lnTo>
                    <a:pt x="212" y="340"/>
                  </a:lnTo>
                  <a:lnTo>
                    <a:pt x="220" y="340"/>
                  </a:lnTo>
                  <a:lnTo>
                    <a:pt x="236" y="338"/>
                  </a:lnTo>
                  <a:lnTo>
                    <a:pt x="238" y="338"/>
                  </a:lnTo>
                  <a:lnTo>
                    <a:pt x="238" y="322"/>
                  </a:lnTo>
                  <a:lnTo>
                    <a:pt x="238" y="320"/>
                  </a:lnTo>
                  <a:lnTo>
                    <a:pt x="240" y="314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8" y="312"/>
                  </a:lnTo>
                  <a:lnTo>
                    <a:pt x="236" y="312"/>
                  </a:lnTo>
                  <a:lnTo>
                    <a:pt x="236" y="314"/>
                  </a:lnTo>
                  <a:lnTo>
                    <a:pt x="238" y="312"/>
                  </a:lnTo>
                  <a:lnTo>
                    <a:pt x="236" y="314"/>
                  </a:lnTo>
                  <a:lnTo>
                    <a:pt x="238" y="314"/>
                  </a:lnTo>
                  <a:lnTo>
                    <a:pt x="238" y="312"/>
                  </a:lnTo>
                  <a:lnTo>
                    <a:pt x="236" y="314"/>
                  </a:lnTo>
                  <a:lnTo>
                    <a:pt x="238" y="314"/>
                  </a:lnTo>
                  <a:lnTo>
                    <a:pt x="236" y="314"/>
                  </a:lnTo>
                  <a:lnTo>
                    <a:pt x="238" y="314"/>
                  </a:lnTo>
                  <a:lnTo>
                    <a:pt x="236" y="314"/>
                  </a:lnTo>
                  <a:lnTo>
                    <a:pt x="238" y="314"/>
                  </a:lnTo>
                  <a:lnTo>
                    <a:pt x="240" y="314"/>
                  </a:lnTo>
                  <a:lnTo>
                    <a:pt x="242" y="310"/>
                  </a:lnTo>
                  <a:lnTo>
                    <a:pt x="242" y="308"/>
                  </a:lnTo>
                  <a:lnTo>
                    <a:pt x="242" y="310"/>
                  </a:lnTo>
                  <a:lnTo>
                    <a:pt x="242" y="308"/>
                  </a:lnTo>
                  <a:lnTo>
                    <a:pt x="242" y="310"/>
                  </a:lnTo>
                  <a:lnTo>
                    <a:pt x="240" y="308"/>
                  </a:lnTo>
                  <a:lnTo>
                    <a:pt x="240" y="310"/>
                  </a:lnTo>
                  <a:lnTo>
                    <a:pt x="242" y="310"/>
                  </a:lnTo>
                  <a:lnTo>
                    <a:pt x="240" y="308"/>
                  </a:lnTo>
                  <a:lnTo>
                    <a:pt x="240" y="310"/>
                  </a:lnTo>
                  <a:lnTo>
                    <a:pt x="240" y="308"/>
                  </a:lnTo>
                  <a:lnTo>
                    <a:pt x="240" y="310"/>
                  </a:lnTo>
                  <a:lnTo>
                    <a:pt x="240" y="308"/>
                  </a:lnTo>
                  <a:lnTo>
                    <a:pt x="240" y="310"/>
                  </a:lnTo>
                  <a:lnTo>
                    <a:pt x="240" y="308"/>
                  </a:lnTo>
                  <a:lnTo>
                    <a:pt x="238" y="308"/>
                  </a:lnTo>
                  <a:lnTo>
                    <a:pt x="240" y="310"/>
                  </a:lnTo>
                  <a:lnTo>
                    <a:pt x="240" y="308"/>
                  </a:lnTo>
                  <a:lnTo>
                    <a:pt x="238" y="308"/>
                  </a:lnTo>
                  <a:lnTo>
                    <a:pt x="240" y="308"/>
                  </a:lnTo>
                  <a:lnTo>
                    <a:pt x="238" y="308"/>
                  </a:lnTo>
                  <a:lnTo>
                    <a:pt x="240" y="308"/>
                  </a:lnTo>
                  <a:lnTo>
                    <a:pt x="238" y="308"/>
                  </a:lnTo>
                  <a:lnTo>
                    <a:pt x="236" y="310"/>
                  </a:lnTo>
                  <a:lnTo>
                    <a:pt x="236" y="312"/>
                  </a:lnTo>
                  <a:lnTo>
                    <a:pt x="238" y="314"/>
                  </a:lnTo>
                  <a:lnTo>
                    <a:pt x="250" y="302"/>
                  </a:lnTo>
                  <a:lnTo>
                    <a:pt x="252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4" y="298"/>
                  </a:lnTo>
                  <a:lnTo>
                    <a:pt x="242" y="298"/>
                  </a:lnTo>
                  <a:lnTo>
                    <a:pt x="244" y="298"/>
                  </a:lnTo>
                  <a:lnTo>
                    <a:pt x="244" y="296"/>
                  </a:lnTo>
                  <a:lnTo>
                    <a:pt x="242" y="292"/>
                  </a:lnTo>
                  <a:lnTo>
                    <a:pt x="242" y="286"/>
                  </a:lnTo>
                  <a:lnTo>
                    <a:pt x="242" y="284"/>
                  </a:lnTo>
                  <a:lnTo>
                    <a:pt x="242" y="274"/>
                  </a:lnTo>
                  <a:lnTo>
                    <a:pt x="244" y="268"/>
                  </a:lnTo>
                  <a:lnTo>
                    <a:pt x="250" y="260"/>
                  </a:lnTo>
                  <a:lnTo>
                    <a:pt x="252" y="252"/>
                  </a:lnTo>
                  <a:lnTo>
                    <a:pt x="250" y="242"/>
                  </a:lnTo>
                  <a:lnTo>
                    <a:pt x="246" y="232"/>
                  </a:lnTo>
                  <a:lnTo>
                    <a:pt x="244" y="228"/>
                  </a:lnTo>
                  <a:lnTo>
                    <a:pt x="244" y="226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48" y="208"/>
                  </a:lnTo>
                  <a:lnTo>
                    <a:pt x="246" y="206"/>
                  </a:lnTo>
                  <a:lnTo>
                    <a:pt x="246" y="204"/>
                  </a:lnTo>
                  <a:lnTo>
                    <a:pt x="246" y="202"/>
                  </a:lnTo>
                  <a:lnTo>
                    <a:pt x="248" y="200"/>
                  </a:lnTo>
                  <a:lnTo>
                    <a:pt x="248" y="198"/>
                  </a:lnTo>
                  <a:lnTo>
                    <a:pt x="248" y="192"/>
                  </a:lnTo>
                  <a:lnTo>
                    <a:pt x="252" y="190"/>
                  </a:lnTo>
                  <a:lnTo>
                    <a:pt x="254" y="186"/>
                  </a:lnTo>
                  <a:lnTo>
                    <a:pt x="256" y="184"/>
                  </a:lnTo>
                  <a:lnTo>
                    <a:pt x="258" y="180"/>
                  </a:lnTo>
                  <a:lnTo>
                    <a:pt x="260" y="176"/>
                  </a:lnTo>
                  <a:lnTo>
                    <a:pt x="264" y="174"/>
                  </a:lnTo>
                  <a:lnTo>
                    <a:pt x="278" y="172"/>
                  </a:lnTo>
                  <a:lnTo>
                    <a:pt x="280" y="170"/>
                  </a:lnTo>
                  <a:lnTo>
                    <a:pt x="280" y="168"/>
                  </a:lnTo>
                  <a:lnTo>
                    <a:pt x="280" y="164"/>
                  </a:lnTo>
                  <a:lnTo>
                    <a:pt x="278" y="154"/>
                  </a:lnTo>
                  <a:lnTo>
                    <a:pt x="278" y="152"/>
                  </a:lnTo>
                  <a:lnTo>
                    <a:pt x="278" y="150"/>
                  </a:lnTo>
                  <a:lnTo>
                    <a:pt x="278" y="152"/>
                  </a:lnTo>
                  <a:lnTo>
                    <a:pt x="280" y="152"/>
                  </a:lnTo>
                  <a:lnTo>
                    <a:pt x="282" y="152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6" y="140"/>
                  </a:lnTo>
                  <a:lnTo>
                    <a:pt x="292" y="132"/>
                  </a:lnTo>
                  <a:lnTo>
                    <a:pt x="298" y="130"/>
                  </a:lnTo>
                  <a:lnTo>
                    <a:pt x="300" y="130"/>
                  </a:lnTo>
                  <a:lnTo>
                    <a:pt x="300" y="128"/>
                  </a:lnTo>
                  <a:lnTo>
                    <a:pt x="302" y="128"/>
                  </a:lnTo>
                  <a:lnTo>
                    <a:pt x="302" y="120"/>
                  </a:lnTo>
                  <a:lnTo>
                    <a:pt x="304" y="112"/>
                  </a:lnTo>
                  <a:lnTo>
                    <a:pt x="302" y="110"/>
                  </a:lnTo>
                  <a:lnTo>
                    <a:pt x="300" y="110"/>
                  </a:lnTo>
                  <a:lnTo>
                    <a:pt x="284" y="114"/>
                  </a:lnTo>
                  <a:lnTo>
                    <a:pt x="286" y="116"/>
                  </a:lnTo>
                  <a:lnTo>
                    <a:pt x="286" y="118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20"/>
                  </a:lnTo>
                  <a:lnTo>
                    <a:pt x="298" y="126"/>
                  </a:lnTo>
                  <a:lnTo>
                    <a:pt x="300" y="126"/>
                  </a:lnTo>
                  <a:lnTo>
                    <a:pt x="300" y="124"/>
                  </a:lnTo>
                  <a:lnTo>
                    <a:pt x="296" y="126"/>
                  </a:lnTo>
                  <a:lnTo>
                    <a:pt x="292" y="128"/>
                  </a:lnTo>
                  <a:lnTo>
                    <a:pt x="290" y="130"/>
                  </a:lnTo>
                  <a:lnTo>
                    <a:pt x="286" y="134"/>
                  </a:lnTo>
                  <a:lnTo>
                    <a:pt x="284" y="138"/>
                  </a:lnTo>
                  <a:lnTo>
                    <a:pt x="282" y="140"/>
                  </a:lnTo>
                  <a:lnTo>
                    <a:pt x="280" y="148"/>
                  </a:lnTo>
                  <a:lnTo>
                    <a:pt x="280" y="150"/>
                  </a:lnTo>
                  <a:lnTo>
                    <a:pt x="280" y="148"/>
                  </a:lnTo>
                  <a:lnTo>
                    <a:pt x="280" y="150"/>
                  </a:lnTo>
                  <a:lnTo>
                    <a:pt x="280" y="148"/>
                  </a:lnTo>
                  <a:lnTo>
                    <a:pt x="280" y="150"/>
                  </a:lnTo>
                  <a:lnTo>
                    <a:pt x="280" y="148"/>
                  </a:lnTo>
                  <a:lnTo>
                    <a:pt x="280" y="150"/>
                  </a:lnTo>
                  <a:lnTo>
                    <a:pt x="280" y="148"/>
                  </a:lnTo>
                  <a:lnTo>
                    <a:pt x="278" y="146"/>
                  </a:lnTo>
                  <a:lnTo>
                    <a:pt x="276" y="148"/>
                  </a:lnTo>
                  <a:lnTo>
                    <a:pt x="274" y="150"/>
                  </a:lnTo>
                  <a:lnTo>
                    <a:pt x="274" y="152"/>
                  </a:lnTo>
                  <a:lnTo>
                    <a:pt x="274" y="156"/>
                  </a:lnTo>
                  <a:lnTo>
                    <a:pt x="276" y="164"/>
                  </a:lnTo>
                  <a:lnTo>
                    <a:pt x="276" y="168"/>
                  </a:lnTo>
                  <a:lnTo>
                    <a:pt x="278" y="168"/>
                  </a:lnTo>
                  <a:lnTo>
                    <a:pt x="276" y="168"/>
                  </a:lnTo>
                  <a:lnTo>
                    <a:pt x="278" y="168"/>
                  </a:lnTo>
                  <a:lnTo>
                    <a:pt x="276" y="168"/>
                  </a:lnTo>
                  <a:lnTo>
                    <a:pt x="264" y="170"/>
                  </a:lnTo>
                  <a:lnTo>
                    <a:pt x="260" y="170"/>
                  </a:lnTo>
                  <a:lnTo>
                    <a:pt x="258" y="172"/>
                  </a:lnTo>
                  <a:lnTo>
                    <a:pt x="254" y="178"/>
                  </a:lnTo>
                  <a:lnTo>
                    <a:pt x="252" y="184"/>
                  </a:lnTo>
                  <a:lnTo>
                    <a:pt x="250" y="186"/>
                  </a:lnTo>
                  <a:lnTo>
                    <a:pt x="246" y="188"/>
                  </a:lnTo>
                  <a:lnTo>
                    <a:pt x="244" y="192"/>
                  </a:lnTo>
                  <a:lnTo>
                    <a:pt x="244" y="198"/>
                  </a:lnTo>
                  <a:lnTo>
                    <a:pt x="242" y="200"/>
                  </a:lnTo>
                  <a:lnTo>
                    <a:pt x="242" y="204"/>
                  </a:lnTo>
                  <a:lnTo>
                    <a:pt x="242" y="208"/>
                  </a:lnTo>
                  <a:lnTo>
                    <a:pt x="244" y="210"/>
                  </a:lnTo>
                  <a:lnTo>
                    <a:pt x="244" y="212"/>
                  </a:lnTo>
                  <a:lnTo>
                    <a:pt x="246" y="212"/>
                  </a:lnTo>
                  <a:lnTo>
                    <a:pt x="244" y="212"/>
                  </a:lnTo>
                  <a:lnTo>
                    <a:pt x="244" y="214"/>
                  </a:lnTo>
                  <a:lnTo>
                    <a:pt x="242" y="220"/>
                  </a:lnTo>
                  <a:lnTo>
                    <a:pt x="240" y="226"/>
                  </a:lnTo>
                  <a:lnTo>
                    <a:pt x="240" y="228"/>
                  </a:lnTo>
                  <a:lnTo>
                    <a:pt x="240" y="232"/>
                  </a:lnTo>
                  <a:lnTo>
                    <a:pt x="242" y="234"/>
                  </a:lnTo>
                  <a:lnTo>
                    <a:pt x="246" y="244"/>
                  </a:lnTo>
                  <a:lnTo>
                    <a:pt x="248" y="252"/>
                  </a:lnTo>
                  <a:lnTo>
                    <a:pt x="246" y="258"/>
                  </a:lnTo>
                  <a:lnTo>
                    <a:pt x="240" y="266"/>
                  </a:lnTo>
                  <a:lnTo>
                    <a:pt x="238" y="274"/>
                  </a:lnTo>
                  <a:lnTo>
                    <a:pt x="238" y="284"/>
                  </a:lnTo>
                  <a:lnTo>
                    <a:pt x="238" y="286"/>
                  </a:lnTo>
                  <a:lnTo>
                    <a:pt x="240" y="294"/>
                  </a:lnTo>
                  <a:lnTo>
                    <a:pt x="240" y="300"/>
                  </a:lnTo>
                  <a:lnTo>
                    <a:pt x="242" y="300"/>
                  </a:lnTo>
                  <a:lnTo>
                    <a:pt x="246" y="302"/>
                  </a:lnTo>
                  <a:lnTo>
                    <a:pt x="248" y="302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36" y="312"/>
                  </a:lnTo>
                  <a:lnTo>
                    <a:pt x="238" y="312"/>
                  </a:lnTo>
                  <a:lnTo>
                    <a:pt x="240" y="314"/>
                  </a:lnTo>
                  <a:lnTo>
                    <a:pt x="238" y="312"/>
                  </a:lnTo>
                  <a:lnTo>
                    <a:pt x="240" y="314"/>
                  </a:lnTo>
                  <a:lnTo>
                    <a:pt x="242" y="310"/>
                  </a:lnTo>
                  <a:lnTo>
                    <a:pt x="242" y="308"/>
                  </a:lnTo>
                  <a:lnTo>
                    <a:pt x="242" y="306"/>
                  </a:lnTo>
                  <a:lnTo>
                    <a:pt x="240" y="306"/>
                  </a:lnTo>
                  <a:lnTo>
                    <a:pt x="238" y="308"/>
                  </a:lnTo>
                  <a:lnTo>
                    <a:pt x="236" y="312"/>
                  </a:lnTo>
                  <a:lnTo>
                    <a:pt x="238" y="312"/>
                  </a:lnTo>
                  <a:lnTo>
                    <a:pt x="236" y="310"/>
                  </a:lnTo>
                  <a:lnTo>
                    <a:pt x="236" y="312"/>
                  </a:lnTo>
                  <a:lnTo>
                    <a:pt x="234" y="314"/>
                  </a:lnTo>
                  <a:lnTo>
                    <a:pt x="236" y="314"/>
                  </a:lnTo>
                  <a:lnTo>
                    <a:pt x="236" y="316"/>
                  </a:lnTo>
                  <a:lnTo>
                    <a:pt x="238" y="314"/>
                  </a:lnTo>
                  <a:lnTo>
                    <a:pt x="238" y="312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4" y="322"/>
                  </a:lnTo>
                  <a:lnTo>
                    <a:pt x="236" y="322"/>
                  </a:lnTo>
                  <a:lnTo>
                    <a:pt x="234" y="322"/>
                  </a:lnTo>
                  <a:lnTo>
                    <a:pt x="234" y="336"/>
                  </a:lnTo>
                  <a:lnTo>
                    <a:pt x="236" y="336"/>
                  </a:lnTo>
                  <a:lnTo>
                    <a:pt x="236" y="334"/>
                  </a:lnTo>
                  <a:lnTo>
                    <a:pt x="220" y="336"/>
                  </a:lnTo>
                  <a:lnTo>
                    <a:pt x="212" y="336"/>
                  </a:lnTo>
                  <a:lnTo>
                    <a:pt x="210" y="336"/>
                  </a:lnTo>
                  <a:lnTo>
                    <a:pt x="210" y="338"/>
                  </a:lnTo>
                  <a:lnTo>
                    <a:pt x="212" y="336"/>
                  </a:lnTo>
                  <a:lnTo>
                    <a:pt x="210" y="336"/>
                  </a:lnTo>
                  <a:lnTo>
                    <a:pt x="210" y="338"/>
                  </a:lnTo>
                  <a:lnTo>
                    <a:pt x="212" y="336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2" y="336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0" y="338"/>
                  </a:lnTo>
                  <a:lnTo>
                    <a:pt x="212" y="340"/>
                  </a:lnTo>
                  <a:lnTo>
                    <a:pt x="212" y="338"/>
                  </a:lnTo>
                  <a:lnTo>
                    <a:pt x="210" y="338"/>
                  </a:lnTo>
                  <a:lnTo>
                    <a:pt x="212" y="340"/>
                  </a:lnTo>
                  <a:lnTo>
                    <a:pt x="210" y="338"/>
                  </a:lnTo>
                  <a:lnTo>
                    <a:pt x="212" y="340"/>
                  </a:lnTo>
                  <a:lnTo>
                    <a:pt x="210" y="338"/>
                  </a:lnTo>
                  <a:lnTo>
                    <a:pt x="212" y="340"/>
                  </a:lnTo>
                  <a:lnTo>
                    <a:pt x="214" y="340"/>
                  </a:lnTo>
                  <a:lnTo>
                    <a:pt x="220" y="340"/>
                  </a:lnTo>
                  <a:lnTo>
                    <a:pt x="214" y="336"/>
                  </a:lnTo>
                  <a:lnTo>
                    <a:pt x="198" y="328"/>
                  </a:lnTo>
                  <a:lnTo>
                    <a:pt x="194" y="328"/>
                  </a:lnTo>
                  <a:lnTo>
                    <a:pt x="190" y="328"/>
                  </a:lnTo>
                  <a:lnTo>
                    <a:pt x="186" y="334"/>
                  </a:lnTo>
                  <a:lnTo>
                    <a:pt x="182" y="340"/>
                  </a:lnTo>
                  <a:lnTo>
                    <a:pt x="180" y="342"/>
                  </a:lnTo>
                  <a:lnTo>
                    <a:pt x="180" y="344"/>
                  </a:lnTo>
                  <a:lnTo>
                    <a:pt x="178" y="348"/>
                  </a:lnTo>
                  <a:lnTo>
                    <a:pt x="174" y="352"/>
                  </a:lnTo>
                  <a:lnTo>
                    <a:pt x="172" y="354"/>
                  </a:lnTo>
                  <a:lnTo>
                    <a:pt x="174" y="356"/>
                  </a:lnTo>
                  <a:lnTo>
                    <a:pt x="176" y="354"/>
                  </a:lnTo>
                  <a:lnTo>
                    <a:pt x="162" y="342"/>
                  </a:lnTo>
                  <a:lnTo>
                    <a:pt x="158" y="340"/>
                  </a:lnTo>
                  <a:lnTo>
                    <a:pt x="158" y="338"/>
                  </a:lnTo>
                  <a:lnTo>
                    <a:pt x="160" y="336"/>
                  </a:lnTo>
                  <a:lnTo>
                    <a:pt x="162" y="334"/>
                  </a:lnTo>
                  <a:lnTo>
                    <a:pt x="164" y="332"/>
                  </a:lnTo>
                  <a:lnTo>
                    <a:pt x="162" y="328"/>
                  </a:lnTo>
                  <a:lnTo>
                    <a:pt x="156" y="324"/>
                  </a:lnTo>
                  <a:lnTo>
                    <a:pt x="146" y="316"/>
                  </a:lnTo>
                  <a:lnTo>
                    <a:pt x="142" y="312"/>
                  </a:lnTo>
                  <a:lnTo>
                    <a:pt x="140" y="312"/>
                  </a:lnTo>
                  <a:lnTo>
                    <a:pt x="142" y="312"/>
                  </a:lnTo>
                  <a:lnTo>
                    <a:pt x="140" y="312"/>
                  </a:lnTo>
                  <a:lnTo>
                    <a:pt x="142" y="312"/>
                  </a:lnTo>
                  <a:lnTo>
                    <a:pt x="140" y="312"/>
                  </a:lnTo>
                  <a:lnTo>
                    <a:pt x="140" y="314"/>
                  </a:lnTo>
                  <a:lnTo>
                    <a:pt x="142" y="312"/>
                  </a:lnTo>
                  <a:lnTo>
                    <a:pt x="140" y="312"/>
                  </a:lnTo>
                  <a:lnTo>
                    <a:pt x="140" y="314"/>
                  </a:lnTo>
                  <a:lnTo>
                    <a:pt x="140" y="312"/>
                  </a:lnTo>
                  <a:lnTo>
                    <a:pt x="140" y="314"/>
                  </a:lnTo>
                  <a:lnTo>
                    <a:pt x="140" y="312"/>
                  </a:lnTo>
                  <a:lnTo>
                    <a:pt x="140" y="314"/>
                  </a:lnTo>
                  <a:lnTo>
                    <a:pt x="142" y="314"/>
                  </a:lnTo>
                  <a:lnTo>
                    <a:pt x="144" y="312"/>
                  </a:lnTo>
                  <a:lnTo>
                    <a:pt x="146" y="310"/>
                  </a:lnTo>
                  <a:lnTo>
                    <a:pt x="148" y="300"/>
                  </a:lnTo>
                  <a:lnTo>
                    <a:pt x="146" y="288"/>
                  </a:lnTo>
                  <a:lnTo>
                    <a:pt x="144" y="284"/>
                  </a:lnTo>
                  <a:lnTo>
                    <a:pt x="142" y="282"/>
                  </a:lnTo>
                  <a:lnTo>
                    <a:pt x="138" y="282"/>
                  </a:lnTo>
                  <a:lnTo>
                    <a:pt x="130" y="280"/>
                  </a:lnTo>
                  <a:lnTo>
                    <a:pt x="124" y="276"/>
                  </a:lnTo>
                  <a:lnTo>
                    <a:pt x="122" y="276"/>
                  </a:lnTo>
                  <a:lnTo>
                    <a:pt x="120" y="276"/>
                  </a:lnTo>
                  <a:lnTo>
                    <a:pt x="120" y="278"/>
                  </a:lnTo>
                  <a:lnTo>
                    <a:pt x="122" y="282"/>
                  </a:lnTo>
                  <a:lnTo>
                    <a:pt x="124" y="280"/>
                  </a:lnTo>
                  <a:lnTo>
                    <a:pt x="122" y="280"/>
                  </a:lnTo>
                  <a:lnTo>
                    <a:pt x="122" y="282"/>
                  </a:lnTo>
                  <a:lnTo>
                    <a:pt x="118" y="290"/>
                  </a:lnTo>
                  <a:lnTo>
                    <a:pt x="116" y="292"/>
                  </a:lnTo>
                  <a:lnTo>
                    <a:pt x="114" y="294"/>
                  </a:lnTo>
                  <a:lnTo>
                    <a:pt x="112" y="294"/>
                  </a:lnTo>
                  <a:lnTo>
                    <a:pt x="108" y="292"/>
                  </a:lnTo>
                  <a:lnTo>
                    <a:pt x="112" y="290"/>
                  </a:lnTo>
                  <a:lnTo>
                    <a:pt x="110" y="288"/>
                  </a:lnTo>
                  <a:lnTo>
                    <a:pt x="102" y="282"/>
                  </a:lnTo>
                  <a:lnTo>
                    <a:pt x="98" y="278"/>
                  </a:lnTo>
                  <a:lnTo>
                    <a:pt x="96" y="270"/>
                  </a:lnTo>
                  <a:lnTo>
                    <a:pt x="94" y="264"/>
                  </a:lnTo>
                  <a:lnTo>
                    <a:pt x="92" y="262"/>
                  </a:lnTo>
                  <a:lnTo>
                    <a:pt x="90" y="258"/>
                  </a:lnTo>
                  <a:lnTo>
                    <a:pt x="84" y="250"/>
                  </a:lnTo>
                  <a:lnTo>
                    <a:pt x="74" y="240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68" y="234"/>
                  </a:lnTo>
                  <a:lnTo>
                    <a:pt x="66" y="236"/>
                  </a:lnTo>
                  <a:lnTo>
                    <a:pt x="66" y="238"/>
                  </a:lnTo>
                  <a:lnTo>
                    <a:pt x="68" y="238"/>
                  </a:lnTo>
                  <a:lnTo>
                    <a:pt x="68" y="240"/>
                  </a:lnTo>
                  <a:lnTo>
                    <a:pt x="70" y="240"/>
                  </a:lnTo>
                  <a:lnTo>
                    <a:pt x="68" y="240"/>
                  </a:lnTo>
                  <a:lnTo>
                    <a:pt x="70" y="240"/>
                  </a:lnTo>
                  <a:lnTo>
                    <a:pt x="68" y="240"/>
                  </a:lnTo>
                  <a:lnTo>
                    <a:pt x="70" y="240"/>
                  </a:lnTo>
                  <a:lnTo>
                    <a:pt x="70" y="238"/>
                  </a:lnTo>
                  <a:lnTo>
                    <a:pt x="68" y="240"/>
                  </a:lnTo>
                  <a:lnTo>
                    <a:pt x="70" y="240"/>
                  </a:lnTo>
                  <a:lnTo>
                    <a:pt x="70" y="238"/>
                  </a:lnTo>
                  <a:lnTo>
                    <a:pt x="70" y="240"/>
                  </a:lnTo>
                  <a:lnTo>
                    <a:pt x="70" y="238"/>
                  </a:lnTo>
                  <a:lnTo>
                    <a:pt x="70" y="240"/>
                  </a:lnTo>
                  <a:lnTo>
                    <a:pt x="70" y="238"/>
                  </a:lnTo>
                  <a:lnTo>
                    <a:pt x="68" y="238"/>
                  </a:lnTo>
                  <a:lnTo>
                    <a:pt x="66" y="238"/>
                  </a:lnTo>
                  <a:lnTo>
                    <a:pt x="68" y="238"/>
                  </a:lnTo>
                  <a:lnTo>
                    <a:pt x="66" y="238"/>
                  </a:lnTo>
                  <a:lnTo>
                    <a:pt x="68" y="238"/>
                  </a:lnTo>
                  <a:lnTo>
                    <a:pt x="66" y="236"/>
                  </a:lnTo>
                  <a:lnTo>
                    <a:pt x="60" y="232"/>
                  </a:lnTo>
                  <a:lnTo>
                    <a:pt x="56" y="226"/>
                  </a:lnTo>
                  <a:lnTo>
                    <a:pt x="54" y="224"/>
                  </a:lnTo>
                  <a:lnTo>
                    <a:pt x="48" y="218"/>
                  </a:lnTo>
                  <a:lnTo>
                    <a:pt x="36" y="202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8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6"/>
                  </a:lnTo>
                  <a:lnTo>
                    <a:pt x="26" y="184"/>
                  </a:lnTo>
                  <a:lnTo>
                    <a:pt x="24" y="184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2" y="180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22" y="166"/>
                  </a:lnTo>
                  <a:lnTo>
                    <a:pt x="22" y="160"/>
                  </a:lnTo>
                  <a:lnTo>
                    <a:pt x="22" y="150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4"/>
                  </a:lnTo>
                  <a:lnTo>
                    <a:pt x="26" y="140"/>
                  </a:lnTo>
                  <a:lnTo>
                    <a:pt x="28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4" y="112"/>
                  </a:lnTo>
                  <a:lnTo>
                    <a:pt x="24" y="110"/>
                  </a:lnTo>
                  <a:lnTo>
                    <a:pt x="20" y="106"/>
                  </a:lnTo>
                  <a:lnTo>
                    <a:pt x="16" y="104"/>
                  </a:lnTo>
                  <a:lnTo>
                    <a:pt x="6" y="96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4" y="98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26" y="94"/>
                  </a:lnTo>
                  <a:lnTo>
                    <a:pt x="34" y="90"/>
                  </a:lnTo>
                  <a:lnTo>
                    <a:pt x="32" y="88"/>
                  </a:lnTo>
                  <a:lnTo>
                    <a:pt x="34" y="90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6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8" y="44"/>
                  </a:lnTo>
                  <a:lnTo>
                    <a:pt x="44" y="36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8" y="2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82" y="8"/>
                  </a:lnTo>
                  <a:lnTo>
                    <a:pt x="88" y="8"/>
                  </a:lnTo>
                  <a:lnTo>
                    <a:pt x="92" y="6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102" y="6"/>
                  </a:lnTo>
                  <a:lnTo>
                    <a:pt x="118" y="14"/>
                  </a:lnTo>
                  <a:lnTo>
                    <a:pt x="124" y="16"/>
                  </a:lnTo>
                  <a:lnTo>
                    <a:pt x="126" y="14"/>
                  </a:lnTo>
                  <a:lnTo>
                    <a:pt x="124" y="14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50" y="18"/>
                  </a:lnTo>
                  <a:lnTo>
                    <a:pt x="154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6" y="20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4" y="30"/>
                  </a:lnTo>
                  <a:lnTo>
                    <a:pt x="176" y="34"/>
                  </a:lnTo>
                  <a:lnTo>
                    <a:pt x="180" y="36"/>
                  </a:lnTo>
                  <a:lnTo>
                    <a:pt x="184" y="34"/>
                  </a:lnTo>
                  <a:lnTo>
                    <a:pt x="188" y="30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200" y="36"/>
                  </a:lnTo>
                  <a:lnTo>
                    <a:pt x="214" y="36"/>
                  </a:lnTo>
                  <a:lnTo>
                    <a:pt x="214" y="34"/>
                  </a:lnTo>
                  <a:lnTo>
                    <a:pt x="214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6" y="34"/>
                  </a:lnTo>
                  <a:lnTo>
                    <a:pt x="244" y="34"/>
                  </a:lnTo>
                  <a:lnTo>
                    <a:pt x="248" y="48"/>
                  </a:lnTo>
                  <a:lnTo>
                    <a:pt x="248" y="54"/>
                  </a:lnTo>
                  <a:lnTo>
                    <a:pt x="250" y="58"/>
                  </a:lnTo>
                  <a:lnTo>
                    <a:pt x="252" y="64"/>
                  </a:lnTo>
                  <a:lnTo>
                    <a:pt x="260" y="68"/>
                  </a:lnTo>
                  <a:lnTo>
                    <a:pt x="264" y="68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0" y="72"/>
                  </a:lnTo>
                  <a:lnTo>
                    <a:pt x="254" y="82"/>
                  </a:lnTo>
                  <a:lnTo>
                    <a:pt x="250" y="86"/>
                  </a:lnTo>
                  <a:lnTo>
                    <a:pt x="246" y="88"/>
                  </a:lnTo>
                  <a:lnTo>
                    <a:pt x="244" y="92"/>
                  </a:lnTo>
                  <a:lnTo>
                    <a:pt x="238" y="98"/>
                  </a:lnTo>
                  <a:lnTo>
                    <a:pt x="234" y="98"/>
                  </a:lnTo>
                  <a:lnTo>
                    <a:pt x="230" y="100"/>
                  </a:lnTo>
                  <a:lnTo>
                    <a:pt x="228" y="104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28" y="104"/>
                  </a:lnTo>
                  <a:lnTo>
                    <a:pt x="222" y="106"/>
                  </a:lnTo>
                  <a:lnTo>
                    <a:pt x="220" y="108"/>
                  </a:lnTo>
                  <a:lnTo>
                    <a:pt x="218" y="106"/>
                  </a:lnTo>
                  <a:lnTo>
                    <a:pt x="216" y="104"/>
                  </a:lnTo>
                  <a:lnTo>
                    <a:pt x="214" y="104"/>
                  </a:lnTo>
                  <a:lnTo>
                    <a:pt x="214" y="102"/>
                  </a:lnTo>
                  <a:lnTo>
                    <a:pt x="212" y="98"/>
                  </a:lnTo>
                  <a:lnTo>
                    <a:pt x="206" y="92"/>
                  </a:lnTo>
                  <a:lnTo>
                    <a:pt x="198" y="88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86" y="84"/>
                  </a:lnTo>
                  <a:lnTo>
                    <a:pt x="184" y="86"/>
                  </a:lnTo>
                  <a:lnTo>
                    <a:pt x="186" y="86"/>
                  </a:lnTo>
                  <a:lnTo>
                    <a:pt x="186" y="84"/>
                  </a:lnTo>
                  <a:lnTo>
                    <a:pt x="184" y="82"/>
                  </a:lnTo>
                  <a:lnTo>
                    <a:pt x="182" y="84"/>
                  </a:lnTo>
                  <a:lnTo>
                    <a:pt x="180" y="86"/>
                  </a:lnTo>
                  <a:lnTo>
                    <a:pt x="180" y="88"/>
                  </a:lnTo>
                  <a:lnTo>
                    <a:pt x="176" y="94"/>
                  </a:lnTo>
                  <a:lnTo>
                    <a:pt x="174" y="96"/>
                  </a:lnTo>
                  <a:lnTo>
                    <a:pt x="172" y="96"/>
                  </a:lnTo>
                  <a:lnTo>
                    <a:pt x="172" y="102"/>
                  </a:lnTo>
                  <a:lnTo>
                    <a:pt x="174" y="102"/>
                  </a:lnTo>
                  <a:lnTo>
                    <a:pt x="172" y="100"/>
                  </a:lnTo>
                  <a:lnTo>
                    <a:pt x="170" y="102"/>
                  </a:lnTo>
                  <a:lnTo>
                    <a:pt x="168" y="104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70" y="120"/>
                  </a:lnTo>
                  <a:lnTo>
                    <a:pt x="170" y="126"/>
                  </a:lnTo>
                  <a:lnTo>
                    <a:pt x="172" y="128"/>
                  </a:lnTo>
                  <a:lnTo>
                    <a:pt x="174" y="132"/>
                  </a:lnTo>
                  <a:lnTo>
                    <a:pt x="182" y="136"/>
                  </a:lnTo>
                  <a:lnTo>
                    <a:pt x="184" y="136"/>
                  </a:lnTo>
                  <a:lnTo>
                    <a:pt x="186" y="140"/>
                  </a:lnTo>
                  <a:lnTo>
                    <a:pt x="190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2" y="144"/>
                  </a:lnTo>
                  <a:lnTo>
                    <a:pt x="190" y="144"/>
                  </a:lnTo>
                  <a:lnTo>
                    <a:pt x="188" y="146"/>
                  </a:lnTo>
                  <a:lnTo>
                    <a:pt x="190" y="148"/>
                  </a:lnTo>
                  <a:lnTo>
                    <a:pt x="194" y="148"/>
                  </a:lnTo>
                  <a:lnTo>
                    <a:pt x="206" y="150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14" y="150"/>
                  </a:lnTo>
                  <a:lnTo>
                    <a:pt x="228" y="146"/>
                  </a:lnTo>
                  <a:lnTo>
                    <a:pt x="228" y="144"/>
                  </a:lnTo>
                  <a:lnTo>
                    <a:pt x="228" y="146"/>
                  </a:lnTo>
                  <a:lnTo>
                    <a:pt x="232" y="146"/>
                  </a:lnTo>
                  <a:lnTo>
                    <a:pt x="242" y="146"/>
                  </a:lnTo>
                  <a:lnTo>
                    <a:pt x="244" y="146"/>
                  </a:lnTo>
                  <a:lnTo>
                    <a:pt x="244" y="142"/>
                  </a:lnTo>
                  <a:lnTo>
                    <a:pt x="246" y="138"/>
                  </a:lnTo>
                  <a:lnTo>
                    <a:pt x="248" y="136"/>
                  </a:lnTo>
                  <a:lnTo>
                    <a:pt x="252" y="134"/>
                  </a:lnTo>
                  <a:lnTo>
                    <a:pt x="254" y="134"/>
                  </a:lnTo>
                  <a:lnTo>
                    <a:pt x="256" y="134"/>
                  </a:lnTo>
                  <a:lnTo>
                    <a:pt x="256" y="132"/>
                  </a:lnTo>
                  <a:lnTo>
                    <a:pt x="254" y="134"/>
                  </a:lnTo>
                  <a:lnTo>
                    <a:pt x="260" y="134"/>
                  </a:lnTo>
                  <a:lnTo>
                    <a:pt x="264" y="134"/>
                  </a:lnTo>
                  <a:lnTo>
                    <a:pt x="266" y="132"/>
                  </a:lnTo>
                  <a:lnTo>
                    <a:pt x="266" y="130"/>
                  </a:lnTo>
                  <a:lnTo>
                    <a:pt x="266" y="126"/>
                  </a:lnTo>
                  <a:lnTo>
                    <a:pt x="266" y="124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6" y="124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8" y="126"/>
                  </a:lnTo>
                  <a:lnTo>
                    <a:pt x="276" y="126"/>
                  </a:lnTo>
                  <a:lnTo>
                    <a:pt x="280" y="124"/>
                  </a:lnTo>
                  <a:lnTo>
                    <a:pt x="282" y="124"/>
                  </a:lnTo>
                  <a:lnTo>
                    <a:pt x="282" y="122"/>
                  </a:lnTo>
                  <a:lnTo>
                    <a:pt x="282" y="120"/>
                  </a:lnTo>
                  <a:lnTo>
                    <a:pt x="282" y="118"/>
                  </a:lnTo>
                  <a:lnTo>
                    <a:pt x="282" y="120"/>
                  </a:lnTo>
                  <a:lnTo>
                    <a:pt x="282" y="118"/>
                  </a:lnTo>
                  <a:lnTo>
                    <a:pt x="282" y="120"/>
                  </a:lnTo>
                  <a:lnTo>
                    <a:pt x="286" y="118"/>
                  </a:lnTo>
                  <a:lnTo>
                    <a:pt x="286" y="11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3" name="Freeform 353"/>
            <p:cNvSpPr>
              <a:spLocks/>
            </p:cNvSpPr>
            <p:nvPr/>
          </p:nvSpPr>
          <p:spPr bwMode="auto">
            <a:xfrm>
              <a:off x="1888" y="4024"/>
              <a:ext cx="436" cy="276"/>
            </a:xfrm>
            <a:custGeom>
              <a:avLst/>
              <a:gdLst>
                <a:gd name="T0" fmla="*/ 380 w 436"/>
                <a:gd name="T1" fmla="*/ 200 h 276"/>
                <a:gd name="T2" fmla="*/ 370 w 436"/>
                <a:gd name="T3" fmla="*/ 176 h 276"/>
                <a:gd name="T4" fmla="*/ 396 w 436"/>
                <a:gd name="T5" fmla="*/ 148 h 276"/>
                <a:gd name="T6" fmla="*/ 362 w 436"/>
                <a:gd name="T7" fmla="*/ 148 h 276"/>
                <a:gd name="T8" fmla="*/ 332 w 436"/>
                <a:gd name="T9" fmla="*/ 158 h 276"/>
                <a:gd name="T10" fmla="*/ 314 w 436"/>
                <a:gd name="T11" fmla="*/ 184 h 276"/>
                <a:gd name="T12" fmla="*/ 292 w 436"/>
                <a:gd name="T13" fmla="*/ 176 h 276"/>
                <a:gd name="T14" fmla="*/ 278 w 436"/>
                <a:gd name="T15" fmla="*/ 186 h 276"/>
                <a:gd name="T16" fmla="*/ 268 w 436"/>
                <a:gd name="T17" fmla="*/ 202 h 276"/>
                <a:gd name="T18" fmla="*/ 254 w 436"/>
                <a:gd name="T19" fmla="*/ 190 h 276"/>
                <a:gd name="T20" fmla="*/ 256 w 436"/>
                <a:gd name="T21" fmla="*/ 178 h 276"/>
                <a:gd name="T22" fmla="*/ 240 w 436"/>
                <a:gd name="T23" fmla="*/ 164 h 276"/>
                <a:gd name="T24" fmla="*/ 238 w 436"/>
                <a:gd name="T25" fmla="*/ 154 h 276"/>
                <a:gd name="T26" fmla="*/ 238 w 436"/>
                <a:gd name="T27" fmla="*/ 132 h 276"/>
                <a:gd name="T28" fmla="*/ 216 w 436"/>
                <a:gd name="T29" fmla="*/ 124 h 276"/>
                <a:gd name="T30" fmla="*/ 212 w 436"/>
                <a:gd name="T31" fmla="*/ 140 h 276"/>
                <a:gd name="T32" fmla="*/ 200 w 436"/>
                <a:gd name="T33" fmla="*/ 138 h 276"/>
                <a:gd name="T34" fmla="*/ 190 w 436"/>
                <a:gd name="T35" fmla="*/ 126 h 276"/>
                <a:gd name="T36" fmla="*/ 182 w 436"/>
                <a:gd name="T37" fmla="*/ 106 h 276"/>
                <a:gd name="T38" fmla="*/ 164 w 436"/>
                <a:gd name="T39" fmla="*/ 86 h 276"/>
                <a:gd name="T40" fmla="*/ 160 w 436"/>
                <a:gd name="T41" fmla="*/ 84 h 276"/>
                <a:gd name="T42" fmla="*/ 144 w 436"/>
                <a:gd name="T43" fmla="*/ 68 h 276"/>
                <a:gd name="T44" fmla="*/ 120 w 436"/>
                <a:gd name="T45" fmla="*/ 36 h 276"/>
                <a:gd name="T46" fmla="*/ 112 w 436"/>
                <a:gd name="T47" fmla="*/ 22 h 276"/>
                <a:gd name="T48" fmla="*/ 110 w 436"/>
                <a:gd name="T49" fmla="*/ 10 h 276"/>
                <a:gd name="T50" fmla="*/ 100 w 436"/>
                <a:gd name="T51" fmla="*/ 10 h 276"/>
                <a:gd name="T52" fmla="*/ 72 w 436"/>
                <a:gd name="T53" fmla="*/ 2 h 276"/>
                <a:gd name="T54" fmla="*/ 68 w 436"/>
                <a:gd name="T55" fmla="*/ 4 h 276"/>
                <a:gd name="T56" fmla="*/ 68 w 436"/>
                <a:gd name="T57" fmla="*/ 36 h 276"/>
                <a:gd name="T58" fmla="*/ 58 w 436"/>
                <a:gd name="T59" fmla="*/ 82 h 276"/>
                <a:gd name="T60" fmla="*/ 50 w 436"/>
                <a:gd name="T61" fmla="*/ 94 h 276"/>
                <a:gd name="T62" fmla="*/ 48 w 436"/>
                <a:gd name="T63" fmla="*/ 114 h 276"/>
                <a:gd name="T64" fmla="*/ 36 w 436"/>
                <a:gd name="T65" fmla="*/ 134 h 276"/>
                <a:gd name="T66" fmla="*/ 34 w 436"/>
                <a:gd name="T67" fmla="*/ 150 h 276"/>
                <a:gd name="T68" fmla="*/ 24 w 436"/>
                <a:gd name="T69" fmla="*/ 162 h 276"/>
                <a:gd name="T70" fmla="*/ 12 w 436"/>
                <a:gd name="T71" fmla="*/ 170 h 276"/>
                <a:gd name="T72" fmla="*/ 6 w 436"/>
                <a:gd name="T73" fmla="*/ 182 h 276"/>
                <a:gd name="T74" fmla="*/ 2 w 436"/>
                <a:gd name="T75" fmla="*/ 194 h 276"/>
                <a:gd name="T76" fmla="*/ 16 w 436"/>
                <a:gd name="T77" fmla="*/ 210 h 276"/>
                <a:gd name="T78" fmla="*/ 36 w 436"/>
                <a:gd name="T79" fmla="*/ 190 h 276"/>
                <a:gd name="T80" fmla="*/ 62 w 436"/>
                <a:gd name="T81" fmla="*/ 206 h 276"/>
                <a:gd name="T82" fmla="*/ 94 w 436"/>
                <a:gd name="T83" fmla="*/ 212 h 276"/>
                <a:gd name="T84" fmla="*/ 122 w 436"/>
                <a:gd name="T85" fmla="*/ 246 h 276"/>
                <a:gd name="T86" fmla="*/ 142 w 436"/>
                <a:gd name="T87" fmla="*/ 250 h 276"/>
                <a:gd name="T88" fmla="*/ 156 w 436"/>
                <a:gd name="T89" fmla="*/ 250 h 276"/>
                <a:gd name="T90" fmla="*/ 206 w 436"/>
                <a:gd name="T91" fmla="*/ 260 h 276"/>
                <a:gd name="T92" fmla="*/ 226 w 436"/>
                <a:gd name="T93" fmla="*/ 240 h 276"/>
                <a:gd name="T94" fmla="*/ 270 w 436"/>
                <a:gd name="T95" fmla="*/ 246 h 276"/>
                <a:gd name="T96" fmla="*/ 306 w 436"/>
                <a:gd name="T97" fmla="*/ 256 h 276"/>
                <a:gd name="T98" fmla="*/ 350 w 436"/>
                <a:gd name="T99" fmla="*/ 276 h 276"/>
                <a:gd name="T100" fmla="*/ 380 w 436"/>
                <a:gd name="T101" fmla="*/ 266 h 276"/>
                <a:gd name="T102" fmla="*/ 436 w 436"/>
                <a:gd name="T103" fmla="*/ 220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"/>
                <a:gd name="T157" fmla="*/ 0 h 276"/>
                <a:gd name="T158" fmla="*/ 436 w 436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" h="276">
                  <a:moveTo>
                    <a:pt x="430" y="216"/>
                  </a:moveTo>
                  <a:lnTo>
                    <a:pt x="416" y="216"/>
                  </a:lnTo>
                  <a:lnTo>
                    <a:pt x="406" y="210"/>
                  </a:lnTo>
                  <a:lnTo>
                    <a:pt x="396" y="200"/>
                  </a:lnTo>
                  <a:lnTo>
                    <a:pt x="380" y="200"/>
                  </a:lnTo>
                  <a:lnTo>
                    <a:pt x="380" y="190"/>
                  </a:lnTo>
                  <a:lnTo>
                    <a:pt x="376" y="186"/>
                  </a:lnTo>
                  <a:lnTo>
                    <a:pt x="366" y="186"/>
                  </a:lnTo>
                  <a:lnTo>
                    <a:pt x="366" y="176"/>
                  </a:lnTo>
                  <a:lnTo>
                    <a:pt x="370" y="176"/>
                  </a:lnTo>
                  <a:lnTo>
                    <a:pt x="380" y="166"/>
                  </a:lnTo>
                  <a:lnTo>
                    <a:pt x="390" y="166"/>
                  </a:lnTo>
                  <a:lnTo>
                    <a:pt x="404" y="152"/>
                  </a:lnTo>
                  <a:lnTo>
                    <a:pt x="396" y="148"/>
                  </a:lnTo>
                  <a:lnTo>
                    <a:pt x="380" y="146"/>
                  </a:lnTo>
                  <a:lnTo>
                    <a:pt x="370" y="146"/>
                  </a:lnTo>
                  <a:lnTo>
                    <a:pt x="362" y="148"/>
                  </a:lnTo>
                  <a:lnTo>
                    <a:pt x="342" y="146"/>
                  </a:lnTo>
                  <a:lnTo>
                    <a:pt x="332" y="15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0" y="182"/>
                  </a:lnTo>
                  <a:lnTo>
                    <a:pt x="314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292" y="176"/>
                  </a:lnTo>
                  <a:lnTo>
                    <a:pt x="286" y="176"/>
                  </a:lnTo>
                  <a:lnTo>
                    <a:pt x="284" y="178"/>
                  </a:lnTo>
                  <a:lnTo>
                    <a:pt x="282" y="182"/>
                  </a:lnTo>
                  <a:lnTo>
                    <a:pt x="278" y="186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8" y="202"/>
                  </a:lnTo>
                  <a:lnTo>
                    <a:pt x="254" y="190"/>
                  </a:lnTo>
                  <a:lnTo>
                    <a:pt x="250" y="186"/>
                  </a:lnTo>
                  <a:lnTo>
                    <a:pt x="250" y="182"/>
                  </a:lnTo>
                  <a:lnTo>
                    <a:pt x="254" y="180"/>
                  </a:lnTo>
                  <a:lnTo>
                    <a:pt x="256" y="178"/>
                  </a:lnTo>
                  <a:lnTo>
                    <a:pt x="254" y="174"/>
                  </a:lnTo>
                  <a:lnTo>
                    <a:pt x="252" y="172"/>
                  </a:lnTo>
                  <a:lnTo>
                    <a:pt x="246" y="170"/>
                  </a:lnTo>
                  <a:lnTo>
                    <a:pt x="240" y="164"/>
                  </a:lnTo>
                  <a:lnTo>
                    <a:pt x="234" y="160"/>
                  </a:lnTo>
                  <a:lnTo>
                    <a:pt x="234" y="158"/>
                  </a:lnTo>
                  <a:lnTo>
                    <a:pt x="236" y="158"/>
                  </a:lnTo>
                  <a:lnTo>
                    <a:pt x="238" y="154"/>
                  </a:lnTo>
                  <a:lnTo>
                    <a:pt x="240" y="146"/>
                  </a:lnTo>
                  <a:lnTo>
                    <a:pt x="238" y="134"/>
                  </a:lnTo>
                  <a:lnTo>
                    <a:pt x="238" y="132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4" y="126"/>
                  </a:lnTo>
                  <a:lnTo>
                    <a:pt x="216" y="124"/>
                  </a:lnTo>
                  <a:lnTo>
                    <a:pt x="218" y="126"/>
                  </a:lnTo>
                  <a:lnTo>
                    <a:pt x="216" y="136"/>
                  </a:lnTo>
                  <a:lnTo>
                    <a:pt x="212" y="140"/>
                  </a:lnTo>
                  <a:lnTo>
                    <a:pt x="210" y="142"/>
                  </a:lnTo>
                  <a:lnTo>
                    <a:pt x="206" y="142"/>
                  </a:lnTo>
                  <a:lnTo>
                    <a:pt x="202" y="140"/>
                  </a:lnTo>
                  <a:lnTo>
                    <a:pt x="200" y="138"/>
                  </a:lnTo>
                  <a:lnTo>
                    <a:pt x="202" y="136"/>
                  </a:lnTo>
                  <a:lnTo>
                    <a:pt x="196" y="130"/>
                  </a:lnTo>
                  <a:lnTo>
                    <a:pt x="190" y="126"/>
                  </a:lnTo>
                  <a:lnTo>
                    <a:pt x="188" y="116"/>
                  </a:lnTo>
                  <a:lnTo>
                    <a:pt x="186" y="110"/>
                  </a:lnTo>
                  <a:lnTo>
                    <a:pt x="182" y="106"/>
                  </a:lnTo>
                  <a:lnTo>
                    <a:pt x="178" y="98"/>
                  </a:lnTo>
                  <a:lnTo>
                    <a:pt x="168" y="88"/>
                  </a:lnTo>
                  <a:lnTo>
                    <a:pt x="162" y="84"/>
                  </a:lnTo>
                  <a:lnTo>
                    <a:pt x="164" y="86"/>
                  </a:lnTo>
                  <a:lnTo>
                    <a:pt x="160" y="86"/>
                  </a:lnTo>
                  <a:lnTo>
                    <a:pt x="160" y="84"/>
                  </a:lnTo>
                  <a:lnTo>
                    <a:pt x="154" y="80"/>
                  </a:lnTo>
                  <a:lnTo>
                    <a:pt x="148" y="74"/>
                  </a:lnTo>
                  <a:lnTo>
                    <a:pt x="144" y="68"/>
                  </a:lnTo>
                  <a:lnTo>
                    <a:pt x="128" y="50"/>
                  </a:lnTo>
                  <a:lnTo>
                    <a:pt x="120" y="38"/>
                  </a:lnTo>
                  <a:lnTo>
                    <a:pt x="122" y="40"/>
                  </a:lnTo>
                  <a:lnTo>
                    <a:pt x="120" y="36"/>
                  </a:lnTo>
                  <a:lnTo>
                    <a:pt x="118" y="32"/>
                  </a:lnTo>
                  <a:lnTo>
                    <a:pt x="114" y="26"/>
                  </a:lnTo>
                  <a:lnTo>
                    <a:pt x="112" y="22"/>
                  </a:lnTo>
                  <a:lnTo>
                    <a:pt x="114" y="22"/>
                  </a:lnTo>
                  <a:lnTo>
                    <a:pt x="114" y="20"/>
                  </a:lnTo>
                  <a:lnTo>
                    <a:pt x="114" y="12"/>
                  </a:lnTo>
                  <a:lnTo>
                    <a:pt x="110" y="10"/>
                  </a:lnTo>
                  <a:lnTo>
                    <a:pt x="108" y="14"/>
                  </a:lnTo>
                  <a:lnTo>
                    <a:pt x="104" y="16"/>
                  </a:lnTo>
                  <a:lnTo>
                    <a:pt x="100" y="10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8" y="12"/>
                  </a:lnTo>
                  <a:lnTo>
                    <a:pt x="68" y="30"/>
                  </a:lnTo>
                  <a:lnTo>
                    <a:pt x="68" y="36"/>
                  </a:lnTo>
                  <a:lnTo>
                    <a:pt x="64" y="46"/>
                  </a:lnTo>
                  <a:lnTo>
                    <a:pt x="64" y="62"/>
                  </a:lnTo>
                  <a:lnTo>
                    <a:pt x="64" y="68"/>
                  </a:lnTo>
                  <a:lnTo>
                    <a:pt x="60" y="78"/>
                  </a:lnTo>
                  <a:lnTo>
                    <a:pt x="58" y="82"/>
                  </a:lnTo>
                  <a:lnTo>
                    <a:pt x="56" y="84"/>
                  </a:lnTo>
                  <a:lnTo>
                    <a:pt x="52" y="90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4" y="116"/>
                  </a:lnTo>
                  <a:lnTo>
                    <a:pt x="42" y="120"/>
                  </a:lnTo>
                  <a:lnTo>
                    <a:pt x="38" y="128"/>
                  </a:lnTo>
                  <a:lnTo>
                    <a:pt x="36" y="134"/>
                  </a:lnTo>
                  <a:lnTo>
                    <a:pt x="38" y="140"/>
                  </a:lnTo>
                  <a:lnTo>
                    <a:pt x="36" y="146"/>
                  </a:lnTo>
                  <a:lnTo>
                    <a:pt x="34" y="150"/>
                  </a:lnTo>
                  <a:lnTo>
                    <a:pt x="32" y="154"/>
                  </a:lnTo>
                  <a:lnTo>
                    <a:pt x="26" y="158"/>
                  </a:lnTo>
                  <a:lnTo>
                    <a:pt x="24" y="162"/>
                  </a:lnTo>
                  <a:lnTo>
                    <a:pt x="22" y="166"/>
                  </a:lnTo>
                  <a:lnTo>
                    <a:pt x="20" y="168"/>
                  </a:lnTo>
                  <a:lnTo>
                    <a:pt x="12" y="170"/>
                  </a:lnTo>
                  <a:lnTo>
                    <a:pt x="10" y="172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6" y="182"/>
                  </a:lnTo>
                  <a:lnTo>
                    <a:pt x="2" y="194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2" y="210"/>
                  </a:lnTo>
                  <a:lnTo>
                    <a:pt x="12" y="206"/>
                  </a:lnTo>
                  <a:lnTo>
                    <a:pt x="16" y="210"/>
                  </a:lnTo>
                  <a:lnTo>
                    <a:pt x="22" y="206"/>
                  </a:lnTo>
                  <a:lnTo>
                    <a:pt x="22" y="200"/>
                  </a:lnTo>
                  <a:lnTo>
                    <a:pt x="26" y="196"/>
                  </a:lnTo>
                  <a:lnTo>
                    <a:pt x="32" y="196"/>
                  </a:lnTo>
                  <a:lnTo>
                    <a:pt x="36" y="190"/>
                  </a:lnTo>
                  <a:lnTo>
                    <a:pt x="42" y="190"/>
                  </a:lnTo>
                  <a:lnTo>
                    <a:pt x="46" y="206"/>
                  </a:lnTo>
                  <a:lnTo>
                    <a:pt x="52" y="210"/>
                  </a:lnTo>
                  <a:lnTo>
                    <a:pt x="56" y="206"/>
                  </a:lnTo>
                  <a:lnTo>
                    <a:pt x="62" y="206"/>
                  </a:lnTo>
                  <a:lnTo>
                    <a:pt x="72" y="210"/>
                  </a:lnTo>
                  <a:lnTo>
                    <a:pt x="82" y="206"/>
                  </a:lnTo>
                  <a:lnTo>
                    <a:pt x="86" y="206"/>
                  </a:lnTo>
                  <a:lnTo>
                    <a:pt x="92" y="210"/>
                  </a:lnTo>
                  <a:lnTo>
                    <a:pt x="94" y="212"/>
                  </a:lnTo>
                  <a:lnTo>
                    <a:pt x="96" y="216"/>
                  </a:lnTo>
                  <a:lnTo>
                    <a:pt x="102" y="226"/>
                  </a:lnTo>
                  <a:lnTo>
                    <a:pt x="116" y="236"/>
                  </a:lnTo>
                  <a:lnTo>
                    <a:pt x="122" y="240"/>
                  </a:lnTo>
                  <a:lnTo>
                    <a:pt x="122" y="246"/>
                  </a:lnTo>
                  <a:lnTo>
                    <a:pt x="132" y="256"/>
                  </a:lnTo>
                  <a:lnTo>
                    <a:pt x="132" y="266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2" y="250"/>
                  </a:lnTo>
                  <a:lnTo>
                    <a:pt x="136" y="246"/>
                  </a:lnTo>
                  <a:lnTo>
                    <a:pt x="142" y="240"/>
                  </a:lnTo>
                  <a:lnTo>
                    <a:pt x="146" y="240"/>
                  </a:lnTo>
                  <a:lnTo>
                    <a:pt x="152" y="246"/>
                  </a:lnTo>
                  <a:lnTo>
                    <a:pt x="156" y="250"/>
                  </a:lnTo>
                  <a:lnTo>
                    <a:pt x="156" y="256"/>
                  </a:lnTo>
                  <a:lnTo>
                    <a:pt x="162" y="260"/>
                  </a:lnTo>
                  <a:lnTo>
                    <a:pt x="182" y="270"/>
                  </a:lnTo>
                  <a:lnTo>
                    <a:pt x="192" y="270"/>
                  </a:lnTo>
                  <a:lnTo>
                    <a:pt x="206" y="260"/>
                  </a:lnTo>
                  <a:lnTo>
                    <a:pt x="206" y="250"/>
                  </a:lnTo>
                  <a:lnTo>
                    <a:pt x="212" y="250"/>
                  </a:lnTo>
                  <a:lnTo>
                    <a:pt x="216" y="246"/>
                  </a:lnTo>
                  <a:lnTo>
                    <a:pt x="226" y="246"/>
                  </a:lnTo>
                  <a:lnTo>
                    <a:pt x="226" y="240"/>
                  </a:lnTo>
                  <a:lnTo>
                    <a:pt x="242" y="240"/>
                  </a:lnTo>
                  <a:lnTo>
                    <a:pt x="246" y="236"/>
                  </a:lnTo>
                  <a:lnTo>
                    <a:pt x="252" y="240"/>
                  </a:lnTo>
                  <a:lnTo>
                    <a:pt x="256" y="250"/>
                  </a:lnTo>
                  <a:lnTo>
                    <a:pt x="270" y="246"/>
                  </a:lnTo>
                  <a:lnTo>
                    <a:pt x="270" y="236"/>
                  </a:lnTo>
                  <a:lnTo>
                    <a:pt x="290" y="236"/>
                  </a:lnTo>
                  <a:lnTo>
                    <a:pt x="300" y="240"/>
                  </a:lnTo>
                  <a:lnTo>
                    <a:pt x="306" y="246"/>
                  </a:lnTo>
                  <a:lnTo>
                    <a:pt x="306" y="256"/>
                  </a:lnTo>
                  <a:lnTo>
                    <a:pt x="310" y="260"/>
                  </a:lnTo>
                  <a:lnTo>
                    <a:pt x="316" y="266"/>
                  </a:lnTo>
                  <a:lnTo>
                    <a:pt x="336" y="266"/>
                  </a:lnTo>
                  <a:lnTo>
                    <a:pt x="340" y="276"/>
                  </a:lnTo>
                  <a:lnTo>
                    <a:pt x="350" y="276"/>
                  </a:lnTo>
                  <a:lnTo>
                    <a:pt x="356" y="270"/>
                  </a:lnTo>
                  <a:lnTo>
                    <a:pt x="360" y="260"/>
                  </a:lnTo>
                  <a:lnTo>
                    <a:pt x="366" y="256"/>
                  </a:lnTo>
                  <a:lnTo>
                    <a:pt x="370" y="256"/>
                  </a:lnTo>
                  <a:lnTo>
                    <a:pt x="380" y="266"/>
                  </a:lnTo>
                  <a:lnTo>
                    <a:pt x="406" y="266"/>
                  </a:lnTo>
                  <a:lnTo>
                    <a:pt x="410" y="260"/>
                  </a:lnTo>
                  <a:lnTo>
                    <a:pt x="420" y="256"/>
                  </a:lnTo>
                  <a:lnTo>
                    <a:pt x="430" y="226"/>
                  </a:lnTo>
                  <a:lnTo>
                    <a:pt x="436" y="220"/>
                  </a:lnTo>
                  <a:lnTo>
                    <a:pt x="430" y="21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4" name="Freeform 354"/>
            <p:cNvSpPr>
              <a:spLocks/>
            </p:cNvSpPr>
            <p:nvPr/>
          </p:nvSpPr>
          <p:spPr bwMode="auto">
            <a:xfrm>
              <a:off x="1886" y="4022"/>
              <a:ext cx="440" cy="280"/>
            </a:xfrm>
            <a:custGeom>
              <a:avLst/>
              <a:gdLst>
                <a:gd name="T0" fmla="*/ 398 w 440"/>
                <a:gd name="T1" fmla="*/ 148 h 280"/>
                <a:gd name="T2" fmla="*/ 332 w 440"/>
                <a:gd name="T3" fmla="*/ 160 h 280"/>
                <a:gd name="T4" fmla="*/ 308 w 440"/>
                <a:gd name="T5" fmla="*/ 186 h 280"/>
                <a:gd name="T6" fmla="*/ 308 w 440"/>
                <a:gd name="T7" fmla="*/ 188 h 280"/>
                <a:gd name="T8" fmla="*/ 276 w 440"/>
                <a:gd name="T9" fmla="*/ 192 h 280"/>
                <a:gd name="T10" fmla="*/ 258 w 440"/>
                <a:gd name="T11" fmla="*/ 190 h 280"/>
                <a:gd name="T12" fmla="*/ 258 w 440"/>
                <a:gd name="T13" fmla="*/ 176 h 280"/>
                <a:gd name="T14" fmla="*/ 236 w 440"/>
                <a:gd name="T15" fmla="*/ 160 h 280"/>
                <a:gd name="T16" fmla="*/ 218 w 440"/>
                <a:gd name="T17" fmla="*/ 124 h 280"/>
                <a:gd name="T18" fmla="*/ 204 w 440"/>
                <a:gd name="T19" fmla="*/ 140 h 280"/>
                <a:gd name="T20" fmla="*/ 194 w 440"/>
                <a:gd name="T21" fmla="*/ 126 h 280"/>
                <a:gd name="T22" fmla="*/ 162 w 440"/>
                <a:gd name="T23" fmla="*/ 84 h 280"/>
                <a:gd name="T24" fmla="*/ 166 w 440"/>
                <a:gd name="T25" fmla="*/ 86 h 280"/>
                <a:gd name="T26" fmla="*/ 152 w 440"/>
                <a:gd name="T27" fmla="*/ 74 h 280"/>
                <a:gd name="T28" fmla="*/ 124 w 440"/>
                <a:gd name="T29" fmla="*/ 42 h 280"/>
                <a:gd name="T30" fmla="*/ 124 w 440"/>
                <a:gd name="T31" fmla="*/ 44 h 280"/>
                <a:gd name="T32" fmla="*/ 120 w 440"/>
                <a:gd name="T33" fmla="*/ 32 h 280"/>
                <a:gd name="T34" fmla="*/ 114 w 440"/>
                <a:gd name="T35" fmla="*/ 26 h 280"/>
                <a:gd name="T36" fmla="*/ 118 w 440"/>
                <a:gd name="T37" fmla="*/ 12 h 280"/>
                <a:gd name="T38" fmla="*/ 72 w 440"/>
                <a:gd name="T39" fmla="*/ 6 h 280"/>
                <a:gd name="T40" fmla="*/ 72 w 440"/>
                <a:gd name="T41" fmla="*/ 6 h 280"/>
                <a:gd name="T42" fmla="*/ 60 w 440"/>
                <a:gd name="T43" fmla="*/ 78 h 280"/>
                <a:gd name="T44" fmla="*/ 38 w 440"/>
                <a:gd name="T45" fmla="*/ 140 h 280"/>
                <a:gd name="T46" fmla="*/ 16 w 440"/>
                <a:gd name="T47" fmla="*/ 170 h 280"/>
                <a:gd name="T48" fmla="*/ 2 w 440"/>
                <a:gd name="T49" fmla="*/ 198 h 280"/>
                <a:gd name="T50" fmla="*/ 4 w 440"/>
                <a:gd name="T51" fmla="*/ 196 h 280"/>
                <a:gd name="T52" fmla="*/ 26 w 440"/>
                <a:gd name="T53" fmla="*/ 204 h 280"/>
                <a:gd name="T54" fmla="*/ 132 w 440"/>
                <a:gd name="T55" fmla="*/ 258 h 280"/>
                <a:gd name="T56" fmla="*/ 218 w 440"/>
                <a:gd name="T57" fmla="*/ 250 h 280"/>
                <a:gd name="T58" fmla="*/ 364 w 440"/>
                <a:gd name="T59" fmla="*/ 264 h 280"/>
                <a:gd name="T60" fmla="*/ 368 w 440"/>
                <a:gd name="T61" fmla="*/ 256 h 280"/>
                <a:gd name="T62" fmla="*/ 226 w 440"/>
                <a:gd name="T63" fmla="*/ 246 h 280"/>
                <a:gd name="T64" fmla="*/ 136 w 440"/>
                <a:gd name="T65" fmla="*/ 266 h 280"/>
                <a:gd name="T66" fmla="*/ 38 w 440"/>
                <a:gd name="T67" fmla="*/ 190 h 280"/>
                <a:gd name="T68" fmla="*/ 2 w 440"/>
                <a:gd name="T69" fmla="*/ 194 h 280"/>
                <a:gd name="T70" fmla="*/ 4 w 440"/>
                <a:gd name="T71" fmla="*/ 196 h 280"/>
                <a:gd name="T72" fmla="*/ 6 w 440"/>
                <a:gd name="T73" fmla="*/ 196 h 280"/>
                <a:gd name="T74" fmla="*/ 26 w 440"/>
                <a:gd name="T75" fmla="*/ 164 h 280"/>
                <a:gd name="T76" fmla="*/ 52 w 440"/>
                <a:gd name="T77" fmla="*/ 116 h 280"/>
                <a:gd name="T78" fmla="*/ 72 w 440"/>
                <a:gd name="T79" fmla="*/ 38 h 280"/>
                <a:gd name="T80" fmla="*/ 72 w 440"/>
                <a:gd name="T81" fmla="*/ 8 h 280"/>
                <a:gd name="T82" fmla="*/ 72 w 440"/>
                <a:gd name="T83" fmla="*/ 10 h 280"/>
                <a:gd name="T84" fmla="*/ 108 w 440"/>
                <a:gd name="T85" fmla="*/ 20 h 280"/>
                <a:gd name="T86" fmla="*/ 114 w 440"/>
                <a:gd name="T87" fmla="*/ 22 h 280"/>
                <a:gd name="T88" fmla="*/ 120 w 440"/>
                <a:gd name="T89" fmla="*/ 36 h 280"/>
                <a:gd name="T90" fmla="*/ 122 w 440"/>
                <a:gd name="T91" fmla="*/ 42 h 280"/>
                <a:gd name="T92" fmla="*/ 124 w 440"/>
                <a:gd name="T93" fmla="*/ 38 h 280"/>
                <a:gd name="T94" fmla="*/ 160 w 440"/>
                <a:gd name="T95" fmla="*/ 88 h 280"/>
                <a:gd name="T96" fmla="*/ 166 w 440"/>
                <a:gd name="T97" fmla="*/ 86 h 280"/>
                <a:gd name="T98" fmla="*/ 168 w 440"/>
                <a:gd name="T99" fmla="*/ 92 h 280"/>
                <a:gd name="T100" fmla="*/ 186 w 440"/>
                <a:gd name="T101" fmla="*/ 114 h 280"/>
                <a:gd name="T102" fmla="*/ 214 w 440"/>
                <a:gd name="T103" fmla="*/ 144 h 280"/>
                <a:gd name="T104" fmla="*/ 218 w 440"/>
                <a:gd name="T105" fmla="*/ 128 h 280"/>
                <a:gd name="T106" fmla="*/ 238 w 440"/>
                <a:gd name="T107" fmla="*/ 134 h 280"/>
                <a:gd name="T108" fmla="*/ 240 w 440"/>
                <a:gd name="T109" fmla="*/ 148 h 280"/>
                <a:gd name="T110" fmla="*/ 254 w 440"/>
                <a:gd name="T111" fmla="*/ 180 h 280"/>
                <a:gd name="T112" fmla="*/ 280 w 440"/>
                <a:gd name="T113" fmla="*/ 192 h 280"/>
                <a:gd name="T114" fmla="*/ 290 w 440"/>
                <a:gd name="T115" fmla="*/ 180 h 280"/>
                <a:gd name="T116" fmla="*/ 334 w 440"/>
                <a:gd name="T117" fmla="*/ 186 h 280"/>
                <a:gd name="T118" fmla="*/ 380 w 440"/>
                <a:gd name="T119" fmla="*/ 150 h 280"/>
                <a:gd name="T120" fmla="*/ 380 w 440"/>
                <a:gd name="T121" fmla="*/ 194 h 2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0"/>
                <a:gd name="T184" fmla="*/ 0 h 280"/>
                <a:gd name="T185" fmla="*/ 440 w 440"/>
                <a:gd name="T186" fmla="*/ 280 h 2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0" h="280">
                  <a:moveTo>
                    <a:pt x="432" y="218"/>
                  </a:moveTo>
                  <a:lnTo>
                    <a:pt x="432" y="216"/>
                  </a:lnTo>
                  <a:lnTo>
                    <a:pt x="418" y="216"/>
                  </a:lnTo>
                  <a:lnTo>
                    <a:pt x="408" y="210"/>
                  </a:lnTo>
                  <a:lnTo>
                    <a:pt x="398" y="200"/>
                  </a:lnTo>
                  <a:lnTo>
                    <a:pt x="384" y="200"/>
                  </a:lnTo>
                  <a:lnTo>
                    <a:pt x="384" y="192"/>
                  </a:lnTo>
                  <a:lnTo>
                    <a:pt x="378" y="186"/>
                  </a:lnTo>
                  <a:lnTo>
                    <a:pt x="370" y="186"/>
                  </a:lnTo>
                  <a:lnTo>
                    <a:pt x="370" y="180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84" y="170"/>
                  </a:lnTo>
                  <a:lnTo>
                    <a:pt x="392" y="170"/>
                  </a:lnTo>
                  <a:lnTo>
                    <a:pt x="394" y="170"/>
                  </a:lnTo>
                  <a:lnTo>
                    <a:pt x="408" y="154"/>
                  </a:lnTo>
                  <a:lnTo>
                    <a:pt x="406" y="152"/>
                  </a:lnTo>
                  <a:lnTo>
                    <a:pt x="400" y="150"/>
                  </a:lnTo>
                  <a:lnTo>
                    <a:pt x="398" y="148"/>
                  </a:lnTo>
                  <a:lnTo>
                    <a:pt x="396" y="148"/>
                  </a:lnTo>
                  <a:lnTo>
                    <a:pt x="382" y="146"/>
                  </a:lnTo>
                  <a:lnTo>
                    <a:pt x="380" y="146"/>
                  </a:lnTo>
                  <a:lnTo>
                    <a:pt x="370" y="146"/>
                  </a:lnTo>
                  <a:lnTo>
                    <a:pt x="364" y="148"/>
                  </a:lnTo>
                  <a:lnTo>
                    <a:pt x="364" y="150"/>
                  </a:lnTo>
                  <a:lnTo>
                    <a:pt x="364" y="148"/>
                  </a:lnTo>
                  <a:lnTo>
                    <a:pt x="356" y="148"/>
                  </a:lnTo>
                  <a:lnTo>
                    <a:pt x="344" y="146"/>
                  </a:lnTo>
                  <a:lnTo>
                    <a:pt x="342" y="148"/>
                  </a:lnTo>
                  <a:lnTo>
                    <a:pt x="332" y="160"/>
                  </a:lnTo>
                  <a:lnTo>
                    <a:pt x="330" y="164"/>
                  </a:lnTo>
                  <a:lnTo>
                    <a:pt x="330" y="168"/>
                  </a:lnTo>
                  <a:lnTo>
                    <a:pt x="330" y="170"/>
                  </a:lnTo>
                  <a:lnTo>
                    <a:pt x="332" y="170"/>
                  </a:lnTo>
                  <a:lnTo>
                    <a:pt x="330" y="170"/>
                  </a:lnTo>
                  <a:lnTo>
                    <a:pt x="330" y="184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16" y="184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8" y="184"/>
                  </a:lnTo>
                  <a:lnTo>
                    <a:pt x="306" y="186"/>
                  </a:lnTo>
                  <a:lnTo>
                    <a:pt x="308" y="186"/>
                  </a:lnTo>
                  <a:lnTo>
                    <a:pt x="308" y="184"/>
                  </a:lnTo>
                  <a:lnTo>
                    <a:pt x="306" y="186"/>
                  </a:lnTo>
                  <a:lnTo>
                    <a:pt x="308" y="186"/>
                  </a:lnTo>
                  <a:lnTo>
                    <a:pt x="306" y="186"/>
                  </a:lnTo>
                  <a:lnTo>
                    <a:pt x="308" y="186"/>
                  </a:lnTo>
                  <a:lnTo>
                    <a:pt x="306" y="186"/>
                  </a:lnTo>
                  <a:lnTo>
                    <a:pt x="308" y="186"/>
                  </a:lnTo>
                  <a:lnTo>
                    <a:pt x="306" y="186"/>
                  </a:lnTo>
                  <a:lnTo>
                    <a:pt x="308" y="188"/>
                  </a:lnTo>
                  <a:lnTo>
                    <a:pt x="308" y="186"/>
                  </a:lnTo>
                  <a:lnTo>
                    <a:pt x="306" y="186"/>
                  </a:lnTo>
                  <a:lnTo>
                    <a:pt x="308" y="188"/>
                  </a:lnTo>
                  <a:lnTo>
                    <a:pt x="306" y="186"/>
                  </a:lnTo>
                  <a:lnTo>
                    <a:pt x="308" y="188"/>
                  </a:lnTo>
                  <a:lnTo>
                    <a:pt x="306" y="186"/>
                  </a:lnTo>
                  <a:lnTo>
                    <a:pt x="308" y="188"/>
                  </a:lnTo>
                  <a:lnTo>
                    <a:pt x="310" y="188"/>
                  </a:lnTo>
                  <a:lnTo>
                    <a:pt x="316" y="188"/>
                  </a:lnTo>
                  <a:lnTo>
                    <a:pt x="310" y="184"/>
                  </a:lnTo>
                  <a:lnTo>
                    <a:pt x="294" y="176"/>
                  </a:lnTo>
                  <a:lnTo>
                    <a:pt x="290" y="176"/>
                  </a:lnTo>
                  <a:lnTo>
                    <a:pt x="286" y="176"/>
                  </a:lnTo>
                  <a:lnTo>
                    <a:pt x="282" y="182"/>
                  </a:lnTo>
                  <a:lnTo>
                    <a:pt x="278" y="188"/>
                  </a:lnTo>
                  <a:lnTo>
                    <a:pt x="276" y="190"/>
                  </a:lnTo>
                  <a:lnTo>
                    <a:pt x="276" y="192"/>
                  </a:lnTo>
                  <a:lnTo>
                    <a:pt x="274" y="196"/>
                  </a:lnTo>
                  <a:lnTo>
                    <a:pt x="270" y="200"/>
                  </a:lnTo>
                  <a:lnTo>
                    <a:pt x="268" y="202"/>
                  </a:lnTo>
                  <a:lnTo>
                    <a:pt x="268" y="204"/>
                  </a:lnTo>
                  <a:lnTo>
                    <a:pt x="270" y="204"/>
                  </a:lnTo>
                  <a:lnTo>
                    <a:pt x="272" y="202"/>
                  </a:lnTo>
                  <a:lnTo>
                    <a:pt x="258" y="190"/>
                  </a:lnTo>
                  <a:lnTo>
                    <a:pt x="254" y="188"/>
                  </a:lnTo>
                  <a:lnTo>
                    <a:pt x="254" y="186"/>
                  </a:lnTo>
                  <a:lnTo>
                    <a:pt x="256" y="184"/>
                  </a:lnTo>
                  <a:lnTo>
                    <a:pt x="258" y="182"/>
                  </a:lnTo>
                  <a:lnTo>
                    <a:pt x="260" y="180"/>
                  </a:lnTo>
                  <a:lnTo>
                    <a:pt x="258" y="176"/>
                  </a:lnTo>
                  <a:lnTo>
                    <a:pt x="252" y="172"/>
                  </a:lnTo>
                  <a:lnTo>
                    <a:pt x="242" y="164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6" y="162"/>
                  </a:lnTo>
                  <a:lnTo>
                    <a:pt x="238" y="160"/>
                  </a:lnTo>
                  <a:lnTo>
                    <a:pt x="236" y="160"/>
                  </a:lnTo>
                  <a:lnTo>
                    <a:pt x="236" y="162"/>
                  </a:lnTo>
                  <a:lnTo>
                    <a:pt x="236" y="160"/>
                  </a:lnTo>
                  <a:lnTo>
                    <a:pt x="236" y="162"/>
                  </a:lnTo>
                  <a:lnTo>
                    <a:pt x="236" y="160"/>
                  </a:lnTo>
                  <a:lnTo>
                    <a:pt x="236" y="162"/>
                  </a:lnTo>
                  <a:lnTo>
                    <a:pt x="238" y="162"/>
                  </a:lnTo>
                  <a:lnTo>
                    <a:pt x="240" y="160"/>
                  </a:lnTo>
                  <a:lnTo>
                    <a:pt x="242" y="158"/>
                  </a:lnTo>
                  <a:lnTo>
                    <a:pt x="244" y="148"/>
                  </a:lnTo>
                  <a:lnTo>
                    <a:pt x="242" y="136"/>
                  </a:lnTo>
                  <a:lnTo>
                    <a:pt x="240" y="132"/>
                  </a:lnTo>
                  <a:lnTo>
                    <a:pt x="238" y="130"/>
                  </a:lnTo>
                  <a:lnTo>
                    <a:pt x="234" y="130"/>
                  </a:lnTo>
                  <a:lnTo>
                    <a:pt x="226" y="128"/>
                  </a:lnTo>
                  <a:lnTo>
                    <a:pt x="220" y="124"/>
                  </a:lnTo>
                  <a:lnTo>
                    <a:pt x="218" y="124"/>
                  </a:lnTo>
                  <a:lnTo>
                    <a:pt x="216" y="124"/>
                  </a:lnTo>
                  <a:lnTo>
                    <a:pt x="216" y="126"/>
                  </a:lnTo>
                  <a:lnTo>
                    <a:pt x="218" y="130"/>
                  </a:lnTo>
                  <a:lnTo>
                    <a:pt x="220" y="128"/>
                  </a:lnTo>
                  <a:lnTo>
                    <a:pt x="218" y="128"/>
                  </a:lnTo>
                  <a:lnTo>
                    <a:pt x="218" y="130"/>
                  </a:lnTo>
                  <a:lnTo>
                    <a:pt x="214" y="138"/>
                  </a:lnTo>
                  <a:lnTo>
                    <a:pt x="212" y="140"/>
                  </a:lnTo>
                  <a:lnTo>
                    <a:pt x="210" y="142"/>
                  </a:lnTo>
                  <a:lnTo>
                    <a:pt x="208" y="142"/>
                  </a:lnTo>
                  <a:lnTo>
                    <a:pt x="204" y="140"/>
                  </a:lnTo>
                  <a:lnTo>
                    <a:pt x="208" y="138"/>
                  </a:lnTo>
                  <a:lnTo>
                    <a:pt x="206" y="136"/>
                  </a:lnTo>
                  <a:lnTo>
                    <a:pt x="198" y="130"/>
                  </a:lnTo>
                  <a:lnTo>
                    <a:pt x="194" y="126"/>
                  </a:lnTo>
                  <a:lnTo>
                    <a:pt x="192" y="118"/>
                  </a:lnTo>
                  <a:lnTo>
                    <a:pt x="190" y="112"/>
                  </a:lnTo>
                  <a:lnTo>
                    <a:pt x="188" y="110"/>
                  </a:lnTo>
                  <a:lnTo>
                    <a:pt x="186" y="106"/>
                  </a:lnTo>
                  <a:lnTo>
                    <a:pt x="180" y="98"/>
                  </a:lnTo>
                  <a:lnTo>
                    <a:pt x="170" y="88"/>
                  </a:lnTo>
                  <a:lnTo>
                    <a:pt x="168" y="84"/>
                  </a:lnTo>
                  <a:lnTo>
                    <a:pt x="166" y="84"/>
                  </a:lnTo>
                  <a:lnTo>
                    <a:pt x="164" y="82"/>
                  </a:lnTo>
                  <a:lnTo>
                    <a:pt x="162" y="84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4" y="88"/>
                  </a:lnTo>
                  <a:lnTo>
                    <a:pt x="166" y="88"/>
                  </a:lnTo>
                  <a:lnTo>
                    <a:pt x="164" y="88"/>
                  </a:lnTo>
                  <a:lnTo>
                    <a:pt x="166" y="88"/>
                  </a:lnTo>
                  <a:lnTo>
                    <a:pt x="164" y="88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4" y="88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4" y="86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2" y="84"/>
                  </a:lnTo>
                  <a:lnTo>
                    <a:pt x="156" y="80"/>
                  </a:lnTo>
                  <a:lnTo>
                    <a:pt x="152" y="74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32" y="50"/>
                  </a:lnTo>
                  <a:lnTo>
                    <a:pt x="126" y="42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4" y="44"/>
                  </a:lnTo>
                  <a:lnTo>
                    <a:pt x="126" y="42"/>
                  </a:lnTo>
                  <a:lnTo>
                    <a:pt x="126" y="40"/>
                  </a:lnTo>
                  <a:lnTo>
                    <a:pt x="124" y="38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18" y="28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18" y="22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14"/>
                  </a:lnTo>
                  <a:lnTo>
                    <a:pt x="68" y="32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64" y="70"/>
                  </a:lnTo>
                  <a:lnTo>
                    <a:pt x="60" y="78"/>
                  </a:lnTo>
                  <a:lnTo>
                    <a:pt x="58" y="82"/>
                  </a:lnTo>
                  <a:lnTo>
                    <a:pt x="60" y="84"/>
                  </a:lnTo>
                  <a:lnTo>
                    <a:pt x="58" y="82"/>
                  </a:lnTo>
                  <a:lnTo>
                    <a:pt x="56" y="84"/>
                  </a:lnTo>
                  <a:lnTo>
                    <a:pt x="52" y="90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2" y="122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36" y="146"/>
                  </a:lnTo>
                  <a:lnTo>
                    <a:pt x="32" y="154"/>
                  </a:lnTo>
                  <a:lnTo>
                    <a:pt x="26" y="160"/>
                  </a:lnTo>
                  <a:lnTo>
                    <a:pt x="24" y="164"/>
                  </a:lnTo>
                  <a:lnTo>
                    <a:pt x="22" y="166"/>
                  </a:lnTo>
                  <a:lnTo>
                    <a:pt x="20" y="168"/>
                  </a:lnTo>
                  <a:lnTo>
                    <a:pt x="16" y="170"/>
                  </a:lnTo>
                  <a:lnTo>
                    <a:pt x="14" y="170"/>
                  </a:lnTo>
                  <a:lnTo>
                    <a:pt x="12" y="170"/>
                  </a:lnTo>
                  <a:lnTo>
                    <a:pt x="10" y="172"/>
                  </a:lnTo>
                  <a:lnTo>
                    <a:pt x="6" y="174"/>
                  </a:lnTo>
                  <a:lnTo>
                    <a:pt x="2" y="176"/>
                  </a:lnTo>
                  <a:lnTo>
                    <a:pt x="4" y="178"/>
                  </a:lnTo>
                  <a:lnTo>
                    <a:pt x="6" y="180"/>
                  </a:lnTo>
                  <a:lnTo>
                    <a:pt x="6" y="182"/>
                  </a:lnTo>
                  <a:lnTo>
                    <a:pt x="6" y="184"/>
                  </a:lnTo>
                  <a:lnTo>
                    <a:pt x="4" y="192"/>
                  </a:lnTo>
                  <a:lnTo>
                    <a:pt x="2" y="194"/>
                  </a:lnTo>
                  <a:lnTo>
                    <a:pt x="2" y="196"/>
                  </a:lnTo>
                  <a:lnTo>
                    <a:pt x="2" y="198"/>
                  </a:lnTo>
                  <a:lnTo>
                    <a:pt x="4" y="200"/>
                  </a:lnTo>
                  <a:lnTo>
                    <a:pt x="6" y="198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6"/>
                  </a:lnTo>
                  <a:lnTo>
                    <a:pt x="2" y="196"/>
                  </a:lnTo>
                  <a:lnTo>
                    <a:pt x="2" y="198"/>
                  </a:lnTo>
                  <a:lnTo>
                    <a:pt x="4" y="196"/>
                  </a:lnTo>
                  <a:lnTo>
                    <a:pt x="2" y="196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14" y="210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26" y="208"/>
                  </a:lnTo>
                  <a:lnTo>
                    <a:pt x="26" y="204"/>
                  </a:lnTo>
                  <a:lnTo>
                    <a:pt x="30" y="200"/>
                  </a:lnTo>
                  <a:lnTo>
                    <a:pt x="34" y="200"/>
                  </a:lnTo>
                  <a:lnTo>
                    <a:pt x="40" y="194"/>
                  </a:lnTo>
                  <a:lnTo>
                    <a:pt x="42" y="194"/>
                  </a:lnTo>
                  <a:lnTo>
                    <a:pt x="48" y="208"/>
                  </a:lnTo>
                  <a:lnTo>
                    <a:pt x="52" y="214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64" y="210"/>
                  </a:lnTo>
                  <a:lnTo>
                    <a:pt x="74" y="214"/>
                  </a:lnTo>
                  <a:lnTo>
                    <a:pt x="84" y="210"/>
                  </a:lnTo>
                  <a:lnTo>
                    <a:pt x="88" y="210"/>
                  </a:lnTo>
                  <a:lnTo>
                    <a:pt x="92" y="214"/>
                  </a:lnTo>
                  <a:lnTo>
                    <a:pt x="94" y="216"/>
                  </a:lnTo>
                  <a:lnTo>
                    <a:pt x="96" y="218"/>
                  </a:lnTo>
                  <a:lnTo>
                    <a:pt x="102" y="228"/>
                  </a:lnTo>
                  <a:lnTo>
                    <a:pt x="118" y="238"/>
                  </a:lnTo>
                  <a:lnTo>
                    <a:pt x="122" y="244"/>
                  </a:lnTo>
                  <a:lnTo>
                    <a:pt x="122" y="248"/>
                  </a:lnTo>
                  <a:lnTo>
                    <a:pt x="132" y="258"/>
                  </a:lnTo>
                  <a:lnTo>
                    <a:pt x="132" y="268"/>
                  </a:lnTo>
                  <a:lnTo>
                    <a:pt x="138" y="274"/>
                  </a:lnTo>
                  <a:lnTo>
                    <a:pt x="144" y="274"/>
                  </a:lnTo>
                  <a:lnTo>
                    <a:pt x="146" y="274"/>
                  </a:lnTo>
                  <a:lnTo>
                    <a:pt x="146" y="252"/>
                  </a:lnTo>
                  <a:lnTo>
                    <a:pt x="142" y="248"/>
                  </a:lnTo>
                  <a:lnTo>
                    <a:pt x="144" y="244"/>
                  </a:lnTo>
                  <a:lnTo>
                    <a:pt x="148" y="244"/>
                  </a:lnTo>
                  <a:lnTo>
                    <a:pt x="152" y="248"/>
                  </a:lnTo>
                  <a:lnTo>
                    <a:pt x="156" y="252"/>
                  </a:lnTo>
                  <a:lnTo>
                    <a:pt x="156" y="258"/>
                  </a:lnTo>
                  <a:lnTo>
                    <a:pt x="162" y="264"/>
                  </a:lnTo>
                  <a:lnTo>
                    <a:pt x="182" y="274"/>
                  </a:lnTo>
                  <a:lnTo>
                    <a:pt x="194" y="274"/>
                  </a:lnTo>
                  <a:lnTo>
                    <a:pt x="210" y="264"/>
                  </a:lnTo>
                  <a:lnTo>
                    <a:pt x="210" y="254"/>
                  </a:lnTo>
                  <a:lnTo>
                    <a:pt x="214" y="254"/>
                  </a:lnTo>
                  <a:lnTo>
                    <a:pt x="218" y="250"/>
                  </a:lnTo>
                  <a:lnTo>
                    <a:pt x="228" y="250"/>
                  </a:lnTo>
                  <a:lnTo>
                    <a:pt x="230" y="250"/>
                  </a:lnTo>
                  <a:lnTo>
                    <a:pt x="230" y="244"/>
                  </a:lnTo>
                  <a:lnTo>
                    <a:pt x="244" y="244"/>
                  </a:lnTo>
                  <a:lnTo>
                    <a:pt x="248" y="240"/>
                  </a:lnTo>
                  <a:lnTo>
                    <a:pt x="252" y="244"/>
                  </a:lnTo>
                  <a:lnTo>
                    <a:pt x="256" y="254"/>
                  </a:lnTo>
                  <a:lnTo>
                    <a:pt x="274" y="248"/>
                  </a:lnTo>
                  <a:lnTo>
                    <a:pt x="274" y="240"/>
                  </a:lnTo>
                  <a:lnTo>
                    <a:pt x="292" y="240"/>
                  </a:lnTo>
                  <a:lnTo>
                    <a:pt x="302" y="244"/>
                  </a:lnTo>
                  <a:lnTo>
                    <a:pt x="306" y="248"/>
                  </a:lnTo>
                  <a:lnTo>
                    <a:pt x="306" y="258"/>
                  </a:lnTo>
                  <a:lnTo>
                    <a:pt x="312" y="264"/>
                  </a:lnTo>
                  <a:lnTo>
                    <a:pt x="316" y="268"/>
                  </a:lnTo>
                  <a:lnTo>
                    <a:pt x="316" y="270"/>
                  </a:lnTo>
                  <a:lnTo>
                    <a:pt x="336" y="270"/>
                  </a:lnTo>
                  <a:lnTo>
                    <a:pt x="342" y="280"/>
                  </a:lnTo>
                  <a:lnTo>
                    <a:pt x="354" y="280"/>
                  </a:lnTo>
                  <a:lnTo>
                    <a:pt x="360" y="274"/>
                  </a:lnTo>
                  <a:lnTo>
                    <a:pt x="364" y="264"/>
                  </a:lnTo>
                  <a:lnTo>
                    <a:pt x="368" y="260"/>
                  </a:lnTo>
                  <a:lnTo>
                    <a:pt x="372" y="260"/>
                  </a:lnTo>
                  <a:lnTo>
                    <a:pt x="382" y="270"/>
                  </a:lnTo>
                  <a:lnTo>
                    <a:pt x="408" y="270"/>
                  </a:lnTo>
                  <a:lnTo>
                    <a:pt x="414" y="264"/>
                  </a:lnTo>
                  <a:lnTo>
                    <a:pt x="424" y="258"/>
                  </a:lnTo>
                  <a:lnTo>
                    <a:pt x="434" y="228"/>
                  </a:lnTo>
                  <a:lnTo>
                    <a:pt x="438" y="224"/>
                  </a:lnTo>
                  <a:lnTo>
                    <a:pt x="440" y="222"/>
                  </a:lnTo>
                  <a:lnTo>
                    <a:pt x="434" y="216"/>
                  </a:lnTo>
                  <a:lnTo>
                    <a:pt x="432" y="216"/>
                  </a:lnTo>
                  <a:lnTo>
                    <a:pt x="432" y="218"/>
                  </a:lnTo>
                  <a:lnTo>
                    <a:pt x="430" y="218"/>
                  </a:lnTo>
                  <a:lnTo>
                    <a:pt x="434" y="222"/>
                  </a:lnTo>
                  <a:lnTo>
                    <a:pt x="430" y="226"/>
                  </a:lnTo>
                  <a:lnTo>
                    <a:pt x="420" y="256"/>
                  </a:lnTo>
                  <a:lnTo>
                    <a:pt x="412" y="260"/>
                  </a:lnTo>
                  <a:lnTo>
                    <a:pt x="406" y="266"/>
                  </a:lnTo>
                  <a:lnTo>
                    <a:pt x="384" y="266"/>
                  </a:lnTo>
                  <a:lnTo>
                    <a:pt x="374" y="256"/>
                  </a:lnTo>
                  <a:lnTo>
                    <a:pt x="368" y="256"/>
                  </a:lnTo>
                  <a:lnTo>
                    <a:pt x="366" y="256"/>
                  </a:lnTo>
                  <a:lnTo>
                    <a:pt x="360" y="260"/>
                  </a:lnTo>
                  <a:lnTo>
                    <a:pt x="356" y="270"/>
                  </a:lnTo>
                  <a:lnTo>
                    <a:pt x="352" y="276"/>
                  </a:lnTo>
                  <a:lnTo>
                    <a:pt x="344" y="276"/>
                  </a:lnTo>
                  <a:lnTo>
                    <a:pt x="338" y="266"/>
                  </a:lnTo>
                  <a:lnTo>
                    <a:pt x="318" y="266"/>
                  </a:lnTo>
                  <a:lnTo>
                    <a:pt x="314" y="260"/>
                  </a:lnTo>
                  <a:lnTo>
                    <a:pt x="310" y="256"/>
                  </a:lnTo>
                  <a:lnTo>
                    <a:pt x="310" y="248"/>
                  </a:lnTo>
                  <a:lnTo>
                    <a:pt x="310" y="246"/>
                  </a:lnTo>
                  <a:lnTo>
                    <a:pt x="304" y="240"/>
                  </a:lnTo>
                  <a:lnTo>
                    <a:pt x="294" y="236"/>
                  </a:lnTo>
                  <a:lnTo>
                    <a:pt x="270" y="236"/>
                  </a:lnTo>
                  <a:lnTo>
                    <a:pt x="270" y="246"/>
                  </a:lnTo>
                  <a:lnTo>
                    <a:pt x="260" y="250"/>
                  </a:lnTo>
                  <a:lnTo>
                    <a:pt x="254" y="242"/>
                  </a:lnTo>
                  <a:lnTo>
                    <a:pt x="250" y="236"/>
                  </a:lnTo>
                  <a:lnTo>
                    <a:pt x="248" y="234"/>
                  </a:lnTo>
                  <a:lnTo>
                    <a:pt x="242" y="240"/>
                  </a:lnTo>
                  <a:lnTo>
                    <a:pt x="226" y="240"/>
                  </a:lnTo>
                  <a:lnTo>
                    <a:pt x="226" y="246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0"/>
                  </a:lnTo>
                  <a:lnTo>
                    <a:pt x="206" y="250"/>
                  </a:lnTo>
                  <a:lnTo>
                    <a:pt x="206" y="262"/>
                  </a:lnTo>
                  <a:lnTo>
                    <a:pt x="192" y="270"/>
                  </a:lnTo>
                  <a:lnTo>
                    <a:pt x="184" y="270"/>
                  </a:lnTo>
                  <a:lnTo>
                    <a:pt x="164" y="260"/>
                  </a:lnTo>
                  <a:lnTo>
                    <a:pt x="160" y="256"/>
                  </a:lnTo>
                  <a:lnTo>
                    <a:pt x="160" y="252"/>
                  </a:lnTo>
                  <a:lnTo>
                    <a:pt x="154" y="246"/>
                  </a:lnTo>
                  <a:lnTo>
                    <a:pt x="150" y="240"/>
                  </a:lnTo>
                  <a:lnTo>
                    <a:pt x="144" y="240"/>
                  </a:lnTo>
                  <a:lnTo>
                    <a:pt x="142" y="240"/>
                  </a:lnTo>
                  <a:lnTo>
                    <a:pt x="136" y="248"/>
                  </a:lnTo>
                  <a:lnTo>
                    <a:pt x="142" y="252"/>
                  </a:lnTo>
                  <a:lnTo>
                    <a:pt x="142" y="270"/>
                  </a:lnTo>
                  <a:lnTo>
                    <a:pt x="140" y="270"/>
                  </a:lnTo>
                  <a:lnTo>
                    <a:pt x="136" y="266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26" y="246"/>
                  </a:lnTo>
                  <a:lnTo>
                    <a:pt x="126" y="242"/>
                  </a:lnTo>
                  <a:lnTo>
                    <a:pt x="120" y="236"/>
                  </a:lnTo>
                  <a:lnTo>
                    <a:pt x="106" y="226"/>
                  </a:lnTo>
                  <a:lnTo>
                    <a:pt x="100" y="216"/>
                  </a:lnTo>
                  <a:lnTo>
                    <a:pt x="98" y="214"/>
                  </a:lnTo>
                  <a:lnTo>
                    <a:pt x="96" y="210"/>
                  </a:lnTo>
                  <a:lnTo>
                    <a:pt x="90" y="206"/>
                  </a:lnTo>
                  <a:lnTo>
                    <a:pt x="84" y="206"/>
                  </a:lnTo>
                  <a:lnTo>
                    <a:pt x="74" y="210"/>
                  </a:lnTo>
                  <a:lnTo>
                    <a:pt x="64" y="206"/>
                  </a:lnTo>
                  <a:lnTo>
                    <a:pt x="58" y="206"/>
                  </a:lnTo>
                  <a:lnTo>
                    <a:pt x="54" y="210"/>
                  </a:lnTo>
                  <a:lnTo>
                    <a:pt x="50" y="206"/>
                  </a:lnTo>
                  <a:lnTo>
                    <a:pt x="46" y="190"/>
                  </a:lnTo>
                  <a:lnTo>
                    <a:pt x="38" y="190"/>
                  </a:lnTo>
                  <a:lnTo>
                    <a:pt x="34" y="196"/>
                  </a:lnTo>
                  <a:lnTo>
                    <a:pt x="28" y="196"/>
                  </a:lnTo>
                  <a:lnTo>
                    <a:pt x="22" y="202"/>
                  </a:lnTo>
                  <a:lnTo>
                    <a:pt x="22" y="206"/>
                  </a:lnTo>
                  <a:lnTo>
                    <a:pt x="18" y="210"/>
                  </a:lnTo>
                  <a:lnTo>
                    <a:pt x="16" y="206"/>
                  </a:lnTo>
                  <a:lnTo>
                    <a:pt x="14" y="204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2" y="210"/>
                  </a:lnTo>
                  <a:lnTo>
                    <a:pt x="4" y="210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94"/>
                  </a:lnTo>
                  <a:lnTo>
                    <a:pt x="2" y="196"/>
                  </a:lnTo>
                  <a:lnTo>
                    <a:pt x="4" y="198"/>
                  </a:lnTo>
                  <a:lnTo>
                    <a:pt x="2" y="196"/>
                  </a:lnTo>
                  <a:lnTo>
                    <a:pt x="4" y="198"/>
                  </a:lnTo>
                  <a:lnTo>
                    <a:pt x="2" y="196"/>
                  </a:lnTo>
                  <a:lnTo>
                    <a:pt x="4" y="198"/>
                  </a:lnTo>
                  <a:lnTo>
                    <a:pt x="4" y="196"/>
                  </a:lnTo>
                  <a:lnTo>
                    <a:pt x="2" y="196"/>
                  </a:lnTo>
                  <a:lnTo>
                    <a:pt x="4" y="198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6" y="19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8" y="176"/>
                  </a:lnTo>
                  <a:lnTo>
                    <a:pt x="6" y="176"/>
                  </a:lnTo>
                  <a:lnTo>
                    <a:pt x="6" y="178"/>
                  </a:lnTo>
                  <a:lnTo>
                    <a:pt x="12" y="176"/>
                  </a:lnTo>
                  <a:lnTo>
                    <a:pt x="14" y="176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22" y="172"/>
                  </a:lnTo>
                  <a:lnTo>
                    <a:pt x="26" y="170"/>
                  </a:lnTo>
                  <a:lnTo>
                    <a:pt x="26" y="168"/>
                  </a:lnTo>
                  <a:lnTo>
                    <a:pt x="28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30" y="162"/>
                  </a:lnTo>
                  <a:lnTo>
                    <a:pt x="34" y="156"/>
                  </a:lnTo>
                  <a:lnTo>
                    <a:pt x="38" y="154"/>
                  </a:lnTo>
                  <a:lnTo>
                    <a:pt x="40" y="148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0" y="136"/>
                  </a:lnTo>
                  <a:lnTo>
                    <a:pt x="42" y="132"/>
                  </a:lnTo>
                  <a:lnTo>
                    <a:pt x="46" y="124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4" y="80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8" y="50"/>
                  </a:lnTo>
                  <a:lnTo>
                    <a:pt x="72" y="38"/>
                  </a:lnTo>
                  <a:lnTo>
                    <a:pt x="72" y="32"/>
                  </a:lnTo>
                  <a:lnTo>
                    <a:pt x="72" y="14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100" y="14"/>
                  </a:lnTo>
                  <a:lnTo>
                    <a:pt x="104" y="18"/>
                  </a:lnTo>
                  <a:lnTo>
                    <a:pt x="108" y="20"/>
                  </a:lnTo>
                  <a:lnTo>
                    <a:pt x="110" y="18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2" y="22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4" y="30"/>
                  </a:lnTo>
                  <a:lnTo>
                    <a:pt x="118" y="34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20" y="40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4" y="40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20" y="38"/>
                  </a:lnTo>
                  <a:lnTo>
                    <a:pt x="120" y="40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30" y="52"/>
                  </a:lnTo>
                  <a:lnTo>
                    <a:pt x="144" y="70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56" y="84"/>
                  </a:lnTo>
                  <a:lnTo>
                    <a:pt x="160" y="88"/>
                  </a:lnTo>
                  <a:lnTo>
                    <a:pt x="162" y="86"/>
                  </a:lnTo>
                  <a:lnTo>
                    <a:pt x="160" y="86"/>
                  </a:lnTo>
                  <a:lnTo>
                    <a:pt x="160" y="88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6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6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8" y="92"/>
                  </a:lnTo>
                  <a:lnTo>
                    <a:pt x="178" y="102"/>
                  </a:lnTo>
                  <a:lnTo>
                    <a:pt x="182" y="108"/>
                  </a:lnTo>
                  <a:lnTo>
                    <a:pt x="184" y="112"/>
                  </a:lnTo>
                  <a:lnTo>
                    <a:pt x="186" y="114"/>
                  </a:lnTo>
                  <a:lnTo>
                    <a:pt x="186" y="112"/>
                  </a:lnTo>
                  <a:lnTo>
                    <a:pt x="186" y="114"/>
                  </a:lnTo>
                  <a:lnTo>
                    <a:pt x="186" y="112"/>
                  </a:lnTo>
                  <a:lnTo>
                    <a:pt x="186" y="114"/>
                  </a:lnTo>
                  <a:lnTo>
                    <a:pt x="188" y="118"/>
                  </a:lnTo>
                  <a:lnTo>
                    <a:pt x="192" y="128"/>
                  </a:lnTo>
                  <a:lnTo>
                    <a:pt x="196" y="132"/>
                  </a:lnTo>
                  <a:lnTo>
                    <a:pt x="202" y="140"/>
                  </a:lnTo>
                  <a:lnTo>
                    <a:pt x="204" y="138"/>
                  </a:lnTo>
                  <a:lnTo>
                    <a:pt x="204" y="136"/>
                  </a:lnTo>
                  <a:lnTo>
                    <a:pt x="202" y="138"/>
                  </a:lnTo>
                  <a:lnTo>
                    <a:pt x="200" y="140"/>
                  </a:lnTo>
                  <a:lnTo>
                    <a:pt x="202" y="144"/>
                  </a:lnTo>
                  <a:lnTo>
                    <a:pt x="208" y="146"/>
                  </a:lnTo>
                  <a:lnTo>
                    <a:pt x="210" y="146"/>
                  </a:lnTo>
                  <a:lnTo>
                    <a:pt x="214" y="144"/>
                  </a:lnTo>
                  <a:lnTo>
                    <a:pt x="216" y="142"/>
                  </a:lnTo>
                  <a:lnTo>
                    <a:pt x="220" y="138"/>
                  </a:lnTo>
                  <a:lnTo>
                    <a:pt x="220" y="134"/>
                  </a:lnTo>
                  <a:lnTo>
                    <a:pt x="222" y="130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20" y="126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20" y="126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20" y="126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20" y="128"/>
                  </a:lnTo>
                  <a:lnTo>
                    <a:pt x="224" y="130"/>
                  </a:lnTo>
                  <a:lnTo>
                    <a:pt x="234" y="134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56"/>
                  </a:lnTo>
                  <a:lnTo>
                    <a:pt x="238" y="158"/>
                  </a:lnTo>
                  <a:lnTo>
                    <a:pt x="236" y="158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34" y="162"/>
                  </a:lnTo>
                  <a:lnTo>
                    <a:pt x="240" y="168"/>
                  </a:lnTo>
                  <a:lnTo>
                    <a:pt x="248" y="174"/>
                  </a:lnTo>
                  <a:lnTo>
                    <a:pt x="252" y="176"/>
                  </a:lnTo>
                  <a:lnTo>
                    <a:pt x="254" y="178"/>
                  </a:lnTo>
                  <a:lnTo>
                    <a:pt x="256" y="180"/>
                  </a:lnTo>
                  <a:lnTo>
                    <a:pt x="254" y="180"/>
                  </a:lnTo>
                  <a:lnTo>
                    <a:pt x="252" y="182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2" y="190"/>
                  </a:lnTo>
                  <a:lnTo>
                    <a:pt x="254" y="194"/>
                  </a:lnTo>
                  <a:lnTo>
                    <a:pt x="270" y="204"/>
                  </a:lnTo>
                  <a:lnTo>
                    <a:pt x="272" y="202"/>
                  </a:lnTo>
                  <a:lnTo>
                    <a:pt x="270" y="204"/>
                  </a:lnTo>
                  <a:lnTo>
                    <a:pt x="272" y="204"/>
                  </a:lnTo>
                  <a:lnTo>
                    <a:pt x="276" y="198"/>
                  </a:lnTo>
                  <a:lnTo>
                    <a:pt x="278" y="194"/>
                  </a:lnTo>
                  <a:lnTo>
                    <a:pt x="280" y="192"/>
                  </a:lnTo>
                  <a:lnTo>
                    <a:pt x="278" y="192"/>
                  </a:lnTo>
                  <a:lnTo>
                    <a:pt x="280" y="192"/>
                  </a:lnTo>
                  <a:lnTo>
                    <a:pt x="278" y="192"/>
                  </a:lnTo>
                  <a:lnTo>
                    <a:pt x="280" y="192"/>
                  </a:lnTo>
                  <a:lnTo>
                    <a:pt x="278" y="192"/>
                  </a:lnTo>
                  <a:lnTo>
                    <a:pt x="280" y="192"/>
                  </a:lnTo>
                  <a:lnTo>
                    <a:pt x="278" y="192"/>
                  </a:lnTo>
                  <a:lnTo>
                    <a:pt x="280" y="192"/>
                  </a:lnTo>
                  <a:lnTo>
                    <a:pt x="282" y="190"/>
                  </a:lnTo>
                  <a:lnTo>
                    <a:pt x="286" y="182"/>
                  </a:lnTo>
                  <a:lnTo>
                    <a:pt x="288" y="180"/>
                  </a:lnTo>
                  <a:lnTo>
                    <a:pt x="290" y="180"/>
                  </a:lnTo>
                  <a:lnTo>
                    <a:pt x="292" y="180"/>
                  </a:lnTo>
                  <a:lnTo>
                    <a:pt x="308" y="188"/>
                  </a:lnTo>
                  <a:lnTo>
                    <a:pt x="310" y="186"/>
                  </a:lnTo>
                  <a:lnTo>
                    <a:pt x="310" y="184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4" y="186"/>
                  </a:lnTo>
                  <a:lnTo>
                    <a:pt x="306" y="188"/>
                  </a:lnTo>
                  <a:lnTo>
                    <a:pt x="308" y="188"/>
                  </a:lnTo>
                  <a:lnTo>
                    <a:pt x="316" y="188"/>
                  </a:lnTo>
                  <a:lnTo>
                    <a:pt x="332" y="186"/>
                  </a:lnTo>
                  <a:lnTo>
                    <a:pt x="334" y="186"/>
                  </a:lnTo>
                  <a:lnTo>
                    <a:pt x="334" y="170"/>
                  </a:lnTo>
                  <a:lnTo>
                    <a:pt x="334" y="168"/>
                  </a:lnTo>
                  <a:lnTo>
                    <a:pt x="336" y="162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46" y="150"/>
                  </a:lnTo>
                  <a:lnTo>
                    <a:pt x="344" y="148"/>
                  </a:lnTo>
                  <a:lnTo>
                    <a:pt x="344" y="150"/>
                  </a:lnTo>
                  <a:lnTo>
                    <a:pt x="356" y="152"/>
                  </a:lnTo>
                  <a:lnTo>
                    <a:pt x="364" y="152"/>
                  </a:lnTo>
                  <a:lnTo>
                    <a:pt x="366" y="152"/>
                  </a:lnTo>
                  <a:lnTo>
                    <a:pt x="370" y="150"/>
                  </a:lnTo>
                  <a:lnTo>
                    <a:pt x="380" y="150"/>
                  </a:lnTo>
                  <a:lnTo>
                    <a:pt x="382" y="150"/>
                  </a:lnTo>
                  <a:lnTo>
                    <a:pt x="390" y="152"/>
                  </a:lnTo>
                  <a:lnTo>
                    <a:pt x="394" y="152"/>
                  </a:lnTo>
                  <a:lnTo>
                    <a:pt x="398" y="152"/>
                  </a:lnTo>
                  <a:lnTo>
                    <a:pt x="398" y="154"/>
                  </a:lnTo>
                  <a:lnTo>
                    <a:pt x="404" y="156"/>
                  </a:lnTo>
                  <a:lnTo>
                    <a:pt x="406" y="154"/>
                  </a:lnTo>
                  <a:lnTo>
                    <a:pt x="404" y="154"/>
                  </a:lnTo>
                  <a:lnTo>
                    <a:pt x="392" y="166"/>
                  </a:lnTo>
                  <a:lnTo>
                    <a:pt x="382" y="166"/>
                  </a:lnTo>
                  <a:lnTo>
                    <a:pt x="372" y="176"/>
                  </a:lnTo>
                  <a:lnTo>
                    <a:pt x="368" y="176"/>
                  </a:lnTo>
                  <a:lnTo>
                    <a:pt x="366" y="176"/>
                  </a:lnTo>
                  <a:lnTo>
                    <a:pt x="366" y="190"/>
                  </a:lnTo>
                  <a:lnTo>
                    <a:pt x="376" y="190"/>
                  </a:lnTo>
                  <a:lnTo>
                    <a:pt x="380" y="194"/>
                  </a:lnTo>
                  <a:lnTo>
                    <a:pt x="380" y="202"/>
                  </a:lnTo>
                  <a:lnTo>
                    <a:pt x="380" y="204"/>
                  </a:lnTo>
                  <a:lnTo>
                    <a:pt x="396" y="204"/>
                  </a:lnTo>
                  <a:lnTo>
                    <a:pt x="406" y="214"/>
                  </a:lnTo>
                  <a:lnTo>
                    <a:pt x="416" y="220"/>
                  </a:lnTo>
                  <a:lnTo>
                    <a:pt x="432" y="220"/>
                  </a:lnTo>
                  <a:lnTo>
                    <a:pt x="432" y="218"/>
                  </a:lnTo>
                  <a:lnTo>
                    <a:pt x="430" y="218"/>
                  </a:lnTo>
                  <a:lnTo>
                    <a:pt x="432" y="21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5" name="Freeform 355"/>
            <p:cNvSpPr>
              <a:spLocks/>
            </p:cNvSpPr>
            <p:nvPr/>
          </p:nvSpPr>
          <p:spPr bwMode="auto">
            <a:xfrm>
              <a:off x="1054" y="4046"/>
              <a:ext cx="194" cy="164"/>
            </a:xfrm>
            <a:custGeom>
              <a:avLst/>
              <a:gdLst>
                <a:gd name="T0" fmla="*/ 166 w 194"/>
                <a:gd name="T1" fmla="*/ 142 h 164"/>
                <a:gd name="T2" fmla="*/ 170 w 194"/>
                <a:gd name="T3" fmla="*/ 138 h 164"/>
                <a:gd name="T4" fmla="*/ 178 w 194"/>
                <a:gd name="T5" fmla="*/ 128 h 164"/>
                <a:gd name="T6" fmla="*/ 178 w 194"/>
                <a:gd name="T7" fmla="*/ 130 h 164"/>
                <a:gd name="T8" fmla="*/ 176 w 194"/>
                <a:gd name="T9" fmla="*/ 130 h 164"/>
                <a:gd name="T10" fmla="*/ 176 w 194"/>
                <a:gd name="T11" fmla="*/ 130 h 164"/>
                <a:gd name="T12" fmla="*/ 178 w 194"/>
                <a:gd name="T13" fmla="*/ 128 h 164"/>
                <a:gd name="T14" fmla="*/ 170 w 194"/>
                <a:gd name="T15" fmla="*/ 118 h 164"/>
                <a:gd name="T16" fmla="*/ 180 w 194"/>
                <a:gd name="T17" fmla="*/ 104 h 164"/>
                <a:gd name="T18" fmla="*/ 178 w 194"/>
                <a:gd name="T19" fmla="*/ 92 h 164"/>
                <a:gd name="T20" fmla="*/ 178 w 194"/>
                <a:gd name="T21" fmla="*/ 88 h 164"/>
                <a:gd name="T22" fmla="*/ 174 w 194"/>
                <a:gd name="T23" fmla="*/ 82 h 164"/>
                <a:gd name="T24" fmla="*/ 172 w 194"/>
                <a:gd name="T25" fmla="*/ 78 h 164"/>
                <a:gd name="T26" fmla="*/ 184 w 194"/>
                <a:gd name="T27" fmla="*/ 84 h 164"/>
                <a:gd name="T28" fmla="*/ 188 w 194"/>
                <a:gd name="T29" fmla="*/ 80 h 164"/>
                <a:gd name="T30" fmla="*/ 188 w 194"/>
                <a:gd name="T31" fmla="*/ 66 h 164"/>
                <a:gd name="T32" fmla="*/ 182 w 194"/>
                <a:gd name="T33" fmla="*/ 56 h 164"/>
                <a:gd name="T34" fmla="*/ 162 w 194"/>
                <a:gd name="T35" fmla="*/ 40 h 164"/>
                <a:gd name="T36" fmla="*/ 160 w 194"/>
                <a:gd name="T37" fmla="*/ 30 h 164"/>
                <a:gd name="T38" fmla="*/ 154 w 194"/>
                <a:gd name="T39" fmla="*/ 18 h 164"/>
                <a:gd name="T40" fmla="*/ 142 w 194"/>
                <a:gd name="T41" fmla="*/ 16 h 164"/>
                <a:gd name="T42" fmla="*/ 126 w 194"/>
                <a:gd name="T43" fmla="*/ 6 h 164"/>
                <a:gd name="T44" fmla="*/ 122 w 194"/>
                <a:gd name="T45" fmla="*/ 8 h 164"/>
                <a:gd name="T46" fmla="*/ 110 w 194"/>
                <a:gd name="T47" fmla="*/ 26 h 164"/>
                <a:gd name="T48" fmla="*/ 104 w 194"/>
                <a:gd name="T49" fmla="*/ 34 h 164"/>
                <a:gd name="T50" fmla="*/ 98 w 194"/>
                <a:gd name="T51" fmla="*/ 38 h 164"/>
                <a:gd name="T52" fmla="*/ 90 w 194"/>
                <a:gd name="T53" fmla="*/ 46 h 164"/>
                <a:gd name="T54" fmla="*/ 62 w 194"/>
                <a:gd name="T55" fmla="*/ 52 h 164"/>
                <a:gd name="T56" fmla="*/ 58 w 194"/>
                <a:gd name="T57" fmla="*/ 58 h 164"/>
                <a:gd name="T58" fmla="*/ 44 w 194"/>
                <a:gd name="T59" fmla="*/ 68 h 164"/>
                <a:gd name="T60" fmla="*/ 24 w 194"/>
                <a:gd name="T61" fmla="*/ 74 h 164"/>
                <a:gd name="T62" fmla="*/ 10 w 194"/>
                <a:gd name="T63" fmla="*/ 64 h 164"/>
                <a:gd name="T64" fmla="*/ 4 w 194"/>
                <a:gd name="T65" fmla="*/ 74 h 164"/>
                <a:gd name="T66" fmla="*/ 0 w 194"/>
                <a:gd name="T67" fmla="*/ 84 h 164"/>
                <a:gd name="T68" fmla="*/ 10 w 194"/>
                <a:gd name="T69" fmla="*/ 98 h 164"/>
                <a:gd name="T70" fmla="*/ 10 w 194"/>
                <a:gd name="T71" fmla="*/ 114 h 164"/>
                <a:gd name="T72" fmla="*/ 20 w 194"/>
                <a:gd name="T73" fmla="*/ 118 h 164"/>
                <a:gd name="T74" fmla="*/ 24 w 194"/>
                <a:gd name="T75" fmla="*/ 144 h 164"/>
                <a:gd name="T76" fmla="*/ 24 w 194"/>
                <a:gd name="T77" fmla="*/ 148 h 164"/>
                <a:gd name="T78" fmla="*/ 40 w 194"/>
                <a:gd name="T79" fmla="*/ 144 h 164"/>
                <a:gd name="T80" fmla="*/ 68 w 194"/>
                <a:gd name="T81" fmla="*/ 134 h 164"/>
                <a:gd name="T82" fmla="*/ 94 w 194"/>
                <a:gd name="T83" fmla="*/ 134 h 164"/>
                <a:gd name="T84" fmla="*/ 118 w 194"/>
                <a:gd name="T85" fmla="*/ 144 h 164"/>
                <a:gd name="T86" fmla="*/ 124 w 194"/>
                <a:gd name="T87" fmla="*/ 158 h 164"/>
                <a:gd name="T88" fmla="*/ 128 w 194"/>
                <a:gd name="T89" fmla="*/ 164 h 164"/>
                <a:gd name="T90" fmla="*/ 166 w 194"/>
                <a:gd name="T91" fmla="*/ 142 h 1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4"/>
                <a:gd name="T139" fmla="*/ 0 h 164"/>
                <a:gd name="T140" fmla="*/ 194 w 194"/>
                <a:gd name="T141" fmla="*/ 164 h 1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4" h="164">
                  <a:moveTo>
                    <a:pt x="166" y="142"/>
                  </a:moveTo>
                  <a:lnTo>
                    <a:pt x="166" y="142"/>
                  </a:lnTo>
                  <a:lnTo>
                    <a:pt x="170" y="138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6" y="130"/>
                  </a:lnTo>
                  <a:lnTo>
                    <a:pt x="178" y="130"/>
                  </a:lnTo>
                  <a:lnTo>
                    <a:pt x="178" y="128"/>
                  </a:lnTo>
                  <a:lnTo>
                    <a:pt x="170" y="118"/>
                  </a:lnTo>
                  <a:lnTo>
                    <a:pt x="180" y="108"/>
                  </a:lnTo>
                  <a:lnTo>
                    <a:pt x="180" y="10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74" y="82"/>
                  </a:lnTo>
                  <a:lnTo>
                    <a:pt x="172" y="80"/>
                  </a:lnTo>
                  <a:lnTo>
                    <a:pt x="172" y="78"/>
                  </a:lnTo>
                  <a:lnTo>
                    <a:pt x="176" y="80"/>
                  </a:lnTo>
                  <a:lnTo>
                    <a:pt x="184" y="84"/>
                  </a:lnTo>
                  <a:lnTo>
                    <a:pt x="188" y="80"/>
                  </a:lnTo>
                  <a:lnTo>
                    <a:pt x="194" y="68"/>
                  </a:lnTo>
                  <a:lnTo>
                    <a:pt x="188" y="66"/>
                  </a:lnTo>
                  <a:lnTo>
                    <a:pt x="186" y="56"/>
                  </a:lnTo>
                  <a:lnTo>
                    <a:pt x="182" y="56"/>
                  </a:lnTo>
                  <a:lnTo>
                    <a:pt x="170" y="50"/>
                  </a:lnTo>
                  <a:lnTo>
                    <a:pt x="162" y="40"/>
                  </a:lnTo>
                  <a:lnTo>
                    <a:pt x="162" y="34"/>
                  </a:lnTo>
                  <a:lnTo>
                    <a:pt x="160" y="30"/>
                  </a:lnTo>
                  <a:lnTo>
                    <a:pt x="154" y="24"/>
                  </a:lnTo>
                  <a:lnTo>
                    <a:pt x="154" y="18"/>
                  </a:lnTo>
                  <a:lnTo>
                    <a:pt x="142" y="16"/>
                  </a:lnTo>
                  <a:lnTo>
                    <a:pt x="132" y="12"/>
                  </a:lnTo>
                  <a:lnTo>
                    <a:pt x="126" y="6"/>
                  </a:lnTo>
                  <a:lnTo>
                    <a:pt x="122" y="0"/>
                  </a:lnTo>
                  <a:lnTo>
                    <a:pt x="122" y="8"/>
                  </a:lnTo>
                  <a:lnTo>
                    <a:pt x="114" y="16"/>
                  </a:lnTo>
                  <a:lnTo>
                    <a:pt x="110" y="26"/>
                  </a:lnTo>
                  <a:lnTo>
                    <a:pt x="104" y="34"/>
                  </a:lnTo>
                  <a:lnTo>
                    <a:pt x="98" y="38"/>
                  </a:lnTo>
                  <a:lnTo>
                    <a:pt x="90" y="46"/>
                  </a:lnTo>
                  <a:lnTo>
                    <a:pt x="74" y="52"/>
                  </a:lnTo>
                  <a:lnTo>
                    <a:pt x="62" y="52"/>
                  </a:lnTo>
                  <a:lnTo>
                    <a:pt x="64" y="54"/>
                  </a:lnTo>
                  <a:lnTo>
                    <a:pt x="58" y="58"/>
                  </a:lnTo>
                  <a:lnTo>
                    <a:pt x="54" y="64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24" y="74"/>
                  </a:lnTo>
                  <a:lnTo>
                    <a:pt x="20" y="64"/>
                  </a:lnTo>
                  <a:lnTo>
                    <a:pt x="10" y="64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10" y="88"/>
                  </a:lnTo>
                  <a:lnTo>
                    <a:pt x="10" y="98"/>
                  </a:lnTo>
                  <a:lnTo>
                    <a:pt x="14" y="104"/>
                  </a:lnTo>
                  <a:lnTo>
                    <a:pt x="10" y="114"/>
                  </a:lnTo>
                  <a:lnTo>
                    <a:pt x="14" y="114"/>
                  </a:lnTo>
                  <a:lnTo>
                    <a:pt x="20" y="118"/>
                  </a:lnTo>
                  <a:lnTo>
                    <a:pt x="20" y="128"/>
                  </a:lnTo>
                  <a:lnTo>
                    <a:pt x="24" y="144"/>
                  </a:lnTo>
                  <a:lnTo>
                    <a:pt x="20" y="144"/>
                  </a:lnTo>
                  <a:lnTo>
                    <a:pt x="24" y="148"/>
                  </a:lnTo>
                  <a:lnTo>
                    <a:pt x="40" y="148"/>
                  </a:lnTo>
                  <a:lnTo>
                    <a:pt x="40" y="144"/>
                  </a:lnTo>
                  <a:lnTo>
                    <a:pt x="44" y="134"/>
                  </a:lnTo>
                  <a:lnTo>
                    <a:pt x="68" y="134"/>
                  </a:lnTo>
                  <a:lnTo>
                    <a:pt x="78" y="128"/>
                  </a:lnTo>
                  <a:lnTo>
                    <a:pt x="94" y="134"/>
                  </a:lnTo>
                  <a:lnTo>
                    <a:pt x="104" y="128"/>
                  </a:lnTo>
                  <a:lnTo>
                    <a:pt x="118" y="144"/>
                  </a:lnTo>
                  <a:lnTo>
                    <a:pt x="118" y="148"/>
                  </a:lnTo>
                  <a:lnTo>
                    <a:pt x="124" y="158"/>
                  </a:lnTo>
                  <a:lnTo>
                    <a:pt x="128" y="164"/>
                  </a:lnTo>
                  <a:lnTo>
                    <a:pt x="158" y="144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6" name="Freeform 356"/>
            <p:cNvSpPr>
              <a:spLocks/>
            </p:cNvSpPr>
            <p:nvPr/>
          </p:nvSpPr>
          <p:spPr bwMode="auto">
            <a:xfrm>
              <a:off x="1052" y="4040"/>
              <a:ext cx="198" cy="174"/>
            </a:xfrm>
            <a:custGeom>
              <a:avLst/>
              <a:gdLst>
                <a:gd name="T0" fmla="*/ 168 w 198"/>
                <a:gd name="T1" fmla="*/ 148 h 174"/>
                <a:gd name="T2" fmla="*/ 170 w 198"/>
                <a:gd name="T3" fmla="*/ 148 h 174"/>
                <a:gd name="T4" fmla="*/ 176 w 198"/>
                <a:gd name="T5" fmla="*/ 142 h 174"/>
                <a:gd name="T6" fmla="*/ 178 w 198"/>
                <a:gd name="T7" fmla="*/ 134 h 174"/>
                <a:gd name="T8" fmla="*/ 178 w 198"/>
                <a:gd name="T9" fmla="*/ 134 h 174"/>
                <a:gd name="T10" fmla="*/ 178 w 198"/>
                <a:gd name="T11" fmla="*/ 134 h 174"/>
                <a:gd name="T12" fmla="*/ 178 w 198"/>
                <a:gd name="T13" fmla="*/ 136 h 174"/>
                <a:gd name="T14" fmla="*/ 178 w 198"/>
                <a:gd name="T15" fmla="*/ 136 h 174"/>
                <a:gd name="T16" fmla="*/ 178 w 198"/>
                <a:gd name="T17" fmla="*/ 138 h 174"/>
                <a:gd name="T18" fmla="*/ 182 w 198"/>
                <a:gd name="T19" fmla="*/ 134 h 174"/>
                <a:gd name="T20" fmla="*/ 184 w 198"/>
                <a:gd name="T21" fmla="*/ 110 h 174"/>
                <a:gd name="T22" fmla="*/ 180 w 198"/>
                <a:gd name="T23" fmla="*/ 92 h 174"/>
                <a:gd name="T24" fmla="*/ 176 w 198"/>
                <a:gd name="T25" fmla="*/ 86 h 174"/>
                <a:gd name="T26" fmla="*/ 176 w 198"/>
                <a:gd name="T27" fmla="*/ 86 h 174"/>
                <a:gd name="T28" fmla="*/ 176 w 198"/>
                <a:gd name="T29" fmla="*/ 86 h 174"/>
                <a:gd name="T30" fmla="*/ 182 w 198"/>
                <a:gd name="T31" fmla="*/ 90 h 174"/>
                <a:gd name="T32" fmla="*/ 192 w 198"/>
                <a:gd name="T33" fmla="*/ 86 h 174"/>
                <a:gd name="T34" fmla="*/ 186 w 198"/>
                <a:gd name="T35" fmla="*/ 60 h 174"/>
                <a:gd name="T36" fmla="*/ 164 w 198"/>
                <a:gd name="T37" fmla="*/ 34 h 174"/>
                <a:gd name="T38" fmla="*/ 144 w 198"/>
                <a:gd name="T39" fmla="*/ 20 h 174"/>
                <a:gd name="T40" fmla="*/ 124 w 198"/>
                <a:gd name="T41" fmla="*/ 0 h 174"/>
                <a:gd name="T42" fmla="*/ 108 w 198"/>
                <a:gd name="T43" fmla="*/ 42 h 174"/>
                <a:gd name="T44" fmla="*/ 106 w 198"/>
                <a:gd name="T45" fmla="*/ 38 h 174"/>
                <a:gd name="T46" fmla="*/ 92 w 198"/>
                <a:gd name="T47" fmla="*/ 52 h 174"/>
                <a:gd name="T48" fmla="*/ 54 w 198"/>
                <a:gd name="T49" fmla="*/ 68 h 174"/>
                <a:gd name="T50" fmla="*/ 4 w 198"/>
                <a:gd name="T51" fmla="*/ 74 h 174"/>
                <a:gd name="T52" fmla="*/ 10 w 198"/>
                <a:gd name="T53" fmla="*/ 104 h 174"/>
                <a:gd name="T54" fmla="*/ 20 w 198"/>
                <a:gd name="T55" fmla="*/ 134 h 174"/>
                <a:gd name="T56" fmla="*/ 44 w 198"/>
                <a:gd name="T57" fmla="*/ 156 h 174"/>
                <a:gd name="T58" fmla="*/ 106 w 198"/>
                <a:gd name="T59" fmla="*/ 136 h 174"/>
                <a:gd name="T60" fmla="*/ 130 w 198"/>
                <a:gd name="T61" fmla="*/ 170 h 174"/>
                <a:gd name="T62" fmla="*/ 172 w 198"/>
                <a:gd name="T63" fmla="*/ 150 h 174"/>
                <a:gd name="T64" fmla="*/ 130 w 198"/>
                <a:gd name="T65" fmla="*/ 170 h 174"/>
                <a:gd name="T66" fmla="*/ 122 w 198"/>
                <a:gd name="T67" fmla="*/ 150 h 174"/>
                <a:gd name="T68" fmla="*/ 44 w 198"/>
                <a:gd name="T69" fmla="*/ 138 h 174"/>
                <a:gd name="T70" fmla="*/ 28 w 198"/>
                <a:gd name="T71" fmla="*/ 152 h 174"/>
                <a:gd name="T72" fmla="*/ 18 w 198"/>
                <a:gd name="T73" fmla="*/ 110 h 174"/>
                <a:gd name="T74" fmla="*/ 4 w 198"/>
                <a:gd name="T75" fmla="*/ 82 h 174"/>
                <a:gd name="T76" fmla="*/ 24 w 198"/>
                <a:gd name="T77" fmla="*/ 82 h 174"/>
                <a:gd name="T78" fmla="*/ 68 w 198"/>
                <a:gd name="T79" fmla="*/ 60 h 174"/>
                <a:gd name="T80" fmla="*/ 94 w 198"/>
                <a:gd name="T81" fmla="*/ 54 h 174"/>
                <a:gd name="T82" fmla="*/ 106 w 198"/>
                <a:gd name="T83" fmla="*/ 40 h 174"/>
                <a:gd name="T84" fmla="*/ 104 w 198"/>
                <a:gd name="T85" fmla="*/ 40 h 174"/>
                <a:gd name="T86" fmla="*/ 104 w 198"/>
                <a:gd name="T87" fmla="*/ 40 h 174"/>
                <a:gd name="T88" fmla="*/ 106 w 198"/>
                <a:gd name="T89" fmla="*/ 40 h 174"/>
                <a:gd name="T90" fmla="*/ 118 w 198"/>
                <a:gd name="T91" fmla="*/ 22 h 174"/>
                <a:gd name="T92" fmla="*/ 142 w 198"/>
                <a:gd name="T93" fmla="*/ 24 h 174"/>
                <a:gd name="T94" fmla="*/ 154 w 198"/>
                <a:gd name="T95" fmla="*/ 30 h 174"/>
                <a:gd name="T96" fmla="*/ 170 w 198"/>
                <a:gd name="T97" fmla="*/ 58 h 174"/>
                <a:gd name="T98" fmla="*/ 196 w 198"/>
                <a:gd name="T99" fmla="*/ 74 h 174"/>
                <a:gd name="T100" fmla="*/ 184 w 198"/>
                <a:gd name="T101" fmla="*/ 88 h 174"/>
                <a:gd name="T102" fmla="*/ 180 w 198"/>
                <a:gd name="T103" fmla="*/ 84 h 174"/>
                <a:gd name="T104" fmla="*/ 172 w 198"/>
                <a:gd name="T105" fmla="*/ 86 h 174"/>
                <a:gd name="T106" fmla="*/ 178 w 198"/>
                <a:gd name="T107" fmla="*/ 96 h 174"/>
                <a:gd name="T108" fmla="*/ 178 w 198"/>
                <a:gd name="T109" fmla="*/ 96 h 174"/>
                <a:gd name="T110" fmla="*/ 180 w 198"/>
                <a:gd name="T111" fmla="*/ 106 h 174"/>
                <a:gd name="T112" fmla="*/ 180 w 198"/>
                <a:gd name="T113" fmla="*/ 136 h 174"/>
                <a:gd name="T114" fmla="*/ 178 w 198"/>
                <a:gd name="T115" fmla="*/ 134 h 174"/>
                <a:gd name="T116" fmla="*/ 178 w 198"/>
                <a:gd name="T117" fmla="*/ 138 h 174"/>
                <a:gd name="T118" fmla="*/ 180 w 198"/>
                <a:gd name="T119" fmla="*/ 136 h 174"/>
                <a:gd name="T120" fmla="*/ 170 w 198"/>
                <a:gd name="T121" fmla="*/ 142 h 174"/>
                <a:gd name="T122" fmla="*/ 166 w 198"/>
                <a:gd name="T123" fmla="*/ 150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8"/>
                <a:gd name="T187" fmla="*/ 0 h 174"/>
                <a:gd name="T188" fmla="*/ 198 w 198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8" h="174">
                  <a:moveTo>
                    <a:pt x="168" y="148"/>
                  </a:moveTo>
                  <a:lnTo>
                    <a:pt x="168" y="146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70" y="148"/>
                  </a:lnTo>
                  <a:lnTo>
                    <a:pt x="172" y="146"/>
                  </a:lnTo>
                  <a:lnTo>
                    <a:pt x="176" y="142"/>
                  </a:lnTo>
                  <a:lnTo>
                    <a:pt x="182" y="136"/>
                  </a:lnTo>
                  <a:lnTo>
                    <a:pt x="186" y="132"/>
                  </a:lnTo>
                  <a:lnTo>
                    <a:pt x="180" y="132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78" y="134"/>
                  </a:lnTo>
                  <a:lnTo>
                    <a:pt x="178" y="136"/>
                  </a:lnTo>
                  <a:lnTo>
                    <a:pt x="180" y="136"/>
                  </a:lnTo>
                  <a:lnTo>
                    <a:pt x="178" y="136"/>
                  </a:lnTo>
                  <a:lnTo>
                    <a:pt x="178" y="138"/>
                  </a:lnTo>
                  <a:lnTo>
                    <a:pt x="180" y="138"/>
                  </a:lnTo>
                  <a:lnTo>
                    <a:pt x="182" y="136"/>
                  </a:lnTo>
                  <a:lnTo>
                    <a:pt x="184" y="136"/>
                  </a:lnTo>
                  <a:lnTo>
                    <a:pt x="182" y="134"/>
                  </a:lnTo>
                  <a:lnTo>
                    <a:pt x="172" y="122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84" y="114"/>
                  </a:lnTo>
                  <a:lnTo>
                    <a:pt x="184" y="110"/>
                  </a:lnTo>
                  <a:lnTo>
                    <a:pt x="182" y="98"/>
                  </a:lnTo>
                  <a:lnTo>
                    <a:pt x="182" y="94"/>
                  </a:lnTo>
                  <a:lnTo>
                    <a:pt x="180" y="92"/>
                  </a:lnTo>
                  <a:lnTo>
                    <a:pt x="178" y="88"/>
                  </a:lnTo>
                  <a:lnTo>
                    <a:pt x="176" y="86"/>
                  </a:lnTo>
                  <a:lnTo>
                    <a:pt x="178" y="88"/>
                  </a:lnTo>
                  <a:lnTo>
                    <a:pt x="182" y="90"/>
                  </a:lnTo>
                  <a:lnTo>
                    <a:pt x="184" y="92"/>
                  </a:lnTo>
                  <a:lnTo>
                    <a:pt x="186" y="92"/>
                  </a:lnTo>
                  <a:lnTo>
                    <a:pt x="188" y="90"/>
                  </a:lnTo>
                  <a:lnTo>
                    <a:pt x="192" y="86"/>
                  </a:lnTo>
                  <a:lnTo>
                    <a:pt x="198" y="76"/>
                  </a:lnTo>
                  <a:lnTo>
                    <a:pt x="198" y="74"/>
                  </a:lnTo>
                  <a:lnTo>
                    <a:pt x="192" y="70"/>
                  </a:lnTo>
                  <a:lnTo>
                    <a:pt x="190" y="62"/>
                  </a:lnTo>
                  <a:lnTo>
                    <a:pt x="190" y="60"/>
                  </a:lnTo>
                  <a:lnTo>
                    <a:pt x="186" y="60"/>
                  </a:lnTo>
                  <a:lnTo>
                    <a:pt x="172" y="54"/>
                  </a:lnTo>
                  <a:lnTo>
                    <a:pt x="166" y="46"/>
                  </a:lnTo>
                  <a:lnTo>
                    <a:pt x="166" y="40"/>
                  </a:lnTo>
                  <a:lnTo>
                    <a:pt x="164" y="36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6" y="22"/>
                  </a:lnTo>
                  <a:lnTo>
                    <a:pt x="144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36" y="16"/>
                  </a:lnTo>
                  <a:lnTo>
                    <a:pt x="130" y="10"/>
                  </a:lnTo>
                  <a:lnTo>
                    <a:pt x="126" y="4"/>
                  </a:lnTo>
                  <a:lnTo>
                    <a:pt x="124" y="0"/>
                  </a:lnTo>
                  <a:lnTo>
                    <a:pt x="122" y="14"/>
                  </a:lnTo>
                  <a:lnTo>
                    <a:pt x="114" y="20"/>
                  </a:lnTo>
                  <a:lnTo>
                    <a:pt x="110" y="32"/>
                  </a:lnTo>
                  <a:lnTo>
                    <a:pt x="104" y="38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0" y="42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76" y="56"/>
                  </a:lnTo>
                  <a:lnTo>
                    <a:pt x="62" y="56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54" y="68"/>
                  </a:lnTo>
                  <a:lnTo>
                    <a:pt x="44" y="74"/>
                  </a:lnTo>
                  <a:lnTo>
                    <a:pt x="40" y="78"/>
                  </a:lnTo>
                  <a:lnTo>
                    <a:pt x="28" y="78"/>
                  </a:lnTo>
                  <a:lnTo>
                    <a:pt x="22" y="68"/>
                  </a:lnTo>
                  <a:lnTo>
                    <a:pt x="10" y="68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0" y="96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4" y="110"/>
                  </a:lnTo>
                  <a:lnTo>
                    <a:pt x="8" y="122"/>
                  </a:lnTo>
                  <a:lnTo>
                    <a:pt x="16" y="122"/>
                  </a:lnTo>
                  <a:lnTo>
                    <a:pt x="20" y="126"/>
                  </a:lnTo>
                  <a:lnTo>
                    <a:pt x="20" y="134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16" y="148"/>
                  </a:lnTo>
                  <a:lnTo>
                    <a:pt x="26" y="156"/>
                  </a:lnTo>
                  <a:lnTo>
                    <a:pt x="44" y="156"/>
                  </a:lnTo>
                  <a:lnTo>
                    <a:pt x="44" y="150"/>
                  </a:lnTo>
                  <a:lnTo>
                    <a:pt x="48" y="142"/>
                  </a:lnTo>
                  <a:lnTo>
                    <a:pt x="72" y="142"/>
                  </a:lnTo>
                  <a:lnTo>
                    <a:pt x="82" y="136"/>
                  </a:lnTo>
                  <a:lnTo>
                    <a:pt x="96" y="142"/>
                  </a:lnTo>
                  <a:lnTo>
                    <a:pt x="106" y="136"/>
                  </a:lnTo>
                  <a:lnTo>
                    <a:pt x="118" y="150"/>
                  </a:lnTo>
                  <a:lnTo>
                    <a:pt x="118" y="154"/>
                  </a:lnTo>
                  <a:lnTo>
                    <a:pt x="124" y="166"/>
                  </a:lnTo>
                  <a:lnTo>
                    <a:pt x="130" y="170"/>
                  </a:lnTo>
                  <a:lnTo>
                    <a:pt x="128" y="170"/>
                  </a:lnTo>
                  <a:lnTo>
                    <a:pt x="128" y="174"/>
                  </a:lnTo>
                  <a:lnTo>
                    <a:pt x="160" y="152"/>
                  </a:lnTo>
                  <a:lnTo>
                    <a:pt x="168" y="150"/>
                  </a:lnTo>
                  <a:lnTo>
                    <a:pt x="172" y="150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58" y="150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28" y="164"/>
                  </a:lnTo>
                  <a:lnTo>
                    <a:pt x="122" y="154"/>
                  </a:lnTo>
                  <a:lnTo>
                    <a:pt x="122" y="150"/>
                  </a:lnTo>
                  <a:lnTo>
                    <a:pt x="122" y="148"/>
                  </a:lnTo>
                  <a:lnTo>
                    <a:pt x="106" y="132"/>
                  </a:lnTo>
                  <a:lnTo>
                    <a:pt x="96" y="138"/>
                  </a:lnTo>
                  <a:lnTo>
                    <a:pt x="80" y="132"/>
                  </a:lnTo>
                  <a:lnTo>
                    <a:pt x="70" y="138"/>
                  </a:lnTo>
                  <a:lnTo>
                    <a:pt x="44" y="138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26" y="152"/>
                  </a:lnTo>
                  <a:lnTo>
                    <a:pt x="28" y="152"/>
                  </a:lnTo>
                  <a:lnTo>
                    <a:pt x="24" y="134"/>
                  </a:lnTo>
                  <a:lnTo>
                    <a:pt x="24" y="124"/>
                  </a:lnTo>
                  <a:lnTo>
                    <a:pt x="18" y="118"/>
                  </a:lnTo>
                  <a:lnTo>
                    <a:pt x="14" y="118"/>
                  </a:lnTo>
                  <a:lnTo>
                    <a:pt x="18" y="110"/>
                  </a:lnTo>
                  <a:lnTo>
                    <a:pt x="14" y="104"/>
                  </a:lnTo>
                  <a:lnTo>
                    <a:pt x="14" y="94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20" y="72"/>
                  </a:lnTo>
                  <a:lnTo>
                    <a:pt x="24" y="82"/>
                  </a:lnTo>
                  <a:lnTo>
                    <a:pt x="42" y="82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2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76" y="60"/>
                  </a:lnTo>
                  <a:lnTo>
                    <a:pt x="94" y="54"/>
                  </a:lnTo>
                  <a:lnTo>
                    <a:pt x="102" y="46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8" y="42"/>
                  </a:lnTo>
                  <a:lnTo>
                    <a:pt x="114" y="34"/>
                  </a:lnTo>
                  <a:lnTo>
                    <a:pt x="118" y="22"/>
                  </a:lnTo>
                  <a:lnTo>
                    <a:pt x="126" y="16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32" y="20"/>
                  </a:lnTo>
                  <a:lnTo>
                    <a:pt x="142" y="24"/>
                  </a:lnTo>
                  <a:lnTo>
                    <a:pt x="154" y="26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4" y="30"/>
                  </a:lnTo>
                  <a:lnTo>
                    <a:pt x="160" y="38"/>
                  </a:lnTo>
                  <a:lnTo>
                    <a:pt x="162" y="40"/>
                  </a:lnTo>
                  <a:lnTo>
                    <a:pt x="162" y="46"/>
                  </a:lnTo>
                  <a:lnTo>
                    <a:pt x="170" y="58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8" y="72"/>
                  </a:lnTo>
                  <a:lnTo>
                    <a:pt x="188" y="74"/>
                  </a:lnTo>
                  <a:lnTo>
                    <a:pt x="194" y="76"/>
                  </a:lnTo>
                  <a:lnTo>
                    <a:pt x="196" y="74"/>
                  </a:lnTo>
                  <a:lnTo>
                    <a:pt x="194" y="74"/>
                  </a:lnTo>
                  <a:lnTo>
                    <a:pt x="188" y="84"/>
                  </a:lnTo>
                  <a:lnTo>
                    <a:pt x="186" y="88"/>
                  </a:lnTo>
                  <a:lnTo>
                    <a:pt x="184" y="88"/>
                  </a:lnTo>
                  <a:lnTo>
                    <a:pt x="186" y="90"/>
                  </a:lnTo>
                  <a:lnTo>
                    <a:pt x="188" y="88"/>
                  </a:lnTo>
                  <a:lnTo>
                    <a:pt x="182" y="86"/>
                  </a:lnTo>
                  <a:lnTo>
                    <a:pt x="180" y="84"/>
                  </a:lnTo>
                  <a:lnTo>
                    <a:pt x="176" y="82"/>
                  </a:lnTo>
                  <a:lnTo>
                    <a:pt x="174" y="84"/>
                  </a:lnTo>
                  <a:lnTo>
                    <a:pt x="172" y="86"/>
                  </a:lnTo>
                  <a:lnTo>
                    <a:pt x="174" y="90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80" y="106"/>
                  </a:lnTo>
                  <a:lnTo>
                    <a:pt x="180" y="110"/>
                  </a:lnTo>
                  <a:lnTo>
                    <a:pt x="180" y="11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80" y="136"/>
                  </a:lnTo>
                  <a:lnTo>
                    <a:pt x="180" y="134"/>
                  </a:lnTo>
                  <a:lnTo>
                    <a:pt x="178" y="134"/>
                  </a:lnTo>
                  <a:lnTo>
                    <a:pt x="176" y="136"/>
                  </a:lnTo>
                  <a:lnTo>
                    <a:pt x="176" y="138"/>
                  </a:lnTo>
                  <a:lnTo>
                    <a:pt x="178" y="138"/>
                  </a:lnTo>
                  <a:lnTo>
                    <a:pt x="180" y="138"/>
                  </a:lnTo>
                  <a:lnTo>
                    <a:pt x="182" y="136"/>
                  </a:lnTo>
                  <a:lnTo>
                    <a:pt x="180" y="134"/>
                  </a:lnTo>
                  <a:lnTo>
                    <a:pt x="180" y="136"/>
                  </a:lnTo>
                  <a:lnTo>
                    <a:pt x="180" y="134"/>
                  </a:lnTo>
                  <a:lnTo>
                    <a:pt x="174" y="140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6" y="150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8" y="1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7" name="Freeform 357"/>
            <p:cNvSpPr>
              <a:spLocks/>
            </p:cNvSpPr>
            <p:nvPr/>
          </p:nvSpPr>
          <p:spPr bwMode="auto">
            <a:xfrm>
              <a:off x="1176" y="3962"/>
              <a:ext cx="154" cy="140"/>
            </a:xfrm>
            <a:custGeom>
              <a:avLst/>
              <a:gdLst>
                <a:gd name="T0" fmla="*/ 152 w 154"/>
                <a:gd name="T1" fmla="*/ 22 h 140"/>
                <a:gd name="T2" fmla="*/ 144 w 154"/>
                <a:gd name="T3" fmla="*/ 8 h 140"/>
                <a:gd name="T4" fmla="*/ 132 w 154"/>
                <a:gd name="T5" fmla="*/ 2 h 140"/>
                <a:gd name="T6" fmla="*/ 124 w 154"/>
                <a:gd name="T7" fmla="*/ 0 h 140"/>
                <a:gd name="T8" fmla="*/ 112 w 154"/>
                <a:gd name="T9" fmla="*/ 4 h 140"/>
                <a:gd name="T10" fmla="*/ 84 w 154"/>
                <a:gd name="T11" fmla="*/ 4 h 140"/>
                <a:gd name="T12" fmla="*/ 72 w 154"/>
                <a:gd name="T13" fmla="*/ 6 h 140"/>
                <a:gd name="T14" fmla="*/ 62 w 154"/>
                <a:gd name="T15" fmla="*/ 16 h 140"/>
                <a:gd name="T16" fmla="*/ 52 w 154"/>
                <a:gd name="T17" fmla="*/ 36 h 140"/>
                <a:gd name="T18" fmla="*/ 44 w 154"/>
                <a:gd name="T19" fmla="*/ 44 h 140"/>
                <a:gd name="T20" fmla="*/ 28 w 154"/>
                <a:gd name="T21" fmla="*/ 54 h 140"/>
                <a:gd name="T22" fmla="*/ 12 w 154"/>
                <a:gd name="T23" fmla="*/ 56 h 140"/>
                <a:gd name="T24" fmla="*/ 0 w 154"/>
                <a:gd name="T25" fmla="*/ 72 h 140"/>
                <a:gd name="T26" fmla="*/ 4 w 154"/>
                <a:gd name="T27" fmla="*/ 90 h 140"/>
                <a:gd name="T28" fmla="*/ 20 w 154"/>
                <a:gd name="T29" fmla="*/ 100 h 140"/>
                <a:gd name="T30" fmla="*/ 32 w 154"/>
                <a:gd name="T31" fmla="*/ 102 h 140"/>
                <a:gd name="T32" fmla="*/ 38 w 154"/>
                <a:gd name="T33" fmla="*/ 114 h 140"/>
                <a:gd name="T34" fmla="*/ 40 w 154"/>
                <a:gd name="T35" fmla="*/ 124 h 140"/>
                <a:gd name="T36" fmla="*/ 60 w 154"/>
                <a:gd name="T37" fmla="*/ 140 h 140"/>
                <a:gd name="T38" fmla="*/ 68 w 154"/>
                <a:gd name="T39" fmla="*/ 140 h 140"/>
                <a:gd name="T40" fmla="*/ 88 w 154"/>
                <a:gd name="T41" fmla="*/ 128 h 140"/>
                <a:gd name="T42" fmla="*/ 102 w 154"/>
                <a:gd name="T43" fmla="*/ 120 h 140"/>
                <a:gd name="T44" fmla="*/ 102 w 154"/>
                <a:gd name="T45" fmla="*/ 114 h 140"/>
                <a:gd name="T46" fmla="*/ 100 w 154"/>
                <a:gd name="T47" fmla="*/ 108 h 140"/>
                <a:gd name="T48" fmla="*/ 100 w 154"/>
                <a:gd name="T49" fmla="*/ 100 h 140"/>
                <a:gd name="T50" fmla="*/ 104 w 154"/>
                <a:gd name="T51" fmla="*/ 88 h 140"/>
                <a:gd name="T52" fmla="*/ 108 w 154"/>
                <a:gd name="T53" fmla="*/ 80 h 140"/>
                <a:gd name="T54" fmla="*/ 120 w 154"/>
                <a:gd name="T55" fmla="*/ 80 h 140"/>
                <a:gd name="T56" fmla="*/ 142 w 154"/>
                <a:gd name="T57" fmla="*/ 68 h 140"/>
                <a:gd name="T58" fmla="*/ 140 w 154"/>
                <a:gd name="T59" fmla="*/ 60 h 140"/>
                <a:gd name="T60" fmla="*/ 140 w 154"/>
                <a:gd name="T61" fmla="*/ 50 h 140"/>
                <a:gd name="T62" fmla="*/ 148 w 154"/>
                <a:gd name="T63" fmla="*/ 44 h 140"/>
                <a:gd name="T64" fmla="*/ 152 w 154"/>
                <a:gd name="T65" fmla="*/ 40 h 140"/>
                <a:gd name="T66" fmla="*/ 154 w 154"/>
                <a:gd name="T67" fmla="*/ 28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40"/>
                <a:gd name="T104" fmla="*/ 154 w 154"/>
                <a:gd name="T105" fmla="*/ 140 h 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40">
                  <a:moveTo>
                    <a:pt x="152" y="26"/>
                  </a:moveTo>
                  <a:lnTo>
                    <a:pt x="152" y="22"/>
                  </a:lnTo>
                  <a:lnTo>
                    <a:pt x="150" y="16"/>
                  </a:lnTo>
                  <a:lnTo>
                    <a:pt x="144" y="8"/>
                  </a:lnTo>
                  <a:lnTo>
                    <a:pt x="132" y="2"/>
                  </a:lnTo>
                  <a:lnTo>
                    <a:pt x="124" y="0"/>
                  </a:lnTo>
                  <a:lnTo>
                    <a:pt x="120" y="2"/>
                  </a:lnTo>
                  <a:lnTo>
                    <a:pt x="112" y="4"/>
                  </a:lnTo>
                  <a:lnTo>
                    <a:pt x="96" y="4"/>
                  </a:lnTo>
                  <a:lnTo>
                    <a:pt x="84" y="4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10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4" y="44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22" y="54"/>
                  </a:lnTo>
                  <a:lnTo>
                    <a:pt x="12" y="56"/>
                  </a:lnTo>
                  <a:lnTo>
                    <a:pt x="6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4" y="90"/>
                  </a:lnTo>
                  <a:lnTo>
                    <a:pt x="10" y="96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2" y="108"/>
                  </a:lnTo>
                  <a:lnTo>
                    <a:pt x="38" y="114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48" y="134"/>
                  </a:lnTo>
                  <a:lnTo>
                    <a:pt x="60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8" y="136"/>
                  </a:lnTo>
                  <a:lnTo>
                    <a:pt x="88" y="128"/>
                  </a:lnTo>
                  <a:lnTo>
                    <a:pt x="100" y="120"/>
                  </a:lnTo>
                  <a:lnTo>
                    <a:pt x="102" y="120"/>
                  </a:lnTo>
                  <a:lnTo>
                    <a:pt x="94" y="116"/>
                  </a:lnTo>
                  <a:lnTo>
                    <a:pt x="102" y="114"/>
                  </a:lnTo>
                  <a:lnTo>
                    <a:pt x="100" y="108"/>
                  </a:lnTo>
                  <a:lnTo>
                    <a:pt x="100" y="100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8" y="80"/>
                  </a:lnTo>
                  <a:lnTo>
                    <a:pt x="120" y="80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0" y="60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48" y="44"/>
                  </a:lnTo>
                  <a:lnTo>
                    <a:pt x="152" y="40"/>
                  </a:lnTo>
                  <a:lnTo>
                    <a:pt x="154" y="38"/>
                  </a:lnTo>
                  <a:lnTo>
                    <a:pt x="154" y="28"/>
                  </a:lnTo>
                  <a:lnTo>
                    <a:pt x="152" y="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8" name="Freeform 358"/>
            <p:cNvSpPr>
              <a:spLocks/>
            </p:cNvSpPr>
            <p:nvPr/>
          </p:nvSpPr>
          <p:spPr bwMode="auto">
            <a:xfrm>
              <a:off x="1174" y="3960"/>
              <a:ext cx="158" cy="144"/>
            </a:xfrm>
            <a:custGeom>
              <a:avLst/>
              <a:gdLst>
                <a:gd name="T0" fmla="*/ 154 w 158"/>
                <a:gd name="T1" fmla="*/ 18 h 144"/>
                <a:gd name="T2" fmla="*/ 148 w 158"/>
                <a:gd name="T3" fmla="*/ 10 h 144"/>
                <a:gd name="T4" fmla="*/ 136 w 158"/>
                <a:gd name="T5" fmla="*/ 2 h 144"/>
                <a:gd name="T6" fmla="*/ 126 w 158"/>
                <a:gd name="T7" fmla="*/ 0 h 144"/>
                <a:gd name="T8" fmla="*/ 98 w 158"/>
                <a:gd name="T9" fmla="*/ 4 h 144"/>
                <a:gd name="T10" fmla="*/ 68 w 158"/>
                <a:gd name="T11" fmla="*/ 10 h 144"/>
                <a:gd name="T12" fmla="*/ 48 w 158"/>
                <a:gd name="T13" fmla="*/ 42 h 144"/>
                <a:gd name="T14" fmla="*/ 30 w 158"/>
                <a:gd name="T15" fmla="*/ 54 h 144"/>
                <a:gd name="T16" fmla="*/ 6 w 158"/>
                <a:gd name="T17" fmla="*/ 60 h 144"/>
                <a:gd name="T18" fmla="*/ 10 w 158"/>
                <a:gd name="T19" fmla="*/ 100 h 144"/>
                <a:gd name="T20" fmla="*/ 32 w 158"/>
                <a:gd name="T21" fmla="*/ 106 h 144"/>
                <a:gd name="T22" fmla="*/ 32 w 158"/>
                <a:gd name="T23" fmla="*/ 110 h 144"/>
                <a:gd name="T24" fmla="*/ 40 w 158"/>
                <a:gd name="T25" fmla="*/ 126 h 144"/>
                <a:gd name="T26" fmla="*/ 68 w 158"/>
                <a:gd name="T27" fmla="*/ 144 h 144"/>
                <a:gd name="T28" fmla="*/ 104 w 158"/>
                <a:gd name="T29" fmla="*/ 124 h 144"/>
                <a:gd name="T30" fmla="*/ 106 w 158"/>
                <a:gd name="T31" fmla="*/ 118 h 144"/>
                <a:gd name="T32" fmla="*/ 104 w 158"/>
                <a:gd name="T33" fmla="*/ 110 h 144"/>
                <a:gd name="T34" fmla="*/ 106 w 158"/>
                <a:gd name="T35" fmla="*/ 94 h 144"/>
                <a:gd name="T36" fmla="*/ 108 w 158"/>
                <a:gd name="T37" fmla="*/ 92 h 144"/>
                <a:gd name="T38" fmla="*/ 122 w 158"/>
                <a:gd name="T39" fmla="*/ 84 h 144"/>
                <a:gd name="T40" fmla="*/ 134 w 158"/>
                <a:gd name="T41" fmla="*/ 74 h 144"/>
                <a:gd name="T42" fmla="*/ 146 w 158"/>
                <a:gd name="T43" fmla="*/ 68 h 144"/>
                <a:gd name="T44" fmla="*/ 144 w 158"/>
                <a:gd name="T45" fmla="*/ 54 h 144"/>
                <a:gd name="T46" fmla="*/ 150 w 158"/>
                <a:gd name="T47" fmla="*/ 46 h 144"/>
                <a:gd name="T48" fmla="*/ 156 w 158"/>
                <a:gd name="T49" fmla="*/ 42 h 144"/>
                <a:gd name="T50" fmla="*/ 154 w 158"/>
                <a:gd name="T51" fmla="*/ 28 h 144"/>
                <a:gd name="T52" fmla="*/ 156 w 158"/>
                <a:gd name="T53" fmla="*/ 40 h 144"/>
                <a:gd name="T54" fmla="*/ 148 w 158"/>
                <a:gd name="T55" fmla="*/ 44 h 144"/>
                <a:gd name="T56" fmla="*/ 142 w 158"/>
                <a:gd name="T57" fmla="*/ 50 h 144"/>
                <a:gd name="T58" fmla="*/ 142 w 158"/>
                <a:gd name="T59" fmla="*/ 68 h 144"/>
                <a:gd name="T60" fmla="*/ 132 w 158"/>
                <a:gd name="T61" fmla="*/ 74 h 144"/>
                <a:gd name="T62" fmla="*/ 108 w 158"/>
                <a:gd name="T63" fmla="*/ 80 h 144"/>
                <a:gd name="T64" fmla="*/ 106 w 158"/>
                <a:gd name="T65" fmla="*/ 86 h 144"/>
                <a:gd name="T66" fmla="*/ 100 w 158"/>
                <a:gd name="T67" fmla="*/ 102 h 144"/>
                <a:gd name="T68" fmla="*/ 102 w 158"/>
                <a:gd name="T69" fmla="*/ 114 h 144"/>
                <a:gd name="T70" fmla="*/ 104 w 158"/>
                <a:gd name="T71" fmla="*/ 122 h 144"/>
                <a:gd name="T72" fmla="*/ 78 w 158"/>
                <a:gd name="T73" fmla="*/ 136 h 144"/>
                <a:gd name="T74" fmla="*/ 50 w 158"/>
                <a:gd name="T75" fmla="*/ 134 h 144"/>
                <a:gd name="T76" fmla="*/ 42 w 158"/>
                <a:gd name="T77" fmla="*/ 116 h 144"/>
                <a:gd name="T78" fmla="*/ 36 w 158"/>
                <a:gd name="T79" fmla="*/ 102 h 144"/>
                <a:gd name="T80" fmla="*/ 22 w 158"/>
                <a:gd name="T81" fmla="*/ 102 h 144"/>
                <a:gd name="T82" fmla="*/ 4 w 158"/>
                <a:gd name="T83" fmla="*/ 84 h 144"/>
                <a:gd name="T84" fmla="*/ 24 w 158"/>
                <a:gd name="T85" fmla="*/ 58 h 144"/>
                <a:gd name="T86" fmla="*/ 46 w 158"/>
                <a:gd name="T87" fmla="*/ 48 h 144"/>
                <a:gd name="T88" fmla="*/ 64 w 158"/>
                <a:gd name="T89" fmla="*/ 28 h 144"/>
                <a:gd name="T90" fmla="*/ 76 w 158"/>
                <a:gd name="T91" fmla="*/ 10 h 144"/>
                <a:gd name="T92" fmla="*/ 98 w 158"/>
                <a:gd name="T93" fmla="*/ 8 h 144"/>
                <a:gd name="T94" fmla="*/ 128 w 158"/>
                <a:gd name="T95" fmla="*/ 4 h 144"/>
                <a:gd name="T96" fmla="*/ 128 w 158"/>
                <a:gd name="T97" fmla="*/ 4 h 144"/>
                <a:gd name="T98" fmla="*/ 134 w 158"/>
                <a:gd name="T99" fmla="*/ 6 h 144"/>
                <a:gd name="T100" fmla="*/ 146 w 158"/>
                <a:gd name="T101" fmla="*/ 12 h 144"/>
                <a:gd name="T102" fmla="*/ 152 w 158"/>
                <a:gd name="T103" fmla="*/ 24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144"/>
                <a:gd name="T158" fmla="*/ 158 w 158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144">
                  <a:moveTo>
                    <a:pt x="154" y="28"/>
                  </a:moveTo>
                  <a:lnTo>
                    <a:pt x="156" y="26"/>
                  </a:lnTo>
                  <a:lnTo>
                    <a:pt x="156" y="24"/>
                  </a:lnTo>
                  <a:lnTo>
                    <a:pt x="154" y="18"/>
                  </a:lnTo>
                  <a:lnTo>
                    <a:pt x="148" y="10"/>
                  </a:lnTo>
                  <a:lnTo>
                    <a:pt x="144" y="6"/>
                  </a:lnTo>
                  <a:lnTo>
                    <a:pt x="136" y="2"/>
                  </a:lnTo>
                  <a:lnTo>
                    <a:pt x="126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120" y="2"/>
                  </a:lnTo>
                  <a:lnTo>
                    <a:pt x="114" y="4"/>
                  </a:lnTo>
                  <a:lnTo>
                    <a:pt x="98" y="4"/>
                  </a:lnTo>
                  <a:lnTo>
                    <a:pt x="86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68" y="10"/>
                  </a:lnTo>
                  <a:lnTo>
                    <a:pt x="62" y="16"/>
                  </a:lnTo>
                  <a:lnTo>
                    <a:pt x="60" y="26"/>
                  </a:lnTo>
                  <a:lnTo>
                    <a:pt x="54" y="36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36" y="52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4" y="56"/>
                  </a:lnTo>
                  <a:lnTo>
                    <a:pt x="6" y="60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6" y="94"/>
                  </a:lnTo>
                  <a:lnTo>
                    <a:pt x="10" y="100"/>
                  </a:lnTo>
                  <a:lnTo>
                    <a:pt x="20" y="104"/>
                  </a:lnTo>
                  <a:lnTo>
                    <a:pt x="32" y="106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10"/>
                  </a:lnTo>
                  <a:lnTo>
                    <a:pt x="38" y="118"/>
                  </a:lnTo>
                  <a:lnTo>
                    <a:pt x="40" y="120"/>
                  </a:lnTo>
                  <a:lnTo>
                    <a:pt x="40" y="126"/>
                  </a:lnTo>
                  <a:lnTo>
                    <a:pt x="48" y="138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8" y="144"/>
                  </a:lnTo>
                  <a:lnTo>
                    <a:pt x="70" y="144"/>
                  </a:lnTo>
                  <a:lnTo>
                    <a:pt x="82" y="140"/>
                  </a:lnTo>
                  <a:lnTo>
                    <a:pt x="90" y="132"/>
                  </a:lnTo>
                  <a:lnTo>
                    <a:pt x="104" y="124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2" y="118"/>
                  </a:lnTo>
                  <a:lnTo>
                    <a:pt x="106" y="118"/>
                  </a:lnTo>
                  <a:lnTo>
                    <a:pt x="108" y="116"/>
                  </a:lnTo>
                  <a:lnTo>
                    <a:pt x="104" y="110"/>
                  </a:lnTo>
                  <a:lnTo>
                    <a:pt x="102" y="110"/>
                  </a:lnTo>
                  <a:lnTo>
                    <a:pt x="104" y="110"/>
                  </a:lnTo>
                  <a:lnTo>
                    <a:pt x="104" y="102"/>
                  </a:lnTo>
                  <a:lnTo>
                    <a:pt x="106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12" y="82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22" y="84"/>
                  </a:lnTo>
                  <a:lnTo>
                    <a:pt x="134" y="76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46" y="72"/>
                  </a:lnTo>
                  <a:lnTo>
                    <a:pt x="146" y="68"/>
                  </a:lnTo>
                  <a:lnTo>
                    <a:pt x="144" y="62"/>
                  </a:lnTo>
                  <a:lnTo>
                    <a:pt x="144" y="52"/>
                  </a:lnTo>
                  <a:lnTo>
                    <a:pt x="142" y="52"/>
                  </a:lnTo>
                  <a:lnTo>
                    <a:pt x="144" y="54"/>
                  </a:lnTo>
                  <a:lnTo>
                    <a:pt x="146" y="52"/>
                  </a:lnTo>
                  <a:lnTo>
                    <a:pt x="150" y="46"/>
                  </a:lnTo>
                  <a:lnTo>
                    <a:pt x="154" y="44"/>
                  </a:lnTo>
                  <a:lnTo>
                    <a:pt x="156" y="42"/>
                  </a:lnTo>
                  <a:lnTo>
                    <a:pt x="158" y="42"/>
                  </a:lnTo>
                  <a:lnTo>
                    <a:pt x="158" y="30"/>
                  </a:lnTo>
                  <a:lnTo>
                    <a:pt x="156" y="26"/>
                  </a:lnTo>
                  <a:lnTo>
                    <a:pt x="154" y="28"/>
                  </a:lnTo>
                  <a:lnTo>
                    <a:pt x="152" y="28"/>
                  </a:lnTo>
                  <a:lnTo>
                    <a:pt x="154" y="3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2" y="40"/>
                  </a:lnTo>
                  <a:lnTo>
                    <a:pt x="148" y="44"/>
                  </a:lnTo>
                  <a:lnTo>
                    <a:pt x="144" y="48"/>
                  </a:lnTo>
                  <a:lnTo>
                    <a:pt x="142" y="50"/>
                  </a:lnTo>
                  <a:lnTo>
                    <a:pt x="140" y="52"/>
                  </a:lnTo>
                  <a:lnTo>
                    <a:pt x="140" y="62"/>
                  </a:lnTo>
                  <a:lnTo>
                    <a:pt x="142" y="68"/>
                  </a:lnTo>
                  <a:lnTo>
                    <a:pt x="142" y="70"/>
                  </a:lnTo>
                  <a:lnTo>
                    <a:pt x="132" y="74"/>
                  </a:lnTo>
                  <a:lnTo>
                    <a:pt x="120" y="80"/>
                  </a:lnTo>
                  <a:lnTo>
                    <a:pt x="122" y="82"/>
                  </a:lnTo>
                  <a:lnTo>
                    <a:pt x="122" y="80"/>
                  </a:lnTo>
                  <a:lnTo>
                    <a:pt x="108" y="80"/>
                  </a:lnTo>
                  <a:lnTo>
                    <a:pt x="106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100" y="112"/>
                  </a:lnTo>
                  <a:lnTo>
                    <a:pt x="102" y="114"/>
                  </a:lnTo>
                  <a:lnTo>
                    <a:pt x="96" y="116"/>
                  </a:lnTo>
                  <a:lnTo>
                    <a:pt x="90" y="11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2" y="120"/>
                  </a:lnTo>
                  <a:lnTo>
                    <a:pt x="102" y="122"/>
                  </a:lnTo>
                  <a:lnTo>
                    <a:pt x="88" y="128"/>
                  </a:lnTo>
                  <a:lnTo>
                    <a:pt x="78" y="136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64" y="140"/>
                  </a:lnTo>
                  <a:lnTo>
                    <a:pt x="50" y="134"/>
                  </a:lnTo>
                  <a:lnTo>
                    <a:pt x="44" y="126"/>
                  </a:lnTo>
                  <a:lnTo>
                    <a:pt x="44" y="120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22" y="100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14" y="96"/>
                  </a:lnTo>
                  <a:lnTo>
                    <a:pt x="8" y="90"/>
                  </a:lnTo>
                  <a:lnTo>
                    <a:pt x="4" y="84"/>
                  </a:lnTo>
                  <a:lnTo>
                    <a:pt x="4" y="74"/>
                  </a:lnTo>
                  <a:lnTo>
                    <a:pt x="10" y="62"/>
                  </a:lnTo>
                  <a:lnTo>
                    <a:pt x="16" y="60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8" y="56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6" y="38"/>
                  </a:lnTo>
                  <a:lnTo>
                    <a:pt x="64" y="28"/>
                  </a:lnTo>
                  <a:lnTo>
                    <a:pt x="66" y="18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86" y="8"/>
                  </a:lnTo>
                  <a:lnTo>
                    <a:pt x="98" y="8"/>
                  </a:lnTo>
                  <a:lnTo>
                    <a:pt x="114" y="8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134" y="6"/>
                  </a:lnTo>
                  <a:lnTo>
                    <a:pt x="142" y="10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50" y="20"/>
                  </a:lnTo>
                  <a:lnTo>
                    <a:pt x="152" y="24"/>
                  </a:lnTo>
                  <a:lnTo>
                    <a:pt x="152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89" name="Freeform 359"/>
            <p:cNvSpPr>
              <a:spLocks/>
            </p:cNvSpPr>
            <p:nvPr/>
          </p:nvSpPr>
          <p:spPr bwMode="auto">
            <a:xfrm>
              <a:off x="1224" y="4082"/>
              <a:ext cx="138" cy="112"/>
            </a:xfrm>
            <a:custGeom>
              <a:avLst/>
              <a:gdLst>
                <a:gd name="T0" fmla="*/ 130 w 138"/>
                <a:gd name="T1" fmla="*/ 104 h 112"/>
                <a:gd name="T2" fmla="*/ 138 w 138"/>
                <a:gd name="T3" fmla="*/ 90 h 112"/>
                <a:gd name="T4" fmla="*/ 132 w 138"/>
                <a:gd name="T5" fmla="*/ 74 h 112"/>
                <a:gd name="T6" fmla="*/ 132 w 138"/>
                <a:gd name="T7" fmla="*/ 50 h 112"/>
                <a:gd name="T8" fmla="*/ 134 w 138"/>
                <a:gd name="T9" fmla="*/ 36 h 112"/>
                <a:gd name="T10" fmla="*/ 130 w 138"/>
                <a:gd name="T11" fmla="*/ 36 h 112"/>
                <a:gd name="T12" fmla="*/ 128 w 138"/>
                <a:gd name="T13" fmla="*/ 32 h 112"/>
                <a:gd name="T14" fmla="*/ 116 w 138"/>
                <a:gd name="T15" fmla="*/ 24 h 112"/>
                <a:gd name="T16" fmla="*/ 112 w 138"/>
                <a:gd name="T17" fmla="*/ 24 h 112"/>
                <a:gd name="T18" fmla="*/ 106 w 138"/>
                <a:gd name="T19" fmla="*/ 20 h 112"/>
                <a:gd name="T20" fmla="*/ 104 w 138"/>
                <a:gd name="T21" fmla="*/ 20 h 112"/>
                <a:gd name="T22" fmla="*/ 102 w 138"/>
                <a:gd name="T23" fmla="*/ 20 h 112"/>
                <a:gd name="T24" fmla="*/ 96 w 138"/>
                <a:gd name="T25" fmla="*/ 18 h 112"/>
                <a:gd name="T26" fmla="*/ 90 w 138"/>
                <a:gd name="T27" fmla="*/ 18 h 112"/>
                <a:gd name="T28" fmla="*/ 84 w 138"/>
                <a:gd name="T29" fmla="*/ 14 h 112"/>
                <a:gd name="T30" fmla="*/ 74 w 138"/>
                <a:gd name="T31" fmla="*/ 12 h 112"/>
                <a:gd name="T32" fmla="*/ 72 w 138"/>
                <a:gd name="T33" fmla="*/ 12 h 112"/>
                <a:gd name="T34" fmla="*/ 70 w 138"/>
                <a:gd name="T35" fmla="*/ 8 h 112"/>
                <a:gd name="T36" fmla="*/ 60 w 138"/>
                <a:gd name="T37" fmla="*/ 2 h 112"/>
                <a:gd name="T38" fmla="*/ 52 w 138"/>
                <a:gd name="T39" fmla="*/ 0 h 112"/>
                <a:gd name="T40" fmla="*/ 30 w 138"/>
                <a:gd name="T41" fmla="*/ 16 h 112"/>
                <a:gd name="T42" fmla="*/ 16 w 138"/>
                <a:gd name="T43" fmla="*/ 20 h 112"/>
                <a:gd name="T44" fmla="*/ 24 w 138"/>
                <a:gd name="T45" fmla="*/ 32 h 112"/>
                <a:gd name="T46" fmla="*/ 18 w 138"/>
                <a:gd name="T47" fmla="*/ 44 h 112"/>
                <a:gd name="T48" fmla="*/ 14 w 138"/>
                <a:gd name="T49" fmla="*/ 48 h 112"/>
                <a:gd name="T50" fmla="*/ 2 w 138"/>
                <a:gd name="T51" fmla="*/ 42 h 112"/>
                <a:gd name="T52" fmla="*/ 4 w 138"/>
                <a:gd name="T53" fmla="*/ 46 h 112"/>
                <a:gd name="T54" fmla="*/ 8 w 138"/>
                <a:gd name="T55" fmla="*/ 52 h 112"/>
                <a:gd name="T56" fmla="*/ 8 w 138"/>
                <a:gd name="T57" fmla="*/ 56 h 112"/>
                <a:gd name="T58" fmla="*/ 10 w 138"/>
                <a:gd name="T59" fmla="*/ 72 h 112"/>
                <a:gd name="T60" fmla="*/ 0 w 138"/>
                <a:gd name="T61" fmla="*/ 82 h 112"/>
                <a:gd name="T62" fmla="*/ 8 w 138"/>
                <a:gd name="T63" fmla="*/ 92 h 112"/>
                <a:gd name="T64" fmla="*/ 24 w 138"/>
                <a:gd name="T65" fmla="*/ 84 h 112"/>
                <a:gd name="T66" fmla="*/ 40 w 138"/>
                <a:gd name="T67" fmla="*/ 84 h 112"/>
                <a:gd name="T68" fmla="*/ 40 w 138"/>
                <a:gd name="T69" fmla="*/ 86 h 112"/>
                <a:gd name="T70" fmla="*/ 40 w 138"/>
                <a:gd name="T71" fmla="*/ 88 h 112"/>
                <a:gd name="T72" fmla="*/ 48 w 138"/>
                <a:gd name="T73" fmla="*/ 88 h 112"/>
                <a:gd name="T74" fmla="*/ 50 w 138"/>
                <a:gd name="T75" fmla="*/ 90 h 112"/>
                <a:gd name="T76" fmla="*/ 54 w 138"/>
                <a:gd name="T77" fmla="*/ 88 h 112"/>
                <a:gd name="T78" fmla="*/ 64 w 138"/>
                <a:gd name="T79" fmla="*/ 86 h 112"/>
                <a:gd name="T80" fmla="*/ 82 w 138"/>
                <a:gd name="T81" fmla="*/ 100 h 112"/>
                <a:gd name="T82" fmla="*/ 94 w 138"/>
                <a:gd name="T83" fmla="*/ 100 h 112"/>
                <a:gd name="T84" fmla="*/ 94 w 138"/>
                <a:gd name="T85" fmla="*/ 98 h 112"/>
                <a:gd name="T86" fmla="*/ 100 w 138"/>
                <a:gd name="T87" fmla="*/ 102 h 112"/>
                <a:gd name="T88" fmla="*/ 106 w 138"/>
                <a:gd name="T89" fmla="*/ 112 h 112"/>
                <a:gd name="T90" fmla="*/ 112 w 138"/>
                <a:gd name="T91" fmla="*/ 112 h 112"/>
                <a:gd name="T92" fmla="*/ 118 w 138"/>
                <a:gd name="T93" fmla="*/ 108 h 112"/>
                <a:gd name="T94" fmla="*/ 122 w 138"/>
                <a:gd name="T95" fmla="*/ 108 h 112"/>
                <a:gd name="T96" fmla="*/ 126 w 138"/>
                <a:gd name="T97" fmla="*/ 108 h 112"/>
                <a:gd name="T98" fmla="*/ 128 w 138"/>
                <a:gd name="T99" fmla="*/ 108 h 112"/>
                <a:gd name="T100" fmla="*/ 130 w 138"/>
                <a:gd name="T101" fmla="*/ 104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8"/>
                <a:gd name="T154" fmla="*/ 0 h 112"/>
                <a:gd name="T155" fmla="*/ 138 w 138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8" h="112">
                  <a:moveTo>
                    <a:pt x="130" y="104"/>
                  </a:moveTo>
                  <a:lnTo>
                    <a:pt x="130" y="104"/>
                  </a:lnTo>
                  <a:lnTo>
                    <a:pt x="132" y="96"/>
                  </a:lnTo>
                  <a:lnTo>
                    <a:pt x="138" y="90"/>
                  </a:lnTo>
                  <a:lnTo>
                    <a:pt x="138" y="82"/>
                  </a:lnTo>
                  <a:lnTo>
                    <a:pt x="132" y="74"/>
                  </a:lnTo>
                  <a:lnTo>
                    <a:pt x="132" y="68"/>
                  </a:lnTo>
                  <a:lnTo>
                    <a:pt x="132" y="50"/>
                  </a:lnTo>
                  <a:lnTo>
                    <a:pt x="130" y="40"/>
                  </a:lnTo>
                  <a:lnTo>
                    <a:pt x="134" y="36"/>
                  </a:lnTo>
                  <a:lnTo>
                    <a:pt x="130" y="36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4" y="30"/>
                  </a:lnTo>
                  <a:lnTo>
                    <a:pt x="116" y="24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6" y="20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66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8"/>
                  </a:lnTo>
                  <a:lnTo>
                    <a:pt x="30" y="16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8" y="30"/>
                  </a:lnTo>
                  <a:lnTo>
                    <a:pt x="24" y="32"/>
                  </a:lnTo>
                  <a:lnTo>
                    <a:pt x="18" y="44"/>
                  </a:lnTo>
                  <a:lnTo>
                    <a:pt x="14" y="48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0" y="82"/>
                  </a:lnTo>
                  <a:lnTo>
                    <a:pt x="8" y="92"/>
                  </a:lnTo>
                  <a:lnTo>
                    <a:pt x="24" y="84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8" y="88"/>
                  </a:lnTo>
                  <a:lnTo>
                    <a:pt x="50" y="90"/>
                  </a:lnTo>
                  <a:lnTo>
                    <a:pt x="54" y="88"/>
                  </a:lnTo>
                  <a:lnTo>
                    <a:pt x="64" y="86"/>
                  </a:lnTo>
                  <a:lnTo>
                    <a:pt x="72" y="88"/>
                  </a:lnTo>
                  <a:lnTo>
                    <a:pt x="82" y="100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100" y="102"/>
                  </a:lnTo>
                  <a:lnTo>
                    <a:pt x="106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8" y="108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30" y="10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0" name="Freeform 360"/>
            <p:cNvSpPr>
              <a:spLocks/>
            </p:cNvSpPr>
            <p:nvPr/>
          </p:nvSpPr>
          <p:spPr bwMode="auto">
            <a:xfrm>
              <a:off x="1220" y="4078"/>
              <a:ext cx="144" cy="118"/>
            </a:xfrm>
            <a:custGeom>
              <a:avLst/>
              <a:gdLst>
                <a:gd name="T0" fmla="*/ 144 w 144"/>
                <a:gd name="T1" fmla="*/ 86 h 118"/>
                <a:gd name="T2" fmla="*/ 134 w 144"/>
                <a:gd name="T3" fmla="*/ 38 h 118"/>
                <a:gd name="T4" fmla="*/ 134 w 144"/>
                <a:gd name="T5" fmla="*/ 36 h 118"/>
                <a:gd name="T6" fmla="*/ 110 w 144"/>
                <a:gd name="T7" fmla="*/ 22 h 118"/>
                <a:gd name="T8" fmla="*/ 106 w 144"/>
                <a:gd name="T9" fmla="*/ 24 h 118"/>
                <a:gd name="T10" fmla="*/ 106 w 144"/>
                <a:gd name="T11" fmla="*/ 22 h 118"/>
                <a:gd name="T12" fmla="*/ 90 w 144"/>
                <a:gd name="T13" fmla="*/ 18 h 118"/>
                <a:gd name="T14" fmla="*/ 78 w 144"/>
                <a:gd name="T15" fmla="*/ 14 h 118"/>
                <a:gd name="T16" fmla="*/ 76 w 144"/>
                <a:gd name="T17" fmla="*/ 14 h 118"/>
                <a:gd name="T18" fmla="*/ 42 w 144"/>
                <a:gd name="T19" fmla="*/ 10 h 118"/>
                <a:gd name="T20" fmla="*/ 26 w 144"/>
                <a:gd name="T21" fmla="*/ 36 h 118"/>
                <a:gd name="T22" fmla="*/ 14 w 144"/>
                <a:gd name="T23" fmla="*/ 48 h 118"/>
                <a:gd name="T24" fmla="*/ 6 w 144"/>
                <a:gd name="T25" fmla="*/ 52 h 118"/>
                <a:gd name="T26" fmla="*/ 10 w 144"/>
                <a:gd name="T27" fmla="*/ 58 h 118"/>
                <a:gd name="T28" fmla="*/ 12 w 144"/>
                <a:gd name="T29" fmla="*/ 74 h 118"/>
                <a:gd name="T30" fmla="*/ 14 w 144"/>
                <a:gd name="T31" fmla="*/ 98 h 118"/>
                <a:gd name="T32" fmla="*/ 42 w 144"/>
                <a:gd name="T33" fmla="*/ 88 h 118"/>
                <a:gd name="T34" fmla="*/ 54 w 144"/>
                <a:gd name="T35" fmla="*/ 94 h 118"/>
                <a:gd name="T36" fmla="*/ 54 w 144"/>
                <a:gd name="T37" fmla="*/ 94 h 118"/>
                <a:gd name="T38" fmla="*/ 52 w 144"/>
                <a:gd name="T39" fmla="*/ 92 h 118"/>
                <a:gd name="T40" fmla="*/ 52 w 144"/>
                <a:gd name="T41" fmla="*/ 92 h 118"/>
                <a:gd name="T42" fmla="*/ 70 w 144"/>
                <a:gd name="T43" fmla="*/ 92 h 118"/>
                <a:gd name="T44" fmla="*/ 100 w 144"/>
                <a:gd name="T45" fmla="*/ 104 h 118"/>
                <a:gd name="T46" fmla="*/ 98 w 144"/>
                <a:gd name="T47" fmla="*/ 102 h 118"/>
                <a:gd name="T48" fmla="*/ 98 w 144"/>
                <a:gd name="T49" fmla="*/ 104 h 118"/>
                <a:gd name="T50" fmla="*/ 102 w 144"/>
                <a:gd name="T51" fmla="*/ 108 h 118"/>
                <a:gd name="T52" fmla="*/ 118 w 144"/>
                <a:gd name="T53" fmla="*/ 116 h 118"/>
                <a:gd name="T54" fmla="*/ 128 w 144"/>
                <a:gd name="T55" fmla="*/ 114 h 118"/>
                <a:gd name="T56" fmla="*/ 132 w 144"/>
                <a:gd name="T57" fmla="*/ 108 h 118"/>
                <a:gd name="T58" fmla="*/ 132 w 144"/>
                <a:gd name="T59" fmla="*/ 112 h 118"/>
                <a:gd name="T60" fmla="*/ 122 w 144"/>
                <a:gd name="T61" fmla="*/ 110 h 118"/>
                <a:gd name="T62" fmla="*/ 112 w 144"/>
                <a:gd name="T63" fmla="*/ 114 h 118"/>
                <a:gd name="T64" fmla="*/ 96 w 144"/>
                <a:gd name="T65" fmla="*/ 102 h 118"/>
                <a:gd name="T66" fmla="*/ 76 w 144"/>
                <a:gd name="T67" fmla="*/ 92 h 118"/>
                <a:gd name="T68" fmla="*/ 52 w 144"/>
                <a:gd name="T69" fmla="*/ 92 h 118"/>
                <a:gd name="T70" fmla="*/ 54 w 144"/>
                <a:gd name="T71" fmla="*/ 94 h 118"/>
                <a:gd name="T72" fmla="*/ 54 w 144"/>
                <a:gd name="T73" fmla="*/ 92 h 118"/>
                <a:gd name="T74" fmla="*/ 54 w 144"/>
                <a:gd name="T75" fmla="*/ 96 h 118"/>
                <a:gd name="T76" fmla="*/ 56 w 144"/>
                <a:gd name="T77" fmla="*/ 92 h 118"/>
                <a:gd name="T78" fmla="*/ 44 w 144"/>
                <a:gd name="T79" fmla="*/ 92 h 118"/>
                <a:gd name="T80" fmla="*/ 46 w 144"/>
                <a:gd name="T81" fmla="*/ 88 h 118"/>
                <a:gd name="T82" fmla="*/ 22 w 144"/>
                <a:gd name="T83" fmla="*/ 90 h 118"/>
                <a:gd name="T84" fmla="*/ 4 w 144"/>
                <a:gd name="T85" fmla="*/ 86 h 118"/>
                <a:gd name="T86" fmla="*/ 14 w 144"/>
                <a:gd name="T87" fmla="*/ 56 h 118"/>
                <a:gd name="T88" fmla="*/ 8 w 144"/>
                <a:gd name="T89" fmla="*/ 48 h 118"/>
                <a:gd name="T90" fmla="*/ 8 w 144"/>
                <a:gd name="T91" fmla="*/ 48 h 118"/>
                <a:gd name="T92" fmla="*/ 14 w 144"/>
                <a:gd name="T93" fmla="*/ 52 h 118"/>
                <a:gd name="T94" fmla="*/ 22 w 144"/>
                <a:gd name="T95" fmla="*/ 24 h 118"/>
                <a:gd name="T96" fmla="*/ 64 w 144"/>
                <a:gd name="T97" fmla="*/ 8 h 118"/>
                <a:gd name="T98" fmla="*/ 74 w 144"/>
                <a:gd name="T99" fmla="*/ 18 h 118"/>
                <a:gd name="T100" fmla="*/ 88 w 144"/>
                <a:gd name="T101" fmla="*/ 20 h 118"/>
                <a:gd name="T102" fmla="*/ 108 w 144"/>
                <a:gd name="T103" fmla="*/ 26 h 118"/>
                <a:gd name="T104" fmla="*/ 108 w 144"/>
                <a:gd name="T105" fmla="*/ 24 h 118"/>
                <a:gd name="T106" fmla="*/ 110 w 144"/>
                <a:gd name="T107" fmla="*/ 24 h 118"/>
                <a:gd name="T108" fmla="*/ 108 w 144"/>
                <a:gd name="T109" fmla="*/ 24 h 118"/>
                <a:gd name="T110" fmla="*/ 108 w 144"/>
                <a:gd name="T111" fmla="*/ 26 h 118"/>
                <a:gd name="T112" fmla="*/ 132 w 144"/>
                <a:gd name="T113" fmla="*/ 36 h 118"/>
                <a:gd name="T114" fmla="*/ 132 w 144"/>
                <a:gd name="T115" fmla="*/ 44 h 118"/>
                <a:gd name="T116" fmla="*/ 134 w 144"/>
                <a:gd name="T117" fmla="*/ 98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"/>
                <a:gd name="T178" fmla="*/ 0 h 118"/>
                <a:gd name="T179" fmla="*/ 144 w 144"/>
                <a:gd name="T180" fmla="*/ 118 h 1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" h="118">
                  <a:moveTo>
                    <a:pt x="134" y="108"/>
                  </a:moveTo>
                  <a:lnTo>
                    <a:pt x="136" y="108"/>
                  </a:lnTo>
                  <a:lnTo>
                    <a:pt x="138" y="100"/>
                  </a:lnTo>
                  <a:lnTo>
                    <a:pt x="136" y="100"/>
                  </a:lnTo>
                  <a:lnTo>
                    <a:pt x="136" y="102"/>
                  </a:lnTo>
                  <a:lnTo>
                    <a:pt x="144" y="96"/>
                  </a:lnTo>
                  <a:lnTo>
                    <a:pt x="144" y="86"/>
                  </a:lnTo>
                  <a:lnTo>
                    <a:pt x="138" y="78"/>
                  </a:lnTo>
                  <a:lnTo>
                    <a:pt x="138" y="72"/>
                  </a:lnTo>
                  <a:lnTo>
                    <a:pt x="138" y="54"/>
                  </a:lnTo>
                  <a:lnTo>
                    <a:pt x="136" y="46"/>
                  </a:lnTo>
                  <a:lnTo>
                    <a:pt x="140" y="42"/>
                  </a:lnTo>
                  <a:lnTo>
                    <a:pt x="142" y="38"/>
                  </a:lnTo>
                  <a:lnTo>
                    <a:pt x="138" y="38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4" y="36"/>
                  </a:lnTo>
                  <a:lnTo>
                    <a:pt x="130" y="32"/>
                  </a:lnTo>
                  <a:lnTo>
                    <a:pt x="122" y="26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12" y="24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6" y="22"/>
                  </a:lnTo>
                  <a:lnTo>
                    <a:pt x="108" y="24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8" y="24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42" y="10"/>
                  </a:lnTo>
                  <a:lnTo>
                    <a:pt x="32" y="18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0" y="36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2" y="68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8" y="90"/>
                  </a:lnTo>
                  <a:lnTo>
                    <a:pt x="44" y="90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8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8" y="94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4" y="94"/>
                  </a:lnTo>
                  <a:lnTo>
                    <a:pt x="86" y="106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2" y="108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16" y="118"/>
                  </a:lnTo>
                  <a:lnTo>
                    <a:pt x="118" y="118"/>
                  </a:lnTo>
                  <a:lnTo>
                    <a:pt x="118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26" y="114"/>
                  </a:lnTo>
                  <a:lnTo>
                    <a:pt x="130" y="114"/>
                  </a:lnTo>
                  <a:lnTo>
                    <a:pt x="130" y="112"/>
                  </a:lnTo>
                  <a:lnTo>
                    <a:pt x="128" y="114"/>
                  </a:lnTo>
                  <a:lnTo>
                    <a:pt x="132" y="116"/>
                  </a:lnTo>
                  <a:lnTo>
                    <a:pt x="134" y="114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0" y="110"/>
                  </a:lnTo>
                  <a:lnTo>
                    <a:pt x="126" y="110"/>
                  </a:lnTo>
                  <a:lnTo>
                    <a:pt x="122" y="110"/>
                  </a:lnTo>
                  <a:lnTo>
                    <a:pt x="116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6" y="114"/>
                  </a:lnTo>
                  <a:lnTo>
                    <a:pt x="110" y="114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04" y="106"/>
                  </a:lnTo>
                  <a:lnTo>
                    <a:pt x="102" y="100"/>
                  </a:lnTo>
                  <a:lnTo>
                    <a:pt x="98" y="100"/>
                  </a:lnTo>
                  <a:lnTo>
                    <a:pt x="96" y="100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8" y="102"/>
                  </a:lnTo>
                  <a:lnTo>
                    <a:pt x="76" y="92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58" y="90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6" y="94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4" y="96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4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8" y="86"/>
                  </a:lnTo>
                  <a:lnTo>
                    <a:pt x="44" y="86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2" y="90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24" y="32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36" y="22"/>
                  </a:lnTo>
                  <a:lnTo>
                    <a:pt x="44" y="14"/>
                  </a:lnTo>
                  <a:lnTo>
                    <a:pt x="58" y="6"/>
                  </a:lnTo>
                  <a:lnTo>
                    <a:pt x="64" y="8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8" y="18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94" y="24"/>
                  </a:lnTo>
                  <a:lnTo>
                    <a:pt x="100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4" y="42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2" y="44"/>
                  </a:lnTo>
                  <a:lnTo>
                    <a:pt x="134" y="54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4" y="80"/>
                  </a:lnTo>
                  <a:lnTo>
                    <a:pt x="140" y="86"/>
                  </a:lnTo>
                  <a:lnTo>
                    <a:pt x="140" y="94"/>
                  </a:lnTo>
                  <a:lnTo>
                    <a:pt x="134" y="98"/>
                  </a:lnTo>
                  <a:lnTo>
                    <a:pt x="134" y="100"/>
                  </a:lnTo>
                  <a:lnTo>
                    <a:pt x="132" y="108"/>
                  </a:lnTo>
                  <a:lnTo>
                    <a:pt x="134" y="10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1" name="Freeform 361"/>
            <p:cNvSpPr>
              <a:spLocks/>
            </p:cNvSpPr>
            <p:nvPr/>
          </p:nvSpPr>
          <p:spPr bwMode="auto">
            <a:xfrm>
              <a:off x="1472" y="4662"/>
              <a:ext cx="80" cy="86"/>
            </a:xfrm>
            <a:custGeom>
              <a:avLst/>
              <a:gdLst>
                <a:gd name="T0" fmla="*/ 76 w 80"/>
                <a:gd name="T1" fmla="*/ 30 h 86"/>
                <a:gd name="T2" fmla="*/ 76 w 80"/>
                <a:gd name="T3" fmla="*/ 24 h 86"/>
                <a:gd name="T4" fmla="*/ 72 w 80"/>
                <a:gd name="T5" fmla="*/ 18 h 86"/>
                <a:gd name="T6" fmla="*/ 64 w 80"/>
                <a:gd name="T7" fmla="*/ 8 h 86"/>
                <a:gd name="T8" fmla="*/ 58 w 80"/>
                <a:gd name="T9" fmla="*/ 2 h 86"/>
                <a:gd name="T10" fmla="*/ 52 w 80"/>
                <a:gd name="T11" fmla="*/ 0 h 86"/>
                <a:gd name="T12" fmla="*/ 44 w 80"/>
                <a:gd name="T13" fmla="*/ 0 h 86"/>
                <a:gd name="T14" fmla="*/ 42 w 80"/>
                <a:gd name="T15" fmla="*/ 6 h 86"/>
                <a:gd name="T16" fmla="*/ 42 w 80"/>
                <a:gd name="T17" fmla="*/ 16 h 86"/>
                <a:gd name="T18" fmla="*/ 40 w 80"/>
                <a:gd name="T19" fmla="*/ 20 h 86"/>
                <a:gd name="T20" fmla="*/ 32 w 80"/>
                <a:gd name="T21" fmla="*/ 22 h 86"/>
                <a:gd name="T22" fmla="*/ 32 w 80"/>
                <a:gd name="T23" fmla="*/ 22 h 86"/>
                <a:gd name="T24" fmla="*/ 24 w 80"/>
                <a:gd name="T25" fmla="*/ 22 h 86"/>
                <a:gd name="T26" fmla="*/ 24 w 80"/>
                <a:gd name="T27" fmla="*/ 22 h 86"/>
                <a:gd name="T28" fmla="*/ 20 w 80"/>
                <a:gd name="T29" fmla="*/ 20 h 86"/>
                <a:gd name="T30" fmla="*/ 18 w 80"/>
                <a:gd name="T31" fmla="*/ 20 h 86"/>
                <a:gd name="T32" fmla="*/ 20 w 80"/>
                <a:gd name="T33" fmla="*/ 20 h 86"/>
                <a:gd name="T34" fmla="*/ 20 w 80"/>
                <a:gd name="T35" fmla="*/ 20 h 86"/>
                <a:gd name="T36" fmla="*/ 16 w 80"/>
                <a:gd name="T37" fmla="*/ 16 h 86"/>
                <a:gd name="T38" fmla="*/ 16 w 80"/>
                <a:gd name="T39" fmla="*/ 16 h 86"/>
                <a:gd name="T40" fmla="*/ 12 w 80"/>
                <a:gd name="T41" fmla="*/ 16 h 86"/>
                <a:gd name="T42" fmla="*/ 12 w 80"/>
                <a:gd name="T43" fmla="*/ 16 h 86"/>
                <a:gd name="T44" fmla="*/ 10 w 80"/>
                <a:gd name="T45" fmla="*/ 18 h 86"/>
                <a:gd name="T46" fmla="*/ 6 w 80"/>
                <a:gd name="T47" fmla="*/ 26 h 86"/>
                <a:gd name="T48" fmla="*/ 6 w 80"/>
                <a:gd name="T49" fmla="*/ 32 h 86"/>
                <a:gd name="T50" fmla="*/ 6 w 80"/>
                <a:gd name="T51" fmla="*/ 32 h 86"/>
                <a:gd name="T52" fmla="*/ 8 w 80"/>
                <a:gd name="T53" fmla="*/ 36 h 86"/>
                <a:gd name="T54" fmla="*/ 8 w 80"/>
                <a:gd name="T55" fmla="*/ 44 h 86"/>
                <a:gd name="T56" fmla="*/ 8 w 80"/>
                <a:gd name="T57" fmla="*/ 44 h 86"/>
                <a:gd name="T58" fmla="*/ 10 w 80"/>
                <a:gd name="T59" fmla="*/ 52 h 86"/>
                <a:gd name="T60" fmla="*/ 10 w 80"/>
                <a:gd name="T61" fmla="*/ 52 h 86"/>
                <a:gd name="T62" fmla="*/ 12 w 80"/>
                <a:gd name="T63" fmla="*/ 66 h 86"/>
                <a:gd name="T64" fmla="*/ 12 w 80"/>
                <a:gd name="T65" fmla="*/ 66 h 86"/>
                <a:gd name="T66" fmla="*/ 10 w 80"/>
                <a:gd name="T67" fmla="*/ 70 h 86"/>
                <a:gd name="T68" fmla="*/ 8 w 80"/>
                <a:gd name="T69" fmla="*/ 72 h 86"/>
                <a:gd name="T70" fmla="*/ 6 w 80"/>
                <a:gd name="T71" fmla="*/ 74 h 86"/>
                <a:gd name="T72" fmla="*/ 0 w 80"/>
                <a:gd name="T73" fmla="*/ 76 h 86"/>
                <a:gd name="T74" fmla="*/ 14 w 80"/>
                <a:gd name="T75" fmla="*/ 80 h 86"/>
                <a:gd name="T76" fmla="*/ 40 w 80"/>
                <a:gd name="T77" fmla="*/ 80 h 86"/>
                <a:gd name="T78" fmla="*/ 54 w 80"/>
                <a:gd name="T79" fmla="*/ 86 h 86"/>
                <a:gd name="T80" fmla="*/ 70 w 80"/>
                <a:gd name="T81" fmla="*/ 86 h 86"/>
                <a:gd name="T82" fmla="*/ 70 w 80"/>
                <a:gd name="T83" fmla="*/ 86 h 86"/>
                <a:gd name="T84" fmla="*/ 70 w 80"/>
                <a:gd name="T85" fmla="*/ 86 h 86"/>
                <a:gd name="T86" fmla="*/ 72 w 80"/>
                <a:gd name="T87" fmla="*/ 86 h 86"/>
                <a:gd name="T88" fmla="*/ 76 w 80"/>
                <a:gd name="T89" fmla="*/ 76 h 86"/>
                <a:gd name="T90" fmla="*/ 74 w 80"/>
                <a:gd name="T91" fmla="*/ 68 h 86"/>
                <a:gd name="T92" fmla="*/ 72 w 80"/>
                <a:gd name="T93" fmla="*/ 62 h 86"/>
                <a:gd name="T94" fmla="*/ 72 w 80"/>
                <a:gd name="T95" fmla="*/ 52 h 86"/>
                <a:gd name="T96" fmla="*/ 76 w 80"/>
                <a:gd name="T97" fmla="*/ 44 h 86"/>
                <a:gd name="T98" fmla="*/ 80 w 80"/>
                <a:gd name="T99" fmla="*/ 38 h 86"/>
                <a:gd name="T100" fmla="*/ 80 w 80"/>
                <a:gd name="T101" fmla="*/ 34 h 86"/>
                <a:gd name="T102" fmla="*/ 76 w 80"/>
                <a:gd name="T103" fmla="*/ 30 h 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86"/>
                <a:gd name="T158" fmla="*/ 80 w 80"/>
                <a:gd name="T159" fmla="*/ 86 h 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86">
                  <a:moveTo>
                    <a:pt x="76" y="30"/>
                  </a:moveTo>
                  <a:lnTo>
                    <a:pt x="76" y="24"/>
                  </a:lnTo>
                  <a:lnTo>
                    <a:pt x="72" y="18"/>
                  </a:lnTo>
                  <a:lnTo>
                    <a:pt x="64" y="8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40" y="20"/>
                  </a:lnTo>
                  <a:lnTo>
                    <a:pt x="32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6" y="26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10" y="52"/>
                  </a:lnTo>
                  <a:lnTo>
                    <a:pt x="12" y="66"/>
                  </a:lnTo>
                  <a:lnTo>
                    <a:pt x="10" y="70"/>
                  </a:lnTo>
                  <a:lnTo>
                    <a:pt x="8" y="72"/>
                  </a:lnTo>
                  <a:lnTo>
                    <a:pt x="6" y="74"/>
                  </a:lnTo>
                  <a:lnTo>
                    <a:pt x="0" y="76"/>
                  </a:lnTo>
                  <a:lnTo>
                    <a:pt x="14" y="80"/>
                  </a:lnTo>
                  <a:lnTo>
                    <a:pt x="40" y="80"/>
                  </a:lnTo>
                  <a:lnTo>
                    <a:pt x="54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76"/>
                  </a:lnTo>
                  <a:lnTo>
                    <a:pt x="74" y="68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6" y="44"/>
                  </a:lnTo>
                  <a:lnTo>
                    <a:pt x="80" y="38"/>
                  </a:lnTo>
                  <a:lnTo>
                    <a:pt x="80" y="34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2" name="Freeform 362"/>
            <p:cNvSpPr>
              <a:spLocks/>
            </p:cNvSpPr>
            <p:nvPr/>
          </p:nvSpPr>
          <p:spPr bwMode="auto">
            <a:xfrm>
              <a:off x="1470" y="4660"/>
              <a:ext cx="84" cy="90"/>
            </a:xfrm>
            <a:custGeom>
              <a:avLst/>
              <a:gdLst>
                <a:gd name="T0" fmla="*/ 80 w 84"/>
                <a:gd name="T1" fmla="*/ 26 h 90"/>
                <a:gd name="T2" fmla="*/ 68 w 84"/>
                <a:gd name="T3" fmla="*/ 8 h 90"/>
                <a:gd name="T4" fmla="*/ 54 w 84"/>
                <a:gd name="T5" fmla="*/ 0 h 90"/>
                <a:gd name="T6" fmla="*/ 42 w 84"/>
                <a:gd name="T7" fmla="*/ 8 h 90"/>
                <a:gd name="T8" fmla="*/ 40 w 84"/>
                <a:gd name="T9" fmla="*/ 22 h 90"/>
                <a:gd name="T10" fmla="*/ 34 w 84"/>
                <a:gd name="T11" fmla="*/ 22 h 90"/>
                <a:gd name="T12" fmla="*/ 32 w 84"/>
                <a:gd name="T13" fmla="*/ 22 h 90"/>
                <a:gd name="T14" fmla="*/ 22 w 84"/>
                <a:gd name="T15" fmla="*/ 20 h 90"/>
                <a:gd name="T16" fmla="*/ 22 w 84"/>
                <a:gd name="T17" fmla="*/ 24 h 90"/>
                <a:gd name="T18" fmla="*/ 22 w 84"/>
                <a:gd name="T19" fmla="*/ 22 h 90"/>
                <a:gd name="T20" fmla="*/ 14 w 84"/>
                <a:gd name="T21" fmla="*/ 16 h 90"/>
                <a:gd name="T22" fmla="*/ 12 w 84"/>
                <a:gd name="T23" fmla="*/ 16 h 90"/>
                <a:gd name="T24" fmla="*/ 10 w 84"/>
                <a:gd name="T25" fmla="*/ 20 h 90"/>
                <a:gd name="T26" fmla="*/ 6 w 84"/>
                <a:gd name="T27" fmla="*/ 34 h 90"/>
                <a:gd name="T28" fmla="*/ 8 w 84"/>
                <a:gd name="T29" fmla="*/ 38 h 90"/>
                <a:gd name="T30" fmla="*/ 8 w 84"/>
                <a:gd name="T31" fmla="*/ 46 h 90"/>
                <a:gd name="T32" fmla="*/ 12 w 84"/>
                <a:gd name="T33" fmla="*/ 68 h 90"/>
                <a:gd name="T34" fmla="*/ 8 w 84"/>
                <a:gd name="T35" fmla="*/ 74 h 90"/>
                <a:gd name="T36" fmla="*/ 8 w 84"/>
                <a:gd name="T37" fmla="*/ 76 h 90"/>
                <a:gd name="T38" fmla="*/ 0 w 84"/>
                <a:gd name="T39" fmla="*/ 80 h 90"/>
                <a:gd name="T40" fmla="*/ 56 w 84"/>
                <a:gd name="T41" fmla="*/ 90 h 90"/>
                <a:gd name="T42" fmla="*/ 72 w 84"/>
                <a:gd name="T43" fmla="*/ 90 h 90"/>
                <a:gd name="T44" fmla="*/ 76 w 84"/>
                <a:gd name="T45" fmla="*/ 90 h 90"/>
                <a:gd name="T46" fmla="*/ 76 w 84"/>
                <a:gd name="T47" fmla="*/ 64 h 90"/>
                <a:gd name="T48" fmla="*/ 84 w 84"/>
                <a:gd name="T49" fmla="*/ 42 h 90"/>
                <a:gd name="T50" fmla="*/ 84 w 84"/>
                <a:gd name="T51" fmla="*/ 36 h 90"/>
                <a:gd name="T52" fmla="*/ 80 w 84"/>
                <a:gd name="T53" fmla="*/ 32 h 90"/>
                <a:gd name="T54" fmla="*/ 80 w 84"/>
                <a:gd name="T55" fmla="*/ 38 h 90"/>
                <a:gd name="T56" fmla="*/ 76 w 84"/>
                <a:gd name="T57" fmla="*/ 46 h 90"/>
                <a:gd name="T58" fmla="*/ 72 w 84"/>
                <a:gd name="T59" fmla="*/ 64 h 90"/>
                <a:gd name="T60" fmla="*/ 74 w 84"/>
                <a:gd name="T61" fmla="*/ 86 h 90"/>
                <a:gd name="T62" fmla="*/ 72 w 84"/>
                <a:gd name="T63" fmla="*/ 88 h 90"/>
                <a:gd name="T64" fmla="*/ 72 w 84"/>
                <a:gd name="T65" fmla="*/ 86 h 90"/>
                <a:gd name="T66" fmla="*/ 16 w 84"/>
                <a:gd name="T67" fmla="*/ 80 h 90"/>
                <a:gd name="T68" fmla="*/ 2 w 84"/>
                <a:gd name="T69" fmla="*/ 80 h 90"/>
                <a:gd name="T70" fmla="*/ 10 w 84"/>
                <a:gd name="T71" fmla="*/ 78 h 90"/>
                <a:gd name="T72" fmla="*/ 12 w 84"/>
                <a:gd name="T73" fmla="*/ 76 h 90"/>
                <a:gd name="T74" fmla="*/ 16 w 84"/>
                <a:gd name="T75" fmla="*/ 68 h 90"/>
                <a:gd name="T76" fmla="*/ 12 w 84"/>
                <a:gd name="T77" fmla="*/ 46 h 90"/>
                <a:gd name="T78" fmla="*/ 10 w 84"/>
                <a:gd name="T79" fmla="*/ 32 h 90"/>
                <a:gd name="T80" fmla="*/ 10 w 84"/>
                <a:gd name="T81" fmla="*/ 28 h 90"/>
                <a:gd name="T82" fmla="*/ 14 w 84"/>
                <a:gd name="T83" fmla="*/ 20 h 90"/>
                <a:gd name="T84" fmla="*/ 14 w 84"/>
                <a:gd name="T85" fmla="*/ 20 h 90"/>
                <a:gd name="T86" fmla="*/ 14 w 84"/>
                <a:gd name="T87" fmla="*/ 20 h 90"/>
                <a:gd name="T88" fmla="*/ 14 w 84"/>
                <a:gd name="T89" fmla="*/ 20 h 90"/>
                <a:gd name="T90" fmla="*/ 20 w 84"/>
                <a:gd name="T91" fmla="*/ 24 h 90"/>
                <a:gd name="T92" fmla="*/ 20 w 84"/>
                <a:gd name="T93" fmla="*/ 20 h 90"/>
                <a:gd name="T94" fmla="*/ 22 w 84"/>
                <a:gd name="T95" fmla="*/ 24 h 90"/>
                <a:gd name="T96" fmla="*/ 34 w 84"/>
                <a:gd name="T97" fmla="*/ 26 h 90"/>
                <a:gd name="T98" fmla="*/ 42 w 84"/>
                <a:gd name="T99" fmla="*/ 24 h 90"/>
                <a:gd name="T100" fmla="*/ 46 w 84"/>
                <a:gd name="T101" fmla="*/ 8 h 90"/>
                <a:gd name="T102" fmla="*/ 60 w 84"/>
                <a:gd name="T103" fmla="*/ 6 h 90"/>
                <a:gd name="T104" fmla="*/ 76 w 84"/>
                <a:gd name="T105" fmla="*/ 26 h 90"/>
                <a:gd name="T106" fmla="*/ 76 w 84"/>
                <a:gd name="T107" fmla="*/ 34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4"/>
                <a:gd name="T163" fmla="*/ 0 h 90"/>
                <a:gd name="T164" fmla="*/ 84 w 84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4" h="90">
                  <a:moveTo>
                    <a:pt x="78" y="32"/>
                  </a:moveTo>
                  <a:lnTo>
                    <a:pt x="80" y="32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6" y="20"/>
                  </a:lnTo>
                  <a:lnTo>
                    <a:pt x="68" y="8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0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8" y="26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0" y="54"/>
                  </a:lnTo>
                  <a:lnTo>
                    <a:pt x="12" y="68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16" y="84"/>
                  </a:lnTo>
                  <a:lnTo>
                    <a:pt x="42" y="84"/>
                  </a:lnTo>
                  <a:lnTo>
                    <a:pt x="56" y="90"/>
                  </a:lnTo>
                  <a:lnTo>
                    <a:pt x="70" y="90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6" y="90"/>
                  </a:lnTo>
                  <a:lnTo>
                    <a:pt x="80" y="80"/>
                  </a:lnTo>
                  <a:lnTo>
                    <a:pt x="78" y="70"/>
                  </a:lnTo>
                  <a:lnTo>
                    <a:pt x="76" y="64"/>
                  </a:lnTo>
                  <a:lnTo>
                    <a:pt x="76" y="56"/>
                  </a:lnTo>
                  <a:lnTo>
                    <a:pt x="80" y="48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8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6" y="46"/>
                  </a:lnTo>
                  <a:lnTo>
                    <a:pt x="72" y="54"/>
                  </a:lnTo>
                  <a:lnTo>
                    <a:pt x="72" y="64"/>
                  </a:lnTo>
                  <a:lnTo>
                    <a:pt x="74" y="70"/>
                  </a:lnTo>
                  <a:lnTo>
                    <a:pt x="76" y="78"/>
                  </a:lnTo>
                  <a:lnTo>
                    <a:pt x="74" y="86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4" y="88"/>
                  </a:lnTo>
                  <a:lnTo>
                    <a:pt x="72" y="86"/>
                  </a:lnTo>
                  <a:lnTo>
                    <a:pt x="56" y="86"/>
                  </a:lnTo>
                  <a:lnTo>
                    <a:pt x="42" y="80"/>
                  </a:lnTo>
                  <a:lnTo>
                    <a:pt x="16" y="80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4" y="72"/>
                  </a:lnTo>
                  <a:lnTo>
                    <a:pt x="16" y="68"/>
                  </a:lnTo>
                  <a:lnTo>
                    <a:pt x="14" y="54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2" y="22"/>
                  </a:lnTo>
                  <a:lnTo>
                    <a:pt x="76" y="26"/>
                  </a:lnTo>
                  <a:lnTo>
                    <a:pt x="76" y="32"/>
                  </a:lnTo>
                  <a:lnTo>
                    <a:pt x="76" y="34"/>
                  </a:lnTo>
                  <a:lnTo>
                    <a:pt x="78" y="3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3" name="Freeform 363"/>
            <p:cNvSpPr>
              <a:spLocks/>
            </p:cNvSpPr>
            <p:nvPr/>
          </p:nvSpPr>
          <p:spPr bwMode="auto">
            <a:xfrm>
              <a:off x="1542" y="4686"/>
              <a:ext cx="92" cy="74"/>
            </a:xfrm>
            <a:custGeom>
              <a:avLst/>
              <a:gdLst>
                <a:gd name="T0" fmla="*/ 88 w 92"/>
                <a:gd name="T1" fmla="*/ 22 h 74"/>
                <a:gd name="T2" fmla="*/ 86 w 92"/>
                <a:gd name="T3" fmla="*/ 20 h 74"/>
                <a:gd name="T4" fmla="*/ 74 w 92"/>
                <a:gd name="T5" fmla="*/ 8 h 74"/>
                <a:gd name="T6" fmla="*/ 74 w 92"/>
                <a:gd name="T7" fmla="*/ 8 h 74"/>
                <a:gd name="T8" fmla="*/ 68 w 92"/>
                <a:gd name="T9" fmla="*/ 6 h 74"/>
                <a:gd name="T10" fmla="*/ 60 w 92"/>
                <a:gd name="T11" fmla="*/ 4 h 74"/>
                <a:gd name="T12" fmla="*/ 54 w 92"/>
                <a:gd name="T13" fmla="*/ 4 h 74"/>
                <a:gd name="T14" fmla="*/ 32 w 92"/>
                <a:gd name="T15" fmla="*/ 16 h 74"/>
                <a:gd name="T16" fmla="*/ 34 w 92"/>
                <a:gd name="T17" fmla="*/ 6 h 74"/>
                <a:gd name="T18" fmla="*/ 34 w 92"/>
                <a:gd name="T19" fmla="*/ 6 h 74"/>
                <a:gd name="T20" fmla="*/ 32 w 92"/>
                <a:gd name="T21" fmla="*/ 2 h 74"/>
                <a:gd name="T22" fmla="*/ 30 w 92"/>
                <a:gd name="T23" fmla="*/ 0 h 74"/>
                <a:gd name="T24" fmla="*/ 26 w 92"/>
                <a:gd name="T25" fmla="*/ 0 h 74"/>
                <a:gd name="T26" fmla="*/ 26 w 92"/>
                <a:gd name="T27" fmla="*/ 0 h 74"/>
                <a:gd name="T28" fmla="*/ 12 w 92"/>
                <a:gd name="T29" fmla="*/ 12 h 74"/>
                <a:gd name="T30" fmla="*/ 10 w 92"/>
                <a:gd name="T31" fmla="*/ 10 h 74"/>
                <a:gd name="T32" fmla="*/ 10 w 92"/>
                <a:gd name="T33" fmla="*/ 14 h 74"/>
                <a:gd name="T34" fmla="*/ 6 w 92"/>
                <a:gd name="T35" fmla="*/ 20 h 74"/>
                <a:gd name="T36" fmla="*/ 2 w 92"/>
                <a:gd name="T37" fmla="*/ 28 h 74"/>
                <a:gd name="T38" fmla="*/ 2 w 92"/>
                <a:gd name="T39" fmla="*/ 38 h 74"/>
                <a:gd name="T40" fmla="*/ 4 w 92"/>
                <a:gd name="T41" fmla="*/ 44 h 74"/>
                <a:gd name="T42" fmla="*/ 6 w 92"/>
                <a:gd name="T43" fmla="*/ 52 h 74"/>
                <a:gd name="T44" fmla="*/ 2 w 92"/>
                <a:gd name="T45" fmla="*/ 62 h 74"/>
                <a:gd name="T46" fmla="*/ 0 w 92"/>
                <a:gd name="T47" fmla="*/ 62 h 74"/>
                <a:gd name="T48" fmla="*/ 2 w 92"/>
                <a:gd name="T49" fmla="*/ 64 h 74"/>
                <a:gd name="T50" fmla="*/ 4 w 92"/>
                <a:gd name="T51" fmla="*/ 66 h 74"/>
                <a:gd name="T52" fmla="*/ 18 w 92"/>
                <a:gd name="T53" fmla="*/ 74 h 74"/>
                <a:gd name="T54" fmla="*/ 34 w 92"/>
                <a:gd name="T55" fmla="*/ 72 h 74"/>
                <a:gd name="T56" fmla="*/ 50 w 92"/>
                <a:gd name="T57" fmla="*/ 60 h 74"/>
                <a:gd name="T58" fmla="*/ 54 w 92"/>
                <a:gd name="T59" fmla="*/ 52 h 74"/>
                <a:gd name="T60" fmla="*/ 54 w 92"/>
                <a:gd name="T61" fmla="*/ 52 h 74"/>
                <a:gd name="T62" fmla="*/ 66 w 92"/>
                <a:gd name="T63" fmla="*/ 44 h 74"/>
                <a:gd name="T64" fmla="*/ 82 w 92"/>
                <a:gd name="T65" fmla="*/ 32 h 74"/>
                <a:gd name="T66" fmla="*/ 88 w 92"/>
                <a:gd name="T67" fmla="*/ 34 h 74"/>
                <a:gd name="T68" fmla="*/ 90 w 92"/>
                <a:gd name="T69" fmla="*/ 34 h 74"/>
                <a:gd name="T70" fmla="*/ 92 w 92"/>
                <a:gd name="T71" fmla="*/ 22 h 74"/>
                <a:gd name="T72" fmla="*/ 88 w 92"/>
                <a:gd name="T73" fmla="*/ 22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74"/>
                <a:gd name="T113" fmla="*/ 92 w 92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74">
                  <a:moveTo>
                    <a:pt x="88" y="22"/>
                  </a:moveTo>
                  <a:lnTo>
                    <a:pt x="86" y="20"/>
                  </a:lnTo>
                  <a:lnTo>
                    <a:pt x="74" y="8"/>
                  </a:lnTo>
                  <a:lnTo>
                    <a:pt x="68" y="6"/>
                  </a:lnTo>
                  <a:lnTo>
                    <a:pt x="60" y="4"/>
                  </a:lnTo>
                  <a:lnTo>
                    <a:pt x="54" y="4"/>
                  </a:lnTo>
                  <a:lnTo>
                    <a:pt x="32" y="16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18" y="74"/>
                  </a:lnTo>
                  <a:lnTo>
                    <a:pt x="34" y="72"/>
                  </a:lnTo>
                  <a:lnTo>
                    <a:pt x="50" y="60"/>
                  </a:lnTo>
                  <a:lnTo>
                    <a:pt x="54" y="52"/>
                  </a:lnTo>
                  <a:lnTo>
                    <a:pt x="66" y="44"/>
                  </a:lnTo>
                  <a:lnTo>
                    <a:pt x="82" y="32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4" name="Freeform 364"/>
            <p:cNvSpPr>
              <a:spLocks/>
            </p:cNvSpPr>
            <p:nvPr/>
          </p:nvSpPr>
          <p:spPr bwMode="auto">
            <a:xfrm>
              <a:off x="1540" y="4684"/>
              <a:ext cx="96" cy="78"/>
            </a:xfrm>
            <a:custGeom>
              <a:avLst/>
              <a:gdLst>
                <a:gd name="T0" fmla="*/ 90 w 96"/>
                <a:gd name="T1" fmla="*/ 22 h 78"/>
                <a:gd name="T2" fmla="*/ 78 w 96"/>
                <a:gd name="T3" fmla="*/ 8 h 78"/>
                <a:gd name="T4" fmla="*/ 78 w 96"/>
                <a:gd name="T5" fmla="*/ 8 h 78"/>
                <a:gd name="T6" fmla="*/ 60 w 96"/>
                <a:gd name="T7" fmla="*/ 4 h 78"/>
                <a:gd name="T8" fmla="*/ 56 w 96"/>
                <a:gd name="T9" fmla="*/ 4 h 78"/>
                <a:gd name="T10" fmla="*/ 36 w 96"/>
                <a:gd name="T11" fmla="*/ 14 h 78"/>
                <a:gd name="T12" fmla="*/ 38 w 96"/>
                <a:gd name="T13" fmla="*/ 8 h 78"/>
                <a:gd name="T14" fmla="*/ 38 w 96"/>
                <a:gd name="T15" fmla="*/ 8 h 78"/>
                <a:gd name="T16" fmla="*/ 36 w 96"/>
                <a:gd name="T17" fmla="*/ 4 h 78"/>
                <a:gd name="T18" fmla="*/ 36 w 96"/>
                <a:gd name="T19" fmla="*/ 2 h 78"/>
                <a:gd name="T20" fmla="*/ 32 w 96"/>
                <a:gd name="T21" fmla="*/ 0 h 78"/>
                <a:gd name="T22" fmla="*/ 28 w 96"/>
                <a:gd name="T23" fmla="*/ 2 h 78"/>
                <a:gd name="T24" fmla="*/ 18 w 96"/>
                <a:gd name="T25" fmla="*/ 8 h 78"/>
                <a:gd name="T26" fmla="*/ 14 w 96"/>
                <a:gd name="T27" fmla="*/ 14 h 78"/>
                <a:gd name="T28" fmla="*/ 14 w 96"/>
                <a:gd name="T29" fmla="*/ 10 h 78"/>
                <a:gd name="T30" fmla="*/ 10 w 96"/>
                <a:gd name="T31" fmla="*/ 16 h 78"/>
                <a:gd name="T32" fmla="*/ 6 w 96"/>
                <a:gd name="T33" fmla="*/ 22 h 78"/>
                <a:gd name="T34" fmla="*/ 2 w 96"/>
                <a:gd name="T35" fmla="*/ 40 h 78"/>
                <a:gd name="T36" fmla="*/ 4 w 96"/>
                <a:gd name="T37" fmla="*/ 46 h 78"/>
                <a:gd name="T38" fmla="*/ 4 w 96"/>
                <a:gd name="T39" fmla="*/ 62 h 78"/>
                <a:gd name="T40" fmla="*/ 0 w 96"/>
                <a:gd name="T41" fmla="*/ 62 h 78"/>
                <a:gd name="T42" fmla="*/ 2 w 96"/>
                <a:gd name="T43" fmla="*/ 66 h 78"/>
                <a:gd name="T44" fmla="*/ 6 w 96"/>
                <a:gd name="T45" fmla="*/ 70 h 78"/>
                <a:gd name="T46" fmla="*/ 38 w 96"/>
                <a:gd name="T47" fmla="*/ 76 h 78"/>
                <a:gd name="T48" fmla="*/ 58 w 96"/>
                <a:gd name="T49" fmla="*/ 54 h 78"/>
                <a:gd name="T50" fmla="*/ 58 w 96"/>
                <a:gd name="T51" fmla="*/ 56 h 78"/>
                <a:gd name="T52" fmla="*/ 68 w 96"/>
                <a:gd name="T53" fmla="*/ 48 h 78"/>
                <a:gd name="T54" fmla="*/ 86 w 96"/>
                <a:gd name="T55" fmla="*/ 38 h 78"/>
                <a:gd name="T56" fmla="*/ 90 w 96"/>
                <a:gd name="T57" fmla="*/ 38 h 78"/>
                <a:gd name="T58" fmla="*/ 96 w 96"/>
                <a:gd name="T59" fmla="*/ 22 h 78"/>
                <a:gd name="T60" fmla="*/ 90 w 96"/>
                <a:gd name="T61" fmla="*/ 24 h 78"/>
                <a:gd name="T62" fmla="*/ 90 w 96"/>
                <a:gd name="T63" fmla="*/ 26 h 78"/>
                <a:gd name="T64" fmla="*/ 92 w 96"/>
                <a:gd name="T65" fmla="*/ 36 h 78"/>
                <a:gd name="T66" fmla="*/ 92 w 96"/>
                <a:gd name="T67" fmla="*/ 34 h 78"/>
                <a:gd name="T68" fmla="*/ 84 w 96"/>
                <a:gd name="T69" fmla="*/ 32 h 78"/>
                <a:gd name="T70" fmla="*/ 68 w 96"/>
                <a:gd name="T71" fmla="*/ 46 h 78"/>
                <a:gd name="T72" fmla="*/ 66 w 96"/>
                <a:gd name="T73" fmla="*/ 46 h 78"/>
                <a:gd name="T74" fmla="*/ 56 w 96"/>
                <a:gd name="T75" fmla="*/ 52 h 78"/>
                <a:gd name="T76" fmla="*/ 36 w 96"/>
                <a:gd name="T77" fmla="*/ 72 h 78"/>
                <a:gd name="T78" fmla="*/ 8 w 96"/>
                <a:gd name="T79" fmla="*/ 66 h 78"/>
                <a:gd name="T80" fmla="*/ 4 w 96"/>
                <a:gd name="T81" fmla="*/ 64 h 78"/>
                <a:gd name="T82" fmla="*/ 4 w 96"/>
                <a:gd name="T83" fmla="*/ 66 h 78"/>
                <a:gd name="T84" fmla="*/ 6 w 96"/>
                <a:gd name="T85" fmla="*/ 66 h 78"/>
                <a:gd name="T86" fmla="*/ 8 w 96"/>
                <a:gd name="T87" fmla="*/ 46 h 78"/>
                <a:gd name="T88" fmla="*/ 6 w 96"/>
                <a:gd name="T89" fmla="*/ 32 h 78"/>
                <a:gd name="T90" fmla="*/ 14 w 96"/>
                <a:gd name="T91" fmla="*/ 18 h 78"/>
                <a:gd name="T92" fmla="*/ 14 w 96"/>
                <a:gd name="T93" fmla="*/ 12 h 78"/>
                <a:gd name="T94" fmla="*/ 12 w 96"/>
                <a:gd name="T95" fmla="*/ 14 h 78"/>
                <a:gd name="T96" fmla="*/ 14 w 96"/>
                <a:gd name="T97" fmla="*/ 16 h 78"/>
                <a:gd name="T98" fmla="*/ 16 w 96"/>
                <a:gd name="T99" fmla="*/ 16 h 78"/>
                <a:gd name="T100" fmla="*/ 30 w 96"/>
                <a:gd name="T101" fmla="*/ 4 h 78"/>
                <a:gd name="T102" fmla="*/ 32 w 96"/>
                <a:gd name="T103" fmla="*/ 4 h 78"/>
                <a:gd name="T104" fmla="*/ 34 w 96"/>
                <a:gd name="T105" fmla="*/ 6 h 78"/>
                <a:gd name="T106" fmla="*/ 34 w 96"/>
                <a:gd name="T107" fmla="*/ 8 h 78"/>
                <a:gd name="T108" fmla="*/ 34 w 96"/>
                <a:gd name="T109" fmla="*/ 8 h 78"/>
                <a:gd name="T110" fmla="*/ 32 w 96"/>
                <a:gd name="T111" fmla="*/ 22 h 78"/>
                <a:gd name="T112" fmla="*/ 56 w 96"/>
                <a:gd name="T113" fmla="*/ 6 h 78"/>
                <a:gd name="T114" fmla="*/ 56 w 96"/>
                <a:gd name="T115" fmla="*/ 8 h 78"/>
                <a:gd name="T116" fmla="*/ 56 w 96"/>
                <a:gd name="T117" fmla="*/ 8 h 78"/>
                <a:gd name="T118" fmla="*/ 60 w 96"/>
                <a:gd name="T119" fmla="*/ 8 h 78"/>
                <a:gd name="T120" fmla="*/ 76 w 96"/>
                <a:gd name="T121" fmla="*/ 12 h 78"/>
                <a:gd name="T122" fmla="*/ 76 w 96"/>
                <a:gd name="T123" fmla="*/ 10 h 78"/>
                <a:gd name="T124" fmla="*/ 90 w 96"/>
                <a:gd name="T125" fmla="*/ 26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"/>
                <a:gd name="T190" fmla="*/ 0 h 78"/>
                <a:gd name="T191" fmla="*/ 96 w 96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" h="78">
                  <a:moveTo>
                    <a:pt x="90" y="24"/>
                  </a:moveTo>
                  <a:lnTo>
                    <a:pt x="90" y="22"/>
                  </a:lnTo>
                  <a:lnTo>
                    <a:pt x="88" y="20"/>
                  </a:lnTo>
                  <a:lnTo>
                    <a:pt x="78" y="8"/>
                  </a:lnTo>
                  <a:lnTo>
                    <a:pt x="68" y="6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36" y="14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6" y="54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20" y="78"/>
                  </a:lnTo>
                  <a:lnTo>
                    <a:pt x="38" y="76"/>
                  </a:lnTo>
                  <a:lnTo>
                    <a:pt x="52" y="62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8" y="56"/>
                  </a:lnTo>
                  <a:lnTo>
                    <a:pt x="68" y="4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86" y="32"/>
                  </a:lnTo>
                  <a:lnTo>
                    <a:pt x="84" y="32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56" y="52"/>
                  </a:lnTo>
                  <a:lnTo>
                    <a:pt x="50" y="60"/>
                  </a:lnTo>
                  <a:lnTo>
                    <a:pt x="36" y="72"/>
                  </a:lnTo>
                  <a:lnTo>
                    <a:pt x="22" y="74"/>
                  </a:lnTo>
                  <a:lnTo>
                    <a:pt x="8" y="66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10" y="56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8" y="10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86" y="24"/>
                  </a:lnTo>
                  <a:lnTo>
                    <a:pt x="90" y="26"/>
                  </a:lnTo>
                  <a:lnTo>
                    <a:pt x="90" y="2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5" name="Freeform 365"/>
            <p:cNvSpPr>
              <a:spLocks/>
            </p:cNvSpPr>
            <p:nvPr/>
          </p:nvSpPr>
          <p:spPr bwMode="auto">
            <a:xfrm>
              <a:off x="1646" y="4684"/>
              <a:ext cx="66" cy="106"/>
            </a:xfrm>
            <a:custGeom>
              <a:avLst/>
              <a:gdLst>
                <a:gd name="T0" fmla="*/ 14 w 66"/>
                <a:gd name="T1" fmla="*/ 10 h 106"/>
                <a:gd name="T2" fmla="*/ 0 w 66"/>
                <a:gd name="T3" fmla="*/ 14 h 106"/>
                <a:gd name="T4" fmla="*/ 0 w 66"/>
                <a:gd name="T5" fmla="*/ 14 h 106"/>
                <a:gd name="T6" fmla="*/ 2 w 66"/>
                <a:gd name="T7" fmla="*/ 18 h 106"/>
                <a:gd name="T8" fmla="*/ 0 w 66"/>
                <a:gd name="T9" fmla="*/ 20 h 106"/>
                <a:gd name="T10" fmla="*/ 0 w 66"/>
                <a:gd name="T11" fmla="*/ 24 h 106"/>
                <a:gd name="T12" fmla="*/ 6 w 66"/>
                <a:gd name="T13" fmla="*/ 28 h 106"/>
                <a:gd name="T14" fmla="*/ 12 w 66"/>
                <a:gd name="T15" fmla="*/ 30 h 106"/>
                <a:gd name="T16" fmla="*/ 16 w 66"/>
                <a:gd name="T17" fmla="*/ 34 h 106"/>
                <a:gd name="T18" fmla="*/ 18 w 66"/>
                <a:gd name="T19" fmla="*/ 42 h 106"/>
                <a:gd name="T20" fmla="*/ 16 w 66"/>
                <a:gd name="T21" fmla="*/ 46 h 106"/>
                <a:gd name="T22" fmla="*/ 16 w 66"/>
                <a:gd name="T23" fmla="*/ 50 h 106"/>
                <a:gd name="T24" fmla="*/ 14 w 66"/>
                <a:gd name="T25" fmla="*/ 58 h 106"/>
                <a:gd name="T26" fmla="*/ 10 w 66"/>
                <a:gd name="T27" fmla="*/ 64 h 106"/>
                <a:gd name="T28" fmla="*/ 10 w 66"/>
                <a:gd name="T29" fmla="*/ 70 h 106"/>
                <a:gd name="T30" fmla="*/ 10 w 66"/>
                <a:gd name="T31" fmla="*/ 78 h 106"/>
                <a:gd name="T32" fmla="*/ 6 w 66"/>
                <a:gd name="T33" fmla="*/ 94 h 106"/>
                <a:gd name="T34" fmla="*/ 20 w 66"/>
                <a:gd name="T35" fmla="*/ 106 h 106"/>
                <a:gd name="T36" fmla="*/ 38 w 66"/>
                <a:gd name="T37" fmla="*/ 102 h 106"/>
                <a:gd name="T38" fmla="*/ 38 w 66"/>
                <a:gd name="T39" fmla="*/ 98 h 106"/>
                <a:gd name="T40" fmla="*/ 44 w 66"/>
                <a:gd name="T41" fmla="*/ 90 h 106"/>
                <a:gd name="T42" fmla="*/ 48 w 66"/>
                <a:gd name="T43" fmla="*/ 82 h 106"/>
                <a:gd name="T44" fmla="*/ 48 w 66"/>
                <a:gd name="T45" fmla="*/ 82 h 106"/>
                <a:gd name="T46" fmla="*/ 54 w 66"/>
                <a:gd name="T47" fmla="*/ 70 h 106"/>
                <a:gd name="T48" fmla="*/ 54 w 66"/>
                <a:gd name="T49" fmla="*/ 70 h 106"/>
                <a:gd name="T50" fmla="*/ 56 w 66"/>
                <a:gd name="T51" fmla="*/ 66 h 106"/>
                <a:gd name="T52" fmla="*/ 56 w 66"/>
                <a:gd name="T53" fmla="*/ 66 h 106"/>
                <a:gd name="T54" fmla="*/ 62 w 66"/>
                <a:gd name="T55" fmla="*/ 64 h 106"/>
                <a:gd name="T56" fmla="*/ 66 w 66"/>
                <a:gd name="T57" fmla="*/ 56 h 106"/>
                <a:gd name="T58" fmla="*/ 66 w 66"/>
                <a:gd name="T59" fmla="*/ 48 h 106"/>
                <a:gd name="T60" fmla="*/ 66 w 66"/>
                <a:gd name="T61" fmla="*/ 42 h 106"/>
                <a:gd name="T62" fmla="*/ 66 w 66"/>
                <a:gd name="T63" fmla="*/ 38 h 106"/>
                <a:gd name="T64" fmla="*/ 66 w 66"/>
                <a:gd name="T65" fmla="*/ 38 h 106"/>
                <a:gd name="T66" fmla="*/ 58 w 66"/>
                <a:gd name="T67" fmla="*/ 28 h 106"/>
                <a:gd name="T68" fmla="*/ 58 w 66"/>
                <a:gd name="T69" fmla="*/ 28 h 106"/>
                <a:gd name="T70" fmla="*/ 58 w 66"/>
                <a:gd name="T71" fmla="*/ 26 h 106"/>
                <a:gd name="T72" fmla="*/ 60 w 66"/>
                <a:gd name="T73" fmla="*/ 22 h 106"/>
                <a:gd name="T74" fmla="*/ 62 w 66"/>
                <a:gd name="T75" fmla="*/ 20 h 106"/>
                <a:gd name="T76" fmla="*/ 54 w 66"/>
                <a:gd name="T77" fmla="*/ 12 h 106"/>
                <a:gd name="T78" fmla="*/ 54 w 66"/>
                <a:gd name="T79" fmla="*/ 12 h 106"/>
                <a:gd name="T80" fmla="*/ 50 w 66"/>
                <a:gd name="T81" fmla="*/ 10 h 106"/>
                <a:gd name="T82" fmla="*/ 50 w 66"/>
                <a:gd name="T83" fmla="*/ 10 h 106"/>
                <a:gd name="T84" fmla="*/ 46 w 66"/>
                <a:gd name="T85" fmla="*/ 10 h 106"/>
                <a:gd name="T86" fmla="*/ 46 w 66"/>
                <a:gd name="T87" fmla="*/ 10 h 106"/>
                <a:gd name="T88" fmla="*/ 38 w 66"/>
                <a:gd name="T89" fmla="*/ 8 h 106"/>
                <a:gd name="T90" fmla="*/ 30 w 66"/>
                <a:gd name="T91" fmla="*/ 2 h 106"/>
                <a:gd name="T92" fmla="*/ 28 w 66"/>
                <a:gd name="T93" fmla="*/ 0 h 106"/>
                <a:gd name="T94" fmla="*/ 26 w 66"/>
                <a:gd name="T95" fmla="*/ 6 h 106"/>
                <a:gd name="T96" fmla="*/ 14 w 66"/>
                <a:gd name="T97" fmla="*/ 10 h 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106"/>
                <a:gd name="T149" fmla="*/ 66 w 66"/>
                <a:gd name="T150" fmla="*/ 106 h 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106">
                  <a:moveTo>
                    <a:pt x="14" y="10"/>
                  </a:moveTo>
                  <a:lnTo>
                    <a:pt x="0" y="14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6" y="28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8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10" y="78"/>
                  </a:lnTo>
                  <a:lnTo>
                    <a:pt x="6" y="94"/>
                  </a:lnTo>
                  <a:lnTo>
                    <a:pt x="20" y="106"/>
                  </a:lnTo>
                  <a:lnTo>
                    <a:pt x="38" y="102"/>
                  </a:lnTo>
                  <a:lnTo>
                    <a:pt x="38" y="98"/>
                  </a:lnTo>
                  <a:lnTo>
                    <a:pt x="44" y="90"/>
                  </a:lnTo>
                  <a:lnTo>
                    <a:pt x="48" y="82"/>
                  </a:lnTo>
                  <a:lnTo>
                    <a:pt x="54" y="70"/>
                  </a:lnTo>
                  <a:lnTo>
                    <a:pt x="56" y="66"/>
                  </a:lnTo>
                  <a:lnTo>
                    <a:pt x="62" y="64"/>
                  </a:lnTo>
                  <a:lnTo>
                    <a:pt x="66" y="56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6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6" name="Freeform 366"/>
            <p:cNvSpPr>
              <a:spLocks/>
            </p:cNvSpPr>
            <p:nvPr/>
          </p:nvSpPr>
          <p:spPr bwMode="auto">
            <a:xfrm>
              <a:off x="1642" y="4682"/>
              <a:ext cx="72" cy="112"/>
            </a:xfrm>
            <a:custGeom>
              <a:avLst/>
              <a:gdLst>
                <a:gd name="T0" fmla="*/ 0 w 72"/>
                <a:gd name="T1" fmla="*/ 16 h 112"/>
                <a:gd name="T2" fmla="*/ 4 w 72"/>
                <a:gd name="T3" fmla="*/ 20 h 112"/>
                <a:gd name="T4" fmla="*/ 4 w 72"/>
                <a:gd name="T5" fmla="*/ 20 h 112"/>
                <a:gd name="T6" fmla="*/ 4 w 72"/>
                <a:gd name="T7" fmla="*/ 20 h 112"/>
                <a:gd name="T8" fmla="*/ 2 w 72"/>
                <a:gd name="T9" fmla="*/ 26 h 112"/>
                <a:gd name="T10" fmla="*/ 14 w 72"/>
                <a:gd name="T11" fmla="*/ 34 h 112"/>
                <a:gd name="T12" fmla="*/ 18 w 72"/>
                <a:gd name="T13" fmla="*/ 46 h 112"/>
                <a:gd name="T14" fmla="*/ 16 w 72"/>
                <a:gd name="T15" fmla="*/ 60 h 112"/>
                <a:gd name="T16" fmla="*/ 12 w 72"/>
                <a:gd name="T17" fmla="*/ 72 h 112"/>
                <a:gd name="T18" fmla="*/ 8 w 72"/>
                <a:gd name="T19" fmla="*/ 96 h 112"/>
                <a:gd name="T20" fmla="*/ 44 w 72"/>
                <a:gd name="T21" fmla="*/ 100 h 112"/>
                <a:gd name="T22" fmla="*/ 54 w 72"/>
                <a:gd name="T23" fmla="*/ 86 h 112"/>
                <a:gd name="T24" fmla="*/ 60 w 72"/>
                <a:gd name="T25" fmla="*/ 72 h 112"/>
                <a:gd name="T26" fmla="*/ 60 w 72"/>
                <a:gd name="T27" fmla="*/ 68 h 112"/>
                <a:gd name="T28" fmla="*/ 60 w 72"/>
                <a:gd name="T29" fmla="*/ 68 h 112"/>
                <a:gd name="T30" fmla="*/ 66 w 72"/>
                <a:gd name="T31" fmla="*/ 68 h 112"/>
                <a:gd name="T32" fmla="*/ 72 w 72"/>
                <a:gd name="T33" fmla="*/ 50 h 112"/>
                <a:gd name="T34" fmla="*/ 72 w 72"/>
                <a:gd name="T35" fmla="*/ 38 h 112"/>
                <a:gd name="T36" fmla="*/ 70 w 72"/>
                <a:gd name="T37" fmla="*/ 38 h 112"/>
                <a:gd name="T38" fmla="*/ 64 w 72"/>
                <a:gd name="T39" fmla="*/ 28 h 112"/>
                <a:gd name="T40" fmla="*/ 66 w 72"/>
                <a:gd name="T41" fmla="*/ 24 h 112"/>
                <a:gd name="T42" fmla="*/ 58 w 72"/>
                <a:gd name="T43" fmla="*/ 12 h 112"/>
                <a:gd name="T44" fmla="*/ 54 w 72"/>
                <a:gd name="T45" fmla="*/ 10 h 112"/>
                <a:gd name="T46" fmla="*/ 50 w 72"/>
                <a:gd name="T47" fmla="*/ 10 h 112"/>
                <a:gd name="T48" fmla="*/ 50 w 72"/>
                <a:gd name="T49" fmla="*/ 12 h 112"/>
                <a:gd name="T50" fmla="*/ 36 w 72"/>
                <a:gd name="T51" fmla="*/ 2 h 112"/>
                <a:gd name="T52" fmla="*/ 28 w 72"/>
                <a:gd name="T53" fmla="*/ 6 h 112"/>
                <a:gd name="T54" fmla="*/ 16 w 72"/>
                <a:gd name="T55" fmla="*/ 10 h 112"/>
                <a:gd name="T56" fmla="*/ 30 w 72"/>
                <a:gd name="T57" fmla="*/ 10 h 112"/>
                <a:gd name="T58" fmla="*/ 42 w 72"/>
                <a:gd name="T59" fmla="*/ 12 h 112"/>
                <a:gd name="T60" fmla="*/ 52 w 72"/>
                <a:gd name="T61" fmla="*/ 12 h 112"/>
                <a:gd name="T62" fmla="*/ 52 w 72"/>
                <a:gd name="T63" fmla="*/ 12 h 112"/>
                <a:gd name="T64" fmla="*/ 50 w 72"/>
                <a:gd name="T65" fmla="*/ 14 h 112"/>
                <a:gd name="T66" fmla="*/ 50 w 72"/>
                <a:gd name="T67" fmla="*/ 14 h 112"/>
                <a:gd name="T68" fmla="*/ 50 w 72"/>
                <a:gd name="T69" fmla="*/ 14 h 112"/>
                <a:gd name="T70" fmla="*/ 50 w 72"/>
                <a:gd name="T71" fmla="*/ 14 h 112"/>
                <a:gd name="T72" fmla="*/ 52 w 72"/>
                <a:gd name="T73" fmla="*/ 14 h 112"/>
                <a:gd name="T74" fmla="*/ 58 w 72"/>
                <a:gd name="T75" fmla="*/ 14 h 112"/>
                <a:gd name="T76" fmla="*/ 66 w 72"/>
                <a:gd name="T77" fmla="*/ 22 h 112"/>
                <a:gd name="T78" fmla="*/ 62 w 72"/>
                <a:gd name="T79" fmla="*/ 22 h 112"/>
                <a:gd name="T80" fmla="*/ 60 w 72"/>
                <a:gd name="T81" fmla="*/ 28 h 112"/>
                <a:gd name="T82" fmla="*/ 62 w 72"/>
                <a:gd name="T83" fmla="*/ 32 h 112"/>
                <a:gd name="T84" fmla="*/ 68 w 72"/>
                <a:gd name="T85" fmla="*/ 40 h 112"/>
                <a:gd name="T86" fmla="*/ 68 w 72"/>
                <a:gd name="T87" fmla="*/ 58 h 112"/>
                <a:gd name="T88" fmla="*/ 60 w 72"/>
                <a:gd name="T89" fmla="*/ 68 h 112"/>
                <a:gd name="T90" fmla="*/ 58 w 72"/>
                <a:gd name="T91" fmla="*/ 66 h 112"/>
                <a:gd name="T92" fmla="*/ 56 w 72"/>
                <a:gd name="T93" fmla="*/ 70 h 112"/>
                <a:gd name="T94" fmla="*/ 50 w 72"/>
                <a:gd name="T95" fmla="*/ 84 h 112"/>
                <a:gd name="T96" fmla="*/ 46 w 72"/>
                <a:gd name="T97" fmla="*/ 92 h 112"/>
                <a:gd name="T98" fmla="*/ 24 w 72"/>
                <a:gd name="T99" fmla="*/ 106 h 112"/>
                <a:gd name="T100" fmla="*/ 16 w 72"/>
                <a:gd name="T101" fmla="*/ 72 h 112"/>
                <a:gd name="T102" fmla="*/ 20 w 72"/>
                <a:gd name="T103" fmla="*/ 62 h 112"/>
                <a:gd name="T104" fmla="*/ 24 w 72"/>
                <a:gd name="T105" fmla="*/ 44 h 112"/>
                <a:gd name="T106" fmla="*/ 22 w 72"/>
                <a:gd name="T107" fmla="*/ 36 h 112"/>
                <a:gd name="T108" fmla="*/ 12 w 72"/>
                <a:gd name="T109" fmla="*/ 28 h 112"/>
                <a:gd name="T110" fmla="*/ 4 w 72"/>
                <a:gd name="T111" fmla="*/ 22 h 112"/>
                <a:gd name="T112" fmla="*/ 6 w 72"/>
                <a:gd name="T113" fmla="*/ 22 h 112"/>
                <a:gd name="T114" fmla="*/ 6 w 72"/>
                <a:gd name="T115" fmla="*/ 16 h 112"/>
                <a:gd name="T116" fmla="*/ 18 w 72"/>
                <a:gd name="T117" fmla="*/ 14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"/>
                <a:gd name="T178" fmla="*/ 0 h 112"/>
                <a:gd name="T179" fmla="*/ 72 w 72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" h="112">
                  <a:moveTo>
                    <a:pt x="18" y="12"/>
                  </a:moveTo>
                  <a:lnTo>
                    <a:pt x="16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8"/>
                  </a:lnTo>
                  <a:lnTo>
                    <a:pt x="20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6" y="60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2" y="80"/>
                  </a:lnTo>
                  <a:lnTo>
                    <a:pt x="8" y="96"/>
                  </a:lnTo>
                  <a:lnTo>
                    <a:pt x="24" y="112"/>
                  </a:lnTo>
                  <a:lnTo>
                    <a:pt x="42" y="106"/>
                  </a:lnTo>
                  <a:lnTo>
                    <a:pt x="44" y="100"/>
                  </a:lnTo>
                  <a:lnTo>
                    <a:pt x="50" y="94"/>
                  </a:lnTo>
                  <a:lnTo>
                    <a:pt x="54" y="86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6" y="68"/>
                  </a:lnTo>
                  <a:lnTo>
                    <a:pt x="72" y="58"/>
                  </a:lnTo>
                  <a:lnTo>
                    <a:pt x="72" y="50"/>
                  </a:lnTo>
                  <a:lnTo>
                    <a:pt x="72" y="44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8" y="22"/>
                  </a:lnTo>
                  <a:lnTo>
                    <a:pt x="58" y="12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6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30" y="10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8" y="14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62" y="32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50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6" y="70"/>
                  </a:lnTo>
                  <a:lnTo>
                    <a:pt x="52" y="78"/>
                  </a:lnTo>
                  <a:lnTo>
                    <a:pt x="50" y="84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6" y="92"/>
                  </a:lnTo>
                  <a:lnTo>
                    <a:pt x="40" y="98"/>
                  </a:lnTo>
                  <a:lnTo>
                    <a:pt x="40" y="102"/>
                  </a:lnTo>
                  <a:lnTo>
                    <a:pt x="24" y="106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6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2" y="48"/>
                  </a:lnTo>
                  <a:lnTo>
                    <a:pt x="24" y="44"/>
                  </a:lnTo>
                  <a:lnTo>
                    <a:pt x="22" y="36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18" y="14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7" name="Freeform 367"/>
            <p:cNvSpPr>
              <a:spLocks/>
            </p:cNvSpPr>
            <p:nvPr/>
          </p:nvSpPr>
          <p:spPr bwMode="auto">
            <a:xfrm>
              <a:off x="1348" y="4320"/>
              <a:ext cx="280" cy="258"/>
            </a:xfrm>
            <a:custGeom>
              <a:avLst/>
              <a:gdLst>
                <a:gd name="T0" fmla="*/ 38 w 280"/>
                <a:gd name="T1" fmla="*/ 194 h 258"/>
                <a:gd name="T2" fmla="*/ 34 w 280"/>
                <a:gd name="T3" fmla="*/ 200 h 258"/>
                <a:gd name="T4" fmla="*/ 64 w 280"/>
                <a:gd name="T5" fmla="*/ 198 h 258"/>
                <a:gd name="T6" fmla="*/ 94 w 280"/>
                <a:gd name="T7" fmla="*/ 208 h 258"/>
                <a:gd name="T8" fmla="*/ 116 w 280"/>
                <a:gd name="T9" fmla="*/ 228 h 258"/>
                <a:gd name="T10" fmla="*/ 136 w 280"/>
                <a:gd name="T11" fmla="*/ 236 h 258"/>
                <a:gd name="T12" fmla="*/ 160 w 280"/>
                <a:gd name="T13" fmla="*/ 252 h 258"/>
                <a:gd name="T14" fmla="*/ 168 w 280"/>
                <a:gd name="T15" fmla="*/ 248 h 258"/>
                <a:gd name="T16" fmla="*/ 160 w 280"/>
                <a:gd name="T17" fmla="*/ 242 h 258"/>
                <a:gd name="T18" fmla="*/ 188 w 280"/>
                <a:gd name="T19" fmla="*/ 228 h 258"/>
                <a:gd name="T20" fmla="*/ 184 w 280"/>
                <a:gd name="T21" fmla="*/ 210 h 258"/>
                <a:gd name="T22" fmla="*/ 204 w 280"/>
                <a:gd name="T23" fmla="*/ 222 h 258"/>
                <a:gd name="T24" fmla="*/ 204 w 280"/>
                <a:gd name="T25" fmla="*/ 226 h 258"/>
                <a:gd name="T26" fmla="*/ 216 w 280"/>
                <a:gd name="T27" fmla="*/ 222 h 258"/>
                <a:gd name="T28" fmla="*/ 240 w 280"/>
                <a:gd name="T29" fmla="*/ 242 h 258"/>
                <a:gd name="T30" fmla="*/ 260 w 280"/>
                <a:gd name="T31" fmla="*/ 232 h 258"/>
                <a:gd name="T32" fmla="*/ 260 w 280"/>
                <a:gd name="T33" fmla="*/ 230 h 258"/>
                <a:gd name="T34" fmla="*/ 256 w 280"/>
                <a:gd name="T35" fmla="*/ 220 h 258"/>
                <a:gd name="T36" fmla="*/ 270 w 280"/>
                <a:gd name="T37" fmla="*/ 202 h 258"/>
                <a:gd name="T38" fmla="*/ 276 w 280"/>
                <a:gd name="T39" fmla="*/ 166 h 258"/>
                <a:gd name="T40" fmla="*/ 272 w 280"/>
                <a:gd name="T41" fmla="*/ 160 h 258"/>
                <a:gd name="T42" fmla="*/ 260 w 280"/>
                <a:gd name="T43" fmla="*/ 180 h 258"/>
                <a:gd name="T44" fmla="*/ 252 w 280"/>
                <a:gd name="T45" fmla="*/ 166 h 258"/>
                <a:gd name="T46" fmla="*/ 252 w 280"/>
                <a:gd name="T47" fmla="*/ 152 h 258"/>
                <a:gd name="T48" fmla="*/ 246 w 280"/>
                <a:gd name="T49" fmla="*/ 164 h 258"/>
                <a:gd name="T50" fmla="*/ 232 w 280"/>
                <a:gd name="T51" fmla="*/ 164 h 258"/>
                <a:gd name="T52" fmla="*/ 220 w 280"/>
                <a:gd name="T53" fmla="*/ 158 h 258"/>
                <a:gd name="T54" fmla="*/ 196 w 280"/>
                <a:gd name="T55" fmla="*/ 136 h 258"/>
                <a:gd name="T56" fmla="*/ 182 w 280"/>
                <a:gd name="T57" fmla="*/ 114 h 258"/>
                <a:gd name="T58" fmla="*/ 184 w 280"/>
                <a:gd name="T59" fmla="*/ 102 h 258"/>
                <a:gd name="T60" fmla="*/ 192 w 280"/>
                <a:gd name="T61" fmla="*/ 96 h 258"/>
                <a:gd name="T62" fmla="*/ 200 w 280"/>
                <a:gd name="T63" fmla="*/ 94 h 258"/>
                <a:gd name="T64" fmla="*/ 208 w 280"/>
                <a:gd name="T65" fmla="*/ 78 h 258"/>
                <a:gd name="T66" fmla="*/ 200 w 280"/>
                <a:gd name="T67" fmla="*/ 66 h 258"/>
                <a:gd name="T68" fmla="*/ 180 w 280"/>
                <a:gd name="T69" fmla="*/ 60 h 258"/>
                <a:gd name="T70" fmla="*/ 180 w 280"/>
                <a:gd name="T71" fmla="*/ 48 h 258"/>
                <a:gd name="T72" fmla="*/ 186 w 280"/>
                <a:gd name="T73" fmla="*/ 40 h 258"/>
                <a:gd name="T74" fmla="*/ 180 w 280"/>
                <a:gd name="T75" fmla="*/ 28 h 258"/>
                <a:gd name="T76" fmla="*/ 170 w 280"/>
                <a:gd name="T77" fmla="*/ 6 h 258"/>
                <a:gd name="T78" fmla="*/ 154 w 280"/>
                <a:gd name="T79" fmla="*/ 0 h 258"/>
                <a:gd name="T80" fmla="*/ 128 w 280"/>
                <a:gd name="T81" fmla="*/ 24 h 258"/>
                <a:gd name="T82" fmla="*/ 88 w 280"/>
                <a:gd name="T83" fmla="*/ 32 h 258"/>
                <a:gd name="T84" fmla="*/ 68 w 280"/>
                <a:gd name="T85" fmla="*/ 68 h 258"/>
                <a:gd name="T86" fmla="*/ 68 w 280"/>
                <a:gd name="T87" fmla="*/ 84 h 258"/>
                <a:gd name="T88" fmla="*/ 58 w 280"/>
                <a:gd name="T89" fmla="*/ 104 h 258"/>
                <a:gd name="T90" fmla="*/ 64 w 280"/>
                <a:gd name="T91" fmla="*/ 134 h 258"/>
                <a:gd name="T92" fmla="*/ 34 w 280"/>
                <a:gd name="T93" fmla="*/ 148 h 258"/>
                <a:gd name="T94" fmla="*/ 0 w 280"/>
                <a:gd name="T95" fmla="*/ 164 h 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0"/>
                <a:gd name="T145" fmla="*/ 0 h 258"/>
                <a:gd name="T146" fmla="*/ 280 w 280"/>
                <a:gd name="T147" fmla="*/ 258 h 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0" h="258">
                  <a:moveTo>
                    <a:pt x="20" y="184"/>
                  </a:moveTo>
                  <a:lnTo>
                    <a:pt x="34" y="184"/>
                  </a:lnTo>
                  <a:lnTo>
                    <a:pt x="34" y="188"/>
                  </a:lnTo>
                  <a:lnTo>
                    <a:pt x="38" y="194"/>
                  </a:lnTo>
                  <a:lnTo>
                    <a:pt x="44" y="194"/>
                  </a:lnTo>
                  <a:lnTo>
                    <a:pt x="38" y="198"/>
                  </a:lnTo>
                  <a:lnTo>
                    <a:pt x="32" y="198"/>
                  </a:lnTo>
                  <a:lnTo>
                    <a:pt x="34" y="200"/>
                  </a:lnTo>
                  <a:lnTo>
                    <a:pt x="40" y="202"/>
                  </a:lnTo>
                  <a:lnTo>
                    <a:pt x="52" y="196"/>
                  </a:lnTo>
                  <a:lnTo>
                    <a:pt x="64" y="198"/>
                  </a:lnTo>
                  <a:lnTo>
                    <a:pt x="68" y="200"/>
                  </a:lnTo>
                  <a:lnTo>
                    <a:pt x="72" y="198"/>
                  </a:lnTo>
                  <a:lnTo>
                    <a:pt x="94" y="208"/>
                  </a:lnTo>
                  <a:lnTo>
                    <a:pt x="102" y="210"/>
                  </a:lnTo>
                  <a:lnTo>
                    <a:pt x="116" y="228"/>
                  </a:lnTo>
                  <a:lnTo>
                    <a:pt x="124" y="238"/>
                  </a:lnTo>
                  <a:lnTo>
                    <a:pt x="120" y="232"/>
                  </a:lnTo>
                  <a:lnTo>
                    <a:pt x="128" y="232"/>
                  </a:lnTo>
                  <a:lnTo>
                    <a:pt x="136" y="236"/>
                  </a:lnTo>
                  <a:lnTo>
                    <a:pt x="144" y="246"/>
                  </a:lnTo>
                  <a:lnTo>
                    <a:pt x="150" y="258"/>
                  </a:lnTo>
                  <a:lnTo>
                    <a:pt x="152" y="254"/>
                  </a:lnTo>
                  <a:lnTo>
                    <a:pt x="160" y="252"/>
                  </a:lnTo>
                  <a:lnTo>
                    <a:pt x="164" y="250"/>
                  </a:lnTo>
                  <a:lnTo>
                    <a:pt x="168" y="248"/>
                  </a:lnTo>
                  <a:lnTo>
                    <a:pt x="166" y="246"/>
                  </a:lnTo>
                  <a:lnTo>
                    <a:pt x="164" y="244"/>
                  </a:lnTo>
                  <a:lnTo>
                    <a:pt x="160" y="242"/>
                  </a:lnTo>
                  <a:lnTo>
                    <a:pt x="158" y="238"/>
                  </a:lnTo>
                  <a:lnTo>
                    <a:pt x="176" y="236"/>
                  </a:lnTo>
                  <a:lnTo>
                    <a:pt x="188" y="228"/>
                  </a:lnTo>
                  <a:lnTo>
                    <a:pt x="184" y="214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204" y="222"/>
                  </a:lnTo>
                  <a:lnTo>
                    <a:pt x="208" y="226"/>
                  </a:lnTo>
                  <a:lnTo>
                    <a:pt x="206" y="226"/>
                  </a:lnTo>
                  <a:lnTo>
                    <a:pt x="204" y="226"/>
                  </a:lnTo>
                  <a:lnTo>
                    <a:pt x="206" y="228"/>
                  </a:lnTo>
                  <a:lnTo>
                    <a:pt x="210" y="226"/>
                  </a:lnTo>
                  <a:lnTo>
                    <a:pt x="216" y="222"/>
                  </a:lnTo>
                  <a:lnTo>
                    <a:pt x="224" y="228"/>
                  </a:lnTo>
                  <a:lnTo>
                    <a:pt x="226" y="236"/>
                  </a:lnTo>
                  <a:lnTo>
                    <a:pt x="236" y="246"/>
                  </a:lnTo>
                  <a:lnTo>
                    <a:pt x="240" y="242"/>
                  </a:lnTo>
                  <a:lnTo>
                    <a:pt x="246" y="238"/>
                  </a:lnTo>
                  <a:lnTo>
                    <a:pt x="252" y="236"/>
                  </a:lnTo>
                  <a:lnTo>
                    <a:pt x="260" y="232"/>
                  </a:lnTo>
                  <a:lnTo>
                    <a:pt x="262" y="232"/>
                  </a:lnTo>
                  <a:lnTo>
                    <a:pt x="262" y="230"/>
                  </a:lnTo>
                  <a:lnTo>
                    <a:pt x="260" y="230"/>
                  </a:lnTo>
                  <a:lnTo>
                    <a:pt x="258" y="226"/>
                  </a:lnTo>
                  <a:lnTo>
                    <a:pt x="256" y="224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62" y="206"/>
                  </a:lnTo>
                  <a:lnTo>
                    <a:pt x="270" y="202"/>
                  </a:lnTo>
                  <a:lnTo>
                    <a:pt x="280" y="196"/>
                  </a:lnTo>
                  <a:lnTo>
                    <a:pt x="276" y="166"/>
                  </a:lnTo>
                  <a:lnTo>
                    <a:pt x="274" y="164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64" y="174"/>
                  </a:lnTo>
                  <a:lnTo>
                    <a:pt x="262" y="180"/>
                  </a:lnTo>
                  <a:lnTo>
                    <a:pt x="260" y="180"/>
                  </a:lnTo>
                  <a:lnTo>
                    <a:pt x="260" y="178"/>
                  </a:lnTo>
                  <a:lnTo>
                    <a:pt x="252" y="166"/>
                  </a:lnTo>
                  <a:lnTo>
                    <a:pt x="252" y="162"/>
                  </a:lnTo>
                  <a:lnTo>
                    <a:pt x="252" y="160"/>
                  </a:lnTo>
                  <a:lnTo>
                    <a:pt x="252" y="152"/>
                  </a:lnTo>
                  <a:lnTo>
                    <a:pt x="252" y="150"/>
                  </a:lnTo>
                  <a:lnTo>
                    <a:pt x="250" y="150"/>
                  </a:lnTo>
                  <a:lnTo>
                    <a:pt x="248" y="154"/>
                  </a:lnTo>
                  <a:lnTo>
                    <a:pt x="246" y="164"/>
                  </a:lnTo>
                  <a:lnTo>
                    <a:pt x="240" y="164"/>
                  </a:lnTo>
                  <a:lnTo>
                    <a:pt x="232" y="164"/>
                  </a:lnTo>
                  <a:lnTo>
                    <a:pt x="226" y="164"/>
                  </a:lnTo>
                  <a:lnTo>
                    <a:pt x="226" y="160"/>
                  </a:lnTo>
                  <a:lnTo>
                    <a:pt x="224" y="158"/>
                  </a:lnTo>
                  <a:lnTo>
                    <a:pt x="220" y="158"/>
                  </a:lnTo>
                  <a:lnTo>
                    <a:pt x="212" y="148"/>
                  </a:lnTo>
                  <a:lnTo>
                    <a:pt x="210" y="144"/>
                  </a:lnTo>
                  <a:lnTo>
                    <a:pt x="208" y="136"/>
                  </a:lnTo>
                  <a:lnTo>
                    <a:pt x="196" y="136"/>
                  </a:lnTo>
                  <a:lnTo>
                    <a:pt x="190" y="134"/>
                  </a:lnTo>
                  <a:lnTo>
                    <a:pt x="182" y="128"/>
                  </a:lnTo>
                  <a:lnTo>
                    <a:pt x="182" y="114"/>
                  </a:lnTo>
                  <a:lnTo>
                    <a:pt x="182" y="110"/>
                  </a:lnTo>
                  <a:lnTo>
                    <a:pt x="182" y="104"/>
                  </a:lnTo>
                  <a:lnTo>
                    <a:pt x="184" y="102"/>
                  </a:lnTo>
                  <a:lnTo>
                    <a:pt x="186" y="100"/>
                  </a:lnTo>
                  <a:lnTo>
                    <a:pt x="192" y="96"/>
                  </a:lnTo>
                  <a:lnTo>
                    <a:pt x="196" y="96"/>
                  </a:lnTo>
                  <a:lnTo>
                    <a:pt x="200" y="94"/>
                  </a:lnTo>
                  <a:lnTo>
                    <a:pt x="204" y="88"/>
                  </a:lnTo>
                  <a:lnTo>
                    <a:pt x="206" y="82"/>
                  </a:lnTo>
                  <a:lnTo>
                    <a:pt x="208" y="78"/>
                  </a:lnTo>
                  <a:lnTo>
                    <a:pt x="206" y="72"/>
                  </a:lnTo>
                  <a:lnTo>
                    <a:pt x="204" y="70"/>
                  </a:lnTo>
                  <a:lnTo>
                    <a:pt x="200" y="66"/>
                  </a:lnTo>
                  <a:lnTo>
                    <a:pt x="194" y="66"/>
                  </a:lnTo>
                  <a:lnTo>
                    <a:pt x="184" y="62"/>
                  </a:lnTo>
                  <a:lnTo>
                    <a:pt x="180" y="60"/>
                  </a:lnTo>
                  <a:lnTo>
                    <a:pt x="180" y="56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2" y="48"/>
                  </a:lnTo>
                  <a:lnTo>
                    <a:pt x="184" y="46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2" y="30"/>
                  </a:lnTo>
                  <a:lnTo>
                    <a:pt x="180" y="28"/>
                  </a:lnTo>
                  <a:lnTo>
                    <a:pt x="182" y="26"/>
                  </a:lnTo>
                  <a:lnTo>
                    <a:pt x="184" y="18"/>
                  </a:lnTo>
                  <a:lnTo>
                    <a:pt x="174" y="10"/>
                  </a:lnTo>
                  <a:lnTo>
                    <a:pt x="170" y="6"/>
                  </a:lnTo>
                  <a:lnTo>
                    <a:pt x="154" y="0"/>
                  </a:lnTo>
                  <a:lnTo>
                    <a:pt x="150" y="2"/>
                  </a:lnTo>
                  <a:lnTo>
                    <a:pt x="144" y="6"/>
                  </a:lnTo>
                  <a:lnTo>
                    <a:pt x="136" y="18"/>
                  </a:lnTo>
                  <a:lnTo>
                    <a:pt x="128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6" y="30"/>
                  </a:lnTo>
                  <a:lnTo>
                    <a:pt x="88" y="32"/>
                  </a:lnTo>
                  <a:lnTo>
                    <a:pt x="72" y="50"/>
                  </a:lnTo>
                  <a:lnTo>
                    <a:pt x="70" y="48"/>
                  </a:lnTo>
                  <a:lnTo>
                    <a:pt x="74" y="58"/>
                  </a:lnTo>
                  <a:lnTo>
                    <a:pt x="68" y="68"/>
                  </a:lnTo>
                  <a:lnTo>
                    <a:pt x="58" y="74"/>
                  </a:lnTo>
                  <a:lnTo>
                    <a:pt x="64" y="78"/>
                  </a:lnTo>
                  <a:lnTo>
                    <a:pt x="68" y="78"/>
                  </a:lnTo>
                  <a:lnTo>
                    <a:pt x="68" y="84"/>
                  </a:lnTo>
                  <a:lnTo>
                    <a:pt x="58" y="88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58" y="104"/>
                  </a:lnTo>
                  <a:lnTo>
                    <a:pt x="64" y="108"/>
                  </a:lnTo>
                  <a:lnTo>
                    <a:pt x="58" y="118"/>
                  </a:lnTo>
                  <a:lnTo>
                    <a:pt x="64" y="118"/>
                  </a:lnTo>
                  <a:lnTo>
                    <a:pt x="64" y="134"/>
                  </a:lnTo>
                  <a:lnTo>
                    <a:pt x="58" y="148"/>
                  </a:lnTo>
                  <a:lnTo>
                    <a:pt x="54" y="154"/>
                  </a:lnTo>
                  <a:lnTo>
                    <a:pt x="38" y="148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20" y="148"/>
                  </a:lnTo>
                  <a:lnTo>
                    <a:pt x="14" y="158"/>
                  </a:lnTo>
                  <a:lnTo>
                    <a:pt x="0" y="164"/>
                  </a:lnTo>
                  <a:lnTo>
                    <a:pt x="18" y="184"/>
                  </a:lnTo>
                  <a:lnTo>
                    <a:pt x="20" y="18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8" name="Freeform 368"/>
            <p:cNvSpPr>
              <a:spLocks/>
            </p:cNvSpPr>
            <p:nvPr/>
          </p:nvSpPr>
          <p:spPr bwMode="auto">
            <a:xfrm>
              <a:off x="1344" y="4318"/>
              <a:ext cx="286" cy="264"/>
            </a:xfrm>
            <a:custGeom>
              <a:avLst/>
              <a:gdLst>
                <a:gd name="T0" fmla="*/ 42 w 286"/>
                <a:gd name="T1" fmla="*/ 206 h 264"/>
                <a:gd name="T2" fmla="*/ 76 w 286"/>
                <a:gd name="T3" fmla="*/ 200 h 264"/>
                <a:gd name="T4" fmla="*/ 126 w 286"/>
                <a:gd name="T5" fmla="*/ 240 h 264"/>
                <a:gd name="T6" fmla="*/ 130 w 286"/>
                <a:gd name="T7" fmla="*/ 236 h 264"/>
                <a:gd name="T8" fmla="*/ 174 w 286"/>
                <a:gd name="T9" fmla="*/ 250 h 264"/>
                <a:gd name="T10" fmla="*/ 194 w 286"/>
                <a:gd name="T11" fmla="*/ 230 h 264"/>
                <a:gd name="T12" fmla="*/ 188 w 286"/>
                <a:gd name="T13" fmla="*/ 214 h 264"/>
                <a:gd name="T14" fmla="*/ 210 w 286"/>
                <a:gd name="T15" fmla="*/ 228 h 264"/>
                <a:gd name="T16" fmla="*/ 210 w 286"/>
                <a:gd name="T17" fmla="*/ 228 h 264"/>
                <a:gd name="T18" fmla="*/ 212 w 286"/>
                <a:gd name="T19" fmla="*/ 226 h 264"/>
                <a:gd name="T20" fmla="*/ 210 w 286"/>
                <a:gd name="T21" fmla="*/ 232 h 264"/>
                <a:gd name="T22" fmla="*/ 250 w 286"/>
                <a:gd name="T23" fmla="*/ 242 h 264"/>
                <a:gd name="T24" fmla="*/ 264 w 286"/>
                <a:gd name="T25" fmla="*/ 228 h 264"/>
                <a:gd name="T26" fmla="*/ 286 w 286"/>
                <a:gd name="T27" fmla="*/ 200 h 264"/>
                <a:gd name="T28" fmla="*/ 274 w 286"/>
                <a:gd name="T29" fmla="*/ 160 h 264"/>
                <a:gd name="T30" fmla="*/ 266 w 286"/>
                <a:gd name="T31" fmla="*/ 180 h 264"/>
                <a:gd name="T32" fmla="*/ 258 w 286"/>
                <a:gd name="T33" fmla="*/ 166 h 264"/>
                <a:gd name="T34" fmla="*/ 250 w 286"/>
                <a:gd name="T35" fmla="*/ 154 h 264"/>
                <a:gd name="T36" fmla="*/ 230 w 286"/>
                <a:gd name="T37" fmla="*/ 160 h 264"/>
                <a:gd name="T38" fmla="*/ 188 w 286"/>
                <a:gd name="T39" fmla="*/ 112 h 264"/>
                <a:gd name="T40" fmla="*/ 198 w 286"/>
                <a:gd name="T41" fmla="*/ 100 h 264"/>
                <a:gd name="T42" fmla="*/ 198 w 286"/>
                <a:gd name="T43" fmla="*/ 104 h 264"/>
                <a:gd name="T44" fmla="*/ 208 w 286"/>
                <a:gd name="T45" fmla="*/ 70 h 264"/>
                <a:gd name="T46" fmla="*/ 186 w 286"/>
                <a:gd name="T47" fmla="*/ 52 h 264"/>
                <a:gd name="T48" fmla="*/ 186 w 286"/>
                <a:gd name="T49" fmla="*/ 30 h 264"/>
                <a:gd name="T50" fmla="*/ 188 w 286"/>
                <a:gd name="T51" fmla="*/ 30 h 264"/>
                <a:gd name="T52" fmla="*/ 152 w 286"/>
                <a:gd name="T53" fmla="*/ 4 h 264"/>
                <a:gd name="T54" fmla="*/ 76 w 286"/>
                <a:gd name="T55" fmla="*/ 52 h 264"/>
                <a:gd name="T56" fmla="*/ 56 w 286"/>
                <a:gd name="T57" fmla="*/ 100 h 264"/>
                <a:gd name="T58" fmla="*/ 16 w 286"/>
                <a:gd name="T59" fmla="*/ 158 h 264"/>
                <a:gd name="T60" fmla="*/ 24 w 286"/>
                <a:gd name="T61" fmla="*/ 152 h 264"/>
                <a:gd name="T62" fmla="*/ 60 w 286"/>
                <a:gd name="T63" fmla="*/ 96 h 264"/>
                <a:gd name="T64" fmla="*/ 76 w 286"/>
                <a:gd name="T65" fmla="*/ 54 h 264"/>
                <a:gd name="T66" fmla="*/ 156 w 286"/>
                <a:gd name="T67" fmla="*/ 6 h 264"/>
                <a:gd name="T68" fmla="*/ 186 w 286"/>
                <a:gd name="T69" fmla="*/ 28 h 264"/>
                <a:gd name="T70" fmla="*/ 190 w 286"/>
                <a:gd name="T71" fmla="*/ 42 h 264"/>
                <a:gd name="T72" fmla="*/ 182 w 286"/>
                <a:gd name="T73" fmla="*/ 56 h 264"/>
                <a:gd name="T74" fmla="*/ 206 w 286"/>
                <a:gd name="T75" fmla="*/ 74 h 264"/>
                <a:gd name="T76" fmla="*/ 202 w 286"/>
                <a:gd name="T77" fmla="*/ 98 h 264"/>
                <a:gd name="T78" fmla="*/ 184 w 286"/>
                <a:gd name="T79" fmla="*/ 116 h 264"/>
                <a:gd name="T80" fmla="*/ 226 w 286"/>
                <a:gd name="T81" fmla="*/ 160 h 264"/>
                <a:gd name="T82" fmla="*/ 252 w 286"/>
                <a:gd name="T83" fmla="*/ 156 h 264"/>
                <a:gd name="T84" fmla="*/ 256 w 286"/>
                <a:gd name="T85" fmla="*/ 152 h 264"/>
                <a:gd name="T86" fmla="*/ 254 w 286"/>
                <a:gd name="T87" fmla="*/ 168 h 264"/>
                <a:gd name="T88" fmla="*/ 270 w 286"/>
                <a:gd name="T89" fmla="*/ 178 h 264"/>
                <a:gd name="T90" fmla="*/ 276 w 286"/>
                <a:gd name="T91" fmla="*/ 166 h 264"/>
                <a:gd name="T92" fmla="*/ 260 w 286"/>
                <a:gd name="T93" fmla="*/ 220 h 264"/>
                <a:gd name="T94" fmla="*/ 266 w 286"/>
                <a:gd name="T95" fmla="*/ 234 h 264"/>
                <a:gd name="T96" fmla="*/ 266 w 286"/>
                <a:gd name="T97" fmla="*/ 232 h 264"/>
                <a:gd name="T98" fmla="*/ 240 w 286"/>
                <a:gd name="T99" fmla="*/ 246 h 264"/>
                <a:gd name="T100" fmla="*/ 210 w 286"/>
                <a:gd name="T101" fmla="*/ 228 h 264"/>
                <a:gd name="T102" fmla="*/ 210 w 286"/>
                <a:gd name="T103" fmla="*/ 228 h 264"/>
                <a:gd name="T104" fmla="*/ 210 w 286"/>
                <a:gd name="T105" fmla="*/ 230 h 264"/>
                <a:gd name="T106" fmla="*/ 192 w 286"/>
                <a:gd name="T107" fmla="*/ 210 h 264"/>
                <a:gd name="T108" fmla="*/ 178 w 286"/>
                <a:gd name="T109" fmla="*/ 236 h 264"/>
                <a:gd name="T110" fmla="*/ 166 w 286"/>
                <a:gd name="T111" fmla="*/ 250 h 264"/>
                <a:gd name="T112" fmla="*/ 124 w 286"/>
                <a:gd name="T113" fmla="*/ 236 h 264"/>
                <a:gd name="T114" fmla="*/ 126 w 286"/>
                <a:gd name="T115" fmla="*/ 240 h 264"/>
                <a:gd name="T116" fmla="*/ 128 w 286"/>
                <a:gd name="T117" fmla="*/ 240 h 264"/>
                <a:gd name="T118" fmla="*/ 122 w 286"/>
                <a:gd name="T119" fmla="*/ 228 h 264"/>
                <a:gd name="T120" fmla="*/ 56 w 286"/>
                <a:gd name="T121" fmla="*/ 196 h 264"/>
                <a:gd name="T122" fmla="*/ 22 w 286"/>
                <a:gd name="T123" fmla="*/ 184 h 2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6"/>
                <a:gd name="T187" fmla="*/ 0 h 264"/>
                <a:gd name="T188" fmla="*/ 286 w 286"/>
                <a:gd name="T189" fmla="*/ 264 h 2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6" h="264">
                  <a:moveTo>
                    <a:pt x="24" y="186"/>
                  </a:moveTo>
                  <a:lnTo>
                    <a:pt x="24" y="188"/>
                  </a:lnTo>
                  <a:lnTo>
                    <a:pt x="36" y="188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4" y="198"/>
                  </a:lnTo>
                  <a:lnTo>
                    <a:pt x="42" y="198"/>
                  </a:lnTo>
                  <a:lnTo>
                    <a:pt x="36" y="198"/>
                  </a:lnTo>
                  <a:lnTo>
                    <a:pt x="32" y="198"/>
                  </a:lnTo>
                  <a:lnTo>
                    <a:pt x="36" y="204"/>
                  </a:lnTo>
                  <a:lnTo>
                    <a:pt x="42" y="206"/>
                  </a:lnTo>
                  <a:lnTo>
                    <a:pt x="44" y="206"/>
                  </a:lnTo>
                  <a:lnTo>
                    <a:pt x="58" y="200"/>
                  </a:lnTo>
                  <a:lnTo>
                    <a:pt x="56" y="198"/>
                  </a:lnTo>
                  <a:lnTo>
                    <a:pt x="56" y="200"/>
                  </a:lnTo>
                  <a:lnTo>
                    <a:pt x="60" y="200"/>
                  </a:lnTo>
                  <a:lnTo>
                    <a:pt x="66" y="202"/>
                  </a:lnTo>
                  <a:lnTo>
                    <a:pt x="72" y="204"/>
                  </a:lnTo>
                  <a:lnTo>
                    <a:pt x="76" y="202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98" y="212"/>
                  </a:lnTo>
                  <a:lnTo>
                    <a:pt x="106" y="214"/>
                  </a:lnTo>
                  <a:lnTo>
                    <a:pt x="106" y="212"/>
                  </a:lnTo>
                  <a:lnTo>
                    <a:pt x="104" y="212"/>
                  </a:lnTo>
                  <a:lnTo>
                    <a:pt x="106" y="216"/>
                  </a:lnTo>
                  <a:lnTo>
                    <a:pt x="120" y="232"/>
                  </a:lnTo>
                  <a:lnTo>
                    <a:pt x="126" y="238"/>
                  </a:lnTo>
                  <a:lnTo>
                    <a:pt x="126" y="240"/>
                  </a:lnTo>
                  <a:lnTo>
                    <a:pt x="126" y="242"/>
                  </a:lnTo>
                  <a:lnTo>
                    <a:pt x="128" y="242"/>
                  </a:lnTo>
                  <a:lnTo>
                    <a:pt x="130" y="240"/>
                  </a:lnTo>
                  <a:lnTo>
                    <a:pt x="130" y="238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6"/>
                  </a:lnTo>
                  <a:lnTo>
                    <a:pt x="130" y="236"/>
                  </a:lnTo>
                  <a:lnTo>
                    <a:pt x="138" y="240"/>
                  </a:lnTo>
                  <a:lnTo>
                    <a:pt x="146" y="250"/>
                  </a:lnTo>
                  <a:lnTo>
                    <a:pt x="154" y="264"/>
                  </a:lnTo>
                  <a:lnTo>
                    <a:pt x="156" y="258"/>
                  </a:lnTo>
                  <a:lnTo>
                    <a:pt x="164" y="256"/>
                  </a:lnTo>
                  <a:lnTo>
                    <a:pt x="168" y="254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4" y="250"/>
                  </a:lnTo>
                  <a:lnTo>
                    <a:pt x="170" y="246"/>
                  </a:lnTo>
                  <a:lnTo>
                    <a:pt x="166" y="242"/>
                  </a:lnTo>
                  <a:lnTo>
                    <a:pt x="164" y="240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2" y="242"/>
                  </a:lnTo>
                  <a:lnTo>
                    <a:pt x="180" y="240"/>
                  </a:lnTo>
                  <a:lnTo>
                    <a:pt x="196" y="232"/>
                  </a:lnTo>
                  <a:lnTo>
                    <a:pt x="194" y="230"/>
                  </a:lnTo>
                  <a:lnTo>
                    <a:pt x="190" y="214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90" y="214"/>
                  </a:lnTo>
                  <a:lnTo>
                    <a:pt x="192" y="214"/>
                  </a:lnTo>
                  <a:lnTo>
                    <a:pt x="196" y="218"/>
                  </a:lnTo>
                  <a:lnTo>
                    <a:pt x="208" y="226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2" y="228"/>
                  </a:lnTo>
                  <a:lnTo>
                    <a:pt x="210" y="230"/>
                  </a:lnTo>
                  <a:lnTo>
                    <a:pt x="212" y="228"/>
                  </a:lnTo>
                  <a:lnTo>
                    <a:pt x="210" y="230"/>
                  </a:lnTo>
                  <a:lnTo>
                    <a:pt x="212" y="228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2" y="228"/>
                  </a:lnTo>
                  <a:lnTo>
                    <a:pt x="210" y="228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0" y="228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2" y="228"/>
                  </a:lnTo>
                  <a:lnTo>
                    <a:pt x="212" y="226"/>
                  </a:lnTo>
                  <a:lnTo>
                    <a:pt x="210" y="226"/>
                  </a:lnTo>
                  <a:lnTo>
                    <a:pt x="208" y="226"/>
                  </a:lnTo>
                  <a:lnTo>
                    <a:pt x="206" y="228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2"/>
                  </a:lnTo>
                  <a:lnTo>
                    <a:pt x="222" y="226"/>
                  </a:lnTo>
                  <a:lnTo>
                    <a:pt x="220" y="224"/>
                  </a:lnTo>
                  <a:lnTo>
                    <a:pt x="220" y="226"/>
                  </a:lnTo>
                  <a:lnTo>
                    <a:pt x="226" y="232"/>
                  </a:lnTo>
                  <a:lnTo>
                    <a:pt x="228" y="238"/>
                  </a:lnTo>
                  <a:lnTo>
                    <a:pt x="228" y="240"/>
                  </a:lnTo>
                  <a:lnTo>
                    <a:pt x="240" y="252"/>
                  </a:lnTo>
                  <a:lnTo>
                    <a:pt x="244" y="246"/>
                  </a:lnTo>
                  <a:lnTo>
                    <a:pt x="252" y="242"/>
                  </a:lnTo>
                  <a:lnTo>
                    <a:pt x="250" y="240"/>
                  </a:lnTo>
                  <a:lnTo>
                    <a:pt x="250" y="242"/>
                  </a:lnTo>
                  <a:lnTo>
                    <a:pt x="256" y="240"/>
                  </a:lnTo>
                  <a:lnTo>
                    <a:pt x="266" y="236"/>
                  </a:lnTo>
                  <a:lnTo>
                    <a:pt x="268" y="234"/>
                  </a:lnTo>
                  <a:lnTo>
                    <a:pt x="268" y="232"/>
                  </a:lnTo>
                  <a:lnTo>
                    <a:pt x="266" y="230"/>
                  </a:lnTo>
                  <a:lnTo>
                    <a:pt x="264" y="228"/>
                  </a:lnTo>
                  <a:lnTo>
                    <a:pt x="262" y="224"/>
                  </a:lnTo>
                  <a:lnTo>
                    <a:pt x="264" y="222"/>
                  </a:lnTo>
                  <a:lnTo>
                    <a:pt x="268" y="210"/>
                  </a:lnTo>
                  <a:lnTo>
                    <a:pt x="276" y="206"/>
                  </a:lnTo>
                  <a:lnTo>
                    <a:pt x="276" y="204"/>
                  </a:lnTo>
                  <a:lnTo>
                    <a:pt x="286" y="200"/>
                  </a:lnTo>
                  <a:lnTo>
                    <a:pt x="286" y="198"/>
                  </a:lnTo>
                  <a:lnTo>
                    <a:pt x="284" y="184"/>
                  </a:lnTo>
                  <a:lnTo>
                    <a:pt x="282" y="174"/>
                  </a:lnTo>
                  <a:lnTo>
                    <a:pt x="282" y="168"/>
                  </a:lnTo>
                  <a:lnTo>
                    <a:pt x="280" y="164"/>
                  </a:lnTo>
                  <a:lnTo>
                    <a:pt x="278" y="162"/>
                  </a:lnTo>
                  <a:lnTo>
                    <a:pt x="276" y="160"/>
                  </a:lnTo>
                  <a:lnTo>
                    <a:pt x="274" y="160"/>
                  </a:lnTo>
                  <a:lnTo>
                    <a:pt x="274" y="162"/>
                  </a:lnTo>
                  <a:lnTo>
                    <a:pt x="266" y="176"/>
                  </a:lnTo>
                  <a:lnTo>
                    <a:pt x="264" y="180"/>
                  </a:lnTo>
                  <a:lnTo>
                    <a:pt x="266" y="180"/>
                  </a:lnTo>
                  <a:lnTo>
                    <a:pt x="264" y="180"/>
                  </a:lnTo>
                  <a:lnTo>
                    <a:pt x="266" y="180"/>
                  </a:lnTo>
                  <a:lnTo>
                    <a:pt x="266" y="178"/>
                  </a:lnTo>
                  <a:lnTo>
                    <a:pt x="262" y="174"/>
                  </a:lnTo>
                  <a:lnTo>
                    <a:pt x="258" y="166"/>
                  </a:lnTo>
                  <a:lnTo>
                    <a:pt x="258" y="164"/>
                  </a:lnTo>
                  <a:lnTo>
                    <a:pt x="258" y="154"/>
                  </a:lnTo>
                  <a:lnTo>
                    <a:pt x="258" y="150"/>
                  </a:lnTo>
                  <a:lnTo>
                    <a:pt x="256" y="148"/>
                  </a:lnTo>
                  <a:lnTo>
                    <a:pt x="252" y="150"/>
                  </a:lnTo>
                  <a:lnTo>
                    <a:pt x="250" y="154"/>
                  </a:lnTo>
                  <a:lnTo>
                    <a:pt x="248" y="164"/>
                  </a:lnTo>
                  <a:lnTo>
                    <a:pt x="244" y="164"/>
                  </a:lnTo>
                  <a:lnTo>
                    <a:pt x="236" y="164"/>
                  </a:lnTo>
                  <a:lnTo>
                    <a:pt x="232" y="162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24" y="158"/>
                  </a:lnTo>
                  <a:lnTo>
                    <a:pt x="218" y="150"/>
                  </a:lnTo>
                  <a:lnTo>
                    <a:pt x="216" y="146"/>
                  </a:lnTo>
                  <a:lnTo>
                    <a:pt x="214" y="138"/>
                  </a:lnTo>
                  <a:lnTo>
                    <a:pt x="212" y="136"/>
                  </a:lnTo>
                  <a:lnTo>
                    <a:pt x="200" y="136"/>
                  </a:lnTo>
                  <a:lnTo>
                    <a:pt x="194" y="136"/>
                  </a:lnTo>
                  <a:lnTo>
                    <a:pt x="188" y="130"/>
                  </a:lnTo>
                  <a:lnTo>
                    <a:pt x="188" y="116"/>
                  </a:lnTo>
                  <a:lnTo>
                    <a:pt x="188" y="112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198" y="98"/>
                  </a:lnTo>
                  <a:lnTo>
                    <a:pt x="198" y="104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12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08" y="70"/>
                  </a:lnTo>
                  <a:lnTo>
                    <a:pt x="204" y="68"/>
                  </a:lnTo>
                  <a:lnTo>
                    <a:pt x="204" y="66"/>
                  </a:lnTo>
                  <a:lnTo>
                    <a:pt x="198" y="66"/>
                  </a:lnTo>
                  <a:lnTo>
                    <a:pt x="188" y="62"/>
                  </a:lnTo>
                  <a:lnTo>
                    <a:pt x="186" y="60"/>
                  </a:lnTo>
                  <a:lnTo>
                    <a:pt x="186" y="56"/>
                  </a:lnTo>
                  <a:lnTo>
                    <a:pt x="186" y="52"/>
                  </a:lnTo>
                  <a:lnTo>
                    <a:pt x="188" y="52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2" y="42"/>
                  </a:lnTo>
                  <a:lnTo>
                    <a:pt x="190" y="38"/>
                  </a:lnTo>
                  <a:lnTo>
                    <a:pt x="188" y="32"/>
                  </a:lnTo>
                  <a:lnTo>
                    <a:pt x="186" y="30"/>
                  </a:lnTo>
                  <a:lnTo>
                    <a:pt x="188" y="30"/>
                  </a:lnTo>
                  <a:lnTo>
                    <a:pt x="190" y="20"/>
                  </a:lnTo>
                  <a:lnTo>
                    <a:pt x="178" y="10"/>
                  </a:lnTo>
                  <a:lnTo>
                    <a:pt x="174" y="8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46" y="6"/>
                  </a:lnTo>
                  <a:lnTo>
                    <a:pt x="140" y="18"/>
                  </a:lnTo>
                  <a:lnTo>
                    <a:pt x="130" y="24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92" y="32"/>
                  </a:lnTo>
                  <a:lnTo>
                    <a:pt x="74" y="50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2" y="50"/>
                  </a:lnTo>
                  <a:lnTo>
                    <a:pt x="76" y="60"/>
                  </a:lnTo>
                  <a:lnTo>
                    <a:pt x="72" y="70"/>
                  </a:lnTo>
                  <a:lnTo>
                    <a:pt x="60" y="76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2" y="88"/>
                  </a:lnTo>
                  <a:lnTo>
                    <a:pt x="56" y="94"/>
                  </a:lnTo>
                  <a:lnTo>
                    <a:pt x="56" y="100"/>
                  </a:lnTo>
                  <a:lnTo>
                    <a:pt x="56" y="102"/>
                  </a:lnTo>
                  <a:lnTo>
                    <a:pt x="62" y="106"/>
                  </a:lnTo>
                  <a:lnTo>
                    <a:pt x="66" y="110"/>
                  </a:lnTo>
                  <a:lnTo>
                    <a:pt x="60" y="122"/>
                  </a:lnTo>
                  <a:lnTo>
                    <a:pt x="66" y="122"/>
                  </a:lnTo>
                  <a:lnTo>
                    <a:pt x="66" y="136"/>
                  </a:lnTo>
                  <a:lnTo>
                    <a:pt x="62" y="150"/>
                  </a:lnTo>
                  <a:lnTo>
                    <a:pt x="58" y="154"/>
                  </a:lnTo>
                  <a:lnTo>
                    <a:pt x="44" y="148"/>
                  </a:lnTo>
                  <a:lnTo>
                    <a:pt x="38" y="148"/>
                  </a:lnTo>
                  <a:lnTo>
                    <a:pt x="28" y="142"/>
                  </a:lnTo>
                  <a:lnTo>
                    <a:pt x="22" y="150"/>
                  </a:lnTo>
                  <a:lnTo>
                    <a:pt x="16" y="158"/>
                  </a:lnTo>
                  <a:lnTo>
                    <a:pt x="0" y="164"/>
                  </a:lnTo>
                  <a:lnTo>
                    <a:pt x="22" y="188"/>
                  </a:lnTo>
                  <a:lnTo>
                    <a:pt x="24" y="186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2" y="184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6" y="166"/>
                  </a:lnTo>
                  <a:lnTo>
                    <a:pt x="20" y="162"/>
                  </a:lnTo>
                  <a:lnTo>
                    <a:pt x="24" y="152"/>
                  </a:lnTo>
                  <a:lnTo>
                    <a:pt x="28" y="148"/>
                  </a:lnTo>
                  <a:lnTo>
                    <a:pt x="38" y="152"/>
                  </a:lnTo>
                  <a:lnTo>
                    <a:pt x="42" y="152"/>
                  </a:lnTo>
                  <a:lnTo>
                    <a:pt x="58" y="158"/>
                  </a:lnTo>
                  <a:lnTo>
                    <a:pt x="64" y="152"/>
                  </a:lnTo>
                  <a:lnTo>
                    <a:pt x="70" y="136"/>
                  </a:lnTo>
                  <a:lnTo>
                    <a:pt x="70" y="118"/>
                  </a:lnTo>
                  <a:lnTo>
                    <a:pt x="66" y="118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64" y="104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4" y="92"/>
                  </a:lnTo>
                  <a:lnTo>
                    <a:pt x="74" y="86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74" y="72"/>
                  </a:lnTo>
                  <a:lnTo>
                    <a:pt x="80" y="6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2" y="52"/>
                  </a:lnTo>
                  <a:lnTo>
                    <a:pt x="74" y="52"/>
                  </a:lnTo>
                  <a:lnTo>
                    <a:pt x="76" y="54"/>
                  </a:lnTo>
                  <a:lnTo>
                    <a:pt x="94" y="36"/>
                  </a:lnTo>
                  <a:lnTo>
                    <a:pt x="110" y="34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32" y="28"/>
                  </a:lnTo>
                  <a:lnTo>
                    <a:pt x="142" y="20"/>
                  </a:lnTo>
                  <a:lnTo>
                    <a:pt x="148" y="10"/>
                  </a:lnTo>
                  <a:lnTo>
                    <a:pt x="154" y="6"/>
                  </a:lnTo>
                  <a:lnTo>
                    <a:pt x="156" y="6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8" y="4"/>
                  </a:lnTo>
                  <a:lnTo>
                    <a:pt x="174" y="10"/>
                  </a:lnTo>
                  <a:lnTo>
                    <a:pt x="174" y="8"/>
                  </a:lnTo>
                  <a:lnTo>
                    <a:pt x="172" y="10"/>
                  </a:lnTo>
                  <a:lnTo>
                    <a:pt x="176" y="12"/>
                  </a:lnTo>
                  <a:lnTo>
                    <a:pt x="186" y="22"/>
                  </a:lnTo>
                  <a:lnTo>
                    <a:pt x="184" y="28"/>
                  </a:lnTo>
                  <a:lnTo>
                    <a:pt x="186" y="28"/>
                  </a:lnTo>
                  <a:lnTo>
                    <a:pt x="186" y="26"/>
                  </a:lnTo>
                  <a:lnTo>
                    <a:pt x="184" y="28"/>
                  </a:lnTo>
                  <a:lnTo>
                    <a:pt x="182" y="30"/>
                  </a:lnTo>
                  <a:lnTo>
                    <a:pt x="184" y="34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88" y="46"/>
                  </a:lnTo>
                  <a:lnTo>
                    <a:pt x="186" y="48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6"/>
                  </a:lnTo>
                  <a:lnTo>
                    <a:pt x="182" y="62"/>
                  </a:lnTo>
                  <a:lnTo>
                    <a:pt x="186" y="66"/>
                  </a:lnTo>
                  <a:lnTo>
                    <a:pt x="196" y="70"/>
                  </a:lnTo>
                  <a:lnTo>
                    <a:pt x="202" y="70"/>
                  </a:lnTo>
                  <a:lnTo>
                    <a:pt x="204" y="68"/>
                  </a:lnTo>
                  <a:lnTo>
                    <a:pt x="202" y="70"/>
                  </a:lnTo>
                  <a:lnTo>
                    <a:pt x="206" y="74"/>
                  </a:lnTo>
                  <a:lnTo>
                    <a:pt x="208" y="72"/>
                  </a:lnTo>
                  <a:lnTo>
                    <a:pt x="206" y="72"/>
                  </a:lnTo>
                  <a:lnTo>
                    <a:pt x="206" y="74"/>
                  </a:lnTo>
                  <a:lnTo>
                    <a:pt x="208" y="78"/>
                  </a:lnTo>
                  <a:lnTo>
                    <a:pt x="210" y="80"/>
                  </a:lnTo>
                  <a:lnTo>
                    <a:pt x="208" y="84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204" y="96"/>
                  </a:lnTo>
                  <a:lnTo>
                    <a:pt x="202" y="94"/>
                  </a:lnTo>
                  <a:lnTo>
                    <a:pt x="200" y="96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2" y="96"/>
                  </a:lnTo>
                  <a:lnTo>
                    <a:pt x="200" y="96"/>
                  </a:lnTo>
                  <a:lnTo>
                    <a:pt x="196" y="96"/>
                  </a:lnTo>
                  <a:lnTo>
                    <a:pt x="190" y="100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84" y="132"/>
                  </a:lnTo>
                  <a:lnTo>
                    <a:pt x="194" y="138"/>
                  </a:lnTo>
                  <a:lnTo>
                    <a:pt x="198" y="140"/>
                  </a:lnTo>
                  <a:lnTo>
                    <a:pt x="200" y="140"/>
                  </a:lnTo>
                  <a:lnTo>
                    <a:pt x="210" y="140"/>
                  </a:lnTo>
                  <a:lnTo>
                    <a:pt x="212" y="146"/>
                  </a:lnTo>
                  <a:lnTo>
                    <a:pt x="212" y="148"/>
                  </a:lnTo>
                  <a:lnTo>
                    <a:pt x="216" y="15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6"/>
                  </a:lnTo>
                  <a:lnTo>
                    <a:pt x="230" y="168"/>
                  </a:lnTo>
                  <a:lnTo>
                    <a:pt x="236" y="168"/>
                  </a:lnTo>
                  <a:lnTo>
                    <a:pt x="244" y="168"/>
                  </a:lnTo>
                  <a:lnTo>
                    <a:pt x="250" y="168"/>
                  </a:lnTo>
                  <a:lnTo>
                    <a:pt x="252" y="168"/>
                  </a:lnTo>
                  <a:lnTo>
                    <a:pt x="254" y="156"/>
                  </a:lnTo>
                  <a:lnTo>
                    <a:pt x="252" y="156"/>
                  </a:lnTo>
                  <a:lnTo>
                    <a:pt x="254" y="156"/>
                  </a:lnTo>
                  <a:lnTo>
                    <a:pt x="256" y="154"/>
                  </a:lnTo>
                  <a:lnTo>
                    <a:pt x="256" y="152"/>
                  </a:lnTo>
                  <a:lnTo>
                    <a:pt x="254" y="152"/>
                  </a:lnTo>
                  <a:lnTo>
                    <a:pt x="256" y="152"/>
                  </a:lnTo>
                  <a:lnTo>
                    <a:pt x="254" y="152"/>
                  </a:lnTo>
                  <a:lnTo>
                    <a:pt x="256" y="152"/>
                  </a:lnTo>
                  <a:lnTo>
                    <a:pt x="254" y="152"/>
                  </a:lnTo>
                  <a:lnTo>
                    <a:pt x="256" y="152"/>
                  </a:lnTo>
                  <a:lnTo>
                    <a:pt x="254" y="152"/>
                  </a:lnTo>
                  <a:lnTo>
                    <a:pt x="254" y="154"/>
                  </a:lnTo>
                  <a:lnTo>
                    <a:pt x="254" y="164"/>
                  </a:lnTo>
                  <a:lnTo>
                    <a:pt x="254" y="168"/>
                  </a:lnTo>
                  <a:lnTo>
                    <a:pt x="262" y="180"/>
                  </a:lnTo>
                  <a:lnTo>
                    <a:pt x="264" y="180"/>
                  </a:lnTo>
                  <a:lnTo>
                    <a:pt x="262" y="180"/>
                  </a:lnTo>
                  <a:lnTo>
                    <a:pt x="262" y="182"/>
                  </a:lnTo>
                  <a:lnTo>
                    <a:pt x="264" y="184"/>
                  </a:lnTo>
                  <a:lnTo>
                    <a:pt x="268" y="182"/>
                  </a:lnTo>
                  <a:lnTo>
                    <a:pt x="270" y="178"/>
                  </a:lnTo>
                  <a:lnTo>
                    <a:pt x="276" y="166"/>
                  </a:lnTo>
                  <a:lnTo>
                    <a:pt x="278" y="164"/>
                  </a:lnTo>
                  <a:lnTo>
                    <a:pt x="276" y="162"/>
                  </a:lnTo>
                  <a:lnTo>
                    <a:pt x="274" y="164"/>
                  </a:lnTo>
                  <a:lnTo>
                    <a:pt x="276" y="166"/>
                  </a:lnTo>
                  <a:lnTo>
                    <a:pt x="278" y="168"/>
                  </a:lnTo>
                  <a:lnTo>
                    <a:pt x="278" y="174"/>
                  </a:lnTo>
                  <a:lnTo>
                    <a:pt x="282" y="198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72" y="202"/>
                  </a:lnTo>
                  <a:lnTo>
                    <a:pt x="264" y="208"/>
                  </a:lnTo>
                  <a:lnTo>
                    <a:pt x="260" y="220"/>
                  </a:lnTo>
                  <a:lnTo>
                    <a:pt x="262" y="220"/>
                  </a:lnTo>
                  <a:lnTo>
                    <a:pt x="260" y="220"/>
                  </a:lnTo>
                  <a:lnTo>
                    <a:pt x="258" y="224"/>
                  </a:lnTo>
                  <a:lnTo>
                    <a:pt x="260" y="230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4" y="234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4" y="234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56" y="236"/>
                  </a:lnTo>
                  <a:lnTo>
                    <a:pt x="250" y="238"/>
                  </a:lnTo>
                  <a:lnTo>
                    <a:pt x="242" y="244"/>
                  </a:lnTo>
                  <a:lnTo>
                    <a:pt x="240" y="246"/>
                  </a:lnTo>
                  <a:lnTo>
                    <a:pt x="232" y="238"/>
                  </a:lnTo>
                  <a:lnTo>
                    <a:pt x="230" y="230"/>
                  </a:lnTo>
                  <a:lnTo>
                    <a:pt x="220" y="222"/>
                  </a:lnTo>
                  <a:lnTo>
                    <a:pt x="220" y="224"/>
                  </a:lnTo>
                  <a:lnTo>
                    <a:pt x="216" y="226"/>
                  </a:lnTo>
                  <a:lnTo>
                    <a:pt x="212" y="228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0" y="228"/>
                  </a:lnTo>
                  <a:lnTo>
                    <a:pt x="210" y="230"/>
                  </a:lnTo>
                  <a:lnTo>
                    <a:pt x="212" y="230"/>
                  </a:lnTo>
                  <a:lnTo>
                    <a:pt x="214" y="230"/>
                  </a:lnTo>
                  <a:lnTo>
                    <a:pt x="214" y="228"/>
                  </a:lnTo>
                  <a:lnTo>
                    <a:pt x="214" y="226"/>
                  </a:lnTo>
                  <a:lnTo>
                    <a:pt x="212" y="226"/>
                  </a:lnTo>
                  <a:lnTo>
                    <a:pt x="210" y="224"/>
                  </a:lnTo>
                  <a:lnTo>
                    <a:pt x="194" y="212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86" y="210"/>
                  </a:lnTo>
                  <a:lnTo>
                    <a:pt x="184" y="212"/>
                  </a:lnTo>
                  <a:lnTo>
                    <a:pt x="186" y="216"/>
                  </a:lnTo>
                  <a:lnTo>
                    <a:pt x="190" y="230"/>
                  </a:lnTo>
                  <a:lnTo>
                    <a:pt x="192" y="230"/>
                  </a:lnTo>
                  <a:lnTo>
                    <a:pt x="192" y="228"/>
                  </a:lnTo>
                  <a:lnTo>
                    <a:pt x="178" y="236"/>
                  </a:lnTo>
                  <a:lnTo>
                    <a:pt x="158" y="238"/>
                  </a:lnTo>
                  <a:lnTo>
                    <a:pt x="160" y="240"/>
                  </a:lnTo>
                  <a:lnTo>
                    <a:pt x="162" y="244"/>
                  </a:lnTo>
                  <a:lnTo>
                    <a:pt x="166" y="248"/>
                  </a:lnTo>
                  <a:lnTo>
                    <a:pt x="170" y="250"/>
                  </a:lnTo>
                  <a:lnTo>
                    <a:pt x="170" y="252"/>
                  </a:lnTo>
                  <a:lnTo>
                    <a:pt x="172" y="250"/>
                  </a:lnTo>
                  <a:lnTo>
                    <a:pt x="170" y="248"/>
                  </a:lnTo>
                  <a:lnTo>
                    <a:pt x="166" y="252"/>
                  </a:lnTo>
                  <a:lnTo>
                    <a:pt x="168" y="252"/>
                  </a:lnTo>
                  <a:lnTo>
                    <a:pt x="166" y="250"/>
                  </a:lnTo>
                  <a:lnTo>
                    <a:pt x="162" y="252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48" y="248"/>
                  </a:lnTo>
                  <a:lnTo>
                    <a:pt x="140" y="236"/>
                  </a:lnTo>
                  <a:lnTo>
                    <a:pt x="132" y="232"/>
                  </a:lnTo>
                  <a:lnTo>
                    <a:pt x="124" y="232"/>
                  </a:lnTo>
                  <a:lnTo>
                    <a:pt x="120" y="232"/>
                  </a:lnTo>
                  <a:lnTo>
                    <a:pt x="124" y="236"/>
                  </a:lnTo>
                  <a:lnTo>
                    <a:pt x="124" y="238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38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26" y="238"/>
                  </a:lnTo>
                  <a:lnTo>
                    <a:pt x="128" y="240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8" y="240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30" y="238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30" y="238"/>
                  </a:lnTo>
                  <a:lnTo>
                    <a:pt x="128" y="240"/>
                  </a:lnTo>
                  <a:lnTo>
                    <a:pt x="130" y="238"/>
                  </a:lnTo>
                  <a:lnTo>
                    <a:pt x="128" y="240"/>
                  </a:lnTo>
                  <a:lnTo>
                    <a:pt x="130" y="238"/>
                  </a:lnTo>
                  <a:lnTo>
                    <a:pt x="122" y="228"/>
                  </a:lnTo>
                  <a:lnTo>
                    <a:pt x="108" y="210"/>
                  </a:lnTo>
                  <a:lnTo>
                    <a:pt x="98" y="208"/>
                  </a:lnTo>
                  <a:lnTo>
                    <a:pt x="76" y="198"/>
                  </a:lnTo>
                  <a:lnTo>
                    <a:pt x="74" y="198"/>
                  </a:lnTo>
                  <a:lnTo>
                    <a:pt x="74" y="200"/>
                  </a:lnTo>
                  <a:lnTo>
                    <a:pt x="72" y="200"/>
                  </a:lnTo>
                  <a:lnTo>
                    <a:pt x="68" y="198"/>
                  </a:lnTo>
                  <a:lnTo>
                    <a:pt x="58" y="196"/>
                  </a:lnTo>
                  <a:lnTo>
                    <a:pt x="56" y="196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8" y="198"/>
                  </a:lnTo>
                  <a:lnTo>
                    <a:pt x="36" y="200"/>
                  </a:lnTo>
                  <a:lnTo>
                    <a:pt x="36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52" y="194"/>
                  </a:lnTo>
                  <a:lnTo>
                    <a:pt x="44" y="194"/>
                  </a:lnTo>
                  <a:lnTo>
                    <a:pt x="40" y="190"/>
                  </a:lnTo>
                  <a:lnTo>
                    <a:pt x="40" y="186"/>
                  </a:lnTo>
                  <a:lnTo>
                    <a:pt x="40" y="184"/>
                  </a:lnTo>
                  <a:lnTo>
                    <a:pt x="22" y="184"/>
                  </a:lnTo>
                  <a:lnTo>
                    <a:pt x="24" y="18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99" name="Freeform 369"/>
            <p:cNvSpPr>
              <a:spLocks/>
            </p:cNvSpPr>
            <p:nvPr/>
          </p:nvSpPr>
          <p:spPr bwMode="auto">
            <a:xfrm>
              <a:off x="1474" y="4562"/>
              <a:ext cx="204" cy="146"/>
            </a:xfrm>
            <a:custGeom>
              <a:avLst/>
              <a:gdLst>
                <a:gd name="T0" fmla="*/ 198 w 204"/>
                <a:gd name="T1" fmla="*/ 80 h 146"/>
                <a:gd name="T2" fmla="*/ 204 w 204"/>
                <a:gd name="T3" fmla="*/ 62 h 146"/>
                <a:gd name="T4" fmla="*/ 192 w 204"/>
                <a:gd name="T5" fmla="*/ 54 h 146"/>
                <a:gd name="T6" fmla="*/ 184 w 204"/>
                <a:gd name="T7" fmla="*/ 48 h 146"/>
                <a:gd name="T8" fmla="*/ 178 w 204"/>
                <a:gd name="T9" fmla="*/ 44 h 146"/>
                <a:gd name="T10" fmla="*/ 172 w 204"/>
                <a:gd name="T11" fmla="*/ 42 h 146"/>
                <a:gd name="T12" fmla="*/ 142 w 204"/>
                <a:gd name="T13" fmla="*/ 28 h 146"/>
                <a:gd name="T14" fmla="*/ 138 w 204"/>
                <a:gd name="T15" fmla="*/ 12 h 146"/>
                <a:gd name="T16" fmla="*/ 112 w 204"/>
                <a:gd name="T17" fmla="*/ 18 h 146"/>
                <a:gd name="T18" fmla="*/ 104 w 204"/>
                <a:gd name="T19" fmla="*/ 12 h 146"/>
                <a:gd name="T20" fmla="*/ 90 w 204"/>
                <a:gd name="T21" fmla="*/ 8 h 146"/>
                <a:gd name="T22" fmla="*/ 84 w 204"/>
                <a:gd name="T23" fmla="*/ 4 h 146"/>
                <a:gd name="T24" fmla="*/ 84 w 204"/>
                <a:gd name="T25" fmla="*/ 4 h 146"/>
                <a:gd name="T26" fmla="*/ 76 w 204"/>
                <a:gd name="T27" fmla="*/ 0 h 146"/>
                <a:gd name="T28" fmla="*/ 70 w 204"/>
                <a:gd name="T29" fmla="*/ 2 h 146"/>
                <a:gd name="T30" fmla="*/ 62 w 204"/>
                <a:gd name="T31" fmla="*/ 12 h 146"/>
                <a:gd name="T32" fmla="*/ 50 w 204"/>
                <a:gd name="T33" fmla="*/ 12 h 146"/>
                <a:gd name="T34" fmla="*/ 46 w 204"/>
                <a:gd name="T35" fmla="*/ 12 h 146"/>
                <a:gd name="T36" fmla="*/ 42 w 204"/>
                <a:gd name="T37" fmla="*/ 6 h 146"/>
                <a:gd name="T38" fmla="*/ 38 w 204"/>
                <a:gd name="T39" fmla="*/ 8 h 146"/>
                <a:gd name="T40" fmla="*/ 26 w 204"/>
                <a:gd name="T41" fmla="*/ 12 h 146"/>
                <a:gd name="T42" fmla="*/ 28 w 204"/>
                <a:gd name="T43" fmla="*/ 22 h 146"/>
                <a:gd name="T44" fmla="*/ 22 w 204"/>
                <a:gd name="T45" fmla="*/ 20 h 146"/>
                <a:gd name="T46" fmla="*/ 10 w 204"/>
                <a:gd name="T47" fmla="*/ 26 h 146"/>
                <a:gd name="T48" fmla="*/ 4 w 204"/>
                <a:gd name="T49" fmla="*/ 28 h 146"/>
                <a:gd name="T50" fmla="*/ 0 w 204"/>
                <a:gd name="T51" fmla="*/ 28 h 146"/>
                <a:gd name="T52" fmla="*/ 2 w 204"/>
                <a:gd name="T53" fmla="*/ 30 h 146"/>
                <a:gd name="T54" fmla="*/ 4 w 204"/>
                <a:gd name="T55" fmla="*/ 32 h 146"/>
                <a:gd name="T56" fmla="*/ 10 w 204"/>
                <a:gd name="T57" fmla="*/ 36 h 146"/>
                <a:gd name="T58" fmla="*/ 12 w 204"/>
                <a:gd name="T59" fmla="*/ 38 h 146"/>
                <a:gd name="T60" fmla="*/ 10 w 204"/>
                <a:gd name="T61" fmla="*/ 44 h 146"/>
                <a:gd name="T62" fmla="*/ 12 w 204"/>
                <a:gd name="T63" fmla="*/ 52 h 146"/>
                <a:gd name="T64" fmla="*/ 18 w 204"/>
                <a:gd name="T65" fmla="*/ 56 h 146"/>
                <a:gd name="T66" fmla="*/ 26 w 204"/>
                <a:gd name="T67" fmla="*/ 58 h 146"/>
                <a:gd name="T68" fmla="*/ 32 w 204"/>
                <a:gd name="T69" fmla="*/ 64 h 146"/>
                <a:gd name="T70" fmla="*/ 30 w 204"/>
                <a:gd name="T71" fmla="*/ 80 h 146"/>
                <a:gd name="T72" fmla="*/ 30 w 204"/>
                <a:gd name="T73" fmla="*/ 84 h 146"/>
                <a:gd name="T74" fmla="*/ 30 w 204"/>
                <a:gd name="T75" fmla="*/ 88 h 146"/>
                <a:gd name="T76" fmla="*/ 34 w 204"/>
                <a:gd name="T77" fmla="*/ 100 h 146"/>
                <a:gd name="T78" fmla="*/ 56 w 204"/>
                <a:gd name="T79" fmla="*/ 102 h 146"/>
                <a:gd name="T80" fmla="*/ 70 w 204"/>
                <a:gd name="T81" fmla="*/ 118 h 146"/>
                <a:gd name="T82" fmla="*/ 74 w 204"/>
                <a:gd name="T83" fmla="*/ 130 h 146"/>
                <a:gd name="T84" fmla="*/ 80 w 204"/>
                <a:gd name="T85" fmla="*/ 136 h 146"/>
                <a:gd name="T86" fmla="*/ 94 w 204"/>
                <a:gd name="T87" fmla="*/ 124 h 146"/>
                <a:gd name="T88" fmla="*/ 98 w 204"/>
                <a:gd name="T89" fmla="*/ 124 h 146"/>
                <a:gd name="T90" fmla="*/ 102 w 204"/>
                <a:gd name="T91" fmla="*/ 130 h 146"/>
                <a:gd name="T92" fmla="*/ 122 w 204"/>
                <a:gd name="T93" fmla="*/ 128 h 146"/>
                <a:gd name="T94" fmla="*/ 128 w 204"/>
                <a:gd name="T95" fmla="*/ 128 h 146"/>
                <a:gd name="T96" fmla="*/ 142 w 204"/>
                <a:gd name="T97" fmla="*/ 132 h 146"/>
                <a:gd name="T98" fmla="*/ 156 w 204"/>
                <a:gd name="T99" fmla="*/ 146 h 146"/>
                <a:gd name="T100" fmla="*/ 166 w 204"/>
                <a:gd name="T101" fmla="*/ 146 h 146"/>
                <a:gd name="T102" fmla="*/ 170 w 204"/>
                <a:gd name="T103" fmla="*/ 142 h 146"/>
                <a:gd name="T104" fmla="*/ 172 w 204"/>
                <a:gd name="T105" fmla="*/ 136 h 146"/>
                <a:gd name="T106" fmla="*/ 198 w 204"/>
                <a:gd name="T107" fmla="*/ 128 h 146"/>
                <a:gd name="T108" fmla="*/ 202 w 204"/>
                <a:gd name="T109" fmla="*/ 116 h 146"/>
                <a:gd name="T110" fmla="*/ 186 w 204"/>
                <a:gd name="T111" fmla="*/ 104 h 146"/>
                <a:gd name="T112" fmla="*/ 184 w 204"/>
                <a:gd name="T113" fmla="*/ 100 h 146"/>
                <a:gd name="T114" fmla="*/ 192 w 204"/>
                <a:gd name="T115" fmla="*/ 9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146"/>
                <a:gd name="T176" fmla="*/ 204 w 20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146">
                  <a:moveTo>
                    <a:pt x="192" y="92"/>
                  </a:moveTo>
                  <a:lnTo>
                    <a:pt x="198" y="80"/>
                  </a:lnTo>
                  <a:lnTo>
                    <a:pt x="204" y="62"/>
                  </a:lnTo>
                  <a:lnTo>
                    <a:pt x="198" y="56"/>
                  </a:lnTo>
                  <a:lnTo>
                    <a:pt x="192" y="54"/>
                  </a:lnTo>
                  <a:lnTo>
                    <a:pt x="184" y="48"/>
                  </a:lnTo>
                  <a:lnTo>
                    <a:pt x="178" y="44"/>
                  </a:lnTo>
                  <a:lnTo>
                    <a:pt x="172" y="42"/>
                  </a:lnTo>
                  <a:lnTo>
                    <a:pt x="156" y="34"/>
                  </a:lnTo>
                  <a:lnTo>
                    <a:pt x="142" y="28"/>
                  </a:lnTo>
                  <a:lnTo>
                    <a:pt x="140" y="26"/>
                  </a:lnTo>
                  <a:lnTo>
                    <a:pt x="138" y="12"/>
                  </a:lnTo>
                  <a:lnTo>
                    <a:pt x="126" y="12"/>
                  </a:lnTo>
                  <a:lnTo>
                    <a:pt x="112" y="1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2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8" y="22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0" y="26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0" y="80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4" y="100"/>
                  </a:lnTo>
                  <a:lnTo>
                    <a:pt x="50" y="100"/>
                  </a:lnTo>
                  <a:lnTo>
                    <a:pt x="56" y="102"/>
                  </a:lnTo>
                  <a:lnTo>
                    <a:pt x="62" y="108"/>
                  </a:lnTo>
                  <a:lnTo>
                    <a:pt x="70" y="118"/>
                  </a:lnTo>
                  <a:lnTo>
                    <a:pt x="74" y="124"/>
                  </a:lnTo>
                  <a:lnTo>
                    <a:pt x="74" y="130"/>
                  </a:lnTo>
                  <a:lnTo>
                    <a:pt x="78" y="134"/>
                  </a:lnTo>
                  <a:lnTo>
                    <a:pt x="80" y="136"/>
                  </a:lnTo>
                  <a:lnTo>
                    <a:pt x="94" y="124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30"/>
                  </a:lnTo>
                  <a:lnTo>
                    <a:pt x="100" y="140"/>
                  </a:lnTo>
                  <a:lnTo>
                    <a:pt x="122" y="128"/>
                  </a:lnTo>
                  <a:lnTo>
                    <a:pt x="128" y="128"/>
                  </a:lnTo>
                  <a:lnTo>
                    <a:pt x="136" y="130"/>
                  </a:lnTo>
                  <a:lnTo>
                    <a:pt x="142" y="132"/>
                  </a:lnTo>
                  <a:lnTo>
                    <a:pt x="154" y="144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6" y="146"/>
                  </a:lnTo>
                  <a:lnTo>
                    <a:pt x="172" y="146"/>
                  </a:lnTo>
                  <a:lnTo>
                    <a:pt x="170" y="142"/>
                  </a:lnTo>
                  <a:lnTo>
                    <a:pt x="172" y="142"/>
                  </a:lnTo>
                  <a:lnTo>
                    <a:pt x="172" y="136"/>
                  </a:lnTo>
                  <a:lnTo>
                    <a:pt x="186" y="132"/>
                  </a:lnTo>
                  <a:lnTo>
                    <a:pt x="198" y="128"/>
                  </a:lnTo>
                  <a:lnTo>
                    <a:pt x="202" y="116"/>
                  </a:lnTo>
                  <a:lnTo>
                    <a:pt x="186" y="104"/>
                  </a:lnTo>
                  <a:lnTo>
                    <a:pt x="184" y="102"/>
                  </a:lnTo>
                  <a:lnTo>
                    <a:pt x="184" y="100"/>
                  </a:lnTo>
                  <a:lnTo>
                    <a:pt x="188" y="98"/>
                  </a:lnTo>
                  <a:lnTo>
                    <a:pt x="192" y="9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0" name="Freeform 370"/>
            <p:cNvSpPr>
              <a:spLocks/>
            </p:cNvSpPr>
            <p:nvPr/>
          </p:nvSpPr>
          <p:spPr bwMode="auto">
            <a:xfrm>
              <a:off x="1472" y="4560"/>
              <a:ext cx="208" cy="150"/>
            </a:xfrm>
            <a:custGeom>
              <a:avLst/>
              <a:gdLst>
                <a:gd name="T0" fmla="*/ 202 w 208"/>
                <a:gd name="T1" fmla="*/ 58 h 150"/>
                <a:gd name="T2" fmla="*/ 182 w 208"/>
                <a:gd name="T3" fmla="*/ 46 h 150"/>
                <a:gd name="T4" fmla="*/ 174 w 208"/>
                <a:gd name="T5" fmla="*/ 44 h 150"/>
                <a:gd name="T6" fmla="*/ 174 w 208"/>
                <a:gd name="T7" fmla="*/ 46 h 150"/>
                <a:gd name="T8" fmla="*/ 106 w 208"/>
                <a:gd name="T9" fmla="*/ 12 h 150"/>
                <a:gd name="T10" fmla="*/ 88 w 208"/>
                <a:gd name="T11" fmla="*/ 6 h 150"/>
                <a:gd name="T12" fmla="*/ 86 w 208"/>
                <a:gd name="T13" fmla="*/ 6 h 150"/>
                <a:gd name="T14" fmla="*/ 86 w 208"/>
                <a:gd name="T15" fmla="*/ 8 h 150"/>
                <a:gd name="T16" fmla="*/ 72 w 208"/>
                <a:gd name="T17" fmla="*/ 4 h 150"/>
                <a:gd name="T18" fmla="*/ 46 w 208"/>
                <a:gd name="T19" fmla="*/ 10 h 150"/>
                <a:gd name="T20" fmla="*/ 36 w 208"/>
                <a:gd name="T21" fmla="*/ 12 h 150"/>
                <a:gd name="T22" fmla="*/ 22 w 208"/>
                <a:gd name="T23" fmla="*/ 20 h 150"/>
                <a:gd name="T24" fmla="*/ 8 w 208"/>
                <a:gd name="T25" fmla="*/ 28 h 150"/>
                <a:gd name="T26" fmla="*/ 8 w 208"/>
                <a:gd name="T27" fmla="*/ 30 h 150"/>
                <a:gd name="T28" fmla="*/ 10 w 208"/>
                <a:gd name="T29" fmla="*/ 30 h 150"/>
                <a:gd name="T30" fmla="*/ 8 w 208"/>
                <a:gd name="T31" fmla="*/ 30 h 150"/>
                <a:gd name="T32" fmla="*/ 10 w 208"/>
                <a:gd name="T33" fmla="*/ 30 h 150"/>
                <a:gd name="T34" fmla="*/ 0 w 208"/>
                <a:gd name="T35" fmla="*/ 30 h 150"/>
                <a:gd name="T36" fmla="*/ 4 w 208"/>
                <a:gd name="T37" fmla="*/ 36 h 150"/>
                <a:gd name="T38" fmla="*/ 12 w 208"/>
                <a:gd name="T39" fmla="*/ 40 h 150"/>
                <a:gd name="T40" fmla="*/ 24 w 208"/>
                <a:gd name="T41" fmla="*/ 58 h 150"/>
                <a:gd name="T42" fmla="*/ 30 w 208"/>
                <a:gd name="T43" fmla="*/ 82 h 150"/>
                <a:gd name="T44" fmla="*/ 58 w 208"/>
                <a:gd name="T45" fmla="*/ 106 h 150"/>
                <a:gd name="T46" fmla="*/ 84 w 208"/>
                <a:gd name="T47" fmla="*/ 140 h 150"/>
                <a:gd name="T48" fmla="*/ 102 w 208"/>
                <a:gd name="T49" fmla="*/ 132 h 150"/>
                <a:gd name="T50" fmla="*/ 124 w 208"/>
                <a:gd name="T51" fmla="*/ 132 h 150"/>
                <a:gd name="T52" fmla="*/ 158 w 208"/>
                <a:gd name="T53" fmla="*/ 150 h 150"/>
                <a:gd name="T54" fmla="*/ 174 w 208"/>
                <a:gd name="T55" fmla="*/ 146 h 150"/>
                <a:gd name="T56" fmla="*/ 188 w 208"/>
                <a:gd name="T57" fmla="*/ 104 h 150"/>
                <a:gd name="T58" fmla="*/ 188 w 208"/>
                <a:gd name="T59" fmla="*/ 104 h 150"/>
                <a:gd name="T60" fmla="*/ 196 w 208"/>
                <a:gd name="T61" fmla="*/ 96 h 150"/>
                <a:gd name="T62" fmla="*/ 184 w 208"/>
                <a:gd name="T63" fmla="*/ 104 h 150"/>
                <a:gd name="T64" fmla="*/ 186 w 208"/>
                <a:gd name="T65" fmla="*/ 132 h 150"/>
                <a:gd name="T66" fmla="*/ 156 w 208"/>
                <a:gd name="T67" fmla="*/ 144 h 150"/>
                <a:gd name="T68" fmla="*/ 104 w 208"/>
                <a:gd name="T69" fmla="*/ 138 h 150"/>
                <a:gd name="T70" fmla="*/ 100 w 208"/>
                <a:gd name="T71" fmla="*/ 124 h 150"/>
                <a:gd name="T72" fmla="*/ 82 w 208"/>
                <a:gd name="T73" fmla="*/ 134 h 150"/>
                <a:gd name="T74" fmla="*/ 38 w 208"/>
                <a:gd name="T75" fmla="*/ 100 h 150"/>
                <a:gd name="T76" fmla="*/ 32 w 208"/>
                <a:gd name="T77" fmla="*/ 82 h 150"/>
                <a:gd name="T78" fmla="*/ 24 w 208"/>
                <a:gd name="T79" fmla="*/ 56 h 150"/>
                <a:gd name="T80" fmla="*/ 14 w 208"/>
                <a:gd name="T81" fmla="*/ 46 h 150"/>
                <a:gd name="T82" fmla="*/ 6 w 208"/>
                <a:gd name="T83" fmla="*/ 32 h 150"/>
                <a:gd name="T84" fmla="*/ 4 w 208"/>
                <a:gd name="T85" fmla="*/ 30 h 150"/>
                <a:gd name="T86" fmla="*/ 4 w 208"/>
                <a:gd name="T87" fmla="*/ 32 h 150"/>
                <a:gd name="T88" fmla="*/ 4 w 208"/>
                <a:gd name="T89" fmla="*/ 32 h 150"/>
                <a:gd name="T90" fmla="*/ 8 w 208"/>
                <a:gd name="T91" fmla="*/ 30 h 150"/>
                <a:gd name="T92" fmla="*/ 8 w 208"/>
                <a:gd name="T93" fmla="*/ 32 h 150"/>
                <a:gd name="T94" fmla="*/ 8 w 208"/>
                <a:gd name="T95" fmla="*/ 28 h 150"/>
                <a:gd name="T96" fmla="*/ 8 w 208"/>
                <a:gd name="T97" fmla="*/ 28 h 150"/>
                <a:gd name="T98" fmla="*/ 8 w 208"/>
                <a:gd name="T99" fmla="*/ 32 h 150"/>
                <a:gd name="T100" fmla="*/ 30 w 208"/>
                <a:gd name="T101" fmla="*/ 26 h 150"/>
                <a:gd name="T102" fmla="*/ 40 w 208"/>
                <a:gd name="T103" fmla="*/ 12 h 150"/>
                <a:gd name="T104" fmla="*/ 52 w 208"/>
                <a:gd name="T105" fmla="*/ 16 h 150"/>
                <a:gd name="T106" fmla="*/ 82 w 208"/>
                <a:gd name="T107" fmla="*/ 6 h 150"/>
                <a:gd name="T108" fmla="*/ 84 w 208"/>
                <a:gd name="T109" fmla="*/ 6 h 150"/>
                <a:gd name="T110" fmla="*/ 114 w 208"/>
                <a:gd name="T111" fmla="*/ 22 h 150"/>
                <a:gd name="T112" fmla="*/ 174 w 208"/>
                <a:gd name="T113" fmla="*/ 46 h 150"/>
                <a:gd name="T114" fmla="*/ 184 w 208"/>
                <a:gd name="T115" fmla="*/ 52 h 150"/>
                <a:gd name="T116" fmla="*/ 200 w 208"/>
                <a:gd name="T117" fmla="*/ 60 h 1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8"/>
                <a:gd name="T178" fmla="*/ 0 h 150"/>
                <a:gd name="T179" fmla="*/ 208 w 208"/>
                <a:gd name="T180" fmla="*/ 150 h 1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8" h="150">
                  <a:moveTo>
                    <a:pt x="194" y="94"/>
                  </a:moveTo>
                  <a:lnTo>
                    <a:pt x="196" y="96"/>
                  </a:lnTo>
                  <a:lnTo>
                    <a:pt x="202" y="82"/>
                  </a:lnTo>
                  <a:lnTo>
                    <a:pt x="208" y="64"/>
                  </a:lnTo>
                  <a:lnTo>
                    <a:pt x="208" y="62"/>
                  </a:lnTo>
                  <a:lnTo>
                    <a:pt x="204" y="60"/>
                  </a:lnTo>
                  <a:lnTo>
                    <a:pt x="202" y="58"/>
                  </a:lnTo>
                  <a:lnTo>
                    <a:pt x="194" y="54"/>
                  </a:lnTo>
                  <a:lnTo>
                    <a:pt x="194" y="56"/>
                  </a:lnTo>
                  <a:lnTo>
                    <a:pt x="196" y="54"/>
                  </a:lnTo>
                  <a:lnTo>
                    <a:pt x="186" y="48"/>
                  </a:lnTo>
                  <a:lnTo>
                    <a:pt x="182" y="46"/>
                  </a:lnTo>
                  <a:lnTo>
                    <a:pt x="176" y="42"/>
                  </a:lnTo>
                  <a:lnTo>
                    <a:pt x="174" y="42"/>
                  </a:lnTo>
                  <a:lnTo>
                    <a:pt x="174" y="44"/>
                  </a:lnTo>
                  <a:lnTo>
                    <a:pt x="174" y="42"/>
                  </a:lnTo>
                  <a:lnTo>
                    <a:pt x="174" y="44"/>
                  </a:lnTo>
                  <a:lnTo>
                    <a:pt x="174" y="42"/>
                  </a:lnTo>
                  <a:lnTo>
                    <a:pt x="172" y="42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74" y="46"/>
                  </a:lnTo>
                  <a:lnTo>
                    <a:pt x="174" y="42"/>
                  </a:lnTo>
                  <a:lnTo>
                    <a:pt x="158" y="34"/>
                  </a:lnTo>
                  <a:lnTo>
                    <a:pt x="146" y="28"/>
                  </a:lnTo>
                  <a:lnTo>
                    <a:pt x="144" y="26"/>
                  </a:lnTo>
                  <a:lnTo>
                    <a:pt x="142" y="12"/>
                  </a:lnTo>
                  <a:lnTo>
                    <a:pt x="126" y="12"/>
                  </a:lnTo>
                  <a:lnTo>
                    <a:pt x="114" y="18"/>
                  </a:lnTo>
                  <a:lnTo>
                    <a:pt x="106" y="12"/>
                  </a:lnTo>
                  <a:lnTo>
                    <a:pt x="100" y="12"/>
                  </a:lnTo>
                  <a:lnTo>
                    <a:pt x="92" y="10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6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60"/>
                  </a:lnTo>
                  <a:lnTo>
                    <a:pt x="26" y="62"/>
                  </a:lnTo>
                  <a:lnTo>
                    <a:pt x="30" y="64"/>
                  </a:lnTo>
                  <a:lnTo>
                    <a:pt x="32" y="66"/>
                  </a:lnTo>
                  <a:lnTo>
                    <a:pt x="32" y="74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36" y="104"/>
                  </a:lnTo>
                  <a:lnTo>
                    <a:pt x="52" y="104"/>
                  </a:lnTo>
                  <a:lnTo>
                    <a:pt x="58" y="106"/>
                  </a:lnTo>
                  <a:lnTo>
                    <a:pt x="64" y="110"/>
                  </a:lnTo>
                  <a:lnTo>
                    <a:pt x="70" y="122"/>
                  </a:lnTo>
                  <a:lnTo>
                    <a:pt x="74" y="126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80" y="138"/>
                  </a:lnTo>
                  <a:lnTo>
                    <a:pt x="80" y="140"/>
                  </a:lnTo>
                  <a:lnTo>
                    <a:pt x="82" y="140"/>
                  </a:lnTo>
                  <a:lnTo>
                    <a:pt x="84" y="140"/>
                  </a:lnTo>
                  <a:lnTo>
                    <a:pt x="98" y="128"/>
                  </a:lnTo>
                  <a:lnTo>
                    <a:pt x="100" y="128"/>
                  </a:lnTo>
                  <a:lnTo>
                    <a:pt x="102" y="130"/>
                  </a:lnTo>
                  <a:lnTo>
                    <a:pt x="102" y="132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124" y="132"/>
                  </a:lnTo>
                  <a:lnTo>
                    <a:pt x="124" y="130"/>
                  </a:lnTo>
                  <a:lnTo>
                    <a:pt x="124" y="132"/>
                  </a:lnTo>
                  <a:lnTo>
                    <a:pt x="128" y="132"/>
                  </a:lnTo>
                  <a:lnTo>
                    <a:pt x="136" y="134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54" y="148"/>
                  </a:lnTo>
                  <a:lnTo>
                    <a:pt x="158" y="150"/>
                  </a:lnTo>
                  <a:lnTo>
                    <a:pt x="160" y="150"/>
                  </a:lnTo>
                  <a:lnTo>
                    <a:pt x="168" y="150"/>
                  </a:lnTo>
                  <a:lnTo>
                    <a:pt x="174" y="150"/>
                  </a:lnTo>
                  <a:lnTo>
                    <a:pt x="176" y="150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4" y="146"/>
                  </a:lnTo>
                  <a:lnTo>
                    <a:pt x="176" y="144"/>
                  </a:lnTo>
                  <a:lnTo>
                    <a:pt x="176" y="140"/>
                  </a:lnTo>
                  <a:lnTo>
                    <a:pt x="188" y="136"/>
                  </a:lnTo>
                  <a:lnTo>
                    <a:pt x="200" y="132"/>
                  </a:lnTo>
                  <a:lnTo>
                    <a:pt x="208" y="118"/>
                  </a:lnTo>
                  <a:lnTo>
                    <a:pt x="206" y="118"/>
                  </a:lnTo>
                  <a:lnTo>
                    <a:pt x="188" y="104"/>
                  </a:lnTo>
                  <a:lnTo>
                    <a:pt x="190" y="102"/>
                  </a:lnTo>
                  <a:lnTo>
                    <a:pt x="192" y="98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4"/>
                  </a:lnTo>
                  <a:lnTo>
                    <a:pt x="188" y="96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86" y="108"/>
                  </a:lnTo>
                  <a:lnTo>
                    <a:pt x="196" y="114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2" y="118"/>
                  </a:lnTo>
                  <a:lnTo>
                    <a:pt x="198" y="128"/>
                  </a:lnTo>
                  <a:lnTo>
                    <a:pt x="186" y="132"/>
                  </a:lnTo>
                  <a:lnTo>
                    <a:pt x="172" y="138"/>
                  </a:lnTo>
                  <a:lnTo>
                    <a:pt x="172" y="142"/>
                  </a:lnTo>
                  <a:lnTo>
                    <a:pt x="170" y="144"/>
                  </a:lnTo>
                  <a:lnTo>
                    <a:pt x="172" y="146"/>
                  </a:lnTo>
                  <a:lnTo>
                    <a:pt x="168" y="146"/>
                  </a:lnTo>
                  <a:lnTo>
                    <a:pt x="162" y="146"/>
                  </a:lnTo>
                  <a:lnTo>
                    <a:pt x="158" y="146"/>
                  </a:lnTo>
                  <a:lnTo>
                    <a:pt x="156" y="144"/>
                  </a:lnTo>
                  <a:lnTo>
                    <a:pt x="146" y="132"/>
                  </a:lnTo>
                  <a:lnTo>
                    <a:pt x="136" y="130"/>
                  </a:lnTo>
                  <a:lnTo>
                    <a:pt x="128" y="128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04" y="138"/>
                  </a:lnTo>
                  <a:lnTo>
                    <a:pt x="106" y="132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0" y="124"/>
                  </a:lnTo>
                  <a:lnTo>
                    <a:pt x="96" y="126"/>
                  </a:lnTo>
                  <a:lnTo>
                    <a:pt x="86" y="132"/>
                  </a:lnTo>
                  <a:lnTo>
                    <a:pt x="80" y="136"/>
                  </a:lnTo>
                  <a:lnTo>
                    <a:pt x="82" y="138"/>
                  </a:lnTo>
                  <a:lnTo>
                    <a:pt x="84" y="136"/>
                  </a:lnTo>
                  <a:lnTo>
                    <a:pt x="82" y="134"/>
                  </a:lnTo>
                  <a:lnTo>
                    <a:pt x="78" y="132"/>
                  </a:lnTo>
                  <a:lnTo>
                    <a:pt x="78" y="126"/>
                  </a:lnTo>
                  <a:lnTo>
                    <a:pt x="78" y="124"/>
                  </a:lnTo>
                  <a:lnTo>
                    <a:pt x="74" y="120"/>
                  </a:lnTo>
                  <a:lnTo>
                    <a:pt x="66" y="108"/>
                  </a:lnTo>
                  <a:lnTo>
                    <a:pt x="58" y="102"/>
                  </a:lnTo>
                  <a:lnTo>
                    <a:pt x="52" y="100"/>
                  </a:lnTo>
                  <a:lnTo>
                    <a:pt x="38" y="100"/>
                  </a:lnTo>
                  <a:lnTo>
                    <a:pt x="34" y="90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6" y="74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46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30" y="26"/>
                  </a:lnTo>
                  <a:lnTo>
                    <a:pt x="36" y="26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52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4" y="16"/>
                  </a:lnTo>
                  <a:lnTo>
                    <a:pt x="114" y="22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30"/>
                  </a:lnTo>
                  <a:lnTo>
                    <a:pt x="144" y="32"/>
                  </a:lnTo>
                  <a:lnTo>
                    <a:pt x="158" y="38"/>
                  </a:lnTo>
                  <a:lnTo>
                    <a:pt x="174" y="46"/>
                  </a:lnTo>
                  <a:lnTo>
                    <a:pt x="174" y="44"/>
                  </a:lnTo>
                  <a:lnTo>
                    <a:pt x="174" y="46"/>
                  </a:lnTo>
                  <a:lnTo>
                    <a:pt x="174" y="44"/>
                  </a:lnTo>
                  <a:lnTo>
                    <a:pt x="174" y="46"/>
                  </a:lnTo>
                  <a:lnTo>
                    <a:pt x="180" y="48"/>
                  </a:lnTo>
                  <a:lnTo>
                    <a:pt x="184" y="52"/>
                  </a:lnTo>
                  <a:lnTo>
                    <a:pt x="190" y="56"/>
                  </a:lnTo>
                  <a:lnTo>
                    <a:pt x="192" y="58"/>
                  </a:lnTo>
                  <a:lnTo>
                    <a:pt x="200" y="60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204" y="66"/>
                  </a:lnTo>
                  <a:lnTo>
                    <a:pt x="206" y="64"/>
                  </a:lnTo>
                  <a:lnTo>
                    <a:pt x="204" y="64"/>
                  </a:lnTo>
                  <a:lnTo>
                    <a:pt x="198" y="80"/>
                  </a:lnTo>
                  <a:lnTo>
                    <a:pt x="192" y="94"/>
                  </a:lnTo>
                  <a:lnTo>
                    <a:pt x="194" y="94"/>
                  </a:lnTo>
                  <a:lnTo>
                    <a:pt x="192" y="94"/>
                  </a:lnTo>
                  <a:lnTo>
                    <a:pt x="194" y="9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1" name="Freeform 371"/>
            <p:cNvSpPr>
              <a:spLocks/>
            </p:cNvSpPr>
            <p:nvPr/>
          </p:nvSpPr>
          <p:spPr bwMode="auto">
            <a:xfrm>
              <a:off x="1282" y="4516"/>
              <a:ext cx="234" cy="222"/>
            </a:xfrm>
            <a:custGeom>
              <a:avLst/>
              <a:gdLst>
                <a:gd name="T0" fmla="*/ 222 w 234"/>
                <a:gd name="T1" fmla="*/ 134 h 222"/>
                <a:gd name="T2" fmla="*/ 224 w 234"/>
                <a:gd name="T3" fmla="*/ 118 h 222"/>
                <a:gd name="T4" fmla="*/ 214 w 234"/>
                <a:gd name="T5" fmla="*/ 102 h 222"/>
                <a:gd name="T6" fmla="*/ 204 w 234"/>
                <a:gd name="T7" fmla="*/ 98 h 222"/>
                <a:gd name="T8" fmla="*/ 204 w 234"/>
                <a:gd name="T9" fmla="*/ 84 h 222"/>
                <a:gd name="T10" fmla="*/ 196 w 234"/>
                <a:gd name="T11" fmla="*/ 78 h 222"/>
                <a:gd name="T12" fmla="*/ 192 w 234"/>
                <a:gd name="T13" fmla="*/ 74 h 222"/>
                <a:gd name="T14" fmla="*/ 202 w 234"/>
                <a:gd name="T15" fmla="*/ 72 h 222"/>
                <a:gd name="T16" fmla="*/ 216 w 234"/>
                <a:gd name="T17" fmla="*/ 62 h 222"/>
                <a:gd name="T18" fmla="*/ 186 w 234"/>
                <a:gd name="T19" fmla="*/ 36 h 222"/>
                <a:gd name="T20" fmla="*/ 182 w 234"/>
                <a:gd name="T21" fmla="*/ 32 h 222"/>
                <a:gd name="T22" fmla="*/ 138 w 234"/>
                <a:gd name="T23" fmla="*/ 2 h 222"/>
                <a:gd name="T24" fmla="*/ 118 w 234"/>
                <a:gd name="T25" fmla="*/ 0 h 222"/>
                <a:gd name="T26" fmla="*/ 90 w 234"/>
                <a:gd name="T27" fmla="*/ 2 h 222"/>
                <a:gd name="T28" fmla="*/ 76 w 234"/>
                <a:gd name="T29" fmla="*/ 22 h 222"/>
                <a:gd name="T30" fmla="*/ 50 w 234"/>
                <a:gd name="T31" fmla="*/ 38 h 222"/>
                <a:gd name="T32" fmla="*/ 70 w 234"/>
                <a:gd name="T33" fmla="*/ 62 h 222"/>
                <a:gd name="T34" fmla="*/ 40 w 234"/>
                <a:gd name="T35" fmla="*/ 76 h 222"/>
                <a:gd name="T36" fmla="*/ 0 w 234"/>
                <a:gd name="T37" fmla="*/ 106 h 222"/>
                <a:gd name="T38" fmla="*/ 6 w 234"/>
                <a:gd name="T39" fmla="*/ 116 h 222"/>
                <a:gd name="T40" fmla="*/ 36 w 234"/>
                <a:gd name="T41" fmla="*/ 146 h 222"/>
                <a:gd name="T42" fmla="*/ 86 w 234"/>
                <a:gd name="T43" fmla="*/ 172 h 222"/>
                <a:gd name="T44" fmla="*/ 120 w 234"/>
                <a:gd name="T45" fmla="*/ 202 h 222"/>
                <a:gd name="T46" fmla="*/ 152 w 234"/>
                <a:gd name="T47" fmla="*/ 208 h 222"/>
                <a:gd name="T48" fmla="*/ 174 w 234"/>
                <a:gd name="T49" fmla="*/ 216 h 222"/>
                <a:gd name="T50" fmla="*/ 186 w 234"/>
                <a:gd name="T51" fmla="*/ 218 h 222"/>
                <a:gd name="T52" fmla="*/ 184 w 234"/>
                <a:gd name="T53" fmla="*/ 198 h 222"/>
                <a:gd name="T54" fmla="*/ 168 w 234"/>
                <a:gd name="T55" fmla="*/ 182 h 222"/>
                <a:gd name="T56" fmla="*/ 162 w 234"/>
                <a:gd name="T57" fmla="*/ 158 h 222"/>
                <a:gd name="T58" fmla="*/ 162 w 234"/>
                <a:gd name="T59" fmla="*/ 154 h 222"/>
                <a:gd name="T60" fmla="*/ 156 w 234"/>
                <a:gd name="T61" fmla="*/ 138 h 222"/>
                <a:gd name="T62" fmla="*/ 160 w 234"/>
                <a:gd name="T63" fmla="*/ 118 h 222"/>
                <a:gd name="T64" fmla="*/ 158 w 234"/>
                <a:gd name="T65" fmla="*/ 114 h 222"/>
                <a:gd name="T66" fmla="*/ 146 w 234"/>
                <a:gd name="T67" fmla="*/ 126 h 222"/>
                <a:gd name="T68" fmla="*/ 130 w 234"/>
                <a:gd name="T69" fmla="*/ 126 h 222"/>
                <a:gd name="T70" fmla="*/ 110 w 234"/>
                <a:gd name="T71" fmla="*/ 118 h 222"/>
                <a:gd name="T72" fmla="*/ 106 w 234"/>
                <a:gd name="T73" fmla="*/ 110 h 222"/>
                <a:gd name="T74" fmla="*/ 116 w 234"/>
                <a:gd name="T75" fmla="*/ 106 h 222"/>
                <a:gd name="T76" fmla="*/ 132 w 234"/>
                <a:gd name="T77" fmla="*/ 106 h 222"/>
                <a:gd name="T78" fmla="*/ 142 w 234"/>
                <a:gd name="T79" fmla="*/ 102 h 222"/>
                <a:gd name="T80" fmla="*/ 160 w 234"/>
                <a:gd name="T81" fmla="*/ 100 h 222"/>
                <a:gd name="T82" fmla="*/ 174 w 234"/>
                <a:gd name="T83" fmla="*/ 112 h 222"/>
                <a:gd name="T84" fmla="*/ 190 w 234"/>
                <a:gd name="T85" fmla="*/ 130 h 222"/>
                <a:gd name="T86" fmla="*/ 178 w 234"/>
                <a:gd name="T87" fmla="*/ 134 h 222"/>
                <a:gd name="T88" fmla="*/ 172 w 234"/>
                <a:gd name="T89" fmla="*/ 138 h 222"/>
                <a:gd name="T90" fmla="*/ 180 w 234"/>
                <a:gd name="T91" fmla="*/ 154 h 222"/>
                <a:gd name="T92" fmla="*/ 186 w 234"/>
                <a:gd name="T93" fmla="*/ 184 h 222"/>
                <a:gd name="T94" fmla="*/ 184 w 234"/>
                <a:gd name="T95" fmla="*/ 198 h 222"/>
                <a:gd name="T96" fmla="*/ 190 w 234"/>
                <a:gd name="T97" fmla="*/ 222 h 222"/>
                <a:gd name="T98" fmla="*/ 200 w 234"/>
                <a:gd name="T99" fmla="*/ 216 h 222"/>
                <a:gd name="T100" fmla="*/ 200 w 234"/>
                <a:gd name="T101" fmla="*/ 198 h 222"/>
                <a:gd name="T102" fmla="*/ 196 w 234"/>
                <a:gd name="T103" fmla="*/ 178 h 222"/>
                <a:gd name="T104" fmla="*/ 202 w 234"/>
                <a:gd name="T105" fmla="*/ 162 h 222"/>
                <a:gd name="T106" fmla="*/ 210 w 234"/>
                <a:gd name="T107" fmla="*/ 166 h 222"/>
                <a:gd name="T108" fmla="*/ 222 w 234"/>
                <a:gd name="T109" fmla="*/ 168 h 222"/>
                <a:gd name="T110" fmla="*/ 234 w 234"/>
                <a:gd name="T111" fmla="*/ 146 h 2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22"/>
                <a:gd name="T170" fmla="*/ 234 w 234"/>
                <a:gd name="T171" fmla="*/ 222 h 2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22">
                  <a:moveTo>
                    <a:pt x="226" y="146"/>
                  </a:moveTo>
                  <a:lnTo>
                    <a:pt x="222" y="134"/>
                  </a:lnTo>
                  <a:lnTo>
                    <a:pt x="222" y="130"/>
                  </a:lnTo>
                  <a:lnTo>
                    <a:pt x="222" y="126"/>
                  </a:lnTo>
                  <a:lnTo>
                    <a:pt x="224" y="118"/>
                  </a:lnTo>
                  <a:lnTo>
                    <a:pt x="224" y="110"/>
                  </a:lnTo>
                  <a:lnTo>
                    <a:pt x="222" y="106"/>
                  </a:lnTo>
                  <a:lnTo>
                    <a:pt x="218" y="104"/>
                  </a:lnTo>
                  <a:lnTo>
                    <a:pt x="214" y="102"/>
                  </a:lnTo>
                  <a:lnTo>
                    <a:pt x="210" y="102"/>
                  </a:lnTo>
                  <a:lnTo>
                    <a:pt x="206" y="100"/>
                  </a:lnTo>
                  <a:lnTo>
                    <a:pt x="204" y="98"/>
                  </a:lnTo>
                  <a:lnTo>
                    <a:pt x="202" y="90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2" y="82"/>
                  </a:lnTo>
                  <a:lnTo>
                    <a:pt x="196" y="78"/>
                  </a:lnTo>
                  <a:lnTo>
                    <a:pt x="194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6" y="74"/>
                  </a:lnTo>
                  <a:lnTo>
                    <a:pt x="202" y="72"/>
                  </a:lnTo>
                  <a:lnTo>
                    <a:pt x="212" y="68"/>
                  </a:lnTo>
                  <a:lnTo>
                    <a:pt x="214" y="66"/>
                  </a:lnTo>
                  <a:lnTo>
                    <a:pt x="216" y="62"/>
                  </a:lnTo>
                  <a:lnTo>
                    <a:pt x="210" y="50"/>
                  </a:lnTo>
                  <a:lnTo>
                    <a:pt x="202" y="40"/>
                  </a:lnTo>
                  <a:lnTo>
                    <a:pt x="194" y="36"/>
                  </a:lnTo>
                  <a:lnTo>
                    <a:pt x="186" y="36"/>
                  </a:lnTo>
                  <a:lnTo>
                    <a:pt x="190" y="42"/>
                  </a:lnTo>
                  <a:lnTo>
                    <a:pt x="182" y="32"/>
                  </a:lnTo>
                  <a:lnTo>
                    <a:pt x="168" y="14"/>
                  </a:lnTo>
                  <a:lnTo>
                    <a:pt x="160" y="12"/>
                  </a:lnTo>
                  <a:lnTo>
                    <a:pt x="138" y="2"/>
                  </a:lnTo>
                  <a:lnTo>
                    <a:pt x="134" y="4"/>
                  </a:lnTo>
                  <a:lnTo>
                    <a:pt x="130" y="2"/>
                  </a:lnTo>
                  <a:lnTo>
                    <a:pt x="118" y="0"/>
                  </a:lnTo>
                  <a:lnTo>
                    <a:pt x="106" y="6"/>
                  </a:lnTo>
                  <a:lnTo>
                    <a:pt x="100" y="4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0" y="12"/>
                  </a:lnTo>
                  <a:lnTo>
                    <a:pt x="70" y="12"/>
                  </a:lnTo>
                  <a:lnTo>
                    <a:pt x="70" y="18"/>
                  </a:lnTo>
                  <a:lnTo>
                    <a:pt x="76" y="22"/>
                  </a:lnTo>
                  <a:lnTo>
                    <a:pt x="60" y="22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50" y="38"/>
                  </a:lnTo>
                  <a:lnTo>
                    <a:pt x="56" y="42"/>
                  </a:lnTo>
                  <a:lnTo>
                    <a:pt x="66" y="52"/>
                  </a:lnTo>
                  <a:lnTo>
                    <a:pt x="70" y="56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56" y="66"/>
                  </a:lnTo>
                  <a:lnTo>
                    <a:pt x="50" y="66"/>
                  </a:lnTo>
                  <a:lnTo>
                    <a:pt x="40" y="76"/>
                  </a:lnTo>
                  <a:lnTo>
                    <a:pt x="36" y="86"/>
                  </a:lnTo>
                  <a:lnTo>
                    <a:pt x="26" y="102"/>
                  </a:lnTo>
                  <a:lnTo>
                    <a:pt x="6" y="102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6" y="116"/>
                  </a:lnTo>
                  <a:lnTo>
                    <a:pt x="16" y="126"/>
                  </a:lnTo>
                  <a:lnTo>
                    <a:pt x="20" y="136"/>
                  </a:lnTo>
                  <a:lnTo>
                    <a:pt x="26" y="142"/>
                  </a:lnTo>
                  <a:lnTo>
                    <a:pt x="36" y="146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50" y="156"/>
                  </a:lnTo>
                  <a:lnTo>
                    <a:pt x="86" y="172"/>
                  </a:lnTo>
                  <a:lnTo>
                    <a:pt x="104" y="186"/>
                  </a:lnTo>
                  <a:lnTo>
                    <a:pt x="110" y="196"/>
                  </a:lnTo>
                  <a:lnTo>
                    <a:pt x="114" y="202"/>
                  </a:lnTo>
                  <a:lnTo>
                    <a:pt x="120" y="202"/>
                  </a:lnTo>
                  <a:lnTo>
                    <a:pt x="130" y="212"/>
                  </a:lnTo>
                  <a:lnTo>
                    <a:pt x="140" y="206"/>
                  </a:lnTo>
                  <a:lnTo>
                    <a:pt x="150" y="206"/>
                  </a:lnTo>
                  <a:lnTo>
                    <a:pt x="152" y="208"/>
                  </a:lnTo>
                  <a:lnTo>
                    <a:pt x="154" y="212"/>
                  </a:lnTo>
                  <a:lnTo>
                    <a:pt x="160" y="206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88" y="220"/>
                  </a:lnTo>
                  <a:lnTo>
                    <a:pt x="186" y="218"/>
                  </a:lnTo>
                  <a:lnTo>
                    <a:pt x="182" y="214"/>
                  </a:lnTo>
                  <a:lnTo>
                    <a:pt x="184" y="200"/>
                  </a:lnTo>
                  <a:lnTo>
                    <a:pt x="184" y="198"/>
                  </a:lnTo>
                  <a:lnTo>
                    <a:pt x="164" y="194"/>
                  </a:lnTo>
                  <a:lnTo>
                    <a:pt x="166" y="192"/>
                  </a:lnTo>
                  <a:lnTo>
                    <a:pt x="166" y="184"/>
                  </a:lnTo>
                  <a:lnTo>
                    <a:pt x="168" y="182"/>
                  </a:lnTo>
                  <a:lnTo>
                    <a:pt x="162" y="178"/>
                  </a:lnTo>
                  <a:lnTo>
                    <a:pt x="158" y="172"/>
                  </a:lnTo>
                  <a:lnTo>
                    <a:pt x="156" y="166"/>
                  </a:lnTo>
                  <a:lnTo>
                    <a:pt x="162" y="158"/>
                  </a:lnTo>
                  <a:lnTo>
                    <a:pt x="162" y="154"/>
                  </a:lnTo>
                  <a:lnTo>
                    <a:pt x="158" y="146"/>
                  </a:lnTo>
                  <a:lnTo>
                    <a:pt x="156" y="144"/>
                  </a:lnTo>
                  <a:lnTo>
                    <a:pt x="156" y="138"/>
                  </a:lnTo>
                  <a:lnTo>
                    <a:pt x="162" y="126"/>
                  </a:lnTo>
                  <a:lnTo>
                    <a:pt x="160" y="118"/>
                  </a:lnTo>
                  <a:lnTo>
                    <a:pt x="160" y="116"/>
                  </a:lnTo>
                  <a:lnTo>
                    <a:pt x="158" y="114"/>
                  </a:lnTo>
                  <a:lnTo>
                    <a:pt x="150" y="116"/>
                  </a:lnTo>
                  <a:lnTo>
                    <a:pt x="146" y="118"/>
                  </a:lnTo>
                  <a:lnTo>
                    <a:pt x="146" y="126"/>
                  </a:lnTo>
                  <a:lnTo>
                    <a:pt x="144" y="126"/>
                  </a:lnTo>
                  <a:lnTo>
                    <a:pt x="138" y="126"/>
                  </a:lnTo>
                  <a:lnTo>
                    <a:pt x="130" y="126"/>
                  </a:lnTo>
                  <a:lnTo>
                    <a:pt x="118" y="126"/>
                  </a:lnTo>
                  <a:lnTo>
                    <a:pt x="112" y="124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6" y="110"/>
                  </a:lnTo>
                  <a:lnTo>
                    <a:pt x="110" y="106"/>
                  </a:lnTo>
                  <a:lnTo>
                    <a:pt x="116" y="106"/>
                  </a:lnTo>
                  <a:lnTo>
                    <a:pt x="120" y="104"/>
                  </a:lnTo>
                  <a:lnTo>
                    <a:pt x="126" y="104"/>
                  </a:lnTo>
                  <a:lnTo>
                    <a:pt x="132" y="106"/>
                  </a:lnTo>
                  <a:lnTo>
                    <a:pt x="136" y="104"/>
                  </a:lnTo>
                  <a:lnTo>
                    <a:pt x="142" y="102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60" y="100"/>
                  </a:lnTo>
                  <a:lnTo>
                    <a:pt x="170" y="108"/>
                  </a:lnTo>
                  <a:lnTo>
                    <a:pt x="170" y="110"/>
                  </a:lnTo>
                  <a:lnTo>
                    <a:pt x="174" y="112"/>
                  </a:lnTo>
                  <a:lnTo>
                    <a:pt x="178" y="114"/>
                  </a:lnTo>
                  <a:lnTo>
                    <a:pt x="184" y="122"/>
                  </a:lnTo>
                  <a:lnTo>
                    <a:pt x="190" y="130"/>
                  </a:lnTo>
                  <a:lnTo>
                    <a:pt x="192" y="138"/>
                  </a:lnTo>
                  <a:lnTo>
                    <a:pt x="186" y="140"/>
                  </a:lnTo>
                  <a:lnTo>
                    <a:pt x="178" y="140"/>
                  </a:lnTo>
                  <a:lnTo>
                    <a:pt x="178" y="134"/>
                  </a:lnTo>
                  <a:lnTo>
                    <a:pt x="174" y="134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42"/>
                  </a:lnTo>
                  <a:lnTo>
                    <a:pt x="178" y="150"/>
                  </a:lnTo>
                  <a:lnTo>
                    <a:pt x="180" y="154"/>
                  </a:lnTo>
                  <a:lnTo>
                    <a:pt x="182" y="160"/>
                  </a:lnTo>
                  <a:lnTo>
                    <a:pt x="184" y="168"/>
                  </a:lnTo>
                  <a:lnTo>
                    <a:pt x="182" y="176"/>
                  </a:lnTo>
                  <a:lnTo>
                    <a:pt x="186" y="184"/>
                  </a:lnTo>
                  <a:lnTo>
                    <a:pt x="186" y="188"/>
                  </a:lnTo>
                  <a:lnTo>
                    <a:pt x="184" y="192"/>
                  </a:lnTo>
                  <a:lnTo>
                    <a:pt x="184" y="198"/>
                  </a:lnTo>
                  <a:lnTo>
                    <a:pt x="190" y="198"/>
                  </a:lnTo>
                  <a:lnTo>
                    <a:pt x="188" y="220"/>
                  </a:lnTo>
                  <a:lnTo>
                    <a:pt x="190" y="222"/>
                  </a:lnTo>
                  <a:lnTo>
                    <a:pt x="196" y="220"/>
                  </a:lnTo>
                  <a:lnTo>
                    <a:pt x="198" y="218"/>
                  </a:lnTo>
                  <a:lnTo>
                    <a:pt x="200" y="216"/>
                  </a:lnTo>
                  <a:lnTo>
                    <a:pt x="202" y="212"/>
                  </a:lnTo>
                  <a:lnTo>
                    <a:pt x="200" y="198"/>
                  </a:lnTo>
                  <a:lnTo>
                    <a:pt x="198" y="190"/>
                  </a:lnTo>
                  <a:lnTo>
                    <a:pt x="198" y="182"/>
                  </a:lnTo>
                  <a:lnTo>
                    <a:pt x="196" y="178"/>
                  </a:lnTo>
                  <a:lnTo>
                    <a:pt x="196" y="172"/>
                  </a:lnTo>
                  <a:lnTo>
                    <a:pt x="200" y="164"/>
                  </a:lnTo>
                  <a:lnTo>
                    <a:pt x="202" y="162"/>
                  </a:lnTo>
                  <a:lnTo>
                    <a:pt x="206" y="162"/>
                  </a:lnTo>
                  <a:lnTo>
                    <a:pt x="210" y="166"/>
                  </a:lnTo>
                  <a:lnTo>
                    <a:pt x="214" y="168"/>
                  </a:lnTo>
                  <a:lnTo>
                    <a:pt x="222" y="168"/>
                  </a:lnTo>
                  <a:lnTo>
                    <a:pt x="230" y="166"/>
                  </a:lnTo>
                  <a:lnTo>
                    <a:pt x="232" y="162"/>
                  </a:lnTo>
                  <a:lnTo>
                    <a:pt x="232" y="152"/>
                  </a:lnTo>
                  <a:lnTo>
                    <a:pt x="234" y="146"/>
                  </a:lnTo>
                  <a:lnTo>
                    <a:pt x="226" y="1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2" name="Freeform 372"/>
            <p:cNvSpPr>
              <a:spLocks/>
            </p:cNvSpPr>
            <p:nvPr/>
          </p:nvSpPr>
          <p:spPr bwMode="auto">
            <a:xfrm>
              <a:off x="1280" y="4514"/>
              <a:ext cx="238" cy="226"/>
            </a:xfrm>
            <a:custGeom>
              <a:avLst/>
              <a:gdLst>
                <a:gd name="T0" fmla="*/ 226 w 238"/>
                <a:gd name="T1" fmla="*/ 106 h 226"/>
                <a:gd name="T2" fmla="*/ 206 w 238"/>
                <a:gd name="T3" fmla="*/ 84 h 226"/>
                <a:gd name="T4" fmla="*/ 196 w 238"/>
                <a:gd name="T5" fmla="*/ 76 h 226"/>
                <a:gd name="T6" fmla="*/ 200 w 238"/>
                <a:gd name="T7" fmla="*/ 78 h 226"/>
                <a:gd name="T8" fmla="*/ 200 w 238"/>
                <a:gd name="T9" fmla="*/ 76 h 226"/>
                <a:gd name="T10" fmla="*/ 200 w 238"/>
                <a:gd name="T11" fmla="*/ 74 h 226"/>
                <a:gd name="T12" fmla="*/ 218 w 238"/>
                <a:gd name="T13" fmla="*/ 68 h 226"/>
                <a:gd name="T14" fmla="*/ 192 w 238"/>
                <a:gd name="T15" fmla="*/ 44 h 226"/>
                <a:gd name="T16" fmla="*/ 192 w 238"/>
                <a:gd name="T17" fmla="*/ 44 h 226"/>
                <a:gd name="T18" fmla="*/ 140 w 238"/>
                <a:gd name="T19" fmla="*/ 2 h 226"/>
                <a:gd name="T20" fmla="*/ 72 w 238"/>
                <a:gd name="T21" fmla="*/ 12 h 226"/>
                <a:gd name="T22" fmla="*/ 56 w 238"/>
                <a:gd name="T23" fmla="*/ 66 h 226"/>
                <a:gd name="T24" fmla="*/ 20 w 238"/>
                <a:gd name="T25" fmla="*/ 140 h 226"/>
                <a:gd name="T26" fmla="*/ 156 w 238"/>
                <a:gd name="T27" fmla="*/ 214 h 226"/>
                <a:gd name="T28" fmla="*/ 188 w 238"/>
                <a:gd name="T29" fmla="*/ 202 h 226"/>
                <a:gd name="T30" fmla="*/ 164 w 238"/>
                <a:gd name="T31" fmla="*/ 162 h 226"/>
                <a:gd name="T32" fmla="*/ 162 w 238"/>
                <a:gd name="T33" fmla="*/ 134 h 226"/>
                <a:gd name="T34" fmla="*/ 146 w 238"/>
                <a:gd name="T35" fmla="*/ 128 h 226"/>
                <a:gd name="T36" fmla="*/ 114 w 238"/>
                <a:gd name="T37" fmla="*/ 126 h 226"/>
                <a:gd name="T38" fmla="*/ 112 w 238"/>
                <a:gd name="T39" fmla="*/ 110 h 226"/>
                <a:gd name="T40" fmla="*/ 122 w 238"/>
                <a:gd name="T41" fmla="*/ 106 h 226"/>
                <a:gd name="T42" fmla="*/ 122 w 238"/>
                <a:gd name="T43" fmla="*/ 108 h 226"/>
                <a:gd name="T44" fmla="*/ 136 w 238"/>
                <a:gd name="T45" fmla="*/ 110 h 226"/>
                <a:gd name="T46" fmla="*/ 146 w 238"/>
                <a:gd name="T47" fmla="*/ 104 h 226"/>
                <a:gd name="T48" fmla="*/ 170 w 238"/>
                <a:gd name="T49" fmla="*/ 114 h 226"/>
                <a:gd name="T50" fmla="*/ 174 w 238"/>
                <a:gd name="T51" fmla="*/ 136 h 226"/>
                <a:gd name="T52" fmla="*/ 186 w 238"/>
                <a:gd name="T53" fmla="*/ 190 h 226"/>
                <a:gd name="T54" fmla="*/ 200 w 238"/>
                <a:gd name="T55" fmla="*/ 224 h 226"/>
                <a:gd name="T56" fmla="*/ 204 w 238"/>
                <a:gd name="T57" fmla="*/ 166 h 226"/>
                <a:gd name="T58" fmla="*/ 216 w 238"/>
                <a:gd name="T59" fmla="*/ 172 h 226"/>
                <a:gd name="T60" fmla="*/ 232 w 238"/>
                <a:gd name="T61" fmla="*/ 154 h 226"/>
                <a:gd name="T62" fmla="*/ 204 w 238"/>
                <a:gd name="T63" fmla="*/ 162 h 226"/>
                <a:gd name="T64" fmla="*/ 200 w 238"/>
                <a:gd name="T65" fmla="*/ 200 h 226"/>
                <a:gd name="T66" fmla="*/ 188 w 238"/>
                <a:gd name="T67" fmla="*/ 198 h 226"/>
                <a:gd name="T68" fmla="*/ 182 w 238"/>
                <a:gd name="T69" fmla="*/ 152 h 226"/>
                <a:gd name="T70" fmla="*/ 196 w 238"/>
                <a:gd name="T71" fmla="*/ 140 h 226"/>
                <a:gd name="T72" fmla="*/ 172 w 238"/>
                <a:gd name="T73" fmla="*/ 112 h 226"/>
                <a:gd name="T74" fmla="*/ 144 w 238"/>
                <a:gd name="T75" fmla="*/ 102 h 226"/>
                <a:gd name="T76" fmla="*/ 136 w 238"/>
                <a:gd name="T77" fmla="*/ 106 h 226"/>
                <a:gd name="T78" fmla="*/ 120 w 238"/>
                <a:gd name="T79" fmla="*/ 108 h 226"/>
                <a:gd name="T80" fmla="*/ 122 w 238"/>
                <a:gd name="T81" fmla="*/ 104 h 226"/>
                <a:gd name="T82" fmla="*/ 106 w 238"/>
                <a:gd name="T83" fmla="*/ 120 h 226"/>
                <a:gd name="T84" fmla="*/ 144 w 238"/>
                <a:gd name="T85" fmla="*/ 128 h 226"/>
                <a:gd name="T86" fmla="*/ 160 w 238"/>
                <a:gd name="T87" fmla="*/ 118 h 226"/>
                <a:gd name="T88" fmla="*/ 160 w 238"/>
                <a:gd name="T89" fmla="*/ 120 h 226"/>
                <a:gd name="T90" fmla="*/ 158 w 238"/>
                <a:gd name="T91" fmla="*/ 150 h 226"/>
                <a:gd name="T92" fmla="*/ 166 w 238"/>
                <a:gd name="T93" fmla="*/ 186 h 226"/>
                <a:gd name="T94" fmla="*/ 190 w 238"/>
                <a:gd name="T95" fmla="*/ 222 h 226"/>
                <a:gd name="T96" fmla="*/ 114 w 238"/>
                <a:gd name="T97" fmla="*/ 198 h 226"/>
                <a:gd name="T98" fmla="*/ 4 w 238"/>
                <a:gd name="T99" fmla="*/ 116 h 226"/>
                <a:gd name="T100" fmla="*/ 46 w 238"/>
                <a:gd name="T101" fmla="*/ 34 h 226"/>
                <a:gd name="T102" fmla="*/ 124 w 238"/>
                <a:gd name="T103" fmla="*/ 4 h 226"/>
                <a:gd name="T104" fmla="*/ 184 w 238"/>
                <a:gd name="T105" fmla="*/ 36 h 226"/>
                <a:gd name="T106" fmla="*/ 202 w 238"/>
                <a:gd name="T107" fmla="*/ 44 h 226"/>
                <a:gd name="T108" fmla="*/ 200 w 238"/>
                <a:gd name="T109" fmla="*/ 74 h 226"/>
                <a:gd name="T110" fmla="*/ 200 w 238"/>
                <a:gd name="T111" fmla="*/ 76 h 226"/>
                <a:gd name="T112" fmla="*/ 202 w 238"/>
                <a:gd name="T113" fmla="*/ 76 h 226"/>
                <a:gd name="T114" fmla="*/ 196 w 238"/>
                <a:gd name="T115" fmla="*/ 78 h 226"/>
                <a:gd name="T116" fmla="*/ 206 w 238"/>
                <a:gd name="T117" fmla="*/ 104 h 226"/>
                <a:gd name="T118" fmla="*/ 222 w 238"/>
                <a:gd name="T119" fmla="*/ 136 h 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8"/>
                <a:gd name="T181" fmla="*/ 0 h 226"/>
                <a:gd name="T182" fmla="*/ 238 w 238"/>
                <a:gd name="T183" fmla="*/ 226 h 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8" h="226">
                  <a:moveTo>
                    <a:pt x="228" y="148"/>
                  </a:moveTo>
                  <a:lnTo>
                    <a:pt x="230" y="148"/>
                  </a:lnTo>
                  <a:lnTo>
                    <a:pt x="226" y="136"/>
                  </a:lnTo>
                  <a:lnTo>
                    <a:pt x="226" y="134"/>
                  </a:lnTo>
                  <a:lnTo>
                    <a:pt x="224" y="136"/>
                  </a:lnTo>
                  <a:lnTo>
                    <a:pt x="226" y="136"/>
                  </a:lnTo>
                  <a:lnTo>
                    <a:pt x="226" y="132"/>
                  </a:lnTo>
                  <a:lnTo>
                    <a:pt x="226" y="128"/>
                  </a:lnTo>
                  <a:lnTo>
                    <a:pt x="224" y="128"/>
                  </a:lnTo>
                  <a:lnTo>
                    <a:pt x="226" y="128"/>
                  </a:lnTo>
                  <a:lnTo>
                    <a:pt x="228" y="120"/>
                  </a:lnTo>
                  <a:lnTo>
                    <a:pt x="228" y="112"/>
                  </a:lnTo>
                  <a:lnTo>
                    <a:pt x="228" y="110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0" y="104"/>
                  </a:lnTo>
                  <a:lnTo>
                    <a:pt x="216" y="102"/>
                  </a:lnTo>
                  <a:lnTo>
                    <a:pt x="214" y="102"/>
                  </a:lnTo>
                  <a:lnTo>
                    <a:pt x="210" y="100"/>
                  </a:lnTo>
                  <a:lnTo>
                    <a:pt x="208" y="98"/>
                  </a:lnTo>
                  <a:lnTo>
                    <a:pt x="206" y="92"/>
                  </a:lnTo>
                  <a:lnTo>
                    <a:pt x="208" y="86"/>
                  </a:lnTo>
                  <a:lnTo>
                    <a:pt x="206" y="84"/>
                  </a:lnTo>
                  <a:lnTo>
                    <a:pt x="204" y="82"/>
                  </a:lnTo>
                  <a:lnTo>
                    <a:pt x="200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6" y="76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8" y="78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198" y="76"/>
                  </a:lnTo>
                  <a:lnTo>
                    <a:pt x="200" y="76"/>
                  </a:lnTo>
                  <a:lnTo>
                    <a:pt x="198" y="76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198" y="76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198" y="74"/>
                  </a:lnTo>
                  <a:lnTo>
                    <a:pt x="198" y="76"/>
                  </a:lnTo>
                  <a:lnTo>
                    <a:pt x="200" y="78"/>
                  </a:lnTo>
                  <a:lnTo>
                    <a:pt x="206" y="76"/>
                  </a:lnTo>
                  <a:lnTo>
                    <a:pt x="214" y="72"/>
                  </a:lnTo>
                  <a:lnTo>
                    <a:pt x="218" y="70"/>
                  </a:lnTo>
                  <a:lnTo>
                    <a:pt x="218" y="68"/>
                  </a:lnTo>
                  <a:lnTo>
                    <a:pt x="220" y="64"/>
                  </a:lnTo>
                  <a:lnTo>
                    <a:pt x="220" y="62"/>
                  </a:lnTo>
                  <a:lnTo>
                    <a:pt x="212" y="52"/>
                  </a:lnTo>
                  <a:lnTo>
                    <a:pt x="204" y="40"/>
                  </a:lnTo>
                  <a:lnTo>
                    <a:pt x="196" y="36"/>
                  </a:lnTo>
                  <a:lnTo>
                    <a:pt x="188" y="36"/>
                  </a:lnTo>
                  <a:lnTo>
                    <a:pt x="184" y="36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92" y="44"/>
                  </a:lnTo>
                  <a:lnTo>
                    <a:pt x="192" y="42"/>
                  </a:lnTo>
                  <a:lnTo>
                    <a:pt x="190" y="42"/>
                  </a:lnTo>
                  <a:lnTo>
                    <a:pt x="192" y="44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4" y="42"/>
                  </a:lnTo>
                  <a:lnTo>
                    <a:pt x="192" y="44"/>
                  </a:lnTo>
                  <a:lnTo>
                    <a:pt x="194" y="42"/>
                  </a:lnTo>
                  <a:lnTo>
                    <a:pt x="192" y="44"/>
                  </a:lnTo>
                  <a:lnTo>
                    <a:pt x="194" y="42"/>
                  </a:lnTo>
                  <a:lnTo>
                    <a:pt x="186" y="32"/>
                  </a:lnTo>
                  <a:lnTo>
                    <a:pt x="172" y="14"/>
                  </a:lnTo>
                  <a:lnTo>
                    <a:pt x="162" y="1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2" y="2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08" y="6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2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70" y="20"/>
                  </a:lnTo>
                  <a:lnTo>
                    <a:pt x="72" y="22"/>
                  </a:lnTo>
                  <a:lnTo>
                    <a:pt x="62" y="22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50" y="40"/>
                  </a:lnTo>
                  <a:lnTo>
                    <a:pt x="56" y="46"/>
                  </a:lnTo>
                  <a:lnTo>
                    <a:pt x="66" y="56"/>
                  </a:lnTo>
                  <a:lnTo>
                    <a:pt x="70" y="60"/>
                  </a:lnTo>
                  <a:lnTo>
                    <a:pt x="64" y="58"/>
                  </a:lnTo>
                  <a:lnTo>
                    <a:pt x="62" y="56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0" y="78"/>
                  </a:lnTo>
                  <a:lnTo>
                    <a:pt x="36" y="88"/>
                  </a:lnTo>
                  <a:lnTo>
                    <a:pt x="26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6" y="120"/>
                  </a:lnTo>
                  <a:lnTo>
                    <a:pt x="16" y="130"/>
                  </a:lnTo>
                  <a:lnTo>
                    <a:pt x="20" y="140"/>
                  </a:lnTo>
                  <a:lnTo>
                    <a:pt x="26" y="146"/>
                  </a:lnTo>
                  <a:lnTo>
                    <a:pt x="40" y="152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52" y="160"/>
                  </a:lnTo>
                  <a:lnTo>
                    <a:pt x="86" y="176"/>
                  </a:lnTo>
                  <a:lnTo>
                    <a:pt x="106" y="190"/>
                  </a:lnTo>
                  <a:lnTo>
                    <a:pt x="110" y="200"/>
                  </a:lnTo>
                  <a:lnTo>
                    <a:pt x="116" y="204"/>
                  </a:lnTo>
                  <a:lnTo>
                    <a:pt x="116" y="206"/>
                  </a:lnTo>
                  <a:lnTo>
                    <a:pt x="122" y="206"/>
                  </a:lnTo>
                  <a:lnTo>
                    <a:pt x="132" y="216"/>
                  </a:lnTo>
                  <a:lnTo>
                    <a:pt x="142" y="210"/>
                  </a:lnTo>
                  <a:lnTo>
                    <a:pt x="150" y="210"/>
                  </a:lnTo>
                  <a:lnTo>
                    <a:pt x="152" y="212"/>
                  </a:lnTo>
                  <a:lnTo>
                    <a:pt x="156" y="214"/>
                  </a:lnTo>
                  <a:lnTo>
                    <a:pt x="156" y="216"/>
                  </a:lnTo>
                  <a:lnTo>
                    <a:pt x="162" y="210"/>
                  </a:lnTo>
                  <a:lnTo>
                    <a:pt x="170" y="216"/>
                  </a:lnTo>
                  <a:lnTo>
                    <a:pt x="176" y="220"/>
                  </a:lnTo>
                  <a:lnTo>
                    <a:pt x="192" y="226"/>
                  </a:lnTo>
                  <a:lnTo>
                    <a:pt x="192" y="222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4" y="216"/>
                  </a:lnTo>
                  <a:lnTo>
                    <a:pt x="186" y="218"/>
                  </a:lnTo>
                  <a:lnTo>
                    <a:pt x="188" y="202"/>
                  </a:lnTo>
                  <a:lnTo>
                    <a:pt x="188" y="200"/>
                  </a:lnTo>
                  <a:lnTo>
                    <a:pt x="188" y="198"/>
                  </a:lnTo>
                  <a:lnTo>
                    <a:pt x="166" y="194"/>
                  </a:lnTo>
                  <a:lnTo>
                    <a:pt x="166" y="196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70" y="196"/>
                  </a:lnTo>
                  <a:lnTo>
                    <a:pt x="170" y="186"/>
                  </a:lnTo>
                  <a:lnTo>
                    <a:pt x="172" y="184"/>
                  </a:lnTo>
                  <a:lnTo>
                    <a:pt x="172" y="182"/>
                  </a:lnTo>
                  <a:lnTo>
                    <a:pt x="166" y="180"/>
                  </a:lnTo>
                  <a:lnTo>
                    <a:pt x="162" y="174"/>
                  </a:lnTo>
                  <a:lnTo>
                    <a:pt x="160" y="168"/>
                  </a:lnTo>
                  <a:lnTo>
                    <a:pt x="164" y="162"/>
                  </a:lnTo>
                  <a:lnTo>
                    <a:pt x="164" y="160"/>
                  </a:lnTo>
                  <a:lnTo>
                    <a:pt x="164" y="162"/>
                  </a:lnTo>
                  <a:lnTo>
                    <a:pt x="166" y="158"/>
                  </a:lnTo>
                  <a:lnTo>
                    <a:pt x="166" y="154"/>
                  </a:lnTo>
                  <a:lnTo>
                    <a:pt x="162" y="146"/>
                  </a:lnTo>
                  <a:lnTo>
                    <a:pt x="160" y="146"/>
                  </a:lnTo>
                  <a:lnTo>
                    <a:pt x="160" y="144"/>
                  </a:lnTo>
                  <a:lnTo>
                    <a:pt x="160" y="142"/>
                  </a:lnTo>
                  <a:lnTo>
                    <a:pt x="162" y="134"/>
                  </a:lnTo>
                  <a:lnTo>
                    <a:pt x="166" y="130"/>
                  </a:lnTo>
                  <a:lnTo>
                    <a:pt x="164" y="120"/>
                  </a:lnTo>
                  <a:lnTo>
                    <a:pt x="162" y="120"/>
                  </a:lnTo>
                  <a:lnTo>
                    <a:pt x="164" y="122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0" y="114"/>
                  </a:lnTo>
                  <a:lnTo>
                    <a:pt x="152" y="118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8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4" y="124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32" y="128"/>
                  </a:lnTo>
                  <a:lnTo>
                    <a:pt x="132" y="126"/>
                  </a:lnTo>
                  <a:lnTo>
                    <a:pt x="120" y="126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4" y="118"/>
                  </a:lnTo>
                  <a:lnTo>
                    <a:pt x="112" y="118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10" y="114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4" y="104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4" y="104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8" y="108"/>
                  </a:lnTo>
                  <a:lnTo>
                    <a:pt x="132" y="108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8" y="108"/>
                  </a:lnTo>
                  <a:lnTo>
                    <a:pt x="146" y="106"/>
                  </a:lnTo>
                  <a:lnTo>
                    <a:pt x="148" y="104"/>
                  </a:lnTo>
                  <a:lnTo>
                    <a:pt x="146" y="102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6" y="104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8" y="104"/>
                  </a:lnTo>
                  <a:lnTo>
                    <a:pt x="162" y="104"/>
                  </a:lnTo>
                  <a:lnTo>
                    <a:pt x="162" y="102"/>
                  </a:lnTo>
                  <a:lnTo>
                    <a:pt x="160" y="104"/>
                  </a:lnTo>
                  <a:lnTo>
                    <a:pt x="170" y="112"/>
                  </a:lnTo>
                  <a:lnTo>
                    <a:pt x="172" y="110"/>
                  </a:lnTo>
                  <a:lnTo>
                    <a:pt x="170" y="108"/>
                  </a:lnTo>
                  <a:lnTo>
                    <a:pt x="170" y="110"/>
                  </a:lnTo>
                  <a:lnTo>
                    <a:pt x="170" y="114"/>
                  </a:lnTo>
                  <a:lnTo>
                    <a:pt x="174" y="116"/>
                  </a:lnTo>
                  <a:lnTo>
                    <a:pt x="180" y="118"/>
                  </a:lnTo>
                  <a:lnTo>
                    <a:pt x="180" y="116"/>
                  </a:lnTo>
                  <a:lnTo>
                    <a:pt x="180" y="118"/>
                  </a:lnTo>
                  <a:lnTo>
                    <a:pt x="184" y="124"/>
                  </a:lnTo>
                  <a:lnTo>
                    <a:pt x="190" y="134"/>
                  </a:lnTo>
                  <a:lnTo>
                    <a:pt x="192" y="138"/>
                  </a:lnTo>
                  <a:lnTo>
                    <a:pt x="188" y="140"/>
                  </a:lnTo>
                  <a:lnTo>
                    <a:pt x="182" y="140"/>
                  </a:lnTo>
                  <a:lnTo>
                    <a:pt x="182" y="136"/>
                  </a:lnTo>
                  <a:lnTo>
                    <a:pt x="182" y="134"/>
                  </a:lnTo>
                  <a:lnTo>
                    <a:pt x="176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4"/>
                  </a:lnTo>
                  <a:lnTo>
                    <a:pt x="180" y="158"/>
                  </a:lnTo>
                  <a:lnTo>
                    <a:pt x="182" y="162"/>
                  </a:lnTo>
                  <a:lnTo>
                    <a:pt x="184" y="170"/>
                  </a:lnTo>
                  <a:lnTo>
                    <a:pt x="182" y="178"/>
                  </a:lnTo>
                  <a:lnTo>
                    <a:pt x="186" y="186"/>
                  </a:lnTo>
                  <a:lnTo>
                    <a:pt x="186" y="190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4" y="194"/>
                  </a:lnTo>
                  <a:lnTo>
                    <a:pt x="184" y="200"/>
                  </a:lnTo>
                  <a:lnTo>
                    <a:pt x="190" y="202"/>
                  </a:lnTo>
                  <a:lnTo>
                    <a:pt x="188" y="224"/>
                  </a:lnTo>
                  <a:lnTo>
                    <a:pt x="190" y="224"/>
                  </a:lnTo>
                  <a:lnTo>
                    <a:pt x="190" y="226"/>
                  </a:lnTo>
                  <a:lnTo>
                    <a:pt x="192" y="226"/>
                  </a:lnTo>
                  <a:lnTo>
                    <a:pt x="198" y="224"/>
                  </a:lnTo>
                  <a:lnTo>
                    <a:pt x="200" y="224"/>
                  </a:lnTo>
                  <a:lnTo>
                    <a:pt x="202" y="222"/>
                  </a:lnTo>
                  <a:lnTo>
                    <a:pt x="204" y="218"/>
                  </a:lnTo>
                  <a:lnTo>
                    <a:pt x="206" y="214"/>
                  </a:lnTo>
                  <a:lnTo>
                    <a:pt x="204" y="200"/>
                  </a:lnTo>
                  <a:lnTo>
                    <a:pt x="202" y="192"/>
                  </a:lnTo>
                  <a:lnTo>
                    <a:pt x="202" y="184"/>
                  </a:lnTo>
                  <a:lnTo>
                    <a:pt x="200" y="178"/>
                  </a:lnTo>
                  <a:lnTo>
                    <a:pt x="198" y="180"/>
                  </a:lnTo>
                  <a:lnTo>
                    <a:pt x="200" y="180"/>
                  </a:lnTo>
                  <a:lnTo>
                    <a:pt x="200" y="174"/>
                  </a:lnTo>
                  <a:lnTo>
                    <a:pt x="204" y="166"/>
                  </a:lnTo>
                  <a:lnTo>
                    <a:pt x="206" y="166"/>
                  </a:lnTo>
                  <a:lnTo>
                    <a:pt x="210" y="170"/>
                  </a:lnTo>
                  <a:lnTo>
                    <a:pt x="212" y="170"/>
                  </a:lnTo>
                  <a:lnTo>
                    <a:pt x="216" y="172"/>
                  </a:lnTo>
                  <a:lnTo>
                    <a:pt x="224" y="172"/>
                  </a:lnTo>
                  <a:lnTo>
                    <a:pt x="232" y="170"/>
                  </a:lnTo>
                  <a:lnTo>
                    <a:pt x="236" y="164"/>
                  </a:lnTo>
                  <a:lnTo>
                    <a:pt x="236" y="154"/>
                  </a:lnTo>
                  <a:lnTo>
                    <a:pt x="238" y="150"/>
                  </a:lnTo>
                  <a:lnTo>
                    <a:pt x="238" y="146"/>
                  </a:lnTo>
                  <a:lnTo>
                    <a:pt x="228" y="146"/>
                  </a:lnTo>
                  <a:lnTo>
                    <a:pt x="228" y="148"/>
                  </a:lnTo>
                  <a:lnTo>
                    <a:pt x="230" y="148"/>
                  </a:lnTo>
                  <a:lnTo>
                    <a:pt x="228" y="148"/>
                  </a:lnTo>
                  <a:lnTo>
                    <a:pt x="228" y="150"/>
                  </a:lnTo>
                  <a:lnTo>
                    <a:pt x="232" y="150"/>
                  </a:lnTo>
                  <a:lnTo>
                    <a:pt x="232" y="154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08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0" y="166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6" y="174"/>
                  </a:lnTo>
                  <a:lnTo>
                    <a:pt x="196" y="180"/>
                  </a:lnTo>
                  <a:lnTo>
                    <a:pt x="198" y="184"/>
                  </a:lnTo>
                  <a:lnTo>
                    <a:pt x="198" y="192"/>
                  </a:lnTo>
                  <a:lnTo>
                    <a:pt x="200" y="200"/>
                  </a:lnTo>
                  <a:lnTo>
                    <a:pt x="202" y="214"/>
                  </a:lnTo>
                  <a:lnTo>
                    <a:pt x="200" y="218"/>
                  </a:lnTo>
                  <a:lnTo>
                    <a:pt x="198" y="220"/>
                  </a:lnTo>
                  <a:lnTo>
                    <a:pt x="196" y="220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92" y="222"/>
                  </a:lnTo>
                  <a:lnTo>
                    <a:pt x="190" y="220"/>
                  </a:lnTo>
                  <a:lnTo>
                    <a:pt x="190" y="222"/>
                  </a:lnTo>
                  <a:lnTo>
                    <a:pt x="192" y="222"/>
                  </a:lnTo>
                  <a:lnTo>
                    <a:pt x="194" y="198"/>
                  </a:lnTo>
                  <a:lnTo>
                    <a:pt x="188" y="198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8" y="194"/>
                  </a:lnTo>
                  <a:lnTo>
                    <a:pt x="190" y="190"/>
                  </a:lnTo>
                  <a:lnTo>
                    <a:pt x="190" y="186"/>
                  </a:lnTo>
                  <a:lnTo>
                    <a:pt x="186" y="178"/>
                  </a:lnTo>
                  <a:lnTo>
                    <a:pt x="188" y="170"/>
                  </a:lnTo>
                  <a:lnTo>
                    <a:pt x="186" y="162"/>
                  </a:lnTo>
                  <a:lnTo>
                    <a:pt x="184" y="156"/>
                  </a:lnTo>
                  <a:lnTo>
                    <a:pt x="182" y="15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38"/>
                  </a:lnTo>
                  <a:lnTo>
                    <a:pt x="176" y="136"/>
                  </a:lnTo>
                  <a:lnTo>
                    <a:pt x="176" y="138"/>
                  </a:lnTo>
                  <a:lnTo>
                    <a:pt x="178" y="138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94" y="142"/>
                  </a:lnTo>
                  <a:lnTo>
                    <a:pt x="196" y="140"/>
                  </a:lnTo>
                  <a:lnTo>
                    <a:pt x="194" y="132"/>
                  </a:lnTo>
                  <a:lnTo>
                    <a:pt x="188" y="122"/>
                  </a:lnTo>
                  <a:lnTo>
                    <a:pt x="182" y="116"/>
                  </a:lnTo>
                  <a:lnTo>
                    <a:pt x="176" y="112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4" y="110"/>
                  </a:lnTo>
                  <a:lnTo>
                    <a:pt x="162" y="100"/>
                  </a:lnTo>
                  <a:lnTo>
                    <a:pt x="148" y="100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2"/>
                  </a:lnTo>
                  <a:lnTo>
                    <a:pt x="138" y="104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2" y="104"/>
                  </a:lnTo>
                  <a:lnTo>
                    <a:pt x="128" y="104"/>
                  </a:lnTo>
                  <a:lnTo>
                    <a:pt x="122" y="104"/>
                  </a:lnTo>
                  <a:lnTo>
                    <a:pt x="120" y="104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106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18" y="106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08" y="112"/>
                  </a:lnTo>
                  <a:lnTo>
                    <a:pt x="104" y="116"/>
                  </a:lnTo>
                  <a:lnTo>
                    <a:pt x="106" y="120"/>
                  </a:lnTo>
                  <a:lnTo>
                    <a:pt x="110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0" y="120"/>
                  </a:lnTo>
                  <a:lnTo>
                    <a:pt x="112" y="126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8" y="130"/>
                  </a:lnTo>
                  <a:lnTo>
                    <a:pt x="132" y="130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30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28"/>
                  </a:lnTo>
                  <a:lnTo>
                    <a:pt x="148" y="132"/>
                  </a:lnTo>
                  <a:lnTo>
                    <a:pt x="150" y="122"/>
                  </a:lnTo>
                  <a:lnTo>
                    <a:pt x="148" y="120"/>
                  </a:lnTo>
                  <a:lnTo>
                    <a:pt x="150" y="122"/>
                  </a:lnTo>
                  <a:lnTo>
                    <a:pt x="154" y="120"/>
                  </a:lnTo>
                  <a:lnTo>
                    <a:pt x="160" y="118"/>
                  </a:lnTo>
                  <a:lnTo>
                    <a:pt x="160" y="120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60" y="120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60" y="120"/>
                  </a:lnTo>
                  <a:lnTo>
                    <a:pt x="162" y="130"/>
                  </a:lnTo>
                  <a:lnTo>
                    <a:pt x="164" y="128"/>
                  </a:lnTo>
                  <a:lnTo>
                    <a:pt x="162" y="128"/>
                  </a:lnTo>
                  <a:lnTo>
                    <a:pt x="156" y="140"/>
                  </a:lnTo>
                  <a:lnTo>
                    <a:pt x="156" y="144"/>
                  </a:lnTo>
                  <a:lnTo>
                    <a:pt x="156" y="148"/>
                  </a:lnTo>
                  <a:lnTo>
                    <a:pt x="158" y="148"/>
                  </a:lnTo>
                  <a:lnTo>
                    <a:pt x="160" y="148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62" y="156"/>
                  </a:lnTo>
                  <a:lnTo>
                    <a:pt x="162" y="158"/>
                  </a:lnTo>
                  <a:lnTo>
                    <a:pt x="162" y="160"/>
                  </a:lnTo>
                  <a:lnTo>
                    <a:pt x="156" y="168"/>
                  </a:lnTo>
                  <a:lnTo>
                    <a:pt x="158" y="176"/>
                  </a:lnTo>
                  <a:lnTo>
                    <a:pt x="164" y="182"/>
                  </a:lnTo>
                  <a:lnTo>
                    <a:pt x="168" y="184"/>
                  </a:lnTo>
                  <a:lnTo>
                    <a:pt x="166" y="186"/>
                  </a:lnTo>
                  <a:lnTo>
                    <a:pt x="166" y="194"/>
                  </a:lnTo>
                  <a:lnTo>
                    <a:pt x="164" y="194"/>
                  </a:lnTo>
                  <a:lnTo>
                    <a:pt x="162" y="198"/>
                  </a:lnTo>
                  <a:lnTo>
                    <a:pt x="184" y="200"/>
                  </a:lnTo>
                  <a:lnTo>
                    <a:pt x="184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2" y="212"/>
                  </a:lnTo>
                  <a:lnTo>
                    <a:pt x="182" y="216"/>
                  </a:lnTo>
                  <a:lnTo>
                    <a:pt x="182" y="218"/>
                  </a:lnTo>
                  <a:lnTo>
                    <a:pt x="186" y="222"/>
                  </a:lnTo>
                  <a:lnTo>
                    <a:pt x="190" y="224"/>
                  </a:lnTo>
                  <a:lnTo>
                    <a:pt x="190" y="222"/>
                  </a:lnTo>
                  <a:lnTo>
                    <a:pt x="188" y="222"/>
                  </a:lnTo>
                  <a:lnTo>
                    <a:pt x="190" y="222"/>
                  </a:lnTo>
                  <a:lnTo>
                    <a:pt x="190" y="220"/>
                  </a:lnTo>
                  <a:lnTo>
                    <a:pt x="178" y="216"/>
                  </a:lnTo>
                  <a:lnTo>
                    <a:pt x="174" y="212"/>
                  </a:lnTo>
                  <a:lnTo>
                    <a:pt x="172" y="212"/>
                  </a:lnTo>
                  <a:lnTo>
                    <a:pt x="162" y="206"/>
                  </a:lnTo>
                  <a:lnTo>
                    <a:pt x="156" y="210"/>
                  </a:lnTo>
                  <a:lnTo>
                    <a:pt x="154" y="208"/>
                  </a:lnTo>
                  <a:lnTo>
                    <a:pt x="152" y="206"/>
                  </a:lnTo>
                  <a:lnTo>
                    <a:pt x="142" y="206"/>
                  </a:lnTo>
                  <a:lnTo>
                    <a:pt x="132" y="210"/>
                  </a:lnTo>
                  <a:lnTo>
                    <a:pt x="122" y="202"/>
                  </a:lnTo>
                  <a:lnTo>
                    <a:pt x="118" y="202"/>
                  </a:lnTo>
                  <a:lnTo>
                    <a:pt x="114" y="198"/>
                  </a:lnTo>
                  <a:lnTo>
                    <a:pt x="108" y="188"/>
                  </a:lnTo>
                  <a:lnTo>
                    <a:pt x="88" y="172"/>
                  </a:lnTo>
                  <a:lnTo>
                    <a:pt x="54" y="156"/>
                  </a:lnTo>
                  <a:lnTo>
                    <a:pt x="44" y="148"/>
                  </a:lnTo>
                  <a:lnTo>
                    <a:pt x="38" y="142"/>
                  </a:lnTo>
                  <a:lnTo>
                    <a:pt x="36" y="138"/>
                  </a:lnTo>
                  <a:lnTo>
                    <a:pt x="36" y="146"/>
                  </a:lnTo>
                  <a:lnTo>
                    <a:pt x="28" y="142"/>
                  </a:lnTo>
                  <a:lnTo>
                    <a:pt x="24" y="138"/>
                  </a:lnTo>
                  <a:lnTo>
                    <a:pt x="18" y="128"/>
                  </a:lnTo>
                  <a:lnTo>
                    <a:pt x="8" y="118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8" y="106"/>
                  </a:lnTo>
                  <a:lnTo>
                    <a:pt x="28" y="106"/>
                  </a:lnTo>
                  <a:lnTo>
                    <a:pt x="38" y="90"/>
                  </a:lnTo>
                  <a:lnTo>
                    <a:pt x="44" y="80"/>
                  </a:lnTo>
                  <a:lnTo>
                    <a:pt x="52" y="70"/>
                  </a:lnTo>
                  <a:lnTo>
                    <a:pt x="58" y="70"/>
                  </a:lnTo>
                  <a:lnTo>
                    <a:pt x="64" y="62"/>
                  </a:lnTo>
                  <a:lnTo>
                    <a:pt x="74" y="68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8" y="42"/>
                  </a:lnTo>
                  <a:lnTo>
                    <a:pt x="54" y="38"/>
                  </a:lnTo>
                  <a:lnTo>
                    <a:pt x="46" y="34"/>
                  </a:lnTo>
                  <a:lnTo>
                    <a:pt x="48" y="30"/>
                  </a:lnTo>
                  <a:lnTo>
                    <a:pt x="62" y="26"/>
                  </a:lnTo>
                  <a:lnTo>
                    <a:pt x="82" y="26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82" y="16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0" y="6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0" y="4"/>
                  </a:lnTo>
                  <a:lnTo>
                    <a:pt x="138" y="6"/>
                  </a:lnTo>
                  <a:lnTo>
                    <a:pt x="162" y="16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84" y="36"/>
                  </a:lnTo>
                  <a:lnTo>
                    <a:pt x="190" y="42"/>
                  </a:lnTo>
                  <a:lnTo>
                    <a:pt x="190" y="44"/>
                  </a:lnTo>
                  <a:lnTo>
                    <a:pt x="190" y="46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0" y="38"/>
                  </a:lnTo>
                  <a:lnTo>
                    <a:pt x="188" y="38"/>
                  </a:lnTo>
                  <a:lnTo>
                    <a:pt x="188" y="40"/>
                  </a:lnTo>
                  <a:lnTo>
                    <a:pt x="194" y="40"/>
                  </a:lnTo>
                  <a:lnTo>
                    <a:pt x="202" y="44"/>
                  </a:lnTo>
                  <a:lnTo>
                    <a:pt x="210" y="54"/>
                  </a:lnTo>
                  <a:lnTo>
                    <a:pt x="216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6" y="66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4" y="66"/>
                  </a:lnTo>
                  <a:lnTo>
                    <a:pt x="212" y="68"/>
                  </a:lnTo>
                  <a:lnTo>
                    <a:pt x="204" y="72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2" y="74"/>
                  </a:lnTo>
                  <a:lnTo>
                    <a:pt x="200" y="74"/>
                  </a:lnTo>
                  <a:lnTo>
                    <a:pt x="200" y="76"/>
                  </a:lnTo>
                  <a:lnTo>
                    <a:pt x="202" y="74"/>
                  </a:lnTo>
                  <a:lnTo>
                    <a:pt x="200" y="76"/>
                  </a:lnTo>
                  <a:lnTo>
                    <a:pt x="202" y="76"/>
                  </a:lnTo>
                  <a:lnTo>
                    <a:pt x="202" y="74"/>
                  </a:lnTo>
                  <a:lnTo>
                    <a:pt x="200" y="76"/>
                  </a:lnTo>
                  <a:lnTo>
                    <a:pt x="202" y="76"/>
                  </a:lnTo>
                  <a:lnTo>
                    <a:pt x="200" y="76"/>
                  </a:lnTo>
                  <a:lnTo>
                    <a:pt x="202" y="76"/>
                  </a:lnTo>
                  <a:lnTo>
                    <a:pt x="200" y="76"/>
                  </a:lnTo>
                  <a:lnTo>
                    <a:pt x="202" y="76"/>
                  </a:lnTo>
                  <a:lnTo>
                    <a:pt x="200" y="76"/>
                  </a:lnTo>
                  <a:lnTo>
                    <a:pt x="202" y="78"/>
                  </a:lnTo>
                  <a:lnTo>
                    <a:pt x="202" y="76"/>
                  </a:lnTo>
                  <a:lnTo>
                    <a:pt x="200" y="76"/>
                  </a:lnTo>
                  <a:lnTo>
                    <a:pt x="202" y="78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76"/>
                  </a:lnTo>
                  <a:lnTo>
                    <a:pt x="202" y="74"/>
                  </a:lnTo>
                  <a:lnTo>
                    <a:pt x="200" y="74"/>
                  </a:lnTo>
                  <a:lnTo>
                    <a:pt x="198" y="74"/>
                  </a:lnTo>
                  <a:lnTo>
                    <a:pt x="194" y="74"/>
                  </a:lnTo>
                  <a:lnTo>
                    <a:pt x="192" y="76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4" y="80"/>
                  </a:lnTo>
                  <a:lnTo>
                    <a:pt x="196" y="78"/>
                  </a:lnTo>
                  <a:lnTo>
                    <a:pt x="194" y="80"/>
                  </a:lnTo>
                  <a:lnTo>
                    <a:pt x="196" y="82"/>
                  </a:lnTo>
                  <a:lnTo>
                    <a:pt x="202" y="86"/>
                  </a:lnTo>
                  <a:lnTo>
                    <a:pt x="204" y="86"/>
                  </a:lnTo>
                  <a:lnTo>
                    <a:pt x="202" y="92"/>
                  </a:lnTo>
                  <a:lnTo>
                    <a:pt x="204" y="100"/>
                  </a:lnTo>
                  <a:lnTo>
                    <a:pt x="206" y="104"/>
                  </a:lnTo>
                  <a:lnTo>
                    <a:pt x="212" y="106"/>
                  </a:lnTo>
                  <a:lnTo>
                    <a:pt x="216" y="106"/>
                  </a:lnTo>
                  <a:lnTo>
                    <a:pt x="216" y="104"/>
                  </a:lnTo>
                  <a:lnTo>
                    <a:pt x="214" y="106"/>
                  </a:lnTo>
                  <a:lnTo>
                    <a:pt x="218" y="108"/>
                  </a:lnTo>
                  <a:lnTo>
                    <a:pt x="222" y="110"/>
                  </a:lnTo>
                  <a:lnTo>
                    <a:pt x="224" y="112"/>
                  </a:lnTo>
                  <a:lnTo>
                    <a:pt x="224" y="120"/>
                  </a:lnTo>
                  <a:lnTo>
                    <a:pt x="222" y="126"/>
                  </a:lnTo>
                  <a:lnTo>
                    <a:pt x="222" y="128"/>
                  </a:lnTo>
                  <a:lnTo>
                    <a:pt x="222" y="132"/>
                  </a:lnTo>
                  <a:lnTo>
                    <a:pt x="222" y="136"/>
                  </a:lnTo>
                  <a:lnTo>
                    <a:pt x="222" y="138"/>
                  </a:lnTo>
                  <a:lnTo>
                    <a:pt x="228" y="150"/>
                  </a:lnTo>
                  <a:lnTo>
                    <a:pt x="228" y="14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3" name="Freeform 373"/>
            <p:cNvSpPr>
              <a:spLocks/>
            </p:cNvSpPr>
            <p:nvPr/>
          </p:nvSpPr>
          <p:spPr bwMode="auto">
            <a:xfrm>
              <a:off x="1034" y="3902"/>
              <a:ext cx="220" cy="196"/>
            </a:xfrm>
            <a:custGeom>
              <a:avLst/>
              <a:gdLst>
                <a:gd name="T0" fmla="*/ 218 w 220"/>
                <a:gd name="T1" fmla="*/ 28 h 196"/>
                <a:gd name="T2" fmla="*/ 212 w 220"/>
                <a:gd name="T3" fmla="*/ 16 h 196"/>
                <a:gd name="T4" fmla="*/ 206 w 220"/>
                <a:gd name="T5" fmla="*/ 12 h 196"/>
                <a:gd name="T6" fmla="*/ 184 w 220"/>
                <a:gd name="T7" fmla="*/ 12 h 196"/>
                <a:gd name="T8" fmla="*/ 162 w 220"/>
                <a:gd name="T9" fmla="*/ 0 h 196"/>
                <a:gd name="T10" fmla="*/ 136 w 220"/>
                <a:gd name="T11" fmla="*/ 24 h 196"/>
                <a:gd name="T12" fmla="*/ 106 w 220"/>
                <a:gd name="T13" fmla="*/ 32 h 196"/>
                <a:gd name="T14" fmla="*/ 90 w 220"/>
                <a:gd name="T15" fmla="*/ 28 h 196"/>
                <a:gd name="T16" fmla="*/ 82 w 220"/>
                <a:gd name="T17" fmla="*/ 28 h 196"/>
                <a:gd name="T18" fmla="*/ 58 w 220"/>
                <a:gd name="T19" fmla="*/ 28 h 196"/>
                <a:gd name="T20" fmla="*/ 40 w 220"/>
                <a:gd name="T21" fmla="*/ 28 h 196"/>
                <a:gd name="T22" fmla="*/ 10 w 220"/>
                <a:gd name="T23" fmla="*/ 88 h 196"/>
                <a:gd name="T24" fmla="*/ 0 w 220"/>
                <a:gd name="T25" fmla="*/ 98 h 196"/>
                <a:gd name="T26" fmla="*/ 14 w 220"/>
                <a:gd name="T27" fmla="*/ 124 h 196"/>
                <a:gd name="T28" fmla="*/ 24 w 220"/>
                <a:gd name="T29" fmla="*/ 144 h 196"/>
                <a:gd name="T30" fmla="*/ 40 w 220"/>
                <a:gd name="T31" fmla="*/ 148 h 196"/>
                <a:gd name="T32" fmla="*/ 44 w 220"/>
                <a:gd name="T33" fmla="*/ 162 h 196"/>
                <a:gd name="T34" fmla="*/ 44 w 220"/>
                <a:gd name="T35" fmla="*/ 172 h 196"/>
                <a:gd name="T36" fmla="*/ 70 w 220"/>
                <a:gd name="T37" fmla="*/ 172 h 196"/>
                <a:gd name="T38" fmla="*/ 70 w 220"/>
                <a:gd name="T39" fmla="*/ 182 h 196"/>
                <a:gd name="T40" fmla="*/ 78 w 220"/>
                <a:gd name="T41" fmla="*/ 188 h 196"/>
                <a:gd name="T42" fmla="*/ 94 w 220"/>
                <a:gd name="T43" fmla="*/ 196 h 196"/>
                <a:gd name="T44" fmla="*/ 110 w 220"/>
                <a:gd name="T45" fmla="*/ 190 h 196"/>
                <a:gd name="T46" fmla="*/ 118 w 220"/>
                <a:gd name="T47" fmla="*/ 182 h 196"/>
                <a:gd name="T48" fmla="*/ 124 w 220"/>
                <a:gd name="T49" fmla="*/ 178 h 196"/>
                <a:gd name="T50" fmla="*/ 134 w 220"/>
                <a:gd name="T51" fmla="*/ 160 h 196"/>
                <a:gd name="T52" fmla="*/ 142 w 220"/>
                <a:gd name="T53" fmla="*/ 144 h 196"/>
                <a:gd name="T54" fmla="*/ 148 w 220"/>
                <a:gd name="T55" fmla="*/ 120 h 196"/>
                <a:gd name="T56" fmla="*/ 164 w 220"/>
                <a:gd name="T57" fmla="*/ 114 h 196"/>
                <a:gd name="T58" fmla="*/ 178 w 220"/>
                <a:gd name="T59" fmla="*/ 112 h 196"/>
                <a:gd name="T60" fmla="*/ 190 w 220"/>
                <a:gd name="T61" fmla="*/ 102 h 196"/>
                <a:gd name="T62" fmla="*/ 202 w 220"/>
                <a:gd name="T63" fmla="*/ 84 h 196"/>
                <a:gd name="T64" fmla="*/ 210 w 220"/>
                <a:gd name="T65" fmla="*/ 70 h 196"/>
                <a:gd name="T66" fmla="*/ 216 w 220"/>
                <a:gd name="T67" fmla="*/ 64 h 196"/>
                <a:gd name="T68" fmla="*/ 220 w 220"/>
                <a:gd name="T69" fmla="*/ 46 h 1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0"/>
                <a:gd name="T106" fmla="*/ 0 h 196"/>
                <a:gd name="T107" fmla="*/ 220 w 220"/>
                <a:gd name="T108" fmla="*/ 196 h 1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0" h="196">
                  <a:moveTo>
                    <a:pt x="218" y="36"/>
                  </a:moveTo>
                  <a:lnTo>
                    <a:pt x="218" y="28"/>
                  </a:lnTo>
                  <a:lnTo>
                    <a:pt x="218" y="26"/>
                  </a:lnTo>
                  <a:lnTo>
                    <a:pt x="212" y="16"/>
                  </a:lnTo>
                  <a:lnTo>
                    <a:pt x="208" y="12"/>
                  </a:lnTo>
                  <a:lnTo>
                    <a:pt x="206" y="12"/>
                  </a:lnTo>
                  <a:lnTo>
                    <a:pt x="190" y="12"/>
                  </a:lnTo>
                  <a:lnTo>
                    <a:pt x="184" y="12"/>
                  </a:lnTo>
                  <a:lnTo>
                    <a:pt x="172" y="4"/>
                  </a:lnTo>
                  <a:lnTo>
                    <a:pt x="162" y="0"/>
                  </a:lnTo>
                  <a:lnTo>
                    <a:pt x="148" y="8"/>
                  </a:lnTo>
                  <a:lnTo>
                    <a:pt x="136" y="24"/>
                  </a:lnTo>
                  <a:lnTo>
                    <a:pt x="126" y="32"/>
                  </a:lnTo>
                  <a:lnTo>
                    <a:pt x="106" y="32"/>
                  </a:lnTo>
                  <a:lnTo>
                    <a:pt x="98" y="32"/>
                  </a:lnTo>
                  <a:lnTo>
                    <a:pt x="90" y="28"/>
                  </a:lnTo>
                  <a:lnTo>
                    <a:pt x="82" y="28"/>
                  </a:lnTo>
                  <a:lnTo>
                    <a:pt x="72" y="26"/>
                  </a:lnTo>
                  <a:lnTo>
                    <a:pt x="58" y="28"/>
                  </a:lnTo>
                  <a:lnTo>
                    <a:pt x="40" y="28"/>
                  </a:lnTo>
                  <a:lnTo>
                    <a:pt x="10" y="68"/>
                  </a:lnTo>
                  <a:lnTo>
                    <a:pt x="10" y="88"/>
                  </a:lnTo>
                  <a:lnTo>
                    <a:pt x="4" y="88"/>
                  </a:lnTo>
                  <a:lnTo>
                    <a:pt x="0" y="98"/>
                  </a:lnTo>
                  <a:lnTo>
                    <a:pt x="10" y="108"/>
                  </a:lnTo>
                  <a:lnTo>
                    <a:pt x="14" y="124"/>
                  </a:lnTo>
                  <a:lnTo>
                    <a:pt x="24" y="138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40" y="148"/>
                  </a:lnTo>
                  <a:lnTo>
                    <a:pt x="40" y="154"/>
                  </a:lnTo>
                  <a:lnTo>
                    <a:pt x="44" y="162"/>
                  </a:lnTo>
                  <a:lnTo>
                    <a:pt x="40" y="168"/>
                  </a:lnTo>
                  <a:lnTo>
                    <a:pt x="44" y="172"/>
                  </a:lnTo>
                  <a:lnTo>
                    <a:pt x="64" y="168"/>
                  </a:lnTo>
                  <a:lnTo>
                    <a:pt x="70" y="172"/>
                  </a:lnTo>
                  <a:lnTo>
                    <a:pt x="74" y="178"/>
                  </a:lnTo>
                  <a:lnTo>
                    <a:pt x="70" y="182"/>
                  </a:lnTo>
                  <a:lnTo>
                    <a:pt x="74" y="188"/>
                  </a:lnTo>
                  <a:lnTo>
                    <a:pt x="78" y="188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10" y="190"/>
                  </a:lnTo>
                  <a:lnTo>
                    <a:pt x="118" y="182"/>
                  </a:lnTo>
                  <a:lnTo>
                    <a:pt x="124" y="178"/>
                  </a:lnTo>
                  <a:lnTo>
                    <a:pt x="130" y="170"/>
                  </a:lnTo>
                  <a:lnTo>
                    <a:pt x="134" y="160"/>
                  </a:lnTo>
                  <a:lnTo>
                    <a:pt x="142" y="152"/>
                  </a:lnTo>
                  <a:lnTo>
                    <a:pt x="142" y="144"/>
                  </a:lnTo>
                  <a:lnTo>
                    <a:pt x="142" y="132"/>
                  </a:lnTo>
                  <a:lnTo>
                    <a:pt x="148" y="120"/>
                  </a:lnTo>
                  <a:lnTo>
                    <a:pt x="154" y="116"/>
                  </a:lnTo>
                  <a:lnTo>
                    <a:pt x="164" y="114"/>
                  </a:lnTo>
                  <a:lnTo>
                    <a:pt x="170" y="114"/>
                  </a:lnTo>
                  <a:lnTo>
                    <a:pt x="178" y="112"/>
                  </a:lnTo>
                  <a:lnTo>
                    <a:pt x="186" y="104"/>
                  </a:lnTo>
                  <a:lnTo>
                    <a:pt x="190" y="102"/>
                  </a:lnTo>
                  <a:lnTo>
                    <a:pt x="194" y="96"/>
                  </a:lnTo>
                  <a:lnTo>
                    <a:pt x="202" y="84"/>
                  </a:lnTo>
                  <a:lnTo>
                    <a:pt x="204" y="76"/>
                  </a:lnTo>
                  <a:lnTo>
                    <a:pt x="210" y="70"/>
                  </a:lnTo>
                  <a:lnTo>
                    <a:pt x="214" y="66"/>
                  </a:lnTo>
                  <a:lnTo>
                    <a:pt x="216" y="64"/>
                  </a:lnTo>
                  <a:lnTo>
                    <a:pt x="218" y="56"/>
                  </a:lnTo>
                  <a:lnTo>
                    <a:pt x="220" y="46"/>
                  </a:lnTo>
                  <a:lnTo>
                    <a:pt x="218" y="3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4" name="Freeform 374"/>
            <p:cNvSpPr>
              <a:spLocks/>
            </p:cNvSpPr>
            <p:nvPr/>
          </p:nvSpPr>
          <p:spPr bwMode="auto">
            <a:xfrm>
              <a:off x="1030" y="3900"/>
              <a:ext cx="226" cy="200"/>
            </a:xfrm>
            <a:custGeom>
              <a:avLst/>
              <a:gdLst>
                <a:gd name="T0" fmla="*/ 224 w 226"/>
                <a:gd name="T1" fmla="*/ 28 h 200"/>
                <a:gd name="T2" fmla="*/ 212 w 226"/>
                <a:gd name="T3" fmla="*/ 12 h 200"/>
                <a:gd name="T4" fmla="*/ 178 w 226"/>
                <a:gd name="T5" fmla="*/ 6 h 200"/>
                <a:gd name="T6" fmla="*/ 128 w 226"/>
                <a:gd name="T7" fmla="*/ 32 h 200"/>
                <a:gd name="T8" fmla="*/ 94 w 226"/>
                <a:gd name="T9" fmla="*/ 28 h 200"/>
                <a:gd name="T10" fmla="*/ 76 w 226"/>
                <a:gd name="T11" fmla="*/ 26 h 200"/>
                <a:gd name="T12" fmla="*/ 12 w 226"/>
                <a:gd name="T13" fmla="*/ 70 h 200"/>
                <a:gd name="T14" fmla="*/ 0 w 226"/>
                <a:gd name="T15" fmla="*/ 100 h 200"/>
                <a:gd name="T16" fmla="*/ 26 w 226"/>
                <a:gd name="T17" fmla="*/ 146 h 200"/>
                <a:gd name="T18" fmla="*/ 42 w 226"/>
                <a:gd name="T19" fmla="*/ 156 h 200"/>
                <a:gd name="T20" fmla="*/ 40 w 226"/>
                <a:gd name="T21" fmla="*/ 170 h 200"/>
                <a:gd name="T22" fmla="*/ 76 w 226"/>
                <a:gd name="T23" fmla="*/ 180 h 200"/>
                <a:gd name="T24" fmla="*/ 82 w 226"/>
                <a:gd name="T25" fmla="*/ 192 h 200"/>
                <a:gd name="T26" fmla="*/ 116 w 226"/>
                <a:gd name="T27" fmla="*/ 194 h 200"/>
                <a:gd name="T28" fmla="*/ 124 w 226"/>
                <a:gd name="T29" fmla="*/ 186 h 200"/>
                <a:gd name="T30" fmla="*/ 128 w 226"/>
                <a:gd name="T31" fmla="*/ 180 h 200"/>
                <a:gd name="T32" fmla="*/ 128 w 226"/>
                <a:gd name="T33" fmla="*/ 182 h 200"/>
                <a:gd name="T34" fmla="*/ 128 w 226"/>
                <a:gd name="T35" fmla="*/ 180 h 200"/>
                <a:gd name="T36" fmla="*/ 126 w 226"/>
                <a:gd name="T37" fmla="*/ 180 h 200"/>
                <a:gd name="T38" fmla="*/ 126 w 226"/>
                <a:gd name="T39" fmla="*/ 178 h 200"/>
                <a:gd name="T40" fmla="*/ 126 w 226"/>
                <a:gd name="T41" fmla="*/ 178 h 200"/>
                <a:gd name="T42" fmla="*/ 140 w 226"/>
                <a:gd name="T43" fmla="*/ 162 h 200"/>
                <a:gd name="T44" fmla="*/ 154 w 226"/>
                <a:gd name="T45" fmla="*/ 122 h 200"/>
                <a:gd name="T46" fmla="*/ 174 w 226"/>
                <a:gd name="T47" fmla="*/ 118 h 200"/>
                <a:gd name="T48" fmla="*/ 194 w 226"/>
                <a:gd name="T49" fmla="*/ 106 h 200"/>
                <a:gd name="T50" fmla="*/ 216 w 226"/>
                <a:gd name="T51" fmla="*/ 74 h 200"/>
                <a:gd name="T52" fmla="*/ 224 w 226"/>
                <a:gd name="T53" fmla="*/ 60 h 200"/>
                <a:gd name="T54" fmla="*/ 222 w 226"/>
                <a:gd name="T55" fmla="*/ 38 h 200"/>
                <a:gd name="T56" fmla="*/ 222 w 226"/>
                <a:gd name="T57" fmla="*/ 48 h 200"/>
                <a:gd name="T58" fmla="*/ 212 w 226"/>
                <a:gd name="T59" fmla="*/ 70 h 200"/>
                <a:gd name="T60" fmla="*/ 192 w 226"/>
                <a:gd name="T61" fmla="*/ 102 h 200"/>
                <a:gd name="T62" fmla="*/ 174 w 226"/>
                <a:gd name="T63" fmla="*/ 114 h 200"/>
                <a:gd name="T64" fmla="*/ 150 w 226"/>
                <a:gd name="T65" fmla="*/ 120 h 200"/>
                <a:gd name="T66" fmla="*/ 136 w 226"/>
                <a:gd name="T67" fmla="*/ 160 h 200"/>
                <a:gd name="T68" fmla="*/ 130 w 226"/>
                <a:gd name="T69" fmla="*/ 182 h 200"/>
                <a:gd name="T70" fmla="*/ 130 w 226"/>
                <a:gd name="T71" fmla="*/ 178 h 200"/>
                <a:gd name="T72" fmla="*/ 126 w 226"/>
                <a:gd name="T73" fmla="*/ 178 h 200"/>
                <a:gd name="T74" fmla="*/ 114 w 226"/>
                <a:gd name="T75" fmla="*/ 192 h 200"/>
                <a:gd name="T76" fmla="*/ 84 w 226"/>
                <a:gd name="T77" fmla="*/ 188 h 200"/>
                <a:gd name="T78" fmla="*/ 80 w 226"/>
                <a:gd name="T79" fmla="*/ 182 h 200"/>
                <a:gd name="T80" fmla="*/ 68 w 226"/>
                <a:gd name="T81" fmla="*/ 168 h 200"/>
                <a:gd name="T82" fmla="*/ 50 w 226"/>
                <a:gd name="T83" fmla="*/ 166 h 200"/>
                <a:gd name="T84" fmla="*/ 34 w 226"/>
                <a:gd name="T85" fmla="*/ 146 h 200"/>
                <a:gd name="T86" fmla="*/ 20 w 226"/>
                <a:gd name="T87" fmla="*/ 124 h 200"/>
                <a:gd name="T88" fmla="*/ 14 w 226"/>
                <a:gd name="T89" fmla="*/ 92 h 200"/>
                <a:gd name="T90" fmla="*/ 62 w 226"/>
                <a:gd name="T91" fmla="*/ 32 h 200"/>
                <a:gd name="T92" fmla="*/ 86 w 226"/>
                <a:gd name="T93" fmla="*/ 32 h 200"/>
                <a:gd name="T94" fmla="*/ 100 w 226"/>
                <a:gd name="T95" fmla="*/ 36 h 200"/>
                <a:gd name="T96" fmla="*/ 154 w 226"/>
                <a:gd name="T97" fmla="*/ 12 h 200"/>
                <a:gd name="T98" fmla="*/ 194 w 226"/>
                <a:gd name="T99" fmla="*/ 16 h 200"/>
                <a:gd name="T100" fmla="*/ 210 w 226"/>
                <a:gd name="T101" fmla="*/ 16 h 200"/>
                <a:gd name="T102" fmla="*/ 220 w 226"/>
                <a:gd name="T103" fmla="*/ 4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6"/>
                <a:gd name="T157" fmla="*/ 0 h 200"/>
                <a:gd name="T158" fmla="*/ 226 w 226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6" h="200">
                  <a:moveTo>
                    <a:pt x="222" y="38"/>
                  </a:moveTo>
                  <a:lnTo>
                    <a:pt x="224" y="38"/>
                  </a:lnTo>
                  <a:lnTo>
                    <a:pt x="224" y="30"/>
                  </a:lnTo>
                  <a:lnTo>
                    <a:pt x="224" y="28"/>
                  </a:lnTo>
                  <a:lnTo>
                    <a:pt x="218" y="18"/>
                  </a:lnTo>
                  <a:lnTo>
                    <a:pt x="212" y="12"/>
                  </a:lnTo>
                  <a:lnTo>
                    <a:pt x="194" y="12"/>
                  </a:lnTo>
                  <a:lnTo>
                    <a:pt x="188" y="12"/>
                  </a:lnTo>
                  <a:lnTo>
                    <a:pt x="178" y="6"/>
                  </a:lnTo>
                  <a:lnTo>
                    <a:pt x="166" y="0"/>
                  </a:lnTo>
                  <a:lnTo>
                    <a:pt x="150" y="10"/>
                  </a:lnTo>
                  <a:lnTo>
                    <a:pt x="138" y="24"/>
                  </a:lnTo>
                  <a:lnTo>
                    <a:pt x="128" y="32"/>
                  </a:lnTo>
                  <a:lnTo>
                    <a:pt x="110" y="32"/>
                  </a:lnTo>
                  <a:lnTo>
                    <a:pt x="102" y="32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86" y="28"/>
                  </a:lnTo>
                  <a:lnTo>
                    <a:pt x="76" y="26"/>
                  </a:lnTo>
                  <a:lnTo>
                    <a:pt x="62" y="28"/>
                  </a:lnTo>
                  <a:lnTo>
                    <a:pt x="42" y="28"/>
                  </a:lnTo>
                  <a:lnTo>
                    <a:pt x="12" y="70"/>
                  </a:lnTo>
                  <a:lnTo>
                    <a:pt x="12" y="88"/>
                  </a:lnTo>
                  <a:lnTo>
                    <a:pt x="8" y="88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6" y="126"/>
                  </a:lnTo>
                  <a:lnTo>
                    <a:pt x="26" y="140"/>
                  </a:lnTo>
                  <a:lnTo>
                    <a:pt x="26" y="146"/>
                  </a:lnTo>
                  <a:lnTo>
                    <a:pt x="34" y="148"/>
                  </a:lnTo>
                  <a:lnTo>
                    <a:pt x="42" y="152"/>
                  </a:lnTo>
                  <a:lnTo>
                    <a:pt x="42" y="156"/>
                  </a:lnTo>
                  <a:lnTo>
                    <a:pt x="46" y="164"/>
                  </a:lnTo>
                  <a:lnTo>
                    <a:pt x="42" y="168"/>
                  </a:lnTo>
                  <a:lnTo>
                    <a:pt x="40" y="170"/>
                  </a:lnTo>
                  <a:lnTo>
                    <a:pt x="48" y="178"/>
                  </a:lnTo>
                  <a:lnTo>
                    <a:pt x="68" y="172"/>
                  </a:lnTo>
                  <a:lnTo>
                    <a:pt x="72" y="176"/>
                  </a:lnTo>
                  <a:lnTo>
                    <a:pt x="76" y="180"/>
                  </a:lnTo>
                  <a:lnTo>
                    <a:pt x="72" y="184"/>
                  </a:lnTo>
                  <a:lnTo>
                    <a:pt x="70" y="18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6" y="198"/>
                  </a:lnTo>
                  <a:lnTo>
                    <a:pt x="86" y="200"/>
                  </a:lnTo>
                  <a:lnTo>
                    <a:pt x="98" y="200"/>
                  </a:lnTo>
                  <a:lnTo>
                    <a:pt x="116" y="194"/>
                  </a:lnTo>
                  <a:lnTo>
                    <a:pt x="124" y="186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28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28" y="18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8" y="18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30" y="182"/>
                  </a:lnTo>
                  <a:lnTo>
                    <a:pt x="136" y="174"/>
                  </a:lnTo>
                  <a:lnTo>
                    <a:pt x="140" y="162"/>
                  </a:lnTo>
                  <a:lnTo>
                    <a:pt x="148" y="156"/>
                  </a:lnTo>
                  <a:lnTo>
                    <a:pt x="148" y="146"/>
                  </a:lnTo>
                  <a:lnTo>
                    <a:pt x="148" y="134"/>
                  </a:lnTo>
                  <a:lnTo>
                    <a:pt x="154" y="122"/>
                  </a:lnTo>
                  <a:lnTo>
                    <a:pt x="160" y="120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82" y="116"/>
                  </a:lnTo>
                  <a:lnTo>
                    <a:pt x="190" y="108"/>
                  </a:lnTo>
                  <a:lnTo>
                    <a:pt x="194" y="106"/>
                  </a:lnTo>
                  <a:lnTo>
                    <a:pt x="200" y="98"/>
                  </a:lnTo>
                  <a:lnTo>
                    <a:pt x="208" y="88"/>
                  </a:lnTo>
                  <a:lnTo>
                    <a:pt x="210" y="78"/>
                  </a:lnTo>
                  <a:lnTo>
                    <a:pt x="216" y="74"/>
                  </a:lnTo>
                  <a:lnTo>
                    <a:pt x="220" y="70"/>
                  </a:lnTo>
                  <a:lnTo>
                    <a:pt x="222" y="66"/>
                  </a:lnTo>
                  <a:lnTo>
                    <a:pt x="224" y="60"/>
                  </a:lnTo>
                  <a:lnTo>
                    <a:pt x="226" y="48"/>
                  </a:lnTo>
                  <a:lnTo>
                    <a:pt x="224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22" y="38"/>
                  </a:lnTo>
                  <a:lnTo>
                    <a:pt x="220" y="40"/>
                  </a:lnTo>
                  <a:lnTo>
                    <a:pt x="222" y="48"/>
                  </a:lnTo>
                  <a:lnTo>
                    <a:pt x="220" y="58"/>
                  </a:lnTo>
                  <a:lnTo>
                    <a:pt x="218" y="64"/>
                  </a:lnTo>
                  <a:lnTo>
                    <a:pt x="216" y="68"/>
                  </a:lnTo>
                  <a:lnTo>
                    <a:pt x="212" y="70"/>
                  </a:lnTo>
                  <a:lnTo>
                    <a:pt x="206" y="76"/>
                  </a:lnTo>
                  <a:lnTo>
                    <a:pt x="204" y="86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8" y="106"/>
                  </a:lnTo>
                  <a:lnTo>
                    <a:pt x="180" y="112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158" y="116"/>
                  </a:lnTo>
                  <a:lnTo>
                    <a:pt x="150" y="120"/>
                  </a:lnTo>
                  <a:lnTo>
                    <a:pt x="144" y="134"/>
                  </a:lnTo>
                  <a:lnTo>
                    <a:pt x="144" y="146"/>
                  </a:lnTo>
                  <a:lnTo>
                    <a:pt x="144" y="154"/>
                  </a:lnTo>
                  <a:lnTo>
                    <a:pt x="136" y="160"/>
                  </a:lnTo>
                  <a:lnTo>
                    <a:pt x="132" y="172"/>
                  </a:lnTo>
                  <a:lnTo>
                    <a:pt x="126" y="178"/>
                  </a:lnTo>
                  <a:lnTo>
                    <a:pt x="128" y="180"/>
                  </a:lnTo>
                  <a:lnTo>
                    <a:pt x="130" y="182"/>
                  </a:lnTo>
                  <a:lnTo>
                    <a:pt x="130" y="180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2" y="182"/>
                  </a:lnTo>
                  <a:lnTo>
                    <a:pt x="114" y="190"/>
                  </a:lnTo>
                  <a:lnTo>
                    <a:pt x="114" y="192"/>
                  </a:lnTo>
                  <a:lnTo>
                    <a:pt x="114" y="190"/>
                  </a:lnTo>
                  <a:lnTo>
                    <a:pt x="98" y="196"/>
                  </a:lnTo>
                  <a:lnTo>
                    <a:pt x="88" y="196"/>
                  </a:lnTo>
                  <a:lnTo>
                    <a:pt x="84" y="188"/>
                  </a:lnTo>
                  <a:lnTo>
                    <a:pt x="78" y="188"/>
                  </a:lnTo>
                  <a:lnTo>
                    <a:pt x="76" y="184"/>
                  </a:lnTo>
                  <a:lnTo>
                    <a:pt x="80" y="182"/>
                  </a:lnTo>
                  <a:lnTo>
                    <a:pt x="80" y="180"/>
                  </a:lnTo>
                  <a:lnTo>
                    <a:pt x="74" y="174"/>
                  </a:lnTo>
                  <a:lnTo>
                    <a:pt x="70" y="168"/>
                  </a:lnTo>
                  <a:lnTo>
                    <a:pt x="68" y="168"/>
                  </a:lnTo>
                  <a:lnTo>
                    <a:pt x="48" y="172"/>
                  </a:lnTo>
                  <a:lnTo>
                    <a:pt x="46" y="170"/>
                  </a:lnTo>
                  <a:lnTo>
                    <a:pt x="50" y="166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34" y="146"/>
                  </a:lnTo>
                  <a:lnTo>
                    <a:pt x="30" y="144"/>
                  </a:lnTo>
                  <a:lnTo>
                    <a:pt x="30" y="140"/>
                  </a:lnTo>
                  <a:lnTo>
                    <a:pt x="20" y="124"/>
                  </a:lnTo>
                  <a:lnTo>
                    <a:pt x="16" y="110"/>
                  </a:lnTo>
                  <a:lnTo>
                    <a:pt x="6" y="100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16" y="72"/>
                  </a:lnTo>
                  <a:lnTo>
                    <a:pt x="46" y="32"/>
                  </a:lnTo>
                  <a:lnTo>
                    <a:pt x="62" y="32"/>
                  </a:lnTo>
                  <a:lnTo>
                    <a:pt x="76" y="30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100" y="36"/>
                  </a:lnTo>
                  <a:lnTo>
                    <a:pt x="110" y="36"/>
                  </a:lnTo>
                  <a:lnTo>
                    <a:pt x="130" y="36"/>
                  </a:lnTo>
                  <a:lnTo>
                    <a:pt x="142" y="26"/>
                  </a:lnTo>
                  <a:lnTo>
                    <a:pt x="154" y="12"/>
                  </a:lnTo>
                  <a:lnTo>
                    <a:pt x="166" y="4"/>
                  </a:lnTo>
                  <a:lnTo>
                    <a:pt x="174" y="8"/>
                  </a:lnTo>
                  <a:lnTo>
                    <a:pt x="188" y="18"/>
                  </a:lnTo>
                  <a:lnTo>
                    <a:pt x="194" y="16"/>
                  </a:lnTo>
                  <a:lnTo>
                    <a:pt x="210" y="16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4" y="20"/>
                  </a:lnTo>
                  <a:lnTo>
                    <a:pt x="220" y="28"/>
                  </a:lnTo>
                  <a:lnTo>
                    <a:pt x="220" y="30"/>
                  </a:lnTo>
                  <a:lnTo>
                    <a:pt x="220" y="40"/>
                  </a:lnTo>
                  <a:lnTo>
                    <a:pt x="222" y="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5" name="Freeform 375"/>
            <p:cNvSpPr>
              <a:spLocks/>
            </p:cNvSpPr>
            <p:nvPr/>
          </p:nvSpPr>
          <p:spPr bwMode="auto">
            <a:xfrm>
              <a:off x="1336" y="3682"/>
              <a:ext cx="160" cy="192"/>
            </a:xfrm>
            <a:custGeom>
              <a:avLst/>
              <a:gdLst>
                <a:gd name="T0" fmla="*/ 148 w 160"/>
                <a:gd name="T1" fmla="*/ 26 h 192"/>
                <a:gd name="T2" fmla="*/ 144 w 160"/>
                <a:gd name="T3" fmla="*/ 30 h 192"/>
                <a:gd name="T4" fmla="*/ 146 w 160"/>
                <a:gd name="T5" fmla="*/ 28 h 192"/>
                <a:gd name="T6" fmla="*/ 142 w 160"/>
                <a:gd name="T7" fmla="*/ 28 h 192"/>
                <a:gd name="T8" fmla="*/ 108 w 160"/>
                <a:gd name="T9" fmla="*/ 28 h 192"/>
                <a:gd name="T10" fmla="*/ 108 w 160"/>
                <a:gd name="T11" fmla="*/ 14 h 192"/>
                <a:gd name="T12" fmla="*/ 102 w 160"/>
                <a:gd name="T13" fmla="*/ 8 h 192"/>
                <a:gd name="T14" fmla="*/ 98 w 160"/>
                <a:gd name="T15" fmla="*/ 4 h 192"/>
                <a:gd name="T16" fmla="*/ 88 w 160"/>
                <a:gd name="T17" fmla="*/ 2 h 192"/>
                <a:gd name="T18" fmla="*/ 84 w 160"/>
                <a:gd name="T19" fmla="*/ 2 h 192"/>
                <a:gd name="T20" fmla="*/ 78 w 160"/>
                <a:gd name="T21" fmla="*/ 2 h 192"/>
                <a:gd name="T22" fmla="*/ 64 w 160"/>
                <a:gd name="T23" fmla="*/ 0 h 192"/>
                <a:gd name="T24" fmla="*/ 54 w 160"/>
                <a:gd name="T25" fmla="*/ 12 h 192"/>
                <a:gd name="T26" fmla="*/ 44 w 160"/>
                <a:gd name="T27" fmla="*/ 18 h 192"/>
                <a:gd name="T28" fmla="*/ 26 w 160"/>
                <a:gd name="T29" fmla="*/ 28 h 192"/>
                <a:gd name="T30" fmla="*/ 14 w 160"/>
                <a:gd name="T31" fmla="*/ 34 h 192"/>
                <a:gd name="T32" fmla="*/ 16 w 160"/>
                <a:gd name="T33" fmla="*/ 40 h 192"/>
                <a:gd name="T34" fmla="*/ 0 w 160"/>
                <a:gd name="T35" fmla="*/ 56 h 192"/>
                <a:gd name="T36" fmla="*/ 4 w 160"/>
                <a:gd name="T37" fmla="*/ 62 h 192"/>
                <a:gd name="T38" fmla="*/ 6 w 160"/>
                <a:gd name="T39" fmla="*/ 64 h 192"/>
                <a:gd name="T40" fmla="*/ 8 w 160"/>
                <a:gd name="T41" fmla="*/ 86 h 192"/>
                <a:gd name="T42" fmla="*/ 10 w 160"/>
                <a:gd name="T43" fmla="*/ 96 h 192"/>
                <a:gd name="T44" fmla="*/ 16 w 160"/>
                <a:gd name="T45" fmla="*/ 106 h 192"/>
                <a:gd name="T46" fmla="*/ 18 w 160"/>
                <a:gd name="T47" fmla="*/ 110 h 192"/>
                <a:gd name="T48" fmla="*/ 28 w 160"/>
                <a:gd name="T49" fmla="*/ 118 h 192"/>
                <a:gd name="T50" fmla="*/ 32 w 160"/>
                <a:gd name="T51" fmla="*/ 136 h 192"/>
                <a:gd name="T52" fmla="*/ 34 w 160"/>
                <a:gd name="T53" fmla="*/ 140 h 192"/>
                <a:gd name="T54" fmla="*/ 28 w 160"/>
                <a:gd name="T55" fmla="*/ 164 h 192"/>
                <a:gd name="T56" fmla="*/ 40 w 160"/>
                <a:gd name="T57" fmla="*/ 166 h 192"/>
                <a:gd name="T58" fmla="*/ 42 w 160"/>
                <a:gd name="T59" fmla="*/ 166 h 192"/>
                <a:gd name="T60" fmla="*/ 50 w 160"/>
                <a:gd name="T61" fmla="*/ 168 h 192"/>
                <a:gd name="T62" fmla="*/ 52 w 160"/>
                <a:gd name="T63" fmla="*/ 168 h 192"/>
                <a:gd name="T64" fmla="*/ 56 w 160"/>
                <a:gd name="T65" fmla="*/ 168 h 192"/>
                <a:gd name="T66" fmla="*/ 68 w 160"/>
                <a:gd name="T67" fmla="*/ 184 h 192"/>
                <a:gd name="T68" fmla="*/ 66 w 160"/>
                <a:gd name="T69" fmla="*/ 184 h 192"/>
                <a:gd name="T70" fmla="*/ 64 w 160"/>
                <a:gd name="T71" fmla="*/ 192 h 192"/>
                <a:gd name="T72" fmla="*/ 80 w 160"/>
                <a:gd name="T73" fmla="*/ 184 h 192"/>
                <a:gd name="T74" fmla="*/ 84 w 160"/>
                <a:gd name="T75" fmla="*/ 182 h 192"/>
                <a:gd name="T76" fmla="*/ 92 w 160"/>
                <a:gd name="T77" fmla="*/ 184 h 192"/>
                <a:gd name="T78" fmla="*/ 90 w 160"/>
                <a:gd name="T79" fmla="*/ 178 h 192"/>
                <a:gd name="T80" fmla="*/ 82 w 160"/>
                <a:gd name="T81" fmla="*/ 168 h 192"/>
                <a:gd name="T82" fmla="*/ 86 w 160"/>
                <a:gd name="T83" fmla="*/ 164 h 192"/>
                <a:gd name="T84" fmla="*/ 92 w 160"/>
                <a:gd name="T85" fmla="*/ 160 h 192"/>
                <a:gd name="T86" fmla="*/ 88 w 160"/>
                <a:gd name="T87" fmla="*/ 154 h 192"/>
                <a:gd name="T88" fmla="*/ 90 w 160"/>
                <a:gd name="T89" fmla="*/ 152 h 192"/>
                <a:gd name="T90" fmla="*/ 102 w 160"/>
                <a:gd name="T91" fmla="*/ 138 h 192"/>
                <a:gd name="T92" fmla="*/ 106 w 160"/>
                <a:gd name="T93" fmla="*/ 134 h 192"/>
                <a:gd name="T94" fmla="*/ 108 w 160"/>
                <a:gd name="T95" fmla="*/ 132 h 192"/>
                <a:gd name="T96" fmla="*/ 108 w 160"/>
                <a:gd name="T97" fmla="*/ 132 h 192"/>
                <a:gd name="T98" fmla="*/ 120 w 160"/>
                <a:gd name="T99" fmla="*/ 124 h 192"/>
                <a:gd name="T100" fmla="*/ 132 w 160"/>
                <a:gd name="T101" fmla="*/ 116 h 192"/>
                <a:gd name="T102" fmla="*/ 136 w 160"/>
                <a:gd name="T103" fmla="*/ 108 h 192"/>
                <a:gd name="T104" fmla="*/ 134 w 160"/>
                <a:gd name="T105" fmla="*/ 100 h 192"/>
                <a:gd name="T106" fmla="*/ 132 w 160"/>
                <a:gd name="T107" fmla="*/ 96 h 192"/>
                <a:gd name="T108" fmla="*/ 132 w 160"/>
                <a:gd name="T109" fmla="*/ 88 h 192"/>
                <a:gd name="T110" fmla="*/ 138 w 160"/>
                <a:gd name="T111" fmla="*/ 76 h 192"/>
                <a:gd name="T112" fmla="*/ 142 w 160"/>
                <a:gd name="T113" fmla="*/ 72 h 192"/>
                <a:gd name="T114" fmla="*/ 160 w 160"/>
                <a:gd name="T115" fmla="*/ 52 h 1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192"/>
                <a:gd name="T176" fmla="*/ 160 w 160"/>
                <a:gd name="T177" fmla="*/ 192 h 1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192">
                  <a:moveTo>
                    <a:pt x="152" y="44"/>
                  </a:moveTo>
                  <a:lnTo>
                    <a:pt x="148" y="26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6" y="28"/>
                  </a:lnTo>
                  <a:lnTo>
                    <a:pt x="142" y="28"/>
                  </a:lnTo>
                  <a:lnTo>
                    <a:pt x="122" y="28"/>
                  </a:lnTo>
                  <a:lnTo>
                    <a:pt x="108" y="28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6" y="12"/>
                  </a:lnTo>
                  <a:lnTo>
                    <a:pt x="102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26" y="28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76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6"/>
                  </a:lnTo>
                  <a:lnTo>
                    <a:pt x="18" y="102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6" y="110"/>
                  </a:lnTo>
                  <a:lnTo>
                    <a:pt x="28" y="112"/>
                  </a:lnTo>
                  <a:lnTo>
                    <a:pt x="28" y="118"/>
                  </a:lnTo>
                  <a:lnTo>
                    <a:pt x="26" y="128"/>
                  </a:lnTo>
                  <a:lnTo>
                    <a:pt x="32" y="136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32" y="156"/>
                  </a:lnTo>
                  <a:lnTo>
                    <a:pt x="28" y="164"/>
                  </a:lnTo>
                  <a:lnTo>
                    <a:pt x="34" y="166"/>
                  </a:lnTo>
                  <a:lnTo>
                    <a:pt x="40" y="166"/>
                  </a:lnTo>
                  <a:lnTo>
                    <a:pt x="42" y="166"/>
                  </a:lnTo>
                  <a:lnTo>
                    <a:pt x="46" y="166"/>
                  </a:lnTo>
                  <a:lnTo>
                    <a:pt x="50" y="168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4" y="166"/>
                  </a:lnTo>
                  <a:lnTo>
                    <a:pt x="56" y="168"/>
                  </a:lnTo>
                  <a:lnTo>
                    <a:pt x="64" y="174"/>
                  </a:lnTo>
                  <a:lnTo>
                    <a:pt x="68" y="184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78" y="190"/>
                  </a:lnTo>
                  <a:lnTo>
                    <a:pt x="80" y="184"/>
                  </a:lnTo>
                  <a:lnTo>
                    <a:pt x="82" y="180"/>
                  </a:lnTo>
                  <a:lnTo>
                    <a:pt x="84" y="182"/>
                  </a:lnTo>
                  <a:lnTo>
                    <a:pt x="88" y="184"/>
                  </a:lnTo>
                  <a:lnTo>
                    <a:pt x="92" y="184"/>
                  </a:lnTo>
                  <a:lnTo>
                    <a:pt x="94" y="182"/>
                  </a:lnTo>
                  <a:lnTo>
                    <a:pt x="90" y="178"/>
                  </a:lnTo>
                  <a:lnTo>
                    <a:pt x="86" y="174"/>
                  </a:lnTo>
                  <a:lnTo>
                    <a:pt x="82" y="168"/>
                  </a:lnTo>
                  <a:lnTo>
                    <a:pt x="82" y="166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2" y="162"/>
                  </a:lnTo>
                  <a:lnTo>
                    <a:pt x="92" y="160"/>
                  </a:lnTo>
                  <a:lnTo>
                    <a:pt x="90" y="156"/>
                  </a:lnTo>
                  <a:lnTo>
                    <a:pt x="88" y="154"/>
                  </a:lnTo>
                  <a:lnTo>
                    <a:pt x="84" y="152"/>
                  </a:lnTo>
                  <a:lnTo>
                    <a:pt x="90" y="152"/>
                  </a:lnTo>
                  <a:lnTo>
                    <a:pt x="92" y="148"/>
                  </a:lnTo>
                  <a:lnTo>
                    <a:pt x="102" y="138"/>
                  </a:lnTo>
                  <a:lnTo>
                    <a:pt x="104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8" y="132"/>
                  </a:lnTo>
                  <a:lnTo>
                    <a:pt x="114" y="130"/>
                  </a:lnTo>
                  <a:lnTo>
                    <a:pt x="120" y="124"/>
                  </a:lnTo>
                  <a:lnTo>
                    <a:pt x="122" y="124"/>
                  </a:lnTo>
                  <a:lnTo>
                    <a:pt x="132" y="116"/>
                  </a:lnTo>
                  <a:lnTo>
                    <a:pt x="136" y="112"/>
                  </a:lnTo>
                  <a:lnTo>
                    <a:pt x="136" y="110"/>
                  </a:lnTo>
                  <a:lnTo>
                    <a:pt x="136" y="108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32" y="96"/>
                  </a:lnTo>
                  <a:lnTo>
                    <a:pt x="132" y="92"/>
                  </a:lnTo>
                  <a:lnTo>
                    <a:pt x="132" y="88"/>
                  </a:lnTo>
                  <a:lnTo>
                    <a:pt x="134" y="84"/>
                  </a:lnTo>
                  <a:lnTo>
                    <a:pt x="136" y="78"/>
                  </a:lnTo>
                  <a:lnTo>
                    <a:pt x="138" y="76"/>
                  </a:lnTo>
                  <a:lnTo>
                    <a:pt x="140" y="74"/>
                  </a:lnTo>
                  <a:lnTo>
                    <a:pt x="142" y="72"/>
                  </a:lnTo>
                  <a:lnTo>
                    <a:pt x="146" y="70"/>
                  </a:lnTo>
                  <a:lnTo>
                    <a:pt x="154" y="60"/>
                  </a:lnTo>
                  <a:lnTo>
                    <a:pt x="160" y="52"/>
                  </a:lnTo>
                  <a:lnTo>
                    <a:pt x="152" y="4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6" name="Freeform 376"/>
            <p:cNvSpPr>
              <a:spLocks/>
            </p:cNvSpPr>
            <p:nvPr/>
          </p:nvSpPr>
          <p:spPr bwMode="auto">
            <a:xfrm>
              <a:off x="1334" y="3680"/>
              <a:ext cx="164" cy="196"/>
            </a:xfrm>
            <a:custGeom>
              <a:avLst/>
              <a:gdLst>
                <a:gd name="T0" fmla="*/ 146 w 164"/>
                <a:gd name="T1" fmla="*/ 30 h 196"/>
                <a:gd name="T2" fmla="*/ 144 w 164"/>
                <a:gd name="T3" fmla="*/ 28 h 196"/>
                <a:gd name="T4" fmla="*/ 112 w 164"/>
                <a:gd name="T5" fmla="*/ 16 h 196"/>
                <a:gd name="T6" fmla="*/ 90 w 164"/>
                <a:gd name="T7" fmla="*/ 6 h 196"/>
                <a:gd name="T8" fmla="*/ 80 w 164"/>
                <a:gd name="T9" fmla="*/ 4 h 196"/>
                <a:gd name="T10" fmla="*/ 52 w 164"/>
                <a:gd name="T11" fmla="*/ 14 h 196"/>
                <a:gd name="T12" fmla="*/ 10 w 164"/>
                <a:gd name="T13" fmla="*/ 38 h 196"/>
                <a:gd name="T14" fmla="*/ 22 w 164"/>
                <a:gd name="T15" fmla="*/ 38 h 196"/>
                <a:gd name="T16" fmla="*/ 6 w 164"/>
                <a:gd name="T17" fmla="*/ 64 h 196"/>
                <a:gd name="T18" fmla="*/ 10 w 164"/>
                <a:gd name="T19" fmla="*/ 88 h 196"/>
                <a:gd name="T20" fmla="*/ 10 w 164"/>
                <a:gd name="T21" fmla="*/ 88 h 196"/>
                <a:gd name="T22" fmla="*/ 8 w 164"/>
                <a:gd name="T23" fmla="*/ 90 h 196"/>
                <a:gd name="T24" fmla="*/ 18 w 164"/>
                <a:gd name="T25" fmla="*/ 104 h 196"/>
                <a:gd name="T26" fmla="*/ 30 w 164"/>
                <a:gd name="T27" fmla="*/ 116 h 196"/>
                <a:gd name="T28" fmla="*/ 34 w 164"/>
                <a:gd name="T29" fmla="*/ 138 h 196"/>
                <a:gd name="T30" fmla="*/ 34 w 164"/>
                <a:gd name="T31" fmla="*/ 140 h 196"/>
                <a:gd name="T32" fmla="*/ 34 w 164"/>
                <a:gd name="T33" fmla="*/ 142 h 196"/>
                <a:gd name="T34" fmla="*/ 46 w 164"/>
                <a:gd name="T35" fmla="*/ 168 h 196"/>
                <a:gd name="T36" fmla="*/ 44 w 164"/>
                <a:gd name="T37" fmla="*/ 170 h 196"/>
                <a:gd name="T38" fmla="*/ 50 w 164"/>
                <a:gd name="T39" fmla="*/ 172 h 196"/>
                <a:gd name="T40" fmla="*/ 56 w 164"/>
                <a:gd name="T41" fmla="*/ 170 h 196"/>
                <a:gd name="T42" fmla="*/ 54 w 164"/>
                <a:gd name="T43" fmla="*/ 170 h 196"/>
                <a:gd name="T44" fmla="*/ 70 w 164"/>
                <a:gd name="T45" fmla="*/ 184 h 196"/>
                <a:gd name="T46" fmla="*/ 84 w 164"/>
                <a:gd name="T47" fmla="*/ 186 h 196"/>
                <a:gd name="T48" fmla="*/ 98 w 164"/>
                <a:gd name="T49" fmla="*/ 186 h 196"/>
                <a:gd name="T50" fmla="*/ 92 w 164"/>
                <a:gd name="T51" fmla="*/ 168 h 196"/>
                <a:gd name="T52" fmla="*/ 84 w 164"/>
                <a:gd name="T53" fmla="*/ 156 h 196"/>
                <a:gd name="T54" fmla="*/ 108 w 164"/>
                <a:gd name="T55" fmla="*/ 138 h 196"/>
                <a:gd name="T56" fmla="*/ 136 w 164"/>
                <a:gd name="T57" fmla="*/ 120 h 196"/>
                <a:gd name="T58" fmla="*/ 132 w 164"/>
                <a:gd name="T59" fmla="*/ 98 h 196"/>
                <a:gd name="T60" fmla="*/ 148 w 164"/>
                <a:gd name="T61" fmla="*/ 74 h 196"/>
                <a:gd name="T62" fmla="*/ 144 w 164"/>
                <a:gd name="T63" fmla="*/ 72 h 196"/>
                <a:gd name="T64" fmla="*/ 134 w 164"/>
                <a:gd name="T65" fmla="*/ 100 h 196"/>
                <a:gd name="T66" fmla="*/ 134 w 164"/>
                <a:gd name="T67" fmla="*/ 100 h 196"/>
                <a:gd name="T68" fmla="*/ 138 w 164"/>
                <a:gd name="T69" fmla="*/ 112 h 196"/>
                <a:gd name="T70" fmla="*/ 122 w 164"/>
                <a:gd name="T71" fmla="*/ 124 h 196"/>
                <a:gd name="T72" fmla="*/ 110 w 164"/>
                <a:gd name="T73" fmla="*/ 134 h 196"/>
                <a:gd name="T74" fmla="*/ 92 w 164"/>
                <a:gd name="T75" fmla="*/ 152 h 196"/>
                <a:gd name="T76" fmla="*/ 92 w 164"/>
                <a:gd name="T77" fmla="*/ 164 h 196"/>
                <a:gd name="T78" fmla="*/ 94 w 164"/>
                <a:gd name="T79" fmla="*/ 184 h 196"/>
                <a:gd name="T80" fmla="*/ 94 w 164"/>
                <a:gd name="T81" fmla="*/ 184 h 196"/>
                <a:gd name="T82" fmla="*/ 68 w 164"/>
                <a:gd name="T83" fmla="*/ 194 h 196"/>
                <a:gd name="T84" fmla="*/ 68 w 164"/>
                <a:gd name="T85" fmla="*/ 184 h 196"/>
                <a:gd name="T86" fmla="*/ 72 w 164"/>
                <a:gd name="T87" fmla="*/ 184 h 196"/>
                <a:gd name="T88" fmla="*/ 56 w 164"/>
                <a:gd name="T89" fmla="*/ 170 h 196"/>
                <a:gd name="T90" fmla="*/ 42 w 164"/>
                <a:gd name="T91" fmla="*/ 168 h 196"/>
                <a:gd name="T92" fmla="*/ 44 w 164"/>
                <a:gd name="T93" fmla="*/ 166 h 196"/>
                <a:gd name="T94" fmla="*/ 38 w 164"/>
                <a:gd name="T95" fmla="*/ 142 h 196"/>
                <a:gd name="T96" fmla="*/ 30 w 164"/>
                <a:gd name="T97" fmla="*/ 132 h 196"/>
                <a:gd name="T98" fmla="*/ 20 w 164"/>
                <a:gd name="T99" fmla="*/ 110 h 196"/>
                <a:gd name="T100" fmla="*/ 10 w 164"/>
                <a:gd name="T101" fmla="*/ 86 h 196"/>
                <a:gd name="T102" fmla="*/ 6 w 164"/>
                <a:gd name="T103" fmla="*/ 62 h 196"/>
                <a:gd name="T104" fmla="*/ 8 w 164"/>
                <a:gd name="T105" fmla="*/ 56 h 196"/>
                <a:gd name="T106" fmla="*/ 28 w 164"/>
                <a:gd name="T107" fmla="*/ 32 h 196"/>
                <a:gd name="T108" fmla="*/ 68 w 164"/>
                <a:gd name="T109" fmla="*/ 2 h 196"/>
                <a:gd name="T110" fmla="*/ 90 w 164"/>
                <a:gd name="T111" fmla="*/ 6 h 196"/>
                <a:gd name="T112" fmla="*/ 98 w 164"/>
                <a:gd name="T113" fmla="*/ 8 h 196"/>
                <a:gd name="T114" fmla="*/ 110 w 164"/>
                <a:gd name="T115" fmla="*/ 32 h 196"/>
                <a:gd name="T116" fmla="*/ 148 w 164"/>
                <a:gd name="T117" fmla="*/ 30 h 196"/>
                <a:gd name="T118" fmla="*/ 150 w 164"/>
                <a:gd name="T119" fmla="*/ 30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"/>
                <a:gd name="T181" fmla="*/ 0 h 196"/>
                <a:gd name="T182" fmla="*/ 164 w 164"/>
                <a:gd name="T183" fmla="*/ 196 h 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" h="196">
                  <a:moveTo>
                    <a:pt x="154" y="46"/>
                  </a:moveTo>
                  <a:lnTo>
                    <a:pt x="156" y="46"/>
                  </a:lnTo>
                  <a:lnTo>
                    <a:pt x="152" y="24"/>
                  </a:lnTo>
                  <a:lnTo>
                    <a:pt x="150" y="26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6"/>
                  </a:lnTo>
                  <a:lnTo>
                    <a:pt x="150" y="32"/>
                  </a:lnTo>
                  <a:lnTo>
                    <a:pt x="150" y="30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4" y="28"/>
                  </a:lnTo>
                  <a:lnTo>
                    <a:pt x="130" y="28"/>
                  </a:lnTo>
                  <a:lnTo>
                    <a:pt x="124" y="28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2" y="32"/>
                  </a:lnTo>
                  <a:lnTo>
                    <a:pt x="112" y="20"/>
                  </a:lnTo>
                  <a:lnTo>
                    <a:pt x="112" y="16"/>
                  </a:lnTo>
                  <a:lnTo>
                    <a:pt x="110" y="12"/>
                  </a:lnTo>
                  <a:lnTo>
                    <a:pt x="106" y="8"/>
                  </a:lnTo>
                  <a:lnTo>
                    <a:pt x="102" y="6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28" y="30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18" y="42"/>
                  </a:lnTo>
                  <a:lnTo>
                    <a:pt x="4" y="54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8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10" y="98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20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30" y="116"/>
                  </a:lnTo>
                  <a:lnTo>
                    <a:pt x="28" y="12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36" y="142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6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6" y="148"/>
                  </a:lnTo>
                  <a:lnTo>
                    <a:pt x="38" y="146"/>
                  </a:lnTo>
                  <a:lnTo>
                    <a:pt x="36" y="146"/>
                  </a:lnTo>
                  <a:lnTo>
                    <a:pt x="32" y="158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8"/>
                  </a:lnTo>
                  <a:lnTo>
                    <a:pt x="34" y="170"/>
                  </a:lnTo>
                  <a:lnTo>
                    <a:pt x="42" y="170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4" y="168"/>
                  </a:lnTo>
                  <a:lnTo>
                    <a:pt x="44" y="170"/>
                  </a:lnTo>
                  <a:lnTo>
                    <a:pt x="46" y="168"/>
                  </a:lnTo>
                  <a:lnTo>
                    <a:pt x="44" y="168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4" y="172"/>
                  </a:lnTo>
                  <a:lnTo>
                    <a:pt x="60" y="176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4" y="168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4" y="168"/>
                  </a:lnTo>
                  <a:lnTo>
                    <a:pt x="54" y="170"/>
                  </a:lnTo>
                  <a:lnTo>
                    <a:pt x="58" y="172"/>
                  </a:lnTo>
                  <a:lnTo>
                    <a:pt x="64" y="178"/>
                  </a:lnTo>
                  <a:lnTo>
                    <a:pt x="66" y="176"/>
                  </a:lnTo>
                  <a:lnTo>
                    <a:pt x="64" y="176"/>
                  </a:lnTo>
                  <a:lnTo>
                    <a:pt x="68" y="186"/>
                  </a:lnTo>
                  <a:lnTo>
                    <a:pt x="70" y="186"/>
                  </a:lnTo>
                  <a:lnTo>
                    <a:pt x="72" y="184"/>
                  </a:lnTo>
                  <a:lnTo>
                    <a:pt x="70" y="184"/>
                  </a:lnTo>
                  <a:lnTo>
                    <a:pt x="68" y="182"/>
                  </a:lnTo>
                  <a:lnTo>
                    <a:pt x="66" y="184"/>
                  </a:lnTo>
                  <a:lnTo>
                    <a:pt x="64" y="186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82" y="194"/>
                  </a:lnTo>
                  <a:lnTo>
                    <a:pt x="82" y="192"/>
                  </a:lnTo>
                  <a:lnTo>
                    <a:pt x="84" y="186"/>
                  </a:lnTo>
                  <a:lnTo>
                    <a:pt x="84" y="184"/>
                  </a:lnTo>
                  <a:lnTo>
                    <a:pt x="88" y="186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8" y="186"/>
                  </a:lnTo>
                  <a:lnTo>
                    <a:pt x="98" y="184"/>
                  </a:lnTo>
                  <a:lnTo>
                    <a:pt x="96" y="180"/>
                  </a:lnTo>
                  <a:lnTo>
                    <a:pt x="90" y="176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92" y="168"/>
                  </a:lnTo>
                  <a:lnTo>
                    <a:pt x="94" y="166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54"/>
                  </a:lnTo>
                  <a:lnTo>
                    <a:pt x="86" y="152"/>
                  </a:lnTo>
                  <a:lnTo>
                    <a:pt x="86" y="154"/>
                  </a:lnTo>
                  <a:lnTo>
                    <a:pt x="86" y="152"/>
                  </a:lnTo>
                  <a:lnTo>
                    <a:pt x="86" y="154"/>
                  </a:lnTo>
                  <a:lnTo>
                    <a:pt x="84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2"/>
                  </a:lnTo>
                  <a:lnTo>
                    <a:pt x="94" y="150"/>
                  </a:lnTo>
                  <a:lnTo>
                    <a:pt x="94" y="152"/>
                  </a:lnTo>
                  <a:lnTo>
                    <a:pt x="106" y="142"/>
                  </a:lnTo>
                  <a:lnTo>
                    <a:pt x="106" y="140"/>
                  </a:lnTo>
                  <a:lnTo>
                    <a:pt x="110" y="136"/>
                  </a:lnTo>
                  <a:lnTo>
                    <a:pt x="108" y="134"/>
                  </a:lnTo>
                  <a:lnTo>
                    <a:pt x="106" y="134"/>
                  </a:lnTo>
                  <a:lnTo>
                    <a:pt x="106" y="136"/>
                  </a:lnTo>
                  <a:lnTo>
                    <a:pt x="108" y="138"/>
                  </a:lnTo>
                  <a:lnTo>
                    <a:pt x="110" y="136"/>
                  </a:lnTo>
                  <a:lnTo>
                    <a:pt x="110" y="134"/>
                  </a:lnTo>
                  <a:lnTo>
                    <a:pt x="108" y="136"/>
                  </a:lnTo>
                  <a:lnTo>
                    <a:pt x="110" y="138"/>
                  </a:lnTo>
                  <a:lnTo>
                    <a:pt x="110" y="136"/>
                  </a:lnTo>
                  <a:lnTo>
                    <a:pt x="116" y="134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6" y="126"/>
                  </a:lnTo>
                  <a:lnTo>
                    <a:pt x="136" y="120"/>
                  </a:lnTo>
                  <a:lnTo>
                    <a:pt x="140" y="116"/>
                  </a:lnTo>
                  <a:lnTo>
                    <a:pt x="142" y="112"/>
                  </a:lnTo>
                  <a:lnTo>
                    <a:pt x="140" y="110"/>
                  </a:lnTo>
                  <a:lnTo>
                    <a:pt x="138" y="108"/>
                  </a:lnTo>
                  <a:lnTo>
                    <a:pt x="138" y="106"/>
                  </a:lnTo>
                  <a:lnTo>
                    <a:pt x="136" y="100"/>
                  </a:lnTo>
                  <a:lnTo>
                    <a:pt x="136" y="98"/>
                  </a:lnTo>
                  <a:lnTo>
                    <a:pt x="134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6" y="98"/>
                  </a:lnTo>
                  <a:lnTo>
                    <a:pt x="136" y="94"/>
                  </a:lnTo>
                  <a:lnTo>
                    <a:pt x="138" y="86"/>
                  </a:lnTo>
                  <a:lnTo>
                    <a:pt x="140" y="82"/>
                  </a:lnTo>
                  <a:lnTo>
                    <a:pt x="142" y="78"/>
                  </a:lnTo>
                  <a:lnTo>
                    <a:pt x="142" y="76"/>
                  </a:lnTo>
                  <a:lnTo>
                    <a:pt x="146" y="74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58" y="64"/>
                  </a:lnTo>
                  <a:lnTo>
                    <a:pt x="164" y="54"/>
                  </a:lnTo>
                  <a:lnTo>
                    <a:pt x="156" y="46"/>
                  </a:lnTo>
                  <a:lnTo>
                    <a:pt x="154" y="46"/>
                  </a:lnTo>
                  <a:lnTo>
                    <a:pt x="156" y="46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8" y="54"/>
                  </a:lnTo>
                  <a:lnTo>
                    <a:pt x="154" y="62"/>
                  </a:lnTo>
                  <a:lnTo>
                    <a:pt x="146" y="70"/>
                  </a:lnTo>
                  <a:lnTo>
                    <a:pt x="148" y="72"/>
                  </a:lnTo>
                  <a:lnTo>
                    <a:pt x="148" y="70"/>
                  </a:lnTo>
                  <a:lnTo>
                    <a:pt x="144" y="72"/>
                  </a:lnTo>
                  <a:lnTo>
                    <a:pt x="140" y="74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4" y="86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34" y="100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4" y="110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4" y="116"/>
                  </a:lnTo>
                  <a:lnTo>
                    <a:pt x="124" y="124"/>
                  </a:lnTo>
                  <a:lnTo>
                    <a:pt x="122" y="124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14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0" y="134"/>
                  </a:lnTo>
                  <a:lnTo>
                    <a:pt x="110" y="132"/>
                  </a:lnTo>
                  <a:lnTo>
                    <a:pt x="106" y="134"/>
                  </a:lnTo>
                  <a:lnTo>
                    <a:pt x="108" y="138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8" y="134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92" y="150"/>
                  </a:lnTo>
                  <a:lnTo>
                    <a:pt x="92" y="152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84" y="154"/>
                  </a:lnTo>
                  <a:lnTo>
                    <a:pt x="84" y="156"/>
                  </a:lnTo>
                  <a:lnTo>
                    <a:pt x="88" y="158"/>
                  </a:lnTo>
                  <a:lnTo>
                    <a:pt x="92" y="164"/>
                  </a:lnTo>
                  <a:lnTo>
                    <a:pt x="94" y="162"/>
                  </a:lnTo>
                  <a:lnTo>
                    <a:pt x="92" y="162"/>
                  </a:lnTo>
                  <a:lnTo>
                    <a:pt x="92" y="164"/>
                  </a:lnTo>
                  <a:lnTo>
                    <a:pt x="86" y="164"/>
                  </a:lnTo>
                  <a:lnTo>
                    <a:pt x="82" y="166"/>
                  </a:lnTo>
                  <a:lnTo>
                    <a:pt x="82" y="168"/>
                  </a:lnTo>
                  <a:lnTo>
                    <a:pt x="82" y="172"/>
                  </a:lnTo>
                  <a:lnTo>
                    <a:pt x="90" y="180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4" y="184"/>
                  </a:lnTo>
                  <a:lnTo>
                    <a:pt x="90" y="182"/>
                  </a:lnTo>
                  <a:lnTo>
                    <a:pt x="84" y="180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190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72" y="184"/>
                  </a:lnTo>
                  <a:lnTo>
                    <a:pt x="66" y="174"/>
                  </a:lnTo>
                  <a:lnTo>
                    <a:pt x="60" y="170"/>
                  </a:lnTo>
                  <a:lnTo>
                    <a:pt x="58" y="168"/>
                  </a:lnTo>
                  <a:lnTo>
                    <a:pt x="54" y="166"/>
                  </a:lnTo>
                  <a:lnTo>
                    <a:pt x="52" y="168"/>
                  </a:lnTo>
                  <a:lnTo>
                    <a:pt x="52" y="170"/>
                  </a:lnTo>
                  <a:lnTo>
                    <a:pt x="52" y="172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36" y="166"/>
                  </a:lnTo>
                  <a:lnTo>
                    <a:pt x="32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0"/>
                  </a:lnTo>
                  <a:lnTo>
                    <a:pt x="40" y="146"/>
                  </a:lnTo>
                  <a:lnTo>
                    <a:pt x="38" y="142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2" y="138"/>
                  </a:lnTo>
                  <a:lnTo>
                    <a:pt x="34" y="138"/>
                  </a:lnTo>
                  <a:lnTo>
                    <a:pt x="36" y="136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30" y="132"/>
                  </a:lnTo>
                  <a:lnTo>
                    <a:pt x="32" y="120"/>
                  </a:lnTo>
                  <a:lnTo>
                    <a:pt x="34" y="116"/>
                  </a:lnTo>
                  <a:lnTo>
                    <a:pt x="32" y="114"/>
                  </a:lnTo>
                  <a:lnTo>
                    <a:pt x="30" y="112"/>
                  </a:lnTo>
                  <a:lnTo>
                    <a:pt x="26" y="110"/>
                  </a:lnTo>
                  <a:lnTo>
                    <a:pt x="24" y="110"/>
                  </a:lnTo>
                  <a:lnTo>
                    <a:pt x="20" y="110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14" y="96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0" y="6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0" y="44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28" y="32"/>
                  </a:lnTo>
                  <a:lnTo>
                    <a:pt x="44" y="26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8" y="16"/>
                  </a:lnTo>
                  <a:lnTo>
                    <a:pt x="64" y="1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8" y="16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08" y="2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6" y="32"/>
                  </a:lnTo>
                  <a:lnTo>
                    <a:pt x="124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6" y="28"/>
                  </a:lnTo>
                  <a:lnTo>
                    <a:pt x="142" y="32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2"/>
                  </a:lnTo>
                  <a:lnTo>
                    <a:pt x="150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4" y="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7" name="Freeform 377"/>
            <p:cNvSpPr>
              <a:spLocks/>
            </p:cNvSpPr>
            <p:nvPr/>
          </p:nvSpPr>
          <p:spPr bwMode="auto">
            <a:xfrm>
              <a:off x="1444" y="3628"/>
              <a:ext cx="310" cy="190"/>
            </a:xfrm>
            <a:custGeom>
              <a:avLst/>
              <a:gdLst>
                <a:gd name="T0" fmla="*/ 308 w 310"/>
                <a:gd name="T1" fmla="*/ 36 h 190"/>
                <a:gd name="T2" fmla="*/ 298 w 310"/>
                <a:gd name="T3" fmla="*/ 10 h 190"/>
                <a:gd name="T4" fmla="*/ 288 w 310"/>
                <a:gd name="T5" fmla="*/ 2 h 190"/>
                <a:gd name="T6" fmla="*/ 284 w 310"/>
                <a:gd name="T7" fmla="*/ 2 h 190"/>
                <a:gd name="T8" fmla="*/ 260 w 310"/>
                <a:gd name="T9" fmla="*/ 26 h 190"/>
                <a:gd name="T10" fmla="*/ 258 w 310"/>
                <a:gd name="T11" fmla="*/ 30 h 190"/>
                <a:gd name="T12" fmla="*/ 224 w 310"/>
                <a:gd name="T13" fmla="*/ 38 h 190"/>
                <a:gd name="T14" fmla="*/ 194 w 310"/>
                <a:gd name="T15" fmla="*/ 42 h 190"/>
                <a:gd name="T16" fmla="*/ 190 w 310"/>
                <a:gd name="T17" fmla="*/ 38 h 190"/>
                <a:gd name="T18" fmla="*/ 160 w 310"/>
                <a:gd name="T19" fmla="*/ 30 h 190"/>
                <a:gd name="T20" fmla="*/ 136 w 310"/>
                <a:gd name="T21" fmla="*/ 30 h 190"/>
                <a:gd name="T22" fmla="*/ 120 w 310"/>
                <a:gd name="T23" fmla="*/ 32 h 190"/>
                <a:gd name="T24" fmla="*/ 102 w 310"/>
                <a:gd name="T25" fmla="*/ 24 h 190"/>
                <a:gd name="T26" fmla="*/ 84 w 310"/>
                <a:gd name="T27" fmla="*/ 22 h 190"/>
                <a:gd name="T28" fmla="*/ 82 w 310"/>
                <a:gd name="T29" fmla="*/ 26 h 190"/>
                <a:gd name="T30" fmla="*/ 74 w 310"/>
                <a:gd name="T31" fmla="*/ 40 h 190"/>
                <a:gd name="T32" fmla="*/ 50 w 310"/>
                <a:gd name="T33" fmla="*/ 50 h 190"/>
                <a:gd name="T34" fmla="*/ 48 w 310"/>
                <a:gd name="T35" fmla="*/ 66 h 190"/>
                <a:gd name="T36" fmla="*/ 44 w 310"/>
                <a:gd name="T37" fmla="*/ 76 h 190"/>
                <a:gd name="T38" fmla="*/ 38 w 310"/>
                <a:gd name="T39" fmla="*/ 124 h 190"/>
                <a:gd name="T40" fmla="*/ 30 w 310"/>
                <a:gd name="T41" fmla="*/ 130 h 190"/>
                <a:gd name="T42" fmla="*/ 24 w 310"/>
                <a:gd name="T43" fmla="*/ 146 h 190"/>
                <a:gd name="T44" fmla="*/ 26 w 310"/>
                <a:gd name="T45" fmla="*/ 158 h 190"/>
                <a:gd name="T46" fmla="*/ 24 w 310"/>
                <a:gd name="T47" fmla="*/ 170 h 190"/>
                <a:gd name="T48" fmla="*/ 6 w 310"/>
                <a:gd name="T49" fmla="*/ 184 h 190"/>
                <a:gd name="T50" fmla="*/ 32 w 310"/>
                <a:gd name="T51" fmla="*/ 180 h 190"/>
                <a:gd name="T52" fmla="*/ 60 w 310"/>
                <a:gd name="T53" fmla="*/ 174 h 190"/>
                <a:gd name="T54" fmla="*/ 66 w 310"/>
                <a:gd name="T55" fmla="*/ 148 h 190"/>
                <a:gd name="T56" fmla="*/ 78 w 310"/>
                <a:gd name="T57" fmla="*/ 150 h 190"/>
                <a:gd name="T58" fmla="*/ 82 w 310"/>
                <a:gd name="T59" fmla="*/ 160 h 190"/>
                <a:gd name="T60" fmla="*/ 98 w 310"/>
                <a:gd name="T61" fmla="*/ 162 h 190"/>
                <a:gd name="T62" fmla="*/ 116 w 310"/>
                <a:gd name="T63" fmla="*/ 160 h 190"/>
                <a:gd name="T64" fmla="*/ 132 w 310"/>
                <a:gd name="T65" fmla="*/ 162 h 190"/>
                <a:gd name="T66" fmla="*/ 142 w 310"/>
                <a:gd name="T67" fmla="*/ 162 h 190"/>
                <a:gd name="T68" fmla="*/ 146 w 310"/>
                <a:gd name="T69" fmla="*/ 170 h 190"/>
                <a:gd name="T70" fmla="*/ 168 w 310"/>
                <a:gd name="T71" fmla="*/ 172 h 190"/>
                <a:gd name="T72" fmla="*/ 180 w 310"/>
                <a:gd name="T73" fmla="*/ 166 h 190"/>
                <a:gd name="T74" fmla="*/ 192 w 310"/>
                <a:gd name="T75" fmla="*/ 154 h 190"/>
                <a:gd name="T76" fmla="*/ 198 w 310"/>
                <a:gd name="T77" fmla="*/ 142 h 190"/>
                <a:gd name="T78" fmla="*/ 222 w 310"/>
                <a:gd name="T79" fmla="*/ 122 h 190"/>
                <a:gd name="T80" fmla="*/ 234 w 310"/>
                <a:gd name="T81" fmla="*/ 126 h 190"/>
                <a:gd name="T82" fmla="*/ 234 w 310"/>
                <a:gd name="T83" fmla="*/ 138 h 190"/>
                <a:gd name="T84" fmla="*/ 244 w 310"/>
                <a:gd name="T85" fmla="*/ 140 h 190"/>
                <a:gd name="T86" fmla="*/ 258 w 310"/>
                <a:gd name="T87" fmla="*/ 126 h 190"/>
                <a:gd name="T88" fmla="*/ 264 w 310"/>
                <a:gd name="T89" fmla="*/ 110 h 190"/>
                <a:gd name="T90" fmla="*/ 260 w 310"/>
                <a:gd name="T91" fmla="*/ 96 h 190"/>
                <a:gd name="T92" fmla="*/ 284 w 310"/>
                <a:gd name="T93" fmla="*/ 86 h 190"/>
                <a:gd name="T94" fmla="*/ 288 w 310"/>
                <a:gd name="T95" fmla="*/ 90 h 190"/>
                <a:gd name="T96" fmla="*/ 292 w 310"/>
                <a:gd name="T97" fmla="*/ 80 h 190"/>
                <a:gd name="T98" fmla="*/ 294 w 310"/>
                <a:gd name="T99" fmla="*/ 68 h 190"/>
                <a:gd name="T100" fmla="*/ 306 w 310"/>
                <a:gd name="T101" fmla="*/ 58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0"/>
                <a:gd name="T154" fmla="*/ 0 h 190"/>
                <a:gd name="T155" fmla="*/ 310 w 310"/>
                <a:gd name="T156" fmla="*/ 190 h 1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0" h="190">
                  <a:moveTo>
                    <a:pt x="308" y="54"/>
                  </a:moveTo>
                  <a:lnTo>
                    <a:pt x="308" y="54"/>
                  </a:lnTo>
                  <a:lnTo>
                    <a:pt x="308" y="42"/>
                  </a:lnTo>
                  <a:lnTo>
                    <a:pt x="308" y="36"/>
                  </a:lnTo>
                  <a:lnTo>
                    <a:pt x="304" y="30"/>
                  </a:lnTo>
                  <a:lnTo>
                    <a:pt x="300" y="24"/>
                  </a:lnTo>
                  <a:lnTo>
                    <a:pt x="296" y="22"/>
                  </a:lnTo>
                  <a:lnTo>
                    <a:pt x="298" y="10"/>
                  </a:lnTo>
                  <a:lnTo>
                    <a:pt x="290" y="2"/>
                  </a:lnTo>
                  <a:lnTo>
                    <a:pt x="288" y="2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66" y="4"/>
                  </a:lnTo>
                  <a:lnTo>
                    <a:pt x="264" y="14"/>
                  </a:lnTo>
                  <a:lnTo>
                    <a:pt x="264" y="18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46" y="34"/>
                  </a:lnTo>
                  <a:lnTo>
                    <a:pt x="240" y="38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18" y="38"/>
                  </a:lnTo>
                  <a:lnTo>
                    <a:pt x="206" y="38"/>
                  </a:lnTo>
                  <a:lnTo>
                    <a:pt x="200" y="44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4" y="40"/>
                  </a:lnTo>
                  <a:lnTo>
                    <a:pt x="190" y="38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6" y="34"/>
                  </a:lnTo>
                  <a:lnTo>
                    <a:pt x="166" y="32"/>
                  </a:lnTo>
                  <a:lnTo>
                    <a:pt x="160" y="30"/>
                  </a:lnTo>
                  <a:lnTo>
                    <a:pt x="158" y="30"/>
                  </a:lnTo>
                  <a:lnTo>
                    <a:pt x="150" y="30"/>
                  </a:lnTo>
                  <a:lnTo>
                    <a:pt x="136" y="30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28"/>
                  </a:lnTo>
                  <a:lnTo>
                    <a:pt x="116" y="26"/>
                  </a:lnTo>
                  <a:lnTo>
                    <a:pt x="102" y="24"/>
                  </a:lnTo>
                  <a:lnTo>
                    <a:pt x="94" y="22"/>
                  </a:lnTo>
                  <a:lnTo>
                    <a:pt x="90" y="20"/>
                  </a:lnTo>
                  <a:lnTo>
                    <a:pt x="88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4"/>
                  </a:lnTo>
                  <a:lnTo>
                    <a:pt x="80" y="38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50" y="54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0" y="70"/>
                  </a:lnTo>
                  <a:lnTo>
                    <a:pt x="44" y="76"/>
                  </a:lnTo>
                  <a:lnTo>
                    <a:pt x="40" y="80"/>
                  </a:lnTo>
                  <a:lnTo>
                    <a:pt x="44" y="98"/>
                  </a:lnTo>
                  <a:lnTo>
                    <a:pt x="52" y="106"/>
                  </a:lnTo>
                  <a:lnTo>
                    <a:pt x="46" y="114"/>
                  </a:lnTo>
                  <a:lnTo>
                    <a:pt x="38" y="124"/>
                  </a:lnTo>
                  <a:lnTo>
                    <a:pt x="34" y="126"/>
                  </a:lnTo>
                  <a:lnTo>
                    <a:pt x="32" y="128"/>
                  </a:lnTo>
                  <a:lnTo>
                    <a:pt x="30" y="130"/>
                  </a:lnTo>
                  <a:lnTo>
                    <a:pt x="28" y="132"/>
                  </a:lnTo>
                  <a:lnTo>
                    <a:pt x="26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2"/>
                  </a:lnTo>
                  <a:lnTo>
                    <a:pt x="26" y="154"/>
                  </a:lnTo>
                  <a:lnTo>
                    <a:pt x="26" y="158"/>
                  </a:lnTo>
                  <a:lnTo>
                    <a:pt x="28" y="162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24" y="170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6" y="184"/>
                  </a:lnTo>
                  <a:lnTo>
                    <a:pt x="0" y="186"/>
                  </a:lnTo>
                  <a:lnTo>
                    <a:pt x="4" y="190"/>
                  </a:lnTo>
                  <a:lnTo>
                    <a:pt x="12" y="190"/>
                  </a:lnTo>
                  <a:lnTo>
                    <a:pt x="26" y="182"/>
                  </a:lnTo>
                  <a:lnTo>
                    <a:pt x="32" y="180"/>
                  </a:lnTo>
                  <a:lnTo>
                    <a:pt x="38" y="180"/>
                  </a:lnTo>
                  <a:lnTo>
                    <a:pt x="54" y="180"/>
                  </a:lnTo>
                  <a:lnTo>
                    <a:pt x="60" y="174"/>
                  </a:lnTo>
                  <a:lnTo>
                    <a:pt x="60" y="170"/>
                  </a:lnTo>
                  <a:lnTo>
                    <a:pt x="64" y="158"/>
                  </a:lnTo>
                  <a:lnTo>
                    <a:pt x="64" y="152"/>
                  </a:lnTo>
                  <a:lnTo>
                    <a:pt x="66" y="148"/>
                  </a:lnTo>
                  <a:lnTo>
                    <a:pt x="68" y="146"/>
                  </a:lnTo>
                  <a:lnTo>
                    <a:pt x="74" y="148"/>
                  </a:lnTo>
                  <a:lnTo>
                    <a:pt x="76" y="148"/>
                  </a:lnTo>
                  <a:lnTo>
                    <a:pt x="78" y="150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82" y="160"/>
                  </a:lnTo>
                  <a:lnTo>
                    <a:pt x="90" y="164"/>
                  </a:lnTo>
                  <a:lnTo>
                    <a:pt x="94" y="164"/>
                  </a:lnTo>
                  <a:lnTo>
                    <a:pt x="98" y="162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12" y="150"/>
                  </a:lnTo>
                  <a:lnTo>
                    <a:pt x="116" y="160"/>
                  </a:lnTo>
                  <a:lnTo>
                    <a:pt x="116" y="170"/>
                  </a:lnTo>
                  <a:lnTo>
                    <a:pt x="120" y="180"/>
                  </a:lnTo>
                  <a:lnTo>
                    <a:pt x="132" y="17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40" y="162"/>
                  </a:lnTo>
                  <a:lnTo>
                    <a:pt x="142" y="162"/>
                  </a:lnTo>
                  <a:lnTo>
                    <a:pt x="144" y="160"/>
                  </a:lnTo>
                  <a:lnTo>
                    <a:pt x="146" y="162"/>
                  </a:lnTo>
                  <a:lnTo>
                    <a:pt x="148" y="168"/>
                  </a:lnTo>
                  <a:lnTo>
                    <a:pt x="146" y="170"/>
                  </a:lnTo>
                  <a:lnTo>
                    <a:pt x="152" y="170"/>
                  </a:lnTo>
                  <a:lnTo>
                    <a:pt x="168" y="172"/>
                  </a:lnTo>
                  <a:lnTo>
                    <a:pt x="172" y="170"/>
                  </a:lnTo>
                  <a:lnTo>
                    <a:pt x="176" y="170"/>
                  </a:lnTo>
                  <a:lnTo>
                    <a:pt x="180" y="166"/>
                  </a:lnTo>
                  <a:lnTo>
                    <a:pt x="186" y="158"/>
                  </a:lnTo>
                  <a:lnTo>
                    <a:pt x="188" y="156"/>
                  </a:lnTo>
                  <a:lnTo>
                    <a:pt x="186" y="158"/>
                  </a:lnTo>
                  <a:lnTo>
                    <a:pt x="192" y="154"/>
                  </a:lnTo>
                  <a:lnTo>
                    <a:pt x="198" y="150"/>
                  </a:lnTo>
                  <a:lnTo>
                    <a:pt x="198" y="146"/>
                  </a:lnTo>
                  <a:lnTo>
                    <a:pt x="198" y="142"/>
                  </a:lnTo>
                  <a:lnTo>
                    <a:pt x="204" y="122"/>
                  </a:lnTo>
                  <a:lnTo>
                    <a:pt x="216" y="122"/>
                  </a:lnTo>
                  <a:lnTo>
                    <a:pt x="222" y="122"/>
                  </a:lnTo>
                  <a:lnTo>
                    <a:pt x="222" y="120"/>
                  </a:lnTo>
                  <a:lnTo>
                    <a:pt x="228" y="124"/>
                  </a:lnTo>
                  <a:lnTo>
                    <a:pt x="232" y="126"/>
                  </a:lnTo>
                  <a:lnTo>
                    <a:pt x="234" y="126"/>
                  </a:lnTo>
                  <a:lnTo>
                    <a:pt x="236" y="130"/>
                  </a:lnTo>
                  <a:lnTo>
                    <a:pt x="236" y="132"/>
                  </a:lnTo>
                  <a:lnTo>
                    <a:pt x="234" y="136"/>
                  </a:lnTo>
                  <a:lnTo>
                    <a:pt x="234" y="138"/>
                  </a:lnTo>
                  <a:lnTo>
                    <a:pt x="236" y="138"/>
                  </a:lnTo>
                  <a:lnTo>
                    <a:pt x="240" y="142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48" y="130"/>
                  </a:lnTo>
                  <a:lnTo>
                    <a:pt x="258" y="126"/>
                  </a:lnTo>
                  <a:lnTo>
                    <a:pt x="258" y="124"/>
                  </a:lnTo>
                  <a:lnTo>
                    <a:pt x="260" y="124"/>
                  </a:lnTo>
                  <a:lnTo>
                    <a:pt x="264" y="110"/>
                  </a:lnTo>
                  <a:lnTo>
                    <a:pt x="266" y="104"/>
                  </a:lnTo>
                  <a:lnTo>
                    <a:pt x="266" y="102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0"/>
                  </a:lnTo>
                  <a:lnTo>
                    <a:pt x="284" y="86"/>
                  </a:lnTo>
                  <a:lnTo>
                    <a:pt x="286" y="86"/>
                  </a:lnTo>
                  <a:lnTo>
                    <a:pt x="284" y="88"/>
                  </a:lnTo>
                  <a:lnTo>
                    <a:pt x="288" y="90"/>
                  </a:lnTo>
                  <a:lnTo>
                    <a:pt x="290" y="86"/>
                  </a:lnTo>
                  <a:lnTo>
                    <a:pt x="292" y="80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68"/>
                  </a:lnTo>
                  <a:lnTo>
                    <a:pt x="296" y="62"/>
                  </a:lnTo>
                  <a:lnTo>
                    <a:pt x="298" y="60"/>
                  </a:lnTo>
                  <a:lnTo>
                    <a:pt x="306" y="58"/>
                  </a:lnTo>
                  <a:lnTo>
                    <a:pt x="310" y="56"/>
                  </a:lnTo>
                  <a:lnTo>
                    <a:pt x="308" y="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8" name="Freeform 378"/>
            <p:cNvSpPr>
              <a:spLocks/>
            </p:cNvSpPr>
            <p:nvPr/>
          </p:nvSpPr>
          <p:spPr bwMode="auto">
            <a:xfrm>
              <a:off x="1440" y="3626"/>
              <a:ext cx="316" cy="194"/>
            </a:xfrm>
            <a:custGeom>
              <a:avLst/>
              <a:gdLst>
                <a:gd name="T0" fmla="*/ 292 w 316"/>
                <a:gd name="T1" fmla="*/ 2 h 194"/>
                <a:gd name="T2" fmla="*/ 292 w 316"/>
                <a:gd name="T3" fmla="*/ 4 h 194"/>
                <a:gd name="T4" fmla="*/ 268 w 316"/>
                <a:gd name="T5" fmla="*/ 20 h 194"/>
                <a:gd name="T6" fmla="*/ 262 w 316"/>
                <a:gd name="T7" fmla="*/ 32 h 194"/>
                <a:gd name="T8" fmla="*/ 198 w 316"/>
                <a:gd name="T9" fmla="*/ 42 h 194"/>
                <a:gd name="T10" fmla="*/ 164 w 316"/>
                <a:gd name="T11" fmla="*/ 32 h 194"/>
                <a:gd name="T12" fmla="*/ 126 w 316"/>
                <a:gd name="T13" fmla="*/ 32 h 194"/>
                <a:gd name="T14" fmla="*/ 86 w 316"/>
                <a:gd name="T15" fmla="*/ 24 h 194"/>
                <a:gd name="T16" fmla="*/ 88 w 316"/>
                <a:gd name="T17" fmla="*/ 22 h 194"/>
                <a:gd name="T18" fmla="*/ 76 w 316"/>
                <a:gd name="T19" fmla="*/ 40 h 194"/>
                <a:gd name="T20" fmla="*/ 52 w 316"/>
                <a:gd name="T21" fmla="*/ 72 h 194"/>
                <a:gd name="T22" fmla="*/ 40 w 316"/>
                <a:gd name="T23" fmla="*/ 124 h 194"/>
                <a:gd name="T24" fmla="*/ 28 w 316"/>
                <a:gd name="T25" fmla="*/ 154 h 194"/>
                <a:gd name="T26" fmla="*/ 32 w 316"/>
                <a:gd name="T27" fmla="*/ 166 h 194"/>
                <a:gd name="T28" fmla="*/ 14 w 316"/>
                <a:gd name="T29" fmla="*/ 178 h 194"/>
                <a:gd name="T30" fmla="*/ 36 w 316"/>
                <a:gd name="T31" fmla="*/ 184 h 194"/>
                <a:gd name="T32" fmla="*/ 80 w 316"/>
                <a:gd name="T33" fmla="*/ 154 h 194"/>
                <a:gd name="T34" fmla="*/ 106 w 316"/>
                <a:gd name="T35" fmla="*/ 160 h 194"/>
                <a:gd name="T36" fmla="*/ 118 w 316"/>
                <a:gd name="T37" fmla="*/ 172 h 194"/>
                <a:gd name="T38" fmla="*/ 150 w 316"/>
                <a:gd name="T39" fmla="*/ 162 h 194"/>
                <a:gd name="T40" fmla="*/ 150 w 316"/>
                <a:gd name="T41" fmla="*/ 170 h 194"/>
                <a:gd name="T42" fmla="*/ 172 w 316"/>
                <a:gd name="T43" fmla="*/ 172 h 194"/>
                <a:gd name="T44" fmla="*/ 172 w 316"/>
                <a:gd name="T45" fmla="*/ 176 h 194"/>
                <a:gd name="T46" fmla="*/ 194 w 316"/>
                <a:gd name="T47" fmla="*/ 160 h 194"/>
                <a:gd name="T48" fmla="*/ 228 w 316"/>
                <a:gd name="T49" fmla="*/ 122 h 194"/>
                <a:gd name="T50" fmla="*/ 226 w 316"/>
                <a:gd name="T51" fmla="*/ 124 h 194"/>
                <a:gd name="T52" fmla="*/ 236 w 316"/>
                <a:gd name="T53" fmla="*/ 130 h 194"/>
                <a:gd name="T54" fmla="*/ 248 w 316"/>
                <a:gd name="T55" fmla="*/ 144 h 194"/>
                <a:gd name="T56" fmla="*/ 268 w 316"/>
                <a:gd name="T57" fmla="*/ 102 h 194"/>
                <a:gd name="T58" fmla="*/ 260 w 316"/>
                <a:gd name="T59" fmla="*/ 92 h 194"/>
                <a:gd name="T60" fmla="*/ 288 w 316"/>
                <a:gd name="T61" fmla="*/ 88 h 194"/>
                <a:gd name="T62" fmla="*/ 300 w 316"/>
                <a:gd name="T63" fmla="*/ 72 h 194"/>
                <a:gd name="T64" fmla="*/ 302 w 316"/>
                <a:gd name="T65" fmla="*/ 64 h 194"/>
                <a:gd name="T66" fmla="*/ 314 w 316"/>
                <a:gd name="T67" fmla="*/ 54 h 194"/>
                <a:gd name="T68" fmla="*/ 312 w 316"/>
                <a:gd name="T69" fmla="*/ 58 h 194"/>
                <a:gd name="T70" fmla="*/ 292 w 316"/>
                <a:gd name="T71" fmla="*/ 88 h 194"/>
                <a:gd name="T72" fmla="*/ 262 w 316"/>
                <a:gd name="T73" fmla="*/ 90 h 194"/>
                <a:gd name="T74" fmla="*/ 266 w 316"/>
                <a:gd name="T75" fmla="*/ 110 h 194"/>
                <a:gd name="T76" fmla="*/ 244 w 316"/>
                <a:gd name="T77" fmla="*/ 142 h 194"/>
                <a:gd name="T78" fmla="*/ 240 w 316"/>
                <a:gd name="T79" fmla="*/ 138 h 194"/>
                <a:gd name="T80" fmla="*/ 226 w 316"/>
                <a:gd name="T81" fmla="*/ 120 h 194"/>
                <a:gd name="T82" fmla="*/ 192 w 316"/>
                <a:gd name="T83" fmla="*/ 156 h 194"/>
                <a:gd name="T84" fmla="*/ 180 w 316"/>
                <a:gd name="T85" fmla="*/ 170 h 194"/>
                <a:gd name="T86" fmla="*/ 152 w 316"/>
                <a:gd name="T87" fmla="*/ 170 h 194"/>
                <a:gd name="T88" fmla="*/ 152 w 316"/>
                <a:gd name="T89" fmla="*/ 172 h 194"/>
                <a:gd name="T90" fmla="*/ 136 w 316"/>
                <a:gd name="T91" fmla="*/ 162 h 194"/>
                <a:gd name="T92" fmla="*/ 104 w 316"/>
                <a:gd name="T93" fmla="*/ 160 h 194"/>
                <a:gd name="T94" fmla="*/ 86 w 316"/>
                <a:gd name="T95" fmla="*/ 160 h 194"/>
                <a:gd name="T96" fmla="*/ 66 w 316"/>
                <a:gd name="T97" fmla="*/ 158 h 194"/>
                <a:gd name="T98" fmla="*/ 4 w 316"/>
                <a:gd name="T99" fmla="*/ 188 h 194"/>
                <a:gd name="T100" fmla="*/ 30 w 316"/>
                <a:gd name="T101" fmla="*/ 152 h 194"/>
                <a:gd name="T102" fmla="*/ 46 w 316"/>
                <a:gd name="T103" fmla="*/ 82 h 194"/>
                <a:gd name="T104" fmla="*/ 62 w 316"/>
                <a:gd name="T105" fmla="*/ 46 h 194"/>
                <a:gd name="T106" fmla="*/ 88 w 316"/>
                <a:gd name="T107" fmla="*/ 24 h 194"/>
                <a:gd name="T108" fmla="*/ 86 w 316"/>
                <a:gd name="T109" fmla="*/ 24 h 194"/>
                <a:gd name="T110" fmla="*/ 94 w 316"/>
                <a:gd name="T111" fmla="*/ 24 h 194"/>
                <a:gd name="T112" fmla="*/ 128 w 316"/>
                <a:gd name="T113" fmla="*/ 36 h 194"/>
                <a:gd name="T114" fmla="*/ 170 w 316"/>
                <a:gd name="T115" fmla="*/ 36 h 194"/>
                <a:gd name="T116" fmla="*/ 198 w 316"/>
                <a:gd name="T117" fmla="*/ 42 h 194"/>
                <a:gd name="T118" fmla="*/ 250 w 316"/>
                <a:gd name="T119" fmla="*/ 38 h 194"/>
                <a:gd name="T120" fmla="*/ 268 w 316"/>
                <a:gd name="T121" fmla="*/ 22 h 194"/>
                <a:gd name="T122" fmla="*/ 290 w 316"/>
                <a:gd name="T123" fmla="*/ 6 h 194"/>
                <a:gd name="T124" fmla="*/ 312 w 316"/>
                <a:gd name="T125" fmla="*/ 56 h 1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6"/>
                <a:gd name="T190" fmla="*/ 0 h 194"/>
                <a:gd name="T191" fmla="*/ 316 w 316"/>
                <a:gd name="T192" fmla="*/ 194 h 1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6" h="194">
                  <a:moveTo>
                    <a:pt x="312" y="56"/>
                  </a:moveTo>
                  <a:lnTo>
                    <a:pt x="314" y="56"/>
                  </a:lnTo>
                  <a:lnTo>
                    <a:pt x="314" y="44"/>
                  </a:lnTo>
                  <a:lnTo>
                    <a:pt x="312" y="38"/>
                  </a:lnTo>
                  <a:lnTo>
                    <a:pt x="310" y="30"/>
                  </a:lnTo>
                  <a:lnTo>
                    <a:pt x="306" y="24"/>
                  </a:lnTo>
                  <a:lnTo>
                    <a:pt x="302" y="22"/>
                  </a:lnTo>
                  <a:lnTo>
                    <a:pt x="300" y="24"/>
                  </a:lnTo>
                  <a:lnTo>
                    <a:pt x="302" y="24"/>
                  </a:lnTo>
                  <a:lnTo>
                    <a:pt x="304" y="10"/>
                  </a:lnTo>
                  <a:lnTo>
                    <a:pt x="294" y="2"/>
                  </a:lnTo>
                  <a:lnTo>
                    <a:pt x="292" y="2"/>
                  </a:lnTo>
                  <a:lnTo>
                    <a:pt x="292" y="4"/>
                  </a:lnTo>
                  <a:lnTo>
                    <a:pt x="294" y="2"/>
                  </a:lnTo>
                  <a:lnTo>
                    <a:pt x="292" y="2"/>
                  </a:lnTo>
                  <a:lnTo>
                    <a:pt x="292" y="4"/>
                  </a:lnTo>
                  <a:lnTo>
                    <a:pt x="294" y="2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4" y="2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2" y="4"/>
                  </a:lnTo>
                  <a:lnTo>
                    <a:pt x="294" y="4"/>
                  </a:lnTo>
                  <a:lnTo>
                    <a:pt x="292" y="4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2" y="4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6" y="4"/>
                  </a:lnTo>
                  <a:lnTo>
                    <a:pt x="294" y="2"/>
                  </a:lnTo>
                  <a:lnTo>
                    <a:pt x="294" y="0"/>
                  </a:lnTo>
                  <a:lnTo>
                    <a:pt x="292" y="0"/>
                  </a:lnTo>
                  <a:lnTo>
                    <a:pt x="288" y="2"/>
                  </a:lnTo>
                  <a:lnTo>
                    <a:pt x="274" y="4"/>
                  </a:lnTo>
                  <a:lnTo>
                    <a:pt x="270" y="4"/>
                  </a:lnTo>
                  <a:lnTo>
                    <a:pt x="268" y="4"/>
                  </a:lnTo>
                  <a:lnTo>
                    <a:pt x="266" y="16"/>
                  </a:lnTo>
                  <a:lnTo>
                    <a:pt x="266" y="20"/>
                  </a:lnTo>
                  <a:lnTo>
                    <a:pt x="268" y="20"/>
                  </a:lnTo>
                  <a:lnTo>
                    <a:pt x="266" y="20"/>
                  </a:lnTo>
                  <a:lnTo>
                    <a:pt x="262" y="28"/>
                  </a:lnTo>
                  <a:lnTo>
                    <a:pt x="262" y="30"/>
                  </a:lnTo>
                  <a:lnTo>
                    <a:pt x="262" y="32"/>
                  </a:lnTo>
                  <a:lnTo>
                    <a:pt x="262" y="34"/>
                  </a:lnTo>
                  <a:lnTo>
                    <a:pt x="264" y="32"/>
                  </a:lnTo>
                  <a:lnTo>
                    <a:pt x="262" y="34"/>
                  </a:lnTo>
                  <a:lnTo>
                    <a:pt x="264" y="32"/>
                  </a:lnTo>
                  <a:lnTo>
                    <a:pt x="262" y="34"/>
                  </a:lnTo>
                  <a:lnTo>
                    <a:pt x="264" y="32"/>
                  </a:lnTo>
                  <a:lnTo>
                    <a:pt x="262" y="32"/>
                  </a:lnTo>
                  <a:lnTo>
                    <a:pt x="262" y="34"/>
                  </a:lnTo>
                  <a:lnTo>
                    <a:pt x="264" y="32"/>
                  </a:lnTo>
                  <a:lnTo>
                    <a:pt x="262" y="32"/>
                  </a:lnTo>
                  <a:lnTo>
                    <a:pt x="264" y="32"/>
                  </a:lnTo>
                  <a:lnTo>
                    <a:pt x="262" y="30"/>
                  </a:lnTo>
                  <a:lnTo>
                    <a:pt x="262" y="32"/>
                  </a:lnTo>
                  <a:lnTo>
                    <a:pt x="264" y="32"/>
                  </a:lnTo>
                  <a:lnTo>
                    <a:pt x="262" y="30"/>
                  </a:lnTo>
                  <a:lnTo>
                    <a:pt x="264" y="32"/>
                  </a:lnTo>
                  <a:lnTo>
                    <a:pt x="262" y="30"/>
                  </a:lnTo>
                  <a:lnTo>
                    <a:pt x="264" y="32"/>
                  </a:lnTo>
                  <a:lnTo>
                    <a:pt x="262" y="30"/>
                  </a:lnTo>
                  <a:lnTo>
                    <a:pt x="250" y="34"/>
                  </a:lnTo>
                  <a:lnTo>
                    <a:pt x="250" y="36"/>
                  </a:lnTo>
                  <a:lnTo>
                    <a:pt x="244" y="38"/>
                  </a:lnTo>
                  <a:lnTo>
                    <a:pt x="232" y="38"/>
                  </a:lnTo>
                  <a:lnTo>
                    <a:pt x="228" y="38"/>
                  </a:lnTo>
                  <a:lnTo>
                    <a:pt x="222" y="38"/>
                  </a:lnTo>
                  <a:lnTo>
                    <a:pt x="210" y="38"/>
                  </a:lnTo>
                  <a:lnTo>
                    <a:pt x="202" y="44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200" y="46"/>
                  </a:lnTo>
                  <a:lnTo>
                    <a:pt x="202" y="42"/>
                  </a:lnTo>
                  <a:lnTo>
                    <a:pt x="200" y="40"/>
                  </a:lnTo>
                  <a:lnTo>
                    <a:pt x="198" y="40"/>
                  </a:lnTo>
                  <a:lnTo>
                    <a:pt x="194" y="38"/>
                  </a:lnTo>
                  <a:lnTo>
                    <a:pt x="184" y="38"/>
                  </a:lnTo>
                  <a:lnTo>
                    <a:pt x="182" y="36"/>
                  </a:lnTo>
                  <a:lnTo>
                    <a:pt x="180" y="36"/>
                  </a:lnTo>
                  <a:lnTo>
                    <a:pt x="170" y="32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6" y="32"/>
                  </a:lnTo>
                  <a:lnTo>
                    <a:pt x="164" y="32"/>
                  </a:lnTo>
                  <a:lnTo>
                    <a:pt x="162" y="30"/>
                  </a:lnTo>
                  <a:lnTo>
                    <a:pt x="154" y="30"/>
                  </a:lnTo>
                  <a:lnTo>
                    <a:pt x="140" y="30"/>
                  </a:lnTo>
                  <a:lnTo>
                    <a:pt x="132" y="32"/>
                  </a:lnTo>
                  <a:lnTo>
                    <a:pt x="128" y="32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6" y="32"/>
                  </a:lnTo>
                  <a:lnTo>
                    <a:pt x="124" y="34"/>
                  </a:lnTo>
                  <a:lnTo>
                    <a:pt x="126" y="32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24" y="28"/>
                  </a:lnTo>
                  <a:lnTo>
                    <a:pt x="120" y="26"/>
                  </a:lnTo>
                  <a:lnTo>
                    <a:pt x="108" y="24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2"/>
                  </a:lnTo>
                  <a:lnTo>
                    <a:pt x="86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68" y="40"/>
                  </a:lnTo>
                  <a:lnTo>
                    <a:pt x="60" y="42"/>
                  </a:lnTo>
                  <a:lnTo>
                    <a:pt x="60" y="44"/>
                  </a:lnTo>
                  <a:lnTo>
                    <a:pt x="52" y="50"/>
                  </a:lnTo>
                  <a:lnTo>
                    <a:pt x="52" y="56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48" y="76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6" y="102"/>
                  </a:lnTo>
                  <a:lnTo>
                    <a:pt x="52" y="108"/>
                  </a:lnTo>
                  <a:lnTo>
                    <a:pt x="48" y="116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38" y="126"/>
                  </a:lnTo>
                  <a:lnTo>
                    <a:pt x="34" y="128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28" y="140"/>
                  </a:lnTo>
                  <a:lnTo>
                    <a:pt x="26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8" y="160"/>
                  </a:lnTo>
                  <a:lnTo>
                    <a:pt x="28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28" y="170"/>
                  </a:lnTo>
                  <a:lnTo>
                    <a:pt x="18" y="178"/>
                  </a:lnTo>
                  <a:lnTo>
                    <a:pt x="16" y="178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8" y="184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6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30" y="186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42" y="184"/>
                  </a:lnTo>
                  <a:lnTo>
                    <a:pt x="58" y="184"/>
                  </a:lnTo>
                  <a:lnTo>
                    <a:pt x="66" y="178"/>
                  </a:lnTo>
                  <a:lnTo>
                    <a:pt x="66" y="174"/>
                  </a:lnTo>
                  <a:lnTo>
                    <a:pt x="70" y="160"/>
                  </a:lnTo>
                  <a:lnTo>
                    <a:pt x="70" y="158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50"/>
                  </a:lnTo>
                  <a:lnTo>
                    <a:pt x="78" y="152"/>
                  </a:lnTo>
                  <a:lnTo>
                    <a:pt x="80" y="154"/>
                  </a:lnTo>
                  <a:lnTo>
                    <a:pt x="80" y="158"/>
                  </a:lnTo>
                  <a:lnTo>
                    <a:pt x="82" y="162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90" y="166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104" y="164"/>
                  </a:lnTo>
                  <a:lnTo>
                    <a:pt x="106" y="162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10" y="158"/>
                  </a:lnTo>
                  <a:lnTo>
                    <a:pt x="116" y="154"/>
                  </a:lnTo>
                  <a:lnTo>
                    <a:pt x="116" y="152"/>
                  </a:lnTo>
                  <a:lnTo>
                    <a:pt x="114" y="154"/>
                  </a:lnTo>
                  <a:lnTo>
                    <a:pt x="118" y="162"/>
                  </a:lnTo>
                  <a:lnTo>
                    <a:pt x="118" y="172"/>
                  </a:lnTo>
                  <a:lnTo>
                    <a:pt x="118" y="174"/>
                  </a:lnTo>
                  <a:lnTo>
                    <a:pt x="124" y="182"/>
                  </a:lnTo>
                  <a:lnTo>
                    <a:pt x="124" y="184"/>
                  </a:lnTo>
                  <a:lnTo>
                    <a:pt x="138" y="17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40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8" y="166"/>
                  </a:lnTo>
                  <a:lnTo>
                    <a:pt x="150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48" y="162"/>
                  </a:lnTo>
                  <a:lnTo>
                    <a:pt x="148" y="164"/>
                  </a:lnTo>
                  <a:lnTo>
                    <a:pt x="148" y="162"/>
                  </a:lnTo>
                  <a:lnTo>
                    <a:pt x="148" y="164"/>
                  </a:lnTo>
                  <a:lnTo>
                    <a:pt x="148" y="162"/>
                  </a:lnTo>
                  <a:lnTo>
                    <a:pt x="146" y="162"/>
                  </a:lnTo>
                  <a:lnTo>
                    <a:pt x="148" y="164"/>
                  </a:lnTo>
                  <a:lnTo>
                    <a:pt x="148" y="162"/>
                  </a:lnTo>
                  <a:lnTo>
                    <a:pt x="146" y="162"/>
                  </a:lnTo>
                  <a:lnTo>
                    <a:pt x="148" y="166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2"/>
                  </a:lnTo>
                  <a:lnTo>
                    <a:pt x="148" y="174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72" y="176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4" y="174"/>
                  </a:lnTo>
                  <a:lnTo>
                    <a:pt x="172" y="172"/>
                  </a:lnTo>
                  <a:lnTo>
                    <a:pt x="172" y="174"/>
                  </a:lnTo>
                  <a:lnTo>
                    <a:pt x="174" y="174"/>
                  </a:lnTo>
                  <a:lnTo>
                    <a:pt x="172" y="174"/>
                  </a:lnTo>
                  <a:lnTo>
                    <a:pt x="172" y="176"/>
                  </a:lnTo>
                  <a:lnTo>
                    <a:pt x="174" y="174"/>
                  </a:lnTo>
                  <a:lnTo>
                    <a:pt x="172" y="174"/>
                  </a:lnTo>
                  <a:lnTo>
                    <a:pt x="172" y="176"/>
                  </a:lnTo>
                  <a:lnTo>
                    <a:pt x="172" y="174"/>
                  </a:lnTo>
                  <a:lnTo>
                    <a:pt x="172" y="176"/>
                  </a:lnTo>
                  <a:lnTo>
                    <a:pt x="172" y="174"/>
                  </a:lnTo>
                  <a:lnTo>
                    <a:pt x="172" y="176"/>
                  </a:lnTo>
                  <a:lnTo>
                    <a:pt x="176" y="174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6" y="17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0" y="158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202" y="154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2" y="144"/>
                  </a:lnTo>
                  <a:lnTo>
                    <a:pt x="204" y="144"/>
                  </a:lnTo>
                  <a:lnTo>
                    <a:pt x="210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6" y="124"/>
                  </a:lnTo>
                  <a:lnTo>
                    <a:pt x="226" y="126"/>
                  </a:lnTo>
                  <a:lnTo>
                    <a:pt x="232" y="126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26" y="122"/>
                  </a:lnTo>
                  <a:lnTo>
                    <a:pt x="226" y="124"/>
                  </a:lnTo>
                  <a:lnTo>
                    <a:pt x="230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2"/>
                  </a:lnTo>
                  <a:lnTo>
                    <a:pt x="240" y="144"/>
                  </a:lnTo>
                  <a:lnTo>
                    <a:pt x="242" y="146"/>
                  </a:lnTo>
                  <a:lnTo>
                    <a:pt x="244" y="146"/>
                  </a:lnTo>
                  <a:lnTo>
                    <a:pt x="246" y="146"/>
                  </a:lnTo>
                  <a:lnTo>
                    <a:pt x="248" y="144"/>
                  </a:lnTo>
                  <a:lnTo>
                    <a:pt x="254" y="136"/>
                  </a:lnTo>
                  <a:lnTo>
                    <a:pt x="254" y="134"/>
                  </a:lnTo>
                  <a:lnTo>
                    <a:pt x="252" y="132"/>
                  </a:lnTo>
                  <a:lnTo>
                    <a:pt x="254" y="134"/>
                  </a:lnTo>
                  <a:lnTo>
                    <a:pt x="264" y="130"/>
                  </a:lnTo>
                  <a:lnTo>
                    <a:pt x="264" y="128"/>
                  </a:lnTo>
                  <a:lnTo>
                    <a:pt x="264" y="126"/>
                  </a:lnTo>
                  <a:lnTo>
                    <a:pt x="266" y="126"/>
                  </a:lnTo>
                  <a:lnTo>
                    <a:pt x="270" y="112"/>
                  </a:lnTo>
                  <a:lnTo>
                    <a:pt x="272" y="106"/>
                  </a:lnTo>
                  <a:lnTo>
                    <a:pt x="270" y="102"/>
                  </a:lnTo>
                  <a:lnTo>
                    <a:pt x="268" y="102"/>
                  </a:lnTo>
                  <a:lnTo>
                    <a:pt x="266" y="98"/>
                  </a:lnTo>
                  <a:lnTo>
                    <a:pt x="264" y="94"/>
                  </a:lnTo>
                  <a:lnTo>
                    <a:pt x="264" y="92"/>
                  </a:lnTo>
                  <a:lnTo>
                    <a:pt x="262" y="92"/>
                  </a:lnTo>
                  <a:lnTo>
                    <a:pt x="264" y="92"/>
                  </a:lnTo>
                  <a:lnTo>
                    <a:pt x="262" y="92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60" y="92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60" y="92"/>
                  </a:lnTo>
                  <a:lnTo>
                    <a:pt x="262" y="94"/>
                  </a:lnTo>
                  <a:lnTo>
                    <a:pt x="274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84" y="92"/>
                  </a:lnTo>
                  <a:lnTo>
                    <a:pt x="292" y="94"/>
                  </a:lnTo>
                  <a:lnTo>
                    <a:pt x="294" y="94"/>
                  </a:lnTo>
                  <a:lnTo>
                    <a:pt x="294" y="92"/>
                  </a:lnTo>
                  <a:lnTo>
                    <a:pt x="296" y="90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4"/>
                  </a:lnTo>
                  <a:lnTo>
                    <a:pt x="300" y="72"/>
                  </a:lnTo>
                  <a:lnTo>
                    <a:pt x="300" y="70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2" y="62"/>
                  </a:lnTo>
                  <a:lnTo>
                    <a:pt x="300" y="62"/>
                  </a:lnTo>
                  <a:lnTo>
                    <a:pt x="298" y="62"/>
                  </a:lnTo>
                  <a:lnTo>
                    <a:pt x="300" y="64"/>
                  </a:lnTo>
                  <a:lnTo>
                    <a:pt x="298" y="62"/>
                  </a:lnTo>
                  <a:lnTo>
                    <a:pt x="300" y="64"/>
                  </a:lnTo>
                  <a:lnTo>
                    <a:pt x="298" y="62"/>
                  </a:lnTo>
                  <a:lnTo>
                    <a:pt x="294" y="70"/>
                  </a:lnTo>
                  <a:lnTo>
                    <a:pt x="300" y="66"/>
                  </a:lnTo>
                  <a:lnTo>
                    <a:pt x="304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16" y="58"/>
                  </a:lnTo>
                  <a:lnTo>
                    <a:pt x="314" y="56"/>
                  </a:lnTo>
                  <a:lnTo>
                    <a:pt x="314" y="54"/>
                  </a:lnTo>
                  <a:lnTo>
                    <a:pt x="312" y="54"/>
                  </a:lnTo>
                  <a:lnTo>
                    <a:pt x="312" y="56"/>
                  </a:lnTo>
                  <a:lnTo>
                    <a:pt x="314" y="56"/>
                  </a:lnTo>
                  <a:lnTo>
                    <a:pt x="312" y="56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0" y="58"/>
                  </a:lnTo>
                  <a:lnTo>
                    <a:pt x="302" y="60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6" y="70"/>
                  </a:lnTo>
                  <a:lnTo>
                    <a:pt x="296" y="72"/>
                  </a:lnTo>
                  <a:lnTo>
                    <a:pt x="296" y="76"/>
                  </a:lnTo>
                  <a:lnTo>
                    <a:pt x="294" y="82"/>
                  </a:lnTo>
                  <a:lnTo>
                    <a:pt x="292" y="88"/>
                  </a:lnTo>
                  <a:lnTo>
                    <a:pt x="290" y="90"/>
                  </a:lnTo>
                  <a:lnTo>
                    <a:pt x="292" y="92"/>
                  </a:lnTo>
                  <a:lnTo>
                    <a:pt x="294" y="90"/>
                  </a:lnTo>
                  <a:lnTo>
                    <a:pt x="290" y="88"/>
                  </a:lnTo>
                  <a:lnTo>
                    <a:pt x="288" y="90"/>
                  </a:lnTo>
                  <a:lnTo>
                    <a:pt x="290" y="92"/>
                  </a:lnTo>
                  <a:lnTo>
                    <a:pt x="290" y="90"/>
                  </a:lnTo>
                  <a:lnTo>
                    <a:pt x="292" y="88"/>
                  </a:lnTo>
                  <a:lnTo>
                    <a:pt x="290" y="86"/>
                  </a:lnTo>
                  <a:lnTo>
                    <a:pt x="288" y="86"/>
                  </a:lnTo>
                  <a:lnTo>
                    <a:pt x="272" y="88"/>
                  </a:lnTo>
                  <a:lnTo>
                    <a:pt x="262" y="90"/>
                  </a:lnTo>
                  <a:lnTo>
                    <a:pt x="262" y="92"/>
                  </a:lnTo>
                  <a:lnTo>
                    <a:pt x="264" y="90"/>
                  </a:lnTo>
                  <a:lnTo>
                    <a:pt x="262" y="90"/>
                  </a:lnTo>
                  <a:lnTo>
                    <a:pt x="260" y="90"/>
                  </a:lnTo>
                  <a:lnTo>
                    <a:pt x="260" y="92"/>
                  </a:lnTo>
                  <a:lnTo>
                    <a:pt x="262" y="100"/>
                  </a:lnTo>
                  <a:lnTo>
                    <a:pt x="264" y="104"/>
                  </a:lnTo>
                  <a:lnTo>
                    <a:pt x="268" y="106"/>
                  </a:lnTo>
                  <a:lnTo>
                    <a:pt x="266" y="110"/>
                  </a:lnTo>
                  <a:lnTo>
                    <a:pt x="262" y="124"/>
                  </a:lnTo>
                  <a:lnTo>
                    <a:pt x="264" y="126"/>
                  </a:lnTo>
                  <a:lnTo>
                    <a:pt x="264" y="124"/>
                  </a:lnTo>
                  <a:lnTo>
                    <a:pt x="260" y="126"/>
                  </a:lnTo>
                  <a:lnTo>
                    <a:pt x="260" y="128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52" y="132"/>
                  </a:lnTo>
                  <a:lnTo>
                    <a:pt x="250" y="13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0" y="140"/>
                  </a:lnTo>
                  <a:lnTo>
                    <a:pt x="240" y="138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28"/>
                  </a:lnTo>
                  <a:lnTo>
                    <a:pt x="238" y="126"/>
                  </a:lnTo>
                  <a:lnTo>
                    <a:pt x="236" y="126"/>
                  </a:lnTo>
                  <a:lnTo>
                    <a:pt x="232" y="124"/>
                  </a:lnTo>
                  <a:lnTo>
                    <a:pt x="228" y="122"/>
                  </a:lnTo>
                  <a:lnTo>
                    <a:pt x="226" y="122"/>
                  </a:lnTo>
                  <a:lnTo>
                    <a:pt x="226" y="120"/>
                  </a:lnTo>
                  <a:lnTo>
                    <a:pt x="224" y="122"/>
                  </a:lnTo>
                  <a:lnTo>
                    <a:pt x="224" y="124"/>
                  </a:lnTo>
                  <a:lnTo>
                    <a:pt x="226" y="124"/>
                  </a:lnTo>
                  <a:lnTo>
                    <a:pt x="226" y="122"/>
                  </a:lnTo>
                  <a:lnTo>
                    <a:pt x="216" y="120"/>
                  </a:lnTo>
                  <a:lnTo>
                    <a:pt x="208" y="122"/>
                  </a:lnTo>
                  <a:lnTo>
                    <a:pt x="200" y="144"/>
                  </a:lnTo>
                  <a:lnTo>
                    <a:pt x="200" y="148"/>
                  </a:lnTo>
                  <a:lnTo>
                    <a:pt x="200" y="152"/>
                  </a:lnTo>
                  <a:lnTo>
                    <a:pt x="194" y="156"/>
                  </a:lnTo>
                  <a:lnTo>
                    <a:pt x="192" y="156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0" y="158"/>
                  </a:lnTo>
                  <a:lnTo>
                    <a:pt x="184" y="168"/>
                  </a:lnTo>
                  <a:lnTo>
                    <a:pt x="180" y="170"/>
                  </a:lnTo>
                  <a:lnTo>
                    <a:pt x="174" y="170"/>
                  </a:lnTo>
                  <a:lnTo>
                    <a:pt x="172" y="172"/>
                  </a:lnTo>
                  <a:lnTo>
                    <a:pt x="170" y="172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72" y="176"/>
                  </a:lnTo>
                  <a:lnTo>
                    <a:pt x="172" y="172"/>
                  </a:lnTo>
                  <a:lnTo>
                    <a:pt x="168" y="172"/>
                  </a:lnTo>
                  <a:lnTo>
                    <a:pt x="156" y="170"/>
                  </a:lnTo>
                  <a:lnTo>
                    <a:pt x="152" y="170"/>
                  </a:lnTo>
                  <a:lnTo>
                    <a:pt x="150" y="172"/>
                  </a:lnTo>
                  <a:lnTo>
                    <a:pt x="152" y="170"/>
                  </a:lnTo>
                  <a:lnTo>
                    <a:pt x="150" y="172"/>
                  </a:lnTo>
                  <a:lnTo>
                    <a:pt x="152" y="170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2" y="170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4" y="170"/>
                  </a:lnTo>
                  <a:lnTo>
                    <a:pt x="152" y="164"/>
                  </a:lnTo>
                  <a:lnTo>
                    <a:pt x="150" y="160"/>
                  </a:lnTo>
                  <a:lnTo>
                    <a:pt x="148" y="160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4" y="162"/>
                  </a:lnTo>
                  <a:lnTo>
                    <a:pt x="140" y="162"/>
                  </a:lnTo>
                  <a:lnTo>
                    <a:pt x="136" y="162"/>
                  </a:lnTo>
                  <a:lnTo>
                    <a:pt x="134" y="164"/>
                  </a:lnTo>
                  <a:lnTo>
                    <a:pt x="134" y="172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26" y="180"/>
                  </a:lnTo>
                  <a:lnTo>
                    <a:pt x="124" y="174"/>
                  </a:lnTo>
                  <a:lnTo>
                    <a:pt x="122" y="172"/>
                  </a:lnTo>
                  <a:lnTo>
                    <a:pt x="120" y="172"/>
                  </a:lnTo>
                  <a:lnTo>
                    <a:pt x="122" y="172"/>
                  </a:lnTo>
                  <a:lnTo>
                    <a:pt x="122" y="162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08" y="156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0" y="162"/>
                  </a:lnTo>
                  <a:lnTo>
                    <a:pt x="96" y="164"/>
                  </a:lnTo>
                  <a:lnTo>
                    <a:pt x="92" y="162"/>
                  </a:lnTo>
                  <a:lnTo>
                    <a:pt x="86" y="160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4" y="160"/>
                  </a:lnTo>
                  <a:lnTo>
                    <a:pt x="84" y="158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2" y="150"/>
                  </a:lnTo>
                  <a:lnTo>
                    <a:pt x="80" y="148"/>
                  </a:lnTo>
                  <a:lnTo>
                    <a:pt x="72" y="146"/>
                  </a:lnTo>
                  <a:lnTo>
                    <a:pt x="70" y="148"/>
                  </a:lnTo>
                  <a:lnTo>
                    <a:pt x="68" y="150"/>
                  </a:lnTo>
                  <a:lnTo>
                    <a:pt x="66" y="156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66" y="158"/>
                  </a:lnTo>
                  <a:lnTo>
                    <a:pt x="62" y="172"/>
                  </a:lnTo>
                  <a:lnTo>
                    <a:pt x="62" y="176"/>
                  </a:lnTo>
                  <a:lnTo>
                    <a:pt x="56" y="180"/>
                  </a:lnTo>
                  <a:lnTo>
                    <a:pt x="58" y="182"/>
                  </a:lnTo>
                  <a:lnTo>
                    <a:pt x="5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4" y="180"/>
                  </a:lnTo>
                  <a:lnTo>
                    <a:pt x="30" y="182"/>
                  </a:lnTo>
                  <a:lnTo>
                    <a:pt x="16" y="190"/>
                  </a:lnTo>
                  <a:lnTo>
                    <a:pt x="8" y="190"/>
                  </a:lnTo>
                  <a:lnTo>
                    <a:pt x="6" y="188"/>
                  </a:lnTo>
                  <a:lnTo>
                    <a:pt x="4" y="188"/>
                  </a:lnTo>
                  <a:lnTo>
                    <a:pt x="4" y="190"/>
                  </a:lnTo>
                  <a:lnTo>
                    <a:pt x="10" y="188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20" y="180"/>
                  </a:lnTo>
                  <a:lnTo>
                    <a:pt x="30" y="174"/>
                  </a:lnTo>
                  <a:lnTo>
                    <a:pt x="34" y="170"/>
                  </a:lnTo>
                  <a:lnTo>
                    <a:pt x="36" y="166"/>
                  </a:lnTo>
                  <a:lnTo>
                    <a:pt x="34" y="164"/>
                  </a:lnTo>
                  <a:lnTo>
                    <a:pt x="32" y="162"/>
                  </a:lnTo>
                  <a:lnTo>
                    <a:pt x="32" y="160"/>
                  </a:lnTo>
                  <a:lnTo>
                    <a:pt x="30" y="154"/>
                  </a:lnTo>
                  <a:lnTo>
                    <a:pt x="30" y="152"/>
                  </a:lnTo>
                  <a:lnTo>
                    <a:pt x="28" y="150"/>
                  </a:lnTo>
                  <a:lnTo>
                    <a:pt x="26" y="152"/>
                  </a:lnTo>
                  <a:lnTo>
                    <a:pt x="28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2" y="140"/>
                  </a:lnTo>
                  <a:lnTo>
                    <a:pt x="34" y="136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4" y="128"/>
                  </a:lnTo>
                  <a:lnTo>
                    <a:pt x="52" y="118"/>
                  </a:lnTo>
                  <a:lnTo>
                    <a:pt x="58" y="108"/>
                  </a:lnTo>
                  <a:lnTo>
                    <a:pt x="50" y="100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6" y="84"/>
                  </a:lnTo>
                  <a:lnTo>
                    <a:pt x="50" y="80"/>
                  </a:lnTo>
                  <a:lnTo>
                    <a:pt x="54" y="74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4" y="70"/>
                  </a:lnTo>
                  <a:lnTo>
                    <a:pt x="54" y="66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62" y="46"/>
                  </a:lnTo>
                  <a:lnTo>
                    <a:pt x="60" y="44"/>
                  </a:lnTo>
                  <a:lnTo>
                    <a:pt x="62" y="46"/>
                  </a:lnTo>
                  <a:lnTo>
                    <a:pt x="70" y="44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2"/>
                  </a:lnTo>
                  <a:lnTo>
                    <a:pt x="88" y="38"/>
                  </a:lnTo>
                  <a:lnTo>
                    <a:pt x="88" y="28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6" y="22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106" y="28"/>
                  </a:lnTo>
                  <a:lnTo>
                    <a:pt x="120" y="30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8" y="36"/>
                  </a:lnTo>
                  <a:lnTo>
                    <a:pt x="134" y="36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40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70" y="36"/>
                  </a:lnTo>
                  <a:lnTo>
                    <a:pt x="178" y="38"/>
                  </a:lnTo>
                  <a:lnTo>
                    <a:pt x="180" y="36"/>
                  </a:lnTo>
                  <a:lnTo>
                    <a:pt x="178" y="38"/>
                  </a:lnTo>
                  <a:lnTo>
                    <a:pt x="182" y="40"/>
                  </a:lnTo>
                  <a:lnTo>
                    <a:pt x="188" y="42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6" y="44"/>
                  </a:lnTo>
                  <a:lnTo>
                    <a:pt x="194" y="46"/>
                  </a:lnTo>
                  <a:lnTo>
                    <a:pt x="204" y="48"/>
                  </a:lnTo>
                  <a:lnTo>
                    <a:pt x="212" y="40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2" y="42"/>
                  </a:lnTo>
                  <a:lnTo>
                    <a:pt x="246" y="42"/>
                  </a:lnTo>
                  <a:lnTo>
                    <a:pt x="252" y="38"/>
                  </a:lnTo>
                  <a:lnTo>
                    <a:pt x="250" y="36"/>
                  </a:lnTo>
                  <a:lnTo>
                    <a:pt x="250" y="38"/>
                  </a:lnTo>
                  <a:lnTo>
                    <a:pt x="262" y="34"/>
                  </a:lnTo>
                  <a:lnTo>
                    <a:pt x="264" y="34"/>
                  </a:lnTo>
                  <a:lnTo>
                    <a:pt x="266" y="32"/>
                  </a:lnTo>
                  <a:lnTo>
                    <a:pt x="266" y="30"/>
                  </a:lnTo>
                  <a:lnTo>
                    <a:pt x="264" y="30"/>
                  </a:lnTo>
                  <a:lnTo>
                    <a:pt x="266" y="30"/>
                  </a:lnTo>
                  <a:lnTo>
                    <a:pt x="264" y="30"/>
                  </a:lnTo>
                  <a:lnTo>
                    <a:pt x="266" y="30"/>
                  </a:lnTo>
                  <a:lnTo>
                    <a:pt x="268" y="24"/>
                  </a:lnTo>
                  <a:lnTo>
                    <a:pt x="268" y="22"/>
                  </a:lnTo>
                  <a:lnTo>
                    <a:pt x="270" y="22"/>
                  </a:lnTo>
                  <a:lnTo>
                    <a:pt x="270" y="16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8"/>
                  </a:lnTo>
                  <a:lnTo>
                    <a:pt x="290" y="6"/>
                  </a:lnTo>
                  <a:lnTo>
                    <a:pt x="294" y="4"/>
                  </a:lnTo>
                  <a:lnTo>
                    <a:pt x="292" y="2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0" y="6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2" y="6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2"/>
                  </a:lnTo>
                  <a:lnTo>
                    <a:pt x="298" y="24"/>
                  </a:lnTo>
                  <a:lnTo>
                    <a:pt x="300" y="26"/>
                  </a:lnTo>
                  <a:lnTo>
                    <a:pt x="308" y="32"/>
                  </a:lnTo>
                  <a:lnTo>
                    <a:pt x="310" y="38"/>
                  </a:lnTo>
                  <a:lnTo>
                    <a:pt x="310" y="44"/>
                  </a:lnTo>
                  <a:lnTo>
                    <a:pt x="310" y="56"/>
                  </a:lnTo>
                  <a:lnTo>
                    <a:pt x="310" y="58"/>
                  </a:lnTo>
                  <a:lnTo>
                    <a:pt x="312" y="5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09" name="Freeform 379"/>
            <p:cNvSpPr>
              <a:spLocks/>
            </p:cNvSpPr>
            <p:nvPr/>
          </p:nvSpPr>
          <p:spPr bwMode="auto">
            <a:xfrm>
              <a:off x="1426" y="3774"/>
              <a:ext cx="152" cy="108"/>
            </a:xfrm>
            <a:custGeom>
              <a:avLst/>
              <a:gdLst>
                <a:gd name="T0" fmla="*/ 148 w 152"/>
                <a:gd name="T1" fmla="*/ 40 h 108"/>
                <a:gd name="T2" fmla="*/ 144 w 152"/>
                <a:gd name="T3" fmla="*/ 40 h 108"/>
                <a:gd name="T4" fmla="*/ 142 w 152"/>
                <a:gd name="T5" fmla="*/ 38 h 108"/>
                <a:gd name="T6" fmla="*/ 138 w 152"/>
                <a:gd name="T7" fmla="*/ 34 h 108"/>
                <a:gd name="T8" fmla="*/ 134 w 152"/>
                <a:gd name="T9" fmla="*/ 14 h 108"/>
                <a:gd name="T10" fmla="*/ 130 w 152"/>
                <a:gd name="T11" fmla="*/ 4 h 108"/>
                <a:gd name="T12" fmla="*/ 122 w 152"/>
                <a:gd name="T13" fmla="*/ 8 h 108"/>
                <a:gd name="T14" fmla="*/ 116 w 152"/>
                <a:gd name="T15" fmla="*/ 16 h 108"/>
                <a:gd name="T16" fmla="*/ 112 w 152"/>
                <a:gd name="T17" fmla="*/ 18 h 108"/>
                <a:gd name="T18" fmla="*/ 100 w 152"/>
                <a:gd name="T19" fmla="*/ 14 h 108"/>
                <a:gd name="T20" fmla="*/ 100 w 152"/>
                <a:gd name="T21" fmla="*/ 14 h 108"/>
                <a:gd name="T22" fmla="*/ 96 w 152"/>
                <a:gd name="T23" fmla="*/ 10 h 108"/>
                <a:gd name="T24" fmla="*/ 96 w 152"/>
                <a:gd name="T25" fmla="*/ 4 h 108"/>
                <a:gd name="T26" fmla="*/ 92 w 152"/>
                <a:gd name="T27" fmla="*/ 2 h 108"/>
                <a:gd name="T28" fmla="*/ 86 w 152"/>
                <a:gd name="T29" fmla="*/ 0 h 108"/>
                <a:gd name="T30" fmla="*/ 82 w 152"/>
                <a:gd name="T31" fmla="*/ 6 h 108"/>
                <a:gd name="T32" fmla="*/ 78 w 152"/>
                <a:gd name="T33" fmla="*/ 24 h 108"/>
                <a:gd name="T34" fmla="*/ 72 w 152"/>
                <a:gd name="T35" fmla="*/ 34 h 108"/>
                <a:gd name="T36" fmla="*/ 56 w 152"/>
                <a:gd name="T37" fmla="*/ 34 h 108"/>
                <a:gd name="T38" fmla="*/ 50 w 152"/>
                <a:gd name="T39" fmla="*/ 34 h 108"/>
                <a:gd name="T40" fmla="*/ 30 w 152"/>
                <a:gd name="T41" fmla="*/ 44 h 108"/>
                <a:gd name="T42" fmla="*/ 18 w 152"/>
                <a:gd name="T43" fmla="*/ 40 h 108"/>
                <a:gd name="T44" fmla="*/ 16 w 152"/>
                <a:gd name="T45" fmla="*/ 42 h 108"/>
                <a:gd name="T46" fmla="*/ 12 w 152"/>
                <a:gd name="T47" fmla="*/ 46 h 108"/>
                <a:gd name="T48" fmla="*/ 2 w 152"/>
                <a:gd name="T49" fmla="*/ 56 h 108"/>
                <a:gd name="T50" fmla="*/ 0 w 152"/>
                <a:gd name="T51" fmla="*/ 62 h 108"/>
                <a:gd name="T52" fmla="*/ 2 w 152"/>
                <a:gd name="T53" fmla="*/ 64 h 108"/>
                <a:gd name="T54" fmla="*/ 2 w 152"/>
                <a:gd name="T55" fmla="*/ 68 h 108"/>
                <a:gd name="T56" fmla="*/ 10 w 152"/>
                <a:gd name="T57" fmla="*/ 80 h 108"/>
                <a:gd name="T58" fmla="*/ 10 w 152"/>
                <a:gd name="T59" fmla="*/ 92 h 108"/>
                <a:gd name="T60" fmla="*/ 22 w 152"/>
                <a:gd name="T61" fmla="*/ 108 h 108"/>
                <a:gd name="T62" fmla="*/ 48 w 152"/>
                <a:gd name="T63" fmla="*/ 92 h 108"/>
                <a:gd name="T64" fmla="*/ 50 w 152"/>
                <a:gd name="T65" fmla="*/ 98 h 108"/>
                <a:gd name="T66" fmla="*/ 78 w 152"/>
                <a:gd name="T67" fmla="*/ 102 h 108"/>
                <a:gd name="T68" fmla="*/ 82 w 152"/>
                <a:gd name="T69" fmla="*/ 100 h 108"/>
                <a:gd name="T70" fmla="*/ 94 w 152"/>
                <a:gd name="T71" fmla="*/ 100 h 108"/>
                <a:gd name="T72" fmla="*/ 98 w 152"/>
                <a:gd name="T73" fmla="*/ 104 h 108"/>
                <a:gd name="T74" fmla="*/ 110 w 152"/>
                <a:gd name="T75" fmla="*/ 106 h 108"/>
                <a:gd name="T76" fmla="*/ 116 w 152"/>
                <a:gd name="T77" fmla="*/ 106 h 108"/>
                <a:gd name="T78" fmla="*/ 122 w 152"/>
                <a:gd name="T79" fmla="*/ 108 h 108"/>
                <a:gd name="T80" fmla="*/ 128 w 152"/>
                <a:gd name="T81" fmla="*/ 108 h 108"/>
                <a:gd name="T82" fmla="*/ 138 w 152"/>
                <a:gd name="T83" fmla="*/ 102 h 108"/>
                <a:gd name="T84" fmla="*/ 130 w 152"/>
                <a:gd name="T85" fmla="*/ 88 h 108"/>
                <a:gd name="T86" fmla="*/ 128 w 152"/>
                <a:gd name="T87" fmla="*/ 84 h 108"/>
                <a:gd name="T88" fmla="*/ 130 w 152"/>
                <a:gd name="T89" fmla="*/ 84 h 108"/>
                <a:gd name="T90" fmla="*/ 132 w 152"/>
                <a:gd name="T91" fmla="*/ 82 h 108"/>
                <a:gd name="T92" fmla="*/ 138 w 152"/>
                <a:gd name="T93" fmla="*/ 78 h 108"/>
                <a:gd name="T94" fmla="*/ 152 w 152"/>
                <a:gd name="T95" fmla="*/ 72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2"/>
                <a:gd name="T145" fmla="*/ 0 h 108"/>
                <a:gd name="T146" fmla="*/ 152 w 152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2" h="108">
                  <a:moveTo>
                    <a:pt x="150" y="60"/>
                  </a:moveTo>
                  <a:lnTo>
                    <a:pt x="148" y="40"/>
                  </a:lnTo>
                  <a:lnTo>
                    <a:pt x="144" y="40"/>
                  </a:lnTo>
                  <a:lnTo>
                    <a:pt x="142" y="38"/>
                  </a:lnTo>
                  <a:lnTo>
                    <a:pt x="138" y="34"/>
                  </a:lnTo>
                  <a:lnTo>
                    <a:pt x="134" y="24"/>
                  </a:lnTo>
                  <a:lnTo>
                    <a:pt x="134" y="14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20" y="12"/>
                  </a:lnTo>
                  <a:lnTo>
                    <a:pt x="116" y="16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0" y="14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84" y="2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2" y="34"/>
                  </a:lnTo>
                  <a:lnTo>
                    <a:pt x="56" y="34"/>
                  </a:lnTo>
                  <a:lnTo>
                    <a:pt x="50" y="34"/>
                  </a:lnTo>
                  <a:lnTo>
                    <a:pt x="44" y="36"/>
                  </a:lnTo>
                  <a:lnTo>
                    <a:pt x="30" y="44"/>
                  </a:lnTo>
                  <a:lnTo>
                    <a:pt x="22" y="44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6" y="74"/>
                  </a:lnTo>
                  <a:lnTo>
                    <a:pt x="10" y="80"/>
                  </a:lnTo>
                  <a:lnTo>
                    <a:pt x="12" y="84"/>
                  </a:lnTo>
                  <a:lnTo>
                    <a:pt x="10" y="92"/>
                  </a:lnTo>
                  <a:lnTo>
                    <a:pt x="22" y="108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50" y="96"/>
                  </a:lnTo>
                  <a:lnTo>
                    <a:pt x="50" y="98"/>
                  </a:lnTo>
                  <a:lnTo>
                    <a:pt x="66" y="104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2" y="108"/>
                  </a:lnTo>
                  <a:lnTo>
                    <a:pt x="110" y="106"/>
                  </a:lnTo>
                  <a:lnTo>
                    <a:pt x="116" y="106"/>
                  </a:lnTo>
                  <a:lnTo>
                    <a:pt x="122" y="108"/>
                  </a:lnTo>
                  <a:lnTo>
                    <a:pt x="128" y="108"/>
                  </a:lnTo>
                  <a:lnTo>
                    <a:pt x="132" y="106"/>
                  </a:lnTo>
                  <a:lnTo>
                    <a:pt x="138" y="102"/>
                  </a:lnTo>
                  <a:lnTo>
                    <a:pt x="130" y="88"/>
                  </a:lnTo>
                  <a:lnTo>
                    <a:pt x="128" y="84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8" y="78"/>
                  </a:lnTo>
                  <a:lnTo>
                    <a:pt x="142" y="82"/>
                  </a:lnTo>
                  <a:lnTo>
                    <a:pt x="152" y="72"/>
                  </a:lnTo>
                  <a:lnTo>
                    <a:pt x="150" y="6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0" name="Freeform 380"/>
            <p:cNvSpPr>
              <a:spLocks/>
            </p:cNvSpPr>
            <p:nvPr/>
          </p:nvSpPr>
          <p:spPr bwMode="auto">
            <a:xfrm>
              <a:off x="1424" y="3772"/>
              <a:ext cx="156" cy="112"/>
            </a:xfrm>
            <a:custGeom>
              <a:avLst/>
              <a:gdLst>
                <a:gd name="T0" fmla="*/ 146 w 156"/>
                <a:gd name="T1" fmla="*/ 40 h 112"/>
                <a:gd name="T2" fmla="*/ 138 w 156"/>
                <a:gd name="T3" fmla="*/ 26 h 112"/>
                <a:gd name="T4" fmla="*/ 130 w 156"/>
                <a:gd name="T5" fmla="*/ 6 h 112"/>
                <a:gd name="T6" fmla="*/ 120 w 156"/>
                <a:gd name="T7" fmla="*/ 14 h 112"/>
                <a:gd name="T8" fmla="*/ 120 w 156"/>
                <a:gd name="T9" fmla="*/ 14 h 112"/>
                <a:gd name="T10" fmla="*/ 108 w 156"/>
                <a:gd name="T11" fmla="*/ 16 h 112"/>
                <a:gd name="T12" fmla="*/ 102 w 156"/>
                <a:gd name="T13" fmla="*/ 14 h 112"/>
                <a:gd name="T14" fmla="*/ 100 w 156"/>
                <a:gd name="T15" fmla="*/ 6 h 112"/>
                <a:gd name="T16" fmla="*/ 86 w 156"/>
                <a:gd name="T17" fmla="*/ 2 h 112"/>
                <a:gd name="T18" fmla="*/ 82 w 156"/>
                <a:gd name="T19" fmla="*/ 12 h 112"/>
                <a:gd name="T20" fmla="*/ 58 w 156"/>
                <a:gd name="T21" fmla="*/ 34 h 112"/>
                <a:gd name="T22" fmla="*/ 52 w 156"/>
                <a:gd name="T23" fmla="*/ 38 h 112"/>
                <a:gd name="T24" fmla="*/ 22 w 156"/>
                <a:gd name="T25" fmla="*/ 42 h 112"/>
                <a:gd name="T26" fmla="*/ 12 w 156"/>
                <a:gd name="T27" fmla="*/ 46 h 112"/>
                <a:gd name="T28" fmla="*/ 2 w 156"/>
                <a:gd name="T29" fmla="*/ 66 h 112"/>
                <a:gd name="T30" fmla="*/ 2 w 156"/>
                <a:gd name="T31" fmla="*/ 66 h 112"/>
                <a:gd name="T32" fmla="*/ 10 w 156"/>
                <a:gd name="T33" fmla="*/ 82 h 112"/>
                <a:gd name="T34" fmla="*/ 12 w 156"/>
                <a:gd name="T35" fmla="*/ 96 h 112"/>
                <a:gd name="T36" fmla="*/ 50 w 156"/>
                <a:gd name="T37" fmla="*/ 102 h 112"/>
                <a:gd name="T38" fmla="*/ 84 w 156"/>
                <a:gd name="T39" fmla="*/ 104 h 112"/>
                <a:gd name="T40" fmla="*/ 100 w 156"/>
                <a:gd name="T41" fmla="*/ 108 h 112"/>
                <a:gd name="T42" fmla="*/ 118 w 156"/>
                <a:gd name="T43" fmla="*/ 110 h 112"/>
                <a:gd name="T44" fmla="*/ 134 w 156"/>
                <a:gd name="T45" fmla="*/ 110 h 112"/>
                <a:gd name="T46" fmla="*/ 134 w 156"/>
                <a:gd name="T47" fmla="*/ 90 h 112"/>
                <a:gd name="T48" fmla="*/ 130 w 156"/>
                <a:gd name="T49" fmla="*/ 86 h 112"/>
                <a:gd name="T50" fmla="*/ 130 w 156"/>
                <a:gd name="T51" fmla="*/ 86 h 112"/>
                <a:gd name="T52" fmla="*/ 130 w 156"/>
                <a:gd name="T53" fmla="*/ 88 h 112"/>
                <a:gd name="T54" fmla="*/ 130 w 156"/>
                <a:gd name="T55" fmla="*/ 88 h 112"/>
                <a:gd name="T56" fmla="*/ 130 w 156"/>
                <a:gd name="T57" fmla="*/ 88 h 112"/>
                <a:gd name="T58" fmla="*/ 136 w 156"/>
                <a:gd name="T59" fmla="*/ 86 h 112"/>
                <a:gd name="T60" fmla="*/ 144 w 156"/>
                <a:gd name="T61" fmla="*/ 88 h 112"/>
                <a:gd name="T62" fmla="*/ 152 w 156"/>
                <a:gd name="T63" fmla="*/ 74 h 112"/>
                <a:gd name="T64" fmla="*/ 136 w 156"/>
                <a:gd name="T65" fmla="*/ 80 h 112"/>
                <a:gd name="T66" fmla="*/ 130 w 156"/>
                <a:gd name="T67" fmla="*/ 88 h 112"/>
                <a:gd name="T68" fmla="*/ 132 w 156"/>
                <a:gd name="T69" fmla="*/ 86 h 112"/>
                <a:gd name="T70" fmla="*/ 132 w 156"/>
                <a:gd name="T71" fmla="*/ 86 h 112"/>
                <a:gd name="T72" fmla="*/ 132 w 156"/>
                <a:gd name="T73" fmla="*/ 84 h 112"/>
                <a:gd name="T74" fmla="*/ 130 w 156"/>
                <a:gd name="T75" fmla="*/ 92 h 112"/>
                <a:gd name="T76" fmla="*/ 140 w 156"/>
                <a:gd name="T77" fmla="*/ 104 h 112"/>
                <a:gd name="T78" fmla="*/ 130 w 156"/>
                <a:gd name="T79" fmla="*/ 108 h 112"/>
                <a:gd name="T80" fmla="*/ 118 w 156"/>
                <a:gd name="T81" fmla="*/ 106 h 112"/>
                <a:gd name="T82" fmla="*/ 102 w 156"/>
                <a:gd name="T83" fmla="*/ 104 h 112"/>
                <a:gd name="T84" fmla="*/ 78 w 156"/>
                <a:gd name="T85" fmla="*/ 102 h 112"/>
                <a:gd name="T86" fmla="*/ 52 w 156"/>
                <a:gd name="T87" fmla="*/ 92 h 112"/>
                <a:gd name="T88" fmla="*/ 18 w 156"/>
                <a:gd name="T89" fmla="*/ 98 h 112"/>
                <a:gd name="T90" fmla="*/ 14 w 156"/>
                <a:gd name="T91" fmla="*/ 80 h 112"/>
                <a:gd name="T92" fmla="*/ 6 w 156"/>
                <a:gd name="T93" fmla="*/ 70 h 112"/>
                <a:gd name="T94" fmla="*/ 6 w 156"/>
                <a:gd name="T95" fmla="*/ 60 h 112"/>
                <a:gd name="T96" fmla="*/ 20 w 156"/>
                <a:gd name="T97" fmla="*/ 44 h 112"/>
                <a:gd name="T98" fmla="*/ 22 w 156"/>
                <a:gd name="T99" fmla="*/ 48 h 112"/>
                <a:gd name="T100" fmla="*/ 50 w 156"/>
                <a:gd name="T101" fmla="*/ 34 h 112"/>
                <a:gd name="T102" fmla="*/ 74 w 156"/>
                <a:gd name="T103" fmla="*/ 38 h 112"/>
                <a:gd name="T104" fmla="*/ 86 w 156"/>
                <a:gd name="T105" fmla="*/ 12 h 112"/>
                <a:gd name="T106" fmla="*/ 94 w 156"/>
                <a:gd name="T107" fmla="*/ 6 h 112"/>
                <a:gd name="T108" fmla="*/ 98 w 156"/>
                <a:gd name="T109" fmla="*/ 16 h 112"/>
                <a:gd name="T110" fmla="*/ 102 w 156"/>
                <a:gd name="T111" fmla="*/ 18 h 112"/>
                <a:gd name="T112" fmla="*/ 120 w 156"/>
                <a:gd name="T113" fmla="*/ 18 h 112"/>
                <a:gd name="T114" fmla="*/ 124 w 156"/>
                <a:gd name="T115" fmla="*/ 14 h 112"/>
                <a:gd name="T116" fmla="*/ 122 w 156"/>
                <a:gd name="T117" fmla="*/ 14 h 112"/>
                <a:gd name="T118" fmla="*/ 126 w 156"/>
                <a:gd name="T119" fmla="*/ 12 h 112"/>
                <a:gd name="T120" fmla="*/ 134 w 156"/>
                <a:gd name="T121" fmla="*/ 28 h 112"/>
                <a:gd name="T122" fmla="*/ 146 w 156"/>
                <a:gd name="T123" fmla="*/ 44 h 112"/>
                <a:gd name="T124" fmla="*/ 152 w 156"/>
                <a:gd name="T125" fmla="*/ 62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"/>
                <a:gd name="T190" fmla="*/ 0 h 112"/>
                <a:gd name="T191" fmla="*/ 156 w 156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" h="112">
                  <a:moveTo>
                    <a:pt x="152" y="62"/>
                  </a:moveTo>
                  <a:lnTo>
                    <a:pt x="154" y="62"/>
                  </a:lnTo>
                  <a:lnTo>
                    <a:pt x="152" y="42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44" y="38"/>
                  </a:lnTo>
                  <a:lnTo>
                    <a:pt x="142" y="34"/>
                  </a:lnTo>
                  <a:lnTo>
                    <a:pt x="140" y="28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8" y="26"/>
                  </a:lnTo>
                  <a:lnTo>
                    <a:pt x="138" y="16"/>
                  </a:lnTo>
                  <a:lnTo>
                    <a:pt x="132" y="4"/>
                  </a:lnTo>
                  <a:lnTo>
                    <a:pt x="130" y="6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6" y="16"/>
                  </a:lnTo>
                  <a:lnTo>
                    <a:pt x="112" y="18"/>
                  </a:lnTo>
                  <a:lnTo>
                    <a:pt x="108" y="16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58" y="34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32" y="44"/>
                  </a:lnTo>
                  <a:lnTo>
                    <a:pt x="24" y="44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12" y="88"/>
                  </a:lnTo>
                  <a:lnTo>
                    <a:pt x="10" y="94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42" y="96"/>
                  </a:lnTo>
                  <a:lnTo>
                    <a:pt x="48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2" y="102"/>
                  </a:lnTo>
                  <a:lnTo>
                    <a:pt x="68" y="108"/>
                  </a:lnTo>
                  <a:lnTo>
                    <a:pt x="80" y="106"/>
                  </a:lnTo>
                  <a:lnTo>
                    <a:pt x="84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4" y="110"/>
                  </a:lnTo>
                  <a:lnTo>
                    <a:pt x="104" y="112"/>
                  </a:lnTo>
                  <a:lnTo>
                    <a:pt x="112" y="110"/>
                  </a:lnTo>
                  <a:lnTo>
                    <a:pt x="118" y="110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30" y="112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40" y="106"/>
                  </a:lnTo>
                  <a:lnTo>
                    <a:pt x="142" y="104"/>
                  </a:lnTo>
                  <a:lnTo>
                    <a:pt x="134" y="90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2" y="88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2" y="88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6" y="86"/>
                  </a:lnTo>
                  <a:lnTo>
                    <a:pt x="140" y="84"/>
                  </a:lnTo>
                  <a:lnTo>
                    <a:pt x="140" y="82"/>
                  </a:lnTo>
                  <a:lnTo>
                    <a:pt x="142" y="82"/>
                  </a:lnTo>
                  <a:lnTo>
                    <a:pt x="140" y="80"/>
                  </a:lnTo>
                  <a:lnTo>
                    <a:pt x="140" y="82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56" y="76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52" y="7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8"/>
                  </a:lnTo>
                  <a:lnTo>
                    <a:pt x="136" y="80"/>
                  </a:lnTo>
                  <a:lnTo>
                    <a:pt x="132" y="82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2" y="88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2" y="88"/>
                  </a:lnTo>
                  <a:lnTo>
                    <a:pt x="130" y="86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92"/>
                  </a:lnTo>
                  <a:lnTo>
                    <a:pt x="136" y="102"/>
                  </a:lnTo>
                  <a:lnTo>
                    <a:pt x="138" y="104"/>
                  </a:lnTo>
                  <a:lnTo>
                    <a:pt x="140" y="104"/>
                  </a:lnTo>
                  <a:lnTo>
                    <a:pt x="138" y="102"/>
                  </a:lnTo>
                  <a:lnTo>
                    <a:pt x="132" y="106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2" y="106"/>
                  </a:lnTo>
                  <a:lnTo>
                    <a:pt x="130" y="108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18" y="106"/>
                  </a:lnTo>
                  <a:lnTo>
                    <a:pt x="112" y="106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6" y="108"/>
                  </a:lnTo>
                  <a:lnTo>
                    <a:pt x="102" y="104"/>
                  </a:lnTo>
                  <a:lnTo>
                    <a:pt x="96" y="100"/>
                  </a:lnTo>
                  <a:lnTo>
                    <a:pt x="82" y="100"/>
                  </a:lnTo>
                  <a:lnTo>
                    <a:pt x="78" y="102"/>
                  </a:lnTo>
                  <a:lnTo>
                    <a:pt x="80" y="104"/>
                  </a:lnTo>
                  <a:lnTo>
                    <a:pt x="78" y="102"/>
                  </a:lnTo>
                  <a:lnTo>
                    <a:pt x="68" y="104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2"/>
                  </a:lnTo>
                  <a:lnTo>
                    <a:pt x="40" y="92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4" y="80"/>
                  </a:lnTo>
                  <a:lnTo>
                    <a:pt x="10" y="74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22" y="4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6" y="40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74" y="38"/>
                  </a:lnTo>
                  <a:lnTo>
                    <a:pt x="82" y="32"/>
                  </a:lnTo>
                  <a:lnTo>
                    <a:pt x="82" y="28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102" y="18"/>
                  </a:lnTo>
                  <a:lnTo>
                    <a:pt x="102" y="16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6" y="20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0" y="18"/>
                  </a:lnTo>
                  <a:lnTo>
                    <a:pt x="122" y="16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6" y="12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40" y="36"/>
                  </a:lnTo>
                  <a:lnTo>
                    <a:pt x="142" y="40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0" y="42"/>
                  </a:lnTo>
                  <a:lnTo>
                    <a:pt x="148" y="44"/>
                  </a:lnTo>
                  <a:lnTo>
                    <a:pt x="150" y="64"/>
                  </a:lnTo>
                  <a:lnTo>
                    <a:pt x="152" y="6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1" name="Freeform 381"/>
            <p:cNvSpPr>
              <a:spLocks/>
            </p:cNvSpPr>
            <p:nvPr/>
          </p:nvSpPr>
          <p:spPr bwMode="auto">
            <a:xfrm>
              <a:off x="1276" y="3994"/>
              <a:ext cx="124" cy="130"/>
            </a:xfrm>
            <a:custGeom>
              <a:avLst/>
              <a:gdLst>
                <a:gd name="T0" fmla="*/ 122 w 124"/>
                <a:gd name="T1" fmla="*/ 72 h 130"/>
                <a:gd name="T2" fmla="*/ 118 w 124"/>
                <a:gd name="T3" fmla="*/ 60 h 130"/>
                <a:gd name="T4" fmla="*/ 114 w 124"/>
                <a:gd name="T5" fmla="*/ 52 h 130"/>
                <a:gd name="T6" fmla="*/ 100 w 124"/>
                <a:gd name="T7" fmla="*/ 36 h 130"/>
                <a:gd name="T8" fmla="*/ 96 w 124"/>
                <a:gd name="T9" fmla="*/ 20 h 130"/>
                <a:gd name="T10" fmla="*/ 108 w 124"/>
                <a:gd name="T11" fmla="*/ 14 h 130"/>
                <a:gd name="T12" fmla="*/ 92 w 124"/>
                <a:gd name="T13" fmla="*/ 6 h 130"/>
                <a:gd name="T14" fmla="*/ 76 w 124"/>
                <a:gd name="T15" fmla="*/ 0 h 130"/>
                <a:gd name="T16" fmla="*/ 76 w 124"/>
                <a:gd name="T17" fmla="*/ 0 h 130"/>
                <a:gd name="T18" fmla="*/ 72 w 124"/>
                <a:gd name="T19" fmla="*/ 4 h 130"/>
                <a:gd name="T20" fmla="*/ 68 w 124"/>
                <a:gd name="T21" fmla="*/ 8 h 130"/>
                <a:gd name="T22" fmla="*/ 54 w 124"/>
                <a:gd name="T23" fmla="*/ 2 h 130"/>
                <a:gd name="T24" fmla="*/ 54 w 124"/>
                <a:gd name="T25" fmla="*/ 6 h 130"/>
                <a:gd name="T26" fmla="*/ 48 w 124"/>
                <a:gd name="T27" fmla="*/ 12 h 130"/>
                <a:gd name="T28" fmla="*/ 44 w 124"/>
                <a:gd name="T29" fmla="*/ 16 h 130"/>
                <a:gd name="T30" fmla="*/ 40 w 124"/>
                <a:gd name="T31" fmla="*/ 28 h 130"/>
                <a:gd name="T32" fmla="*/ 42 w 124"/>
                <a:gd name="T33" fmla="*/ 36 h 130"/>
                <a:gd name="T34" fmla="*/ 32 w 124"/>
                <a:gd name="T35" fmla="*/ 40 h 130"/>
                <a:gd name="T36" fmla="*/ 8 w 124"/>
                <a:gd name="T37" fmla="*/ 48 h 130"/>
                <a:gd name="T38" fmla="*/ 4 w 124"/>
                <a:gd name="T39" fmla="*/ 56 h 130"/>
                <a:gd name="T40" fmla="*/ 2 w 124"/>
                <a:gd name="T41" fmla="*/ 60 h 130"/>
                <a:gd name="T42" fmla="*/ 0 w 124"/>
                <a:gd name="T43" fmla="*/ 68 h 130"/>
                <a:gd name="T44" fmla="*/ 4 w 124"/>
                <a:gd name="T45" fmla="*/ 82 h 130"/>
                <a:gd name="T46" fmla="*/ 8 w 124"/>
                <a:gd name="T47" fmla="*/ 90 h 130"/>
                <a:gd name="T48" fmla="*/ 18 w 124"/>
                <a:gd name="T49" fmla="*/ 96 h 130"/>
                <a:gd name="T50" fmla="*/ 18 w 124"/>
                <a:gd name="T51" fmla="*/ 98 h 130"/>
                <a:gd name="T52" fmla="*/ 22 w 124"/>
                <a:gd name="T53" fmla="*/ 100 h 130"/>
                <a:gd name="T54" fmla="*/ 32 w 124"/>
                <a:gd name="T55" fmla="*/ 102 h 130"/>
                <a:gd name="T56" fmla="*/ 34 w 124"/>
                <a:gd name="T57" fmla="*/ 104 h 130"/>
                <a:gd name="T58" fmla="*/ 38 w 124"/>
                <a:gd name="T59" fmla="*/ 106 h 130"/>
                <a:gd name="T60" fmla="*/ 50 w 124"/>
                <a:gd name="T61" fmla="*/ 108 h 130"/>
                <a:gd name="T62" fmla="*/ 52 w 124"/>
                <a:gd name="T63" fmla="*/ 108 h 130"/>
                <a:gd name="T64" fmla="*/ 54 w 124"/>
                <a:gd name="T65" fmla="*/ 108 h 130"/>
                <a:gd name="T66" fmla="*/ 58 w 124"/>
                <a:gd name="T67" fmla="*/ 112 h 130"/>
                <a:gd name="T68" fmla="*/ 64 w 124"/>
                <a:gd name="T69" fmla="*/ 112 h 130"/>
                <a:gd name="T70" fmla="*/ 76 w 124"/>
                <a:gd name="T71" fmla="*/ 120 h 130"/>
                <a:gd name="T72" fmla="*/ 76 w 124"/>
                <a:gd name="T73" fmla="*/ 122 h 130"/>
                <a:gd name="T74" fmla="*/ 82 w 124"/>
                <a:gd name="T75" fmla="*/ 124 h 130"/>
                <a:gd name="T76" fmla="*/ 88 w 124"/>
                <a:gd name="T77" fmla="*/ 124 h 130"/>
                <a:gd name="T78" fmla="*/ 90 w 124"/>
                <a:gd name="T79" fmla="*/ 126 h 130"/>
                <a:gd name="T80" fmla="*/ 96 w 124"/>
                <a:gd name="T81" fmla="*/ 128 h 130"/>
                <a:gd name="T82" fmla="*/ 112 w 124"/>
                <a:gd name="T83" fmla="*/ 124 h 130"/>
                <a:gd name="T84" fmla="*/ 112 w 124"/>
                <a:gd name="T85" fmla="*/ 118 h 130"/>
                <a:gd name="T86" fmla="*/ 112 w 124"/>
                <a:gd name="T87" fmla="*/ 114 h 130"/>
                <a:gd name="T88" fmla="*/ 112 w 124"/>
                <a:gd name="T89" fmla="*/ 108 h 130"/>
                <a:gd name="T90" fmla="*/ 116 w 124"/>
                <a:gd name="T91" fmla="*/ 96 h 130"/>
                <a:gd name="T92" fmla="*/ 120 w 124"/>
                <a:gd name="T93" fmla="*/ 92 h 130"/>
                <a:gd name="T94" fmla="*/ 120 w 124"/>
                <a:gd name="T95" fmla="*/ 92 h 130"/>
                <a:gd name="T96" fmla="*/ 122 w 124"/>
                <a:gd name="T97" fmla="*/ 88 h 130"/>
                <a:gd name="T98" fmla="*/ 122 w 124"/>
                <a:gd name="T99" fmla="*/ 76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"/>
                <a:gd name="T151" fmla="*/ 0 h 130"/>
                <a:gd name="T152" fmla="*/ 124 w 12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" h="130">
                  <a:moveTo>
                    <a:pt x="122" y="76"/>
                  </a:moveTo>
                  <a:lnTo>
                    <a:pt x="122" y="72"/>
                  </a:lnTo>
                  <a:lnTo>
                    <a:pt x="120" y="66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2"/>
                  </a:lnTo>
                  <a:lnTo>
                    <a:pt x="110" y="42"/>
                  </a:lnTo>
                  <a:lnTo>
                    <a:pt x="100" y="36"/>
                  </a:lnTo>
                  <a:lnTo>
                    <a:pt x="98" y="28"/>
                  </a:lnTo>
                  <a:lnTo>
                    <a:pt x="96" y="20"/>
                  </a:lnTo>
                  <a:lnTo>
                    <a:pt x="108" y="14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0" y="48"/>
                  </a:lnTo>
                  <a:lnTo>
                    <a:pt x="8" y="48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4" y="82"/>
                  </a:lnTo>
                  <a:lnTo>
                    <a:pt x="2" y="88"/>
                  </a:lnTo>
                  <a:lnTo>
                    <a:pt x="8" y="90"/>
                  </a:lnTo>
                  <a:lnTo>
                    <a:pt x="14" y="92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32" y="102"/>
                  </a:lnTo>
                  <a:lnTo>
                    <a:pt x="34" y="104"/>
                  </a:lnTo>
                  <a:lnTo>
                    <a:pt x="38" y="106"/>
                  </a:lnTo>
                  <a:lnTo>
                    <a:pt x="44" y="106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4" y="108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72" y="118"/>
                  </a:lnTo>
                  <a:lnTo>
                    <a:pt x="76" y="120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24"/>
                  </a:lnTo>
                  <a:lnTo>
                    <a:pt x="88" y="124"/>
                  </a:lnTo>
                  <a:lnTo>
                    <a:pt x="90" y="126"/>
                  </a:lnTo>
                  <a:lnTo>
                    <a:pt x="96" y="128"/>
                  </a:lnTo>
                  <a:lnTo>
                    <a:pt x="104" y="130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12" y="114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6" y="96"/>
                  </a:lnTo>
                  <a:lnTo>
                    <a:pt x="120" y="92"/>
                  </a:lnTo>
                  <a:lnTo>
                    <a:pt x="122" y="88"/>
                  </a:lnTo>
                  <a:lnTo>
                    <a:pt x="124" y="84"/>
                  </a:lnTo>
                  <a:lnTo>
                    <a:pt x="122" y="7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2" name="Freeform 382"/>
            <p:cNvSpPr>
              <a:spLocks/>
            </p:cNvSpPr>
            <p:nvPr/>
          </p:nvSpPr>
          <p:spPr bwMode="auto">
            <a:xfrm>
              <a:off x="1274" y="3992"/>
              <a:ext cx="128" cy="134"/>
            </a:xfrm>
            <a:custGeom>
              <a:avLst/>
              <a:gdLst>
                <a:gd name="T0" fmla="*/ 122 w 128"/>
                <a:gd name="T1" fmla="*/ 62 h 134"/>
                <a:gd name="T2" fmla="*/ 102 w 128"/>
                <a:gd name="T3" fmla="*/ 30 h 134"/>
                <a:gd name="T4" fmla="*/ 100 w 128"/>
                <a:gd name="T5" fmla="*/ 8 h 134"/>
                <a:gd name="T6" fmla="*/ 78 w 128"/>
                <a:gd name="T7" fmla="*/ 2 h 134"/>
                <a:gd name="T8" fmla="*/ 72 w 128"/>
                <a:gd name="T9" fmla="*/ 8 h 134"/>
                <a:gd name="T10" fmla="*/ 56 w 128"/>
                <a:gd name="T11" fmla="*/ 6 h 134"/>
                <a:gd name="T12" fmla="*/ 40 w 128"/>
                <a:gd name="T13" fmla="*/ 20 h 134"/>
                <a:gd name="T14" fmla="*/ 32 w 128"/>
                <a:gd name="T15" fmla="*/ 42 h 134"/>
                <a:gd name="T16" fmla="*/ 6 w 128"/>
                <a:gd name="T17" fmla="*/ 54 h 134"/>
                <a:gd name="T18" fmla="*/ 0 w 128"/>
                <a:gd name="T19" fmla="*/ 78 h 134"/>
                <a:gd name="T20" fmla="*/ 18 w 128"/>
                <a:gd name="T21" fmla="*/ 100 h 134"/>
                <a:gd name="T22" fmla="*/ 20 w 128"/>
                <a:gd name="T23" fmla="*/ 104 h 134"/>
                <a:gd name="T24" fmla="*/ 32 w 128"/>
                <a:gd name="T25" fmla="*/ 104 h 134"/>
                <a:gd name="T26" fmla="*/ 46 w 128"/>
                <a:gd name="T27" fmla="*/ 110 h 134"/>
                <a:gd name="T28" fmla="*/ 56 w 128"/>
                <a:gd name="T29" fmla="*/ 110 h 134"/>
                <a:gd name="T30" fmla="*/ 56 w 128"/>
                <a:gd name="T31" fmla="*/ 110 h 134"/>
                <a:gd name="T32" fmla="*/ 54 w 128"/>
                <a:gd name="T33" fmla="*/ 110 h 134"/>
                <a:gd name="T34" fmla="*/ 54 w 128"/>
                <a:gd name="T35" fmla="*/ 110 h 134"/>
                <a:gd name="T36" fmla="*/ 54 w 128"/>
                <a:gd name="T37" fmla="*/ 112 h 134"/>
                <a:gd name="T38" fmla="*/ 72 w 128"/>
                <a:gd name="T39" fmla="*/ 122 h 134"/>
                <a:gd name="T40" fmla="*/ 80 w 128"/>
                <a:gd name="T41" fmla="*/ 128 h 134"/>
                <a:gd name="T42" fmla="*/ 90 w 128"/>
                <a:gd name="T43" fmla="*/ 130 h 134"/>
                <a:gd name="T44" fmla="*/ 104 w 128"/>
                <a:gd name="T45" fmla="*/ 134 h 134"/>
                <a:gd name="T46" fmla="*/ 116 w 128"/>
                <a:gd name="T47" fmla="*/ 116 h 134"/>
                <a:gd name="T48" fmla="*/ 118 w 128"/>
                <a:gd name="T49" fmla="*/ 98 h 134"/>
                <a:gd name="T50" fmla="*/ 120 w 128"/>
                <a:gd name="T51" fmla="*/ 100 h 134"/>
                <a:gd name="T52" fmla="*/ 120 w 128"/>
                <a:gd name="T53" fmla="*/ 100 h 134"/>
                <a:gd name="T54" fmla="*/ 124 w 128"/>
                <a:gd name="T55" fmla="*/ 94 h 134"/>
                <a:gd name="T56" fmla="*/ 126 w 128"/>
                <a:gd name="T57" fmla="*/ 78 h 134"/>
                <a:gd name="T58" fmla="*/ 124 w 128"/>
                <a:gd name="T59" fmla="*/ 90 h 134"/>
                <a:gd name="T60" fmla="*/ 120 w 128"/>
                <a:gd name="T61" fmla="*/ 92 h 134"/>
                <a:gd name="T62" fmla="*/ 116 w 128"/>
                <a:gd name="T63" fmla="*/ 98 h 134"/>
                <a:gd name="T64" fmla="*/ 118 w 128"/>
                <a:gd name="T65" fmla="*/ 98 h 134"/>
                <a:gd name="T66" fmla="*/ 112 w 128"/>
                <a:gd name="T67" fmla="*/ 104 h 134"/>
                <a:gd name="T68" fmla="*/ 112 w 128"/>
                <a:gd name="T69" fmla="*/ 116 h 134"/>
                <a:gd name="T70" fmla="*/ 106 w 128"/>
                <a:gd name="T71" fmla="*/ 132 h 134"/>
                <a:gd name="T72" fmla="*/ 90 w 128"/>
                <a:gd name="T73" fmla="*/ 126 h 134"/>
                <a:gd name="T74" fmla="*/ 80 w 128"/>
                <a:gd name="T75" fmla="*/ 124 h 134"/>
                <a:gd name="T76" fmla="*/ 78 w 128"/>
                <a:gd name="T77" fmla="*/ 122 h 134"/>
                <a:gd name="T78" fmla="*/ 66 w 128"/>
                <a:gd name="T79" fmla="*/ 112 h 134"/>
                <a:gd name="T80" fmla="*/ 52 w 128"/>
                <a:gd name="T81" fmla="*/ 108 h 134"/>
                <a:gd name="T82" fmla="*/ 54 w 128"/>
                <a:gd name="T83" fmla="*/ 110 h 134"/>
                <a:gd name="T84" fmla="*/ 54 w 128"/>
                <a:gd name="T85" fmla="*/ 108 h 134"/>
                <a:gd name="T86" fmla="*/ 36 w 128"/>
                <a:gd name="T87" fmla="*/ 104 h 134"/>
                <a:gd name="T88" fmla="*/ 36 w 128"/>
                <a:gd name="T89" fmla="*/ 104 h 134"/>
                <a:gd name="T90" fmla="*/ 22 w 128"/>
                <a:gd name="T91" fmla="*/ 100 h 134"/>
                <a:gd name="T92" fmla="*/ 22 w 128"/>
                <a:gd name="T93" fmla="*/ 100 h 134"/>
                <a:gd name="T94" fmla="*/ 8 w 128"/>
                <a:gd name="T95" fmla="*/ 84 h 134"/>
                <a:gd name="T96" fmla="*/ 4 w 128"/>
                <a:gd name="T97" fmla="*/ 70 h 134"/>
                <a:gd name="T98" fmla="*/ 10 w 128"/>
                <a:gd name="T99" fmla="*/ 50 h 134"/>
                <a:gd name="T100" fmla="*/ 34 w 128"/>
                <a:gd name="T101" fmla="*/ 44 h 134"/>
                <a:gd name="T102" fmla="*/ 44 w 128"/>
                <a:gd name="T103" fmla="*/ 22 h 134"/>
                <a:gd name="T104" fmla="*/ 56 w 128"/>
                <a:gd name="T105" fmla="*/ 10 h 134"/>
                <a:gd name="T106" fmla="*/ 72 w 128"/>
                <a:gd name="T107" fmla="*/ 10 h 134"/>
                <a:gd name="T108" fmla="*/ 78 w 128"/>
                <a:gd name="T109" fmla="*/ 4 h 134"/>
                <a:gd name="T110" fmla="*/ 78 w 128"/>
                <a:gd name="T111" fmla="*/ 2 h 134"/>
                <a:gd name="T112" fmla="*/ 110 w 128"/>
                <a:gd name="T113" fmla="*/ 14 h 134"/>
                <a:gd name="T114" fmla="*/ 110 w 128"/>
                <a:gd name="T115" fmla="*/ 46 h 134"/>
                <a:gd name="T116" fmla="*/ 122 w 128"/>
                <a:gd name="T117" fmla="*/ 74 h 1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134"/>
                <a:gd name="T179" fmla="*/ 128 w 128"/>
                <a:gd name="T180" fmla="*/ 134 h 1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134">
                  <a:moveTo>
                    <a:pt x="124" y="78"/>
                  </a:moveTo>
                  <a:lnTo>
                    <a:pt x="126" y="78"/>
                  </a:lnTo>
                  <a:lnTo>
                    <a:pt x="126" y="74"/>
                  </a:lnTo>
                  <a:lnTo>
                    <a:pt x="124" y="68"/>
                  </a:lnTo>
                  <a:lnTo>
                    <a:pt x="122" y="62"/>
                  </a:lnTo>
                  <a:lnTo>
                    <a:pt x="120" y="60"/>
                  </a:lnTo>
                  <a:lnTo>
                    <a:pt x="118" y="52"/>
                  </a:lnTo>
                  <a:lnTo>
                    <a:pt x="114" y="42"/>
                  </a:lnTo>
                  <a:lnTo>
                    <a:pt x="104" y="36"/>
                  </a:lnTo>
                  <a:lnTo>
                    <a:pt x="102" y="30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112" y="18"/>
                  </a:lnTo>
                  <a:lnTo>
                    <a:pt x="116" y="16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88" y="4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20" y="48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8" y="48"/>
                  </a:lnTo>
                  <a:lnTo>
                    <a:pt x="6" y="54"/>
                  </a:lnTo>
                  <a:lnTo>
                    <a:pt x="4" y="58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4" y="84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8" y="100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20" y="104"/>
                  </a:lnTo>
                  <a:lnTo>
                    <a:pt x="24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4" y="106"/>
                  </a:lnTo>
                  <a:lnTo>
                    <a:pt x="40" y="110"/>
                  </a:lnTo>
                  <a:lnTo>
                    <a:pt x="46" y="110"/>
                  </a:lnTo>
                  <a:lnTo>
                    <a:pt x="52" y="112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4" y="112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4" y="112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4" y="112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16"/>
                  </a:lnTo>
                  <a:lnTo>
                    <a:pt x="72" y="122"/>
                  </a:lnTo>
                  <a:lnTo>
                    <a:pt x="76" y="124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78" y="126"/>
                  </a:lnTo>
                  <a:lnTo>
                    <a:pt x="80" y="128"/>
                  </a:lnTo>
                  <a:lnTo>
                    <a:pt x="84" y="128"/>
                  </a:lnTo>
                  <a:lnTo>
                    <a:pt x="90" y="128"/>
                  </a:lnTo>
                  <a:lnTo>
                    <a:pt x="90" y="126"/>
                  </a:lnTo>
                  <a:lnTo>
                    <a:pt x="88" y="128"/>
                  </a:lnTo>
                  <a:lnTo>
                    <a:pt x="90" y="130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2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0"/>
                  </a:lnTo>
                  <a:lnTo>
                    <a:pt x="116" y="106"/>
                  </a:lnTo>
                  <a:lnTo>
                    <a:pt x="122" y="96"/>
                  </a:lnTo>
                  <a:lnTo>
                    <a:pt x="118" y="96"/>
                  </a:lnTo>
                  <a:lnTo>
                    <a:pt x="118" y="98"/>
                  </a:lnTo>
                  <a:lnTo>
                    <a:pt x="120" y="98"/>
                  </a:lnTo>
                  <a:lnTo>
                    <a:pt x="118" y="96"/>
                  </a:lnTo>
                  <a:lnTo>
                    <a:pt x="118" y="98"/>
                  </a:lnTo>
                  <a:lnTo>
                    <a:pt x="120" y="98"/>
                  </a:lnTo>
                  <a:lnTo>
                    <a:pt x="118" y="98"/>
                  </a:lnTo>
                  <a:lnTo>
                    <a:pt x="120" y="100"/>
                  </a:lnTo>
                  <a:lnTo>
                    <a:pt x="120" y="98"/>
                  </a:lnTo>
                  <a:lnTo>
                    <a:pt x="118" y="98"/>
                  </a:lnTo>
                  <a:lnTo>
                    <a:pt x="120" y="100"/>
                  </a:lnTo>
                  <a:lnTo>
                    <a:pt x="122" y="96"/>
                  </a:lnTo>
                  <a:lnTo>
                    <a:pt x="124" y="94"/>
                  </a:lnTo>
                  <a:lnTo>
                    <a:pt x="126" y="92"/>
                  </a:lnTo>
                  <a:lnTo>
                    <a:pt x="128" y="86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4" y="78"/>
                  </a:lnTo>
                  <a:lnTo>
                    <a:pt x="122" y="78"/>
                  </a:lnTo>
                  <a:lnTo>
                    <a:pt x="124" y="86"/>
                  </a:lnTo>
                  <a:lnTo>
                    <a:pt x="122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118" y="100"/>
                  </a:lnTo>
                  <a:lnTo>
                    <a:pt x="118" y="98"/>
                  </a:lnTo>
                  <a:lnTo>
                    <a:pt x="112" y="104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6"/>
                  </a:lnTo>
                  <a:lnTo>
                    <a:pt x="114" y="116"/>
                  </a:lnTo>
                  <a:lnTo>
                    <a:pt x="112" y="116"/>
                  </a:lnTo>
                  <a:lnTo>
                    <a:pt x="112" y="120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0"/>
                  </a:lnTo>
                  <a:lnTo>
                    <a:pt x="98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4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76" y="118"/>
                  </a:lnTo>
                  <a:lnTo>
                    <a:pt x="68" y="112"/>
                  </a:lnTo>
                  <a:lnTo>
                    <a:pt x="66" y="112"/>
                  </a:lnTo>
                  <a:lnTo>
                    <a:pt x="62" y="112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08"/>
                  </a:lnTo>
                  <a:lnTo>
                    <a:pt x="54" y="110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54" y="110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46" y="106"/>
                  </a:lnTo>
                  <a:lnTo>
                    <a:pt x="40" y="106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2" y="90"/>
                  </a:lnTo>
                  <a:lnTo>
                    <a:pt x="6" y="88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4" y="70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22" y="52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4" y="30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50" y="14"/>
                  </a:lnTo>
                  <a:lnTo>
                    <a:pt x="54" y="12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94" y="10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0" y="14"/>
                  </a:lnTo>
                  <a:lnTo>
                    <a:pt x="96" y="20"/>
                  </a:lnTo>
                  <a:lnTo>
                    <a:pt x="94" y="20"/>
                  </a:lnTo>
                  <a:lnTo>
                    <a:pt x="98" y="32"/>
                  </a:lnTo>
                  <a:lnTo>
                    <a:pt x="100" y="38"/>
                  </a:lnTo>
                  <a:lnTo>
                    <a:pt x="110" y="46"/>
                  </a:lnTo>
                  <a:lnTo>
                    <a:pt x="114" y="54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8" y="64"/>
                  </a:lnTo>
                  <a:lnTo>
                    <a:pt x="120" y="68"/>
                  </a:lnTo>
                  <a:lnTo>
                    <a:pt x="122" y="74"/>
                  </a:lnTo>
                  <a:lnTo>
                    <a:pt x="122" y="78"/>
                  </a:lnTo>
                  <a:lnTo>
                    <a:pt x="124" y="7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3" name="Freeform 383"/>
            <p:cNvSpPr>
              <a:spLocks/>
            </p:cNvSpPr>
            <p:nvPr/>
          </p:nvSpPr>
          <p:spPr bwMode="auto">
            <a:xfrm>
              <a:off x="1392" y="3842"/>
              <a:ext cx="178" cy="128"/>
            </a:xfrm>
            <a:custGeom>
              <a:avLst/>
              <a:gdLst>
                <a:gd name="T0" fmla="*/ 168 w 178"/>
                <a:gd name="T1" fmla="*/ 48 h 128"/>
                <a:gd name="T2" fmla="*/ 162 w 178"/>
                <a:gd name="T3" fmla="*/ 40 h 128"/>
                <a:gd name="T4" fmla="*/ 156 w 178"/>
                <a:gd name="T5" fmla="*/ 40 h 128"/>
                <a:gd name="T6" fmla="*/ 136 w 178"/>
                <a:gd name="T7" fmla="*/ 40 h 128"/>
                <a:gd name="T8" fmla="*/ 132 w 178"/>
                <a:gd name="T9" fmla="*/ 36 h 128"/>
                <a:gd name="T10" fmla="*/ 116 w 178"/>
                <a:gd name="T11" fmla="*/ 32 h 128"/>
                <a:gd name="T12" fmla="*/ 84 w 178"/>
                <a:gd name="T13" fmla="*/ 30 h 128"/>
                <a:gd name="T14" fmla="*/ 72 w 178"/>
                <a:gd name="T15" fmla="*/ 24 h 128"/>
                <a:gd name="T16" fmla="*/ 44 w 178"/>
                <a:gd name="T17" fmla="*/ 24 h 128"/>
                <a:gd name="T18" fmla="*/ 44 w 178"/>
                <a:gd name="T19" fmla="*/ 12 h 128"/>
                <a:gd name="T20" fmla="*/ 36 w 178"/>
                <a:gd name="T21" fmla="*/ 0 h 128"/>
                <a:gd name="T22" fmla="*/ 30 w 178"/>
                <a:gd name="T23" fmla="*/ 4 h 128"/>
                <a:gd name="T24" fmla="*/ 26 w 178"/>
                <a:gd name="T25" fmla="*/ 8 h 128"/>
                <a:gd name="T26" fmla="*/ 34 w 178"/>
                <a:gd name="T27" fmla="*/ 18 h 128"/>
                <a:gd name="T28" fmla="*/ 36 w 178"/>
                <a:gd name="T29" fmla="*/ 24 h 128"/>
                <a:gd name="T30" fmla="*/ 28 w 178"/>
                <a:gd name="T31" fmla="*/ 22 h 128"/>
                <a:gd name="T32" fmla="*/ 24 w 178"/>
                <a:gd name="T33" fmla="*/ 24 h 128"/>
                <a:gd name="T34" fmla="*/ 8 w 178"/>
                <a:gd name="T35" fmla="*/ 32 h 128"/>
                <a:gd name="T36" fmla="*/ 8 w 178"/>
                <a:gd name="T37" fmla="*/ 44 h 128"/>
                <a:gd name="T38" fmla="*/ 12 w 178"/>
                <a:gd name="T39" fmla="*/ 54 h 128"/>
                <a:gd name="T40" fmla="*/ 10 w 178"/>
                <a:gd name="T41" fmla="*/ 60 h 128"/>
                <a:gd name="T42" fmla="*/ 0 w 178"/>
                <a:gd name="T43" fmla="*/ 70 h 128"/>
                <a:gd name="T44" fmla="*/ 24 w 178"/>
                <a:gd name="T45" fmla="*/ 76 h 128"/>
                <a:gd name="T46" fmla="*/ 34 w 178"/>
                <a:gd name="T47" fmla="*/ 82 h 128"/>
                <a:gd name="T48" fmla="*/ 38 w 178"/>
                <a:gd name="T49" fmla="*/ 84 h 128"/>
                <a:gd name="T50" fmla="*/ 52 w 178"/>
                <a:gd name="T51" fmla="*/ 88 h 128"/>
                <a:gd name="T52" fmla="*/ 56 w 178"/>
                <a:gd name="T53" fmla="*/ 102 h 128"/>
                <a:gd name="T54" fmla="*/ 58 w 178"/>
                <a:gd name="T55" fmla="*/ 114 h 128"/>
                <a:gd name="T56" fmla="*/ 70 w 178"/>
                <a:gd name="T57" fmla="*/ 110 h 128"/>
                <a:gd name="T58" fmla="*/ 72 w 178"/>
                <a:gd name="T59" fmla="*/ 108 h 128"/>
                <a:gd name="T60" fmla="*/ 76 w 178"/>
                <a:gd name="T61" fmla="*/ 120 h 128"/>
                <a:gd name="T62" fmla="*/ 90 w 178"/>
                <a:gd name="T63" fmla="*/ 122 h 128"/>
                <a:gd name="T64" fmla="*/ 108 w 178"/>
                <a:gd name="T65" fmla="*/ 124 h 128"/>
                <a:gd name="T66" fmla="*/ 126 w 178"/>
                <a:gd name="T67" fmla="*/ 128 h 128"/>
                <a:gd name="T68" fmla="*/ 130 w 178"/>
                <a:gd name="T69" fmla="*/ 128 h 128"/>
                <a:gd name="T70" fmla="*/ 138 w 178"/>
                <a:gd name="T71" fmla="*/ 116 h 128"/>
                <a:gd name="T72" fmla="*/ 144 w 178"/>
                <a:gd name="T73" fmla="*/ 100 h 128"/>
                <a:gd name="T74" fmla="*/ 146 w 178"/>
                <a:gd name="T75" fmla="*/ 92 h 128"/>
                <a:gd name="T76" fmla="*/ 148 w 178"/>
                <a:gd name="T77" fmla="*/ 90 h 128"/>
                <a:gd name="T78" fmla="*/ 154 w 178"/>
                <a:gd name="T79" fmla="*/ 76 h 128"/>
                <a:gd name="T80" fmla="*/ 160 w 178"/>
                <a:gd name="T81" fmla="*/ 70 h 128"/>
                <a:gd name="T82" fmla="*/ 176 w 178"/>
                <a:gd name="T83" fmla="*/ 56 h 128"/>
                <a:gd name="T84" fmla="*/ 176 w 178"/>
                <a:gd name="T85" fmla="*/ 54 h 128"/>
                <a:gd name="T86" fmla="*/ 172 w 178"/>
                <a:gd name="T87" fmla="*/ 52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128"/>
                <a:gd name="T134" fmla="*/ 178 w 178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128">
                  <a:moveTo>
                    <a:pt x="172" y="52"/>
                  </a:moveTo>
                  <a:lnTo>
                    <a:pt x="172" y="52"/>
                  </a:lnTo>
                  <a:lnTo>
                    <a:pt x="168" y="48"/>
                  </a:lnTo>
                  <a:lnTo>
                    <a:pt x="166" y="48"/>
                  </a:lnTo>
                  <a:lnTo>
                    <a:pt x="162" y="40"/>
                  </a:lnTo>
                  <a:lnTo>
                    <a:pt x="156" y="40"/>
                  </a:lnTo>
                  <a:lnTo>
                    <a:pt x="150" y="38"/>
                  </a:lnTo>
                  <a:lnTo>
                    <a:pt x="144" y="38"/>
                  </a:lnTo>
                  <a:lnTo>
                    <a:pt x="136" y="40"/>
                  </a:lnTo>
                  <a:lnTo>
                    <a:pt x="132" y="36"/>
                  </a:lnTo>
                  <a:lnTo>
                    <a:pt x="128" y="32"/>
                  </a:lnTo>
                  <a:lnTo>
                    <a:pt x="116" y="32"/>
                  </a:lnTo>
                  <a:lnTo>
                    <a:pt x="112" y="34"/>
                  </a:lnTo>
                  <a:lnTo>
                    <a:pt x="100" y="36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72" y="24"/>
                  </a:lnTo>
                  <a:lnTo>
                    <a:pt x="56" y="40"/>
                  </a:lnTo>
                  <a:lnTo>
                    <a:pt x="44" y="24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14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6" y="66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24" y="76"/>
                  </a:lnTo>
                  <a:lnTo>
                    <a:pt x="30" y="76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2" y="86"/>
                  </a:lnTo>
                  <a:lnTo>
                    <a:pt x="52" y="88"/>
                  </a:lnTo>
                  <a:lnTo>
                    <a:pt x="56" y="100"/>
                  </a:lnTo>
                  <a:lnTo>
                    <a:pt x="56" y="102"/>
                  </a:lnTo>
                  <a:lnTo>
                    <a:pt x="58" y="106"/>
                  </a:lnTo>
                  <a:lnTo>
                    <a:pt x="58" y="114"/>
                  </a:lnTo>
                  <a:lnTo>
                    <a:pt x="62" y="112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2" y="108"/>
                  </a:lnTo>
                  <a:lnTo>
                    <a:pt x="76" y="118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2" y="120"/>
                  </a:lnTo>
                  <a:lnTo>
                    <a:pt x="90" y="122"/>
                  </a:lnTo>
                  <a:lnTo>
                    <a:pt x="98" y="122"/>
                  </a:lnTo>
                  <a:lnTo>
                    <a:pt x="102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26" y="128"/>
                  </a:lnTo>
                  <a:lnTo>
                    <a:pt x="130" y="128"/>
                  </a:lnTo>
                  <a:lnTo>
                    <a:pt x="132" y="124"/>
                  </a:lnTo>
                  <a:lnTo>
                    <a:pt x="136" y="116"/>
                  </a:lnTo>
                  <a:lnTo>
                    <a:pt x="138" y="116"/>
                  </a:lnTo>
                  <a:lnTo>
                    <a:pt x="142" y="108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6" y="92"/>
                  </a:lnTo>
                  <a:lnTo>
                    <a:pt x="148" y="90"/>
                  </a:lnTo>
                  <a:lnTo>
                    <a:pt x="152" y="82"/>
                  </a:lnTo>
                  <a:lnTo>
                    <a:pt x="154" y="76"/>
                  </a:lnTo>
                  <a:lnTo>
                    <a:pt x="158" y="70"/>
                  </a:lnTo>
                  <a:lnTo>
                    <a:pt x="160" y="70"/>
                  </a:lnTo>
                  <a:lnTo>
                    <a:pt x="164" y="70"/>
                  </a:lnTo>
                  <a:lnTo>
                    <a:pt x="170" y="66"/>
                  </a:lnTo>
                  <a:lnTo>
                    <a:pt x="176" y="56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4" y="54"/>
                  </a:lnTo>
                  <a:lnTo>
                    <a:pt x="172" y="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4" name="Freeform 384"/>
            <p:cNvSpPr>
              <a:spLocks/>
            </p:cNvSpPr>
            <p:nvPr/>
          </p:nvSpPr>
          <p:spPr bwMode="auto">
            <a:xfrm>
              <a:off x="1388" y="3842"/>
              <a:ext cx="184" cy="130"/>
            </a:xfrm>
            <a:custGeom>
              <a:avLst/>
              <a:gdLst>
                <a:gd name="T0" fmla="*/ 166 w 184"/>
                <a:gd name="T1" fmla="*/ 38 h 130"/>
                <a:gd name="T2" fmla="*/ 140 w 184"/>
                <a:gd name="T3" fmla="*/ 40 h 130"/>
                <a:gd name="T4" fmla="*/ 116 w 184"/>
                <a:gd name="T5" fmla="*/ 34 h 130"/>
                <a:gd name="T6" fmla="*/ 60 w 184"/>
                <a:gd name="T7" fmla="*/ 38 h 130"/>
                <a:gd name="T8" fmla="*/ 50 w 184"/>
                <a:gd name="T9" fmla="*/ 10 h 130"/>
                <a:gd name="T10" fmla="*/ 28 w 184"/>
                <a:gd name="T11" fmla="*/ 4 h 130"/>
                <a:gd name="T12" fmla="*/ 40 w 184"/>
                <a:gd name="T13" fmla="*/ 22 h 130"/>
                <a:gd name="T14" fmla="*/ 40 w 184"/>
                <a:gd name="T15" fmla="*/ 22 h 130"/>
                <a:gd name="T16" fmla="*/ 26 w 184"/>
                <a:gd name="T17" fmla="*/ 20 h 130"/>
                <a:gd name="T18" fmla="*/ 10 w 184"/>
                <a:gd name="T19" fmla="*/ 38 h 130"/>
                <a:gd name="T20" fmla="*/ 16 w 184"/>
                <a:gd name="T21" fmla="*/ 56 h 130"/>
                <a:gd name="T22" fmla="*/ 16 w 184"/>
                <a:gd name="T23" fmla="*/ 56 h 130"/>
                <a:gd name="T24" fmla="*/ 12 w 184"/>
                <a:gd name="T25" fmla="*/ 60 h 130"/>
                <a:gd name="T26" fmla="*/ 2 w 184"/>
                <a:gd name="T27" fmla="*/ 72 h 130"/>
                <a:gd name="T28" fmla="*/ 40 w 184"/>
                <a:gd name="T29" fmla="*/ 82 h 130"/>
                <a:gd name="T30" fmla="*/ 38 w 184"/>
                <a:gd name="T31" fmla="*/ 84 h 130"/>
                <a:gd name="T32" fmla="*/ 40 w 184"/>
                <a:gd name="T33" fmla="*/ 84 h 130"/>
                <a:gd name="T34" fmla="*/ 58 w 184"/>
                <a:gd name="T35" fmla="*/ 102 h 130"/>
                <a:gd name="T36" fmla="*/ 76 w 184"/>
                <a:gd name="T37" fmla="*/ 110 h 130"/>
                <a:gd name="T38" fmla="*/ 74 w 184"/>
                <a:gd name="T39" fmla="*/ 108 h 130"/>
                <a:gd name="T40" fmla="*/ 76 w 184"/>
                <a:gd name="T41" fmla="*/ 110 h 130"/>
                <a:gd name="T42" fmla="*/ 78 w 184"/>
                <a:gd name="T43" fmla="*/ 118 h 130"/>
                <a:gd name="T44" fmla="*/ 102 w 184"/>
                <a:gd name="T45" fmla="*/ 124 h 130"/>
                <a:gd name="T46" fmla="*/ 130 w 184"/>
                <a:gd name="T47" fmla="*/ 130 h 130"/>
                <a:gd name="T48" fmla="*/ 142 w 184"/>
                <a:gd name="T49" fmla="*/ 118 h 130"/>
                <a:gd name="T50" fmla="*/ 152 w 184"/>
                <a:gd name="T51" fmla="*/ 94 h 130"/>
                <a:gd name="T52" fmla="*/ 162 w 184"/>
                <a:gd name="T53" fmla="*/ 72 h 130"/>
                <a:gd name="T54" fmla="*/ 184 w 184"/>
                <a:gd name="T55" fmla="*/ 50 h 130"/>
                <a:gd name="T56" fmla="*/ 178 w 184"/>
                <a:gd name="T57" fmla="*/ 52 h 130"/>
                <a:gd name="T58" fmla="*/ 178 w 184"/>
                <a:gd name="T59" fmla="*/ 52 h 130"/>
                <a:gd name="T60" fmla="*/ 184 w 184"/>
                <a:gd name="T61" fmla="*/ 52 h 130"/>
                <a:gd name="T62" fmla="*/ 184 w 184"/>
                <a:gd name="T63" fmla="*/ 52 h 130"/>
                <a:gd name="T64" fmla="*/ 182 w 184"/>
                <a:gd name="T65" fmla="*/ 50 h 130"/>
                <a:gd name="T66" fmla="*/ 168 w 184"/>
                <a:gd name="T67" fmla="*/ 66 h 130"/>
                <a:gd name="T68" fmla="*/ 154 w 184"/>
                <a:gd name="T69" fmla="*/ 82 h 130"/>
                <a:gd name="T70" fmla="*/ 144 w 184"/>
                <a:gd name="T71" fmla="*/ 108 h 130"/>
                <a:gd name="T72" fmla="*/ 134 w 184"/>
                <a:gd name="T73" fmla="*/ 128 h 130"/>
                <a:gd name="T74" fmla="*/ 134 w 184"/>
                <a:gd name="T75" fmla="*/ 128 h 130"/>
                <a:gd name="T76" fmla="*/ 134 w 184"/>
                <a:gd name="T77" fmla="*/ 126 h 130"/>
                <a:gd name="T78" fmla="*/ 114 w 184"/>
                <a:gd name="T79" fmla="*/ 122 h 130"/>
                <a:gd name="T80" fmla="*/ 82 w 184"/>
                <a:gd name="T81" fmla="*/ 118 h 130"/>
                <a:gd name="T82" fmla="*/ 72 w 184"/>
                <a:gd name="T83" fmla="*/ 108 h 130"/>
                <a:gd name="T84" fmla="*/ 72 w 184"/>
                <a:gd name="T85" fmla="*/ 110 h 130"/>
                <a:gd name="T86" fmla="*/ 74 w 184"/>
                <a:gd name="T87" fmla="*/ 108 h 130"/>
                <a:gd name="T88" fmla="*/ 64 w 184"/>
                <a:gd name="T89" fmla="*/ 106 h 130"/>
                <a:gd name="T90" fmla="*/ 54 w 184"/>
                <a:gd name="T91" fmla="*/ 86 h 130"/>
                <a:gd name="T92" fmla="*/ 36 w 184"/>
                <a:gd name="T93" fmla="*/ 74 h 130"/>
                <a:gd name="T94" fmla="*/ 4 w 184"/>
                <a:gd name="T95" fmla="*/ 68 h 130"/>
                <a:gd name="T96" fmla="*/ 4 w 184"/>
                <a:gd name="T97" fmla="*/ 72 h 130"/>
                <a:gd name="T98" fmla="*/ 6 w 184"/>
                <a:gd name="T99" fmla="*/ 70 h 130"/>
                <a:gd name="T100" fmla="*/ 14 w 184"/>
                <a:gd name="T101" fmla="*/ 54 h 130"/>
                <a:gd name="T102" fmla="*/ 14 w 184"/>
                <a:gd name="T103" fmla="*/ 36 h 130"/>
                <a:gd name="T104" fmla="*/ 30 w 184"/>
                <a:gd name="T105" fmla="*/ 22 h 130"/>
                <a:gd name="T106" fmla="*/ 44 w 184"/>
                <a:gd name="T107" fmla="*/ 24 h 130"/>
                <a:gd name="T108" fmla="*/ 30 w 184"/>
                <a:gd name="T109" fmla="*/ 6 h 130"/>
                <a:gd name="T110" fmla="*/ 38 w 184"/>
                <a:gd name="T111" fmla="*/ 2 h 130"/>
                <a:gd name="T112" fmla="*/ 58 w 184"/>
                <a:gd name="T113" fmla="*/ 40 h 130"/>
                <a:gd name="T114" fmla="*/ 116 w 184"/>
                <a:gd name="T115" fmla="*/ 36 h 130"/>
                <a:gd name="T116" fmla="*/ 140 w 184"/>
                <a:gd name="T117" fmla="*/ 42 h 130"/>
                <a:gd name="T118" fmla="*/ 166 w 184"/>
                <a:gd name="T119" fmla="*/ 40 h 1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4"/>
                <a:gd name="T181" fmla="*/ 0 h 130"/>
                <a:gd name="T182" fmla="*/ 184 w 184"/>
                <a:gd name="T183" fmla="*/ 130 h 1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4" h="130">
                  <a:moveTo>
                    <a:pt x="176" y="52"/>
                  </a:moveTo>
                  <a:lnTo>
                    <a:pt x="178" y="52"/>
                  </a:lnTo>
                  <a:lnTo>
                    <a:pt x="174" y="48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72" y="46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60" y="38"/>
                  </a:lnTo>
                  <a:lnTo>
                    <a:pt x="154" y="36"/>
                  </a:lnTo>
                  <a:lnTo>
                    <a:pt x="148" y="36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38"/>
                  </a:lnTo>
                  <a:lnTo>
                    <a:pt x="138" y="34"/>
                  </a:lnTo>
                  <a:lnTo>
                    <a:pt x="132" y="30"/>
                  </a:lnTo>
                  <a:lnTo>
                    <a:pt x="118" y="30"/>
                  </a:lnTo>
                  <a:lnTo>
                    <a:pt x="114" y="32"/>
                  </a:lnTo>
                  <a:lnTo>
                    <a:pt x="116" y="34"/>
                  </a:lnTo>
                  <a:lnTo>
                    <a:pt x="114" y="32"/>
                  </a:lnTo>
                  <a:lnTo>
                    <a:pt x="104" y="34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2"/>
                  </a:lnTo>
                  <a:lnTo>
                    <a:pt x="76" y="22"/>
                  </a:lnTo>
                  <a:lnTo>
                    <a:pt x="58" y="38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4" y="28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0"/>
                  </a:lnTo>
                  <a:lnTo>
                    <a:pt x="30" y="18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46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2" y="60"/>
                  </a:lnTo>
                  <a:lnTo>
                    <a:pt x="10" y="64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8" y="74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84"/>
                  </a:lnTo>
                  <a:lnTo>
                    <a:pt x="40" y="9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40" y="84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90"/>
                  </a:lnTo>
                  <a:lnTo>
                    <a:pt x="58" y="100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60" y="106"/>
                  </a:lnTo>
                  <a:lnTo>
                    <a:pt x="60" y="114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6" y="114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8" y="118"/>
                  </a:lnTo>
                  <a:lnTo>
                    <a:pt x="80" y="122"/>
                  </a:lnTo>
                  <a:lnTo>
                    <a:pt x="84" y="124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94" y="124"/>
                  </a:lnTo>
                  <a:lnTo>
                    <a:pt x="102" y="124"/>
                  </a:lnTo>
                  <a:lnTo>
                    <a:pt x="106" y="126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20" y="128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6" y="130"/>
                  </a:lnTo>
                  <a:lnTo>
                    <a:pt x="136" y="128"/>
                  </a:lnTo>
                  <a:lnTo>
                    <a:pt x="136" y="126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8" y="124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8" y="110"/>
                  </a:lnTo>
                  <a:lnTo>
                    <a:pt x="150" y="100"/>
                  </a:lnTo>
                  <a:lnTo>
                    <a:pt x="150" y="98"/>
                  </a:lnTo>
                  <a:lnTo>
                    <a:pt x="152" y="94"/>
                  </a:lnTo>
                  <a:lnTo>
                    <a:pt x="154" y="90"/>
                  </a:lnTo>
                  <a:lnTo>
                    <a:pt x="156" y="88"/>
                  </a:lnTo>
                  <a:lnTo>
                    <a:pt x="158" y="82"/>
                  </a:lnTo>
                  <a:lnTo>
                    <a:pt x="160" y="78"/>
                  </a:lnTo>
                  <a:lnTo>
                    <a:pt x="162" y="74"/>
                  </a:lnTo>
                  <a:lnTo>
                    <a:pt x="164" y="70"/>
                  </a:lnTo>
                  <a:lnTo>
                    <a:pt x="162" y="70"/>
                  </a:lnTo>
                  <a:lnTo>
                    <a:pt x="162" y="72"/>
                  </a:lnTo>
                  <a:lnTo>
                    <a:pt x="166" y="72"/>
                  </a:lnTo>
                  <a:lnTo>
                    <a:pt x="170" y="70"/>
                  </a:lnTo>
                  <a:lnTo>
                    <a:pt x="176" y="66"/>
                  </a:lnTo>
                  <a:lnTo>
                    <a:pt x="182" y="58"/>
                  </a:lnTo>
                  <a:lnTo>
                    <a:pt x="184" y="52"/>
                  </a:lnTo>
                  <a:lnTo>
                    <a:pt x="184" y="50"/>
                  </a:lnTo>
                  <a:lnTo>
                    <a:pt x="182" y="48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78" y="52"/>
                  </a:lnTo>
                  <a:lnTo>
                    <a:pt x="176" y="52"/>
                  </a:lnTo>
                  <a:lnTo>
                    <a:pt x="176" y="54"/>
                  </a:lnTo>
                  <a:lnTo>
                    <a:pt x="178" y="56"/>
                  </a:lnTo>
                  <a:lnTo>
                    <a:pt x="180" y="54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0"/>
                  </a:lnTo>
                  <a:lnTo>
                    <a:pt x="180" y="52"/>
                  </a:lnTo>
                  <a:lnTo>
                    <a:pt x="182" y="52"/>
                  </a:lnTo>
                  <a:lnTo>
                    <a:pt x="182" y="50"/>
                  </a:lnTo>
                  <a:lnTo>
                    <a:pt x="180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8" y="56"/>
                  </a:lnTo>
                  <a:lnTo>
                    <a:pt x="174" y="62"/>
                  </a:lnTo>
                  <a:lnTo>
                    <a:pt x="168" y="66"/>
                  </a:lnTo>
                  <a:lnTo>
                    <a:pt x="162" y="68"/>
                  </a:lnTo>
                  <a:lnTo>
                    <a:pt x="160" y="68"/>
                  </a:lnTo>
                  <a:lnTo>
                    <a:pt x="160" y="70"/>
                  </a:lnTo>
                  <a:lnTo>
                    <a:pt x="158" y="74"/>
                  </a:lnTo>
                  <a:lnTo>
                    <a:pt x="156" y="78"/>
                  </a:lnTo>
                  <a:lnTo>
                    <a:pt x="154" y="82"/>
                  </a:lnTo>
                  <a:lnTo>
                    <a:pt x="150" y="88"/>
                  </a:lnTo>
                  <a:lnTo>
                    <a:pt x="148" y="92"/>
                  </a:lnTo>
                  <a:lnTo>
                    <a:pt x="146" y="96"/>
                  </a:lnTo>
                  <a:lnTo>
                    <a:pt x="146" y="100"/>
                  </a:lnTo>
                  <a:lnTo>
                    <a:pt x="144" y="106"/>
                  </a:lnTo>
                  <a:lnTo>
                    <a:pt x="144" y="108"/>
                  </a:lnTo>
                  <a:lnTo>
                    <a:pt x="146" y="108"/>
                  </a:lnTo>
                  <a:lnTo>
                    <a:pt x="144" y="108"/>
                  </a:lnTo>
                  <a:lnTo>
                    <a:pt x="140" y="114"/>
                  </a:lnTo>
                  <a:lnTo>
                    <a:pt x="140" y="116"/>
                  </a:lnTo>
                  <a:lnTo>
                    <a:pt x="134" y="122"/>
                  </a:lnTo>
                  <a:lnTo>
                    <a:pt x="132" y="126"/>
                  </a:lnTo>
                  <a:lnTo>
                    <a:pt x="132" y="128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4" y="128"/>
                  </a:lnTo>
                  <a:lnTo>
                    <a:pt x="134" y="126"/>
                  </a:lnTo>
                  <a:lnTo>
                    <a:pt x="132" y="128"/>
                  </a:lnTo>
                  <a:lnTo>
                    <a:pt x="134" y="128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14" y="122"/>
                  </a:lnTo>
                  <a:lnTo>
                    <a:pt x="106" y="122"/>
                  </a:lnTo>
                  <a:lnTo>
                    <a:pt x="102" y="120"/>
                  </a:lnTo>
                  <a:lnTo>
                    <a:pt x="94" y="120"/>
                  </a:lnTo>
                  <a:lnTo>
                    <a:pt x="86" y="118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0" y="110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2" y="108"/>
                  </a:lnTo>
                  <a:lnTo>
                    <a:pt x="66" y="112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06"/>
                  </a:lnTo>
                  <a:lnTo>
                    <a:pt x="62" y="102"/>
                  </a:lnTo>
                  <a:lnTo>
                    <a:pt x="62" y="100"/>
                  </a:lnTo>
                  <a:lnTo>
                    <a:pt x="60" y="9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6" y="82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10" y="70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10" y="68"/>
                  </a:lnTo>
                  <a:lnTo>
                    <a:pt x="16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4" y="24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8" y="18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78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2"/>
                  </a:lnTo>
                  <a:lnTo>
                    <a:pt x="104" y="38"/>
                  </a:lnTo>
                  <a:lnTo>
                    <a:pt x="116" y="36"/>
                  </a:lnTo>
                  <a:lnTo>
                    <a:pt x="120" y="34"/>
                  </a:lnTo>
                  <a:lnTo>
                    <a:pt x="132" y="34"/>
                  </a:lnTo>
                  <a:lnTo>
                    <a:pt x="132" y="32"/>
                  </a:lnTo>
                  <a:lnTo>
                    <a:pt x="130" y="34"/>
                  </a:lnTo>
                  <a:lnTo>
                    <a:pt x="136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8" y="40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4" y="40"/>
                  </a:lnTo>
                  <a:lnTo>
                    <a:pt x="158" y="42"/>
                  </a:lnTo>
                  <a:lnTo>
                    <a:pt x="162" y="42"/>
                  </a:lnTo>
                  <a:lnTo>
                    <a:pt x="166" y="42"/>
                  </a:lnTo>
                  <a:lnTo>
                    <a:pt x="166" y="40"/>
                  </a:lnTo>
                  <a:lnTo>
                    <a:pt x="164" y="40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4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5" name="Freeform 385"/>
            <p:cNvSpPr>
              <a:spLocks/>
            </p:cNvSpPr>
            <p:nvPr/>
          </p:nvSpPr>
          <p:spPr bwMode="auto">
            <a:xfrm>
              <a:off x="1242" y="3842"/>
              <a:ext cx="208" cy="194"/>
            </a:xfrm>
            <a:custGeom>
              <a:avLst/>
              <a:gdLst>
                <a:gd name="T0" fmla="*/ 206 w 208"/>
                <a:gd name="T1" fmla="*/ 100 h 194"/>
                <a:gd name="T2" fmla="*/ 192 w 208"/>
                <a:gd name="T3" fmla="*/ 86 h 194"/>
                <a:gd name="T4" fmla="*/ 188 w 208"/>
                <a:gd name="T5" fmla="*/ 84 h 194"/>
                <a:gd name="T6" fmla="*/ 180 w 208"/>
                <a:gd name="T7" fmla="*/ 76 h 194"/>
                <a:gd name="T8" fmla="*/ 154 w 208"/>
                <a:gd name="T9" fmla="*/ 72 h 194"/>
                <a:gd name="T10" fmla="*/ 150 w 208"/>
                <a:gd name="T11" fmla="*/ 70 h 194"/>
                <a:gd name="T12" fmla="*/ 160 w 208"/>
                <a:gd name="T13" fmla="*/ 60 h 194"/>
                <a:gd name="T14" fmla="*/ 160 w 208"/>
                <a:gd name="T15" fmla="*/ 56 h 194"/>
                <a:gd name="T16" fmla="*/ 158 w 208"/>
                <a:gd name="T17" fmla="*/ 44 h 194"/>
                <a:gd name="T18" fmla="*/ 158 w 208"/>
                <a:gd name="T19" fmla="*/ 32 h 194"/>
                <a:gd name="T20" fmla="*/ 160 w 208"/>
                <a:gd name="T21" fmla="*/ 24 h 194"/>
                <a:gd name="T22" fmla="*/ 158 w 208"/>
                <a:gd name="T23" fmla="*/ 14 h 194"/>
                <a:gd name="T24" fmla="*/ 150 w 208"/>
                <a:gd name="T25" fmla="*/ 8 h 194"/>
                <a:gd name="T26" fmla="*/ 146 w 208"/>
                <a:gd name="T27" fmla="*/ 8 h 194"/>
                <a:gd name="T28" fmla="*/ 144 w 208"/>
                <a:gd name="T29" fmla="*/ 8 h 194"/>
                <a:gd name="T30" fmla="*/ 136 w 208"/>
                <a:gd name="T31" fmla="*/ 6 h 194"/>
                <a:gd name="T32" fmla="*/ 134 w 208"/>
                <a:gd name="T33" fmla="*/ 6 h 194"/>
                <a:gd name="T34" fmla="*/ 122 w 208"/>
                <a:gd name="T35" fmla="*/ 4 h 194"/>
                <a:gd name="T36" fmla="*/ 116 w 208"/>
                <a:gd name="T37" fmla="*/ 0 h 194"/>
                <a:gd name="T38" fmla="*/ 110 w 208"/>
                <a:gd name="T39" fmla="*/ 0 h 194"/>
                <a:gd name="T40" fmla="*/ 106 w 208"/>
                <a:gd name="T41" fmla="*/ 4 h 194"/>
                <a:gd name="T42" fmla="*/ 94 w 208"/>
                <a:gd name="T43" fmla="*/ 10 h 194"/>
                <a:gd name="T44" fmla="*/ 88 w 208"/>
                <a:gd name="T45" fmla="*/ 8 h 194"/>
                <a:gd name="T46" fmla="*/ 70 w 208"/>
                <a:gd name="T47" fmla="*/ 12 h 194"/>
                <a:gd name="T48" fmla="*/ 66 w 208"/>
                <a:gd name="T49" fmla="*/ 16 h 194"/>
                <a:gd name="T50" fmla="*/ 62 w 208"/>
                <a:gd name="T51" fmla="*/ 26 h 194"/>
                <a:gd name="T52" fmla="*/ 52 w 208"/>
                <a:gd name="T53" fmla="*/ 34 h 194"/>
                <a:gd name="T54" fmla="*/ 36 w 208"/>
                <a:gd name="T55" fmla="*/ 34 h 194"/>
                <a:gd name="T56" fmla="*/ 22 w 208"/>
                <a:gd name="T57" fmla="*/ 36 h 194"/>
                <a:gd name="T58" fmla="*/ 16 w 208"/>
                <a:gd name="T59" fmla="*/ 38 h 194"/>
                <a:gd name="T60" fmla="*/ 12 w 208"/>
                <a:gd name="T61" fmla="*/ 48 h 194"/>
                <a:gd name="T62" fmla="*/ 6 w 208"/>
                <a:gd name="T63" fmla="*/ 62 h 194"/>
                <a:gd name="T64" fmla="*/ 0 w 208"/>
                <a:gd name="T65" fmla="*/ 72 h 194"/>
                <a:gd name="T66" fmla="*/ 10 w 208"/>
                <a:gd name="T67" fmla="*/ 88 h 194"/>
                <a:gd name="T68" fmla="*/ 10 w 208"/>
                <a:gd name="T69" fmla="*/ 116 h 194"/>
                <a:gd name="T70" fmla="*/ 30 w 208"/>
                <a:gd name="T71" fmla="*/ 124 h 194"/>
                <a:gd name="T72" fmla="*/ 58 w 208"/>
                <a:gd name="T73" fmla="*/ 120 h 194"/>
                <a:gd name="T74" fmla="*/ 66 w 208"/>
                <a:gd name="T75" fmla="*/ 122 h 194"/>
                <a:gd name="T76" fmla="*/ 86 w 208"/>
                <a:gd name="T77" fmla="*/ 142 h 194"/>
                <a:gd name="T78" fmla="*/ 88 w 208"/>
                <a:gd name="T79" fmla="*/ 154 h 194"/>
                <a:gd name="T80" fmla="*/ 102 w 208"/>
                <a:gd name="T81" fmla="*/ 160 h 194"/>
                <a:gd name="T82" fmla="*/ 110 w 208"/>
                <a:gd name="T83" fmla="*/ 152 h 194"/>
                <a:gd name="T84" fmla="*/ 118 w 208"/>
                <a:gd name="T85" fmla="*/ 156 h 194"/>
                <a:gd name="T86" fmla="*/ 142 w 208"/>
                <a:gd name="T87" fmla="*/ 166 h 194"/>
                <a:gd name="T88" fmla="*/ 132 w 208"/>
                <a:gd name="T89" fmla="*/ 180 h 194"/>
                <a:gd name="T90" fmla="*/ 150 w 208"/>
                <a:gd name="T91" fmla="*/ 192 h 194"/>
                <a:gd name="T92" fmla="*/ 158 w 208"/>
                <a:gd name="T93" fmla="*/ 168 h 194"/>
                <a:gd name="T94" fmla="*/ 170 w 208"/>
                <a:gd name="T95" fmla="*/ 162 h 194"/>
                <a:gd name="T96" fmla="*/ 176 w 208"/>
                <a:gd name="T97" fmla="*/ 154 h 194"/>
                <a:gd name="T98" fmla="*/ 182 w 208"/>
                <a:gd name="T99" fmla="*/ 140 h 194"/>
                <a:gd name="T100" fmla="*/ 206 w 208"/>
                <a:gd name="T101" fmla="*/ 124 h 194"/>
                <a:gd name="T102" fmla="*/ 206 w 208"/>
                <a:gd name="T103" fmla="*/ 102 h 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8"/>
                <a:gd name="T157" fmla="*/ 0 h 194"/>
                <a:gd name="T158" fmla="*/ 208 w 208"/>
                <a:gd name="T159" fmla="*/ 194 h 1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8" h="194">
                  <a:moveTo>
                    <a:pt x="206" y="102"/>
                  </a:moveTo>
                  <a:lnTo>
                    <a:pt x="206" y="102"/>
                  </a:lnTo>
                  <a:lnTo>
                    <a:pt x="206" y="100"/>
                  </a:lnTo>
                  <a:lnTo>
                    <a:pt x="202" y="88"/>
                  </a:lnTo>
                  <a:lnTo>
                    <a:pt x="192" y="86"/>
                  </a:lnTo>
                  <a:lnTo>
                    <a:pt x="188" y="84"/>
                  </a:lnTo>
                  <a:lnTo>
                    <a:pt x="184" y="82"/>
                  </a:lnTo>
                  <a:lnTo>
                    <a:pt x="180" y="76"/>
                  </a:lnTo>
                  <a:lnTo>
                    <a:pt x="174" y="76"/>
                  </a:lnTo>
                  <a:lnTo>
                    <a:pt x="154" y="72"/>
                  </a:lnTo>
                  <a:lnTo>
                    <a:pt x="150" y="70"/>
                  </a:lnTo>
                  <a:lnTo>
                    <a:pt x="156" y="66"/>
                  </a:lnTo>
                  <a:lnTo>
                    <a:pt x="160" y="60"/>
                  </a:lnTo>
                  <a:lnTo>
                    <a:pt x="162" y="56"/>
                  </a:lnTo>
                  <a:lnTo>
                    <a:pt x="162" y="54"/>
                  </a:lnTo>
                  <a:lnTo>
                    <a:pt x="160" y="56"/>
                  </a:lnTo>
                  <a:lnTo>
                    <a:pt x="158" y="44"/>
                  </a:lnTo>
                  <a:lnTo>
                    <a:pt x="158" y="38"/>
                  </a:lnTo>
                  <a:lnTo>
                    <a:pt x="158" y="32"/>
                  </a:lnTo>
                  <a:lnTo>
                    <a:pt x="158" y="30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2" y="24"/>
                  </a:lnTo>
                  <a:lnTo>
                    <a:pt x="158" y="14"/>
                  </a:lnTo>
                  <a:lnTo>
                    <a:pt x="150" y="8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0" y="6"/>
                  </a:lnTo>
                  <a:lnTo>
                    <a:pt x="136" y="6"/>
                  </a:lnTo>
                  <a:lnTo>
                    <a:pt x="134" y="6"/>
                  </a:lnTo>
                  <a:lnTo>
                    <a:pt x="128" y="6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98" y="10"/>
                  </a:lnTo>
                  <a:lnTo>
                    <a:pt x="94" y="10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2" y="6"/>
                  </a:lnTo>
                  <a:lnTo>
                    <a:pt x="70" y="12"/>
                  </a:lnTo>
                  <a:lnTo>
                    <a:pt x="66" y="16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0" y="30"/>
                  </a:lnTo>
                  <a:lnTo>
                    <a:pt x="58" y="32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8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96"/>
                  </a:lnTo>
                  <a:lnTo>
                    <a:pt x="12" y="106"/>
                  </a:lnTo>
                  <a:lnTo>
                    <a:pt x="10" y="116"/>
                  </a:lnTo>
                  <a:lnTo>
                    <a:pt x="8" y="124"/>
                  </a:lnTo>
                  <a:lnTo>
                    <a:pt x="18" y="124"/>
                  </a:lnTo>
                  <a:lnTo>
                    <a:pt x="30" y="124"/>
                  </a:lnTo>
                  <a:lnTo>
                    <a:pt x="46" y="124"/>
                  </a:lnTo>
                  <a:lnTo>
                    <a:pt x="54" y="122"/>
                  </a:lnTo>
                  <a:lnTo>
                    <a:pt x="58" y="120"/>
                  </a:lnTo>
                  <a:lnTo>
                    <a:pt x="66" y="122"/>
                  </a:lnTo>
                  <a:lnTo>
                    <a:pt x="78" y="128"/>
                  </a:lnTo>
                  <a:lnTo>
                    <a:pt x="84" y="136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8" y="148"/>
                  </a:lnTo>
                  <a:lnTo>
                    <a:pt x="88" y="154"/>
                  </a:lnTo>
                  <a:lnTo>
                    <a:pt x="96" y="156"/>
                  </a:lnTo>
                  <a:lnTo>
                    <a:pt x="102" y="160"/>
                  </a:lnTo>
                  <a:lnTo>
                    <a:pt x="106" y="156"/>
                  </a:lnTo>
                  <a:lnTo>
                    <a:pt x="110" y="152"/>
                  </a:lnTo>
                  <a:lnTo>
                    <a:pt x="118" y="156"/>
                  </a:lnTo>
                  <a:lnTo>
                    <a:pt x="126" y="158"/>
                  </a:lnTo>
                  <a:lnTo>
                    <a:pt x="132" y="160"/>
                  </a:lnTo>
                  <a:lnTo>
                    <a:pt x="142" y="166"/>
                  </a:lnTo>
                  <a:lnTo>
                    <a:pt x="130" y="172"/>
                  </a:lnTo>
                  <a:lnTo>
                    <a:pt x="132" y="180"/>
                  </a:lnTo>
                  <a:lnTo>
                    <a:pt x="134" y="188"/>
                  </a:lnTo>
                  <a:lnTo>
                    <a:pt x="144" y="194"/>
                  </a:lnTo>
                  <a:lnTo>
                    <a:pt x="150" y="192"/>
                  </a:lnTo>
                  <a:lnTo>
                    <a:pt x="152" y="180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6" y="160"/>
                  </a:lnTo>
                  <a:lnTo>
                    <a:pt x="176" y="154"/>
                  </a:lnTo>
                  <a:lnTo>
                    <a:pt x="178" y="146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94" y="130"/>
                  </a:lnTo>
                  <a:lnTo>
                    <a:pt x="202" y="126"/>
                  </a:lnTo>
                  <a:lnTo>
                    <a:pt x="206" y="124"/>
                  </a:lnTo>
                  <a:lnTo>
                    <a:pt x="208" y="116"/>
                  </a:lnTo>
                  <a:lnTo>
                    <a:pt x="208" y="106"/>
                  </a:lnTo>
                  <a:lnTo>
                    <a:pt x="206" y="10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6" name="Freeform 386"/>
            <p:cNvSpPr>
              <a:spLocks/>
            </p:cNvSpPr>
            <p:nvPr/>
          </p:nvSpPr>
          <p:spPr bwMode="auto">
            <a:xfrm>
              <a:off x="1238" y="3840"/>
              <a:ext cx="214" cy="198"/>
            </a:xfrm>
            <a:custGeom>
              <a:avLst/>
              <a:gdLst>
                <a:gd name="T0" fmla="*/ 194 w 214"/>
                <a:gd name="T1" fmla="*/ 84 h 198"/>
                <a:gd name="T2" fmla="*/ 180 w 214"/>
                <a:gd name="T3" fmla="*/ 76 h 198"/>
                <a:gd name="T4" fmla="*/ 154 w 214"/>
                <a:gd name="T5" fmla="*/ 72 h 198"/>
                <a:gd name="T6" fmla="*/ 154 w 214"/>
                <a:gd name="T7" fmla="*/ 74 h 198"/>
                <a:gd name="T8" fmla="*/ 164 w 214"/>
                <a:gd name="T9" fmla="*/ 56 h 198"/>
                <a:gd name="T10" fmla="*/ 164 w 214"/>
                <a:gd name="T11" fmla="*/ 34 h 198"/>
                <a:gd name="T12" fmla="*/ 164 w 214"/>
                <a:gd name="T13" fmla="*/ 26 h 198"/>
                <a:gd name="T14" fmla="*/ 164 w 214"/>
                <a:gd name="T15" fmla="*/ 26 h 198"/>
                <a:gd name="T16" fmla="*/ 148 w 214"/>
                <a:gd name="T17" fmla="*/ 10 h 198"/>
                <a:gd name="T18" fmla="*/ 142 w 214"/>
                <a:gd name="T19" fmla="*/ 6 h 198"/>
                <a:gd name="T20" fmla="*/ 140 w 214"/>
                <a:gd name="T21" fmla="*/ 8 h 198"/>
                <a:gd name="T22" fmla="*/ 138 w 214"/>
                <a:gd name="T23" fmla="*/ 6 h 198"/>
                <a:gd name="T24" fmla="*/ 118 w 214"/>
                <a:gd name="T25" fmla="*/ 2 h 198"/>
                <a:gd name="T26" fmla="*/ 108 w 214"/>
                <a:gd name="T27" fmla="*/ 8 h 198"/>
                <a:gd name="T28" fmla="*/ 92 w 214"/>
                <a:gd name="T29" fmla="*/ 8 h 198"/>
                <a:gd name="T30" fmla="*/ 66 w 214"/>
                <a:gd name="T31" fmla="*/ 22 h 198"/>
                <a:gd name="T32" fmla="*/ 56 w 214"/>
                <a:gd name="T33" fmla="*/ 34 h 198"/>
                <a:gd name="T34" fmla="*/ 24 w 214"/>
                <a:gd name="T35" fmla="*/ 38 h 198"/>
                <a:gd name="T36" fmla="*/ 22 w 214"/>
                <a:gd name="T37" fmla="*/ 38 h 198"/>
                <a:gd name="T38" fmla="*/ 10 w 214"/>
                <a:gd name="T39" fmla="*/ 62 h 198"/>
                <a:gd name="T40" fmla="*/ 12 w 214"/>
                <a:gd name="T41" fmla="*/ 88 h 198"/>
                <a:gd name="T42" fmla="*/ 64 w 214"/>
                <a:gd name="T43" fmla="*/ 124 h 198"/>
                <a:gd name="T44" fmla="*/ 82 w 214"/>
                <a:gd name="T45" fmla="*/ 130 h 198"/>
                <a:gd name="T46" fmla="*/ 108 w 214"/>
                <a:gd name="T47" fmla="*/ 162 h 198"/>
                <a:gd name="T48" fmla="*/ 114 w 214"/>
                <a:gd name="T49" fmla="*/ 154 h 198"/>
                <a:gd name="T50" fmla="*/ 136 w 214"/>
                <a:gd name="T51" fmla="*/ 190 h 198"/>
                <a:gd name="T52" fmla="*/ 174 w 214"/>
                <a:gd name="T53" fmla="*/ 166 h 198"/>
                <a:gd name="T54" fmla="*/ 180 w 214"/>
                <a:gd name="T55" fmla="*/ 164 h 198"/>
                <a:gd name="T56" fmla="*/ 200 w 214"/>
                <a:gd name="T57" fmla="*/ 134 h 198"/>
                <a:gd name="T58" fmla="*/ 210 w 214"/>
                <a:gd name="T59" fmla="*/ 118 h 198"/>
                <a:gd name="T60" fmla="*/ 182 w 214"/>
                <a:gd name="T61" fmla="*/ 160 h 198"/>
                <a:gd name="T62" fmla="*/ 178 w 214"/>
                <a:gd name="T63" fmla="*/ 164 h 198"/>
                <a:gd name="T64" fmla="*/ 180 w 214"/>
                <a:gd name="T65" fmla="*/ 162 h 198"/>
                <a:gd name="T66" fmla="*/ 160 w 214"/>
                <a:gd name="T67" fmla="*/ 170 h 198"/>
                <a:gd name="T68" fmla="*/ 152 w 214"/>
                <a:gd name="T69" fmla="*/ 168 h 198"/>
                <a:gd name="T70" fmla="*/ 106 w 214"/>
                <a:gd name="T71" fmla="*/ 160 h 198"/>
                <a:gd name="T72" fmla="*/ 84 w 214"/>
                <a:gd name="T73" fmla="*/ 130 h 198"/>
                <a:gd name="T74" fmla="*/ 22 w 214"/>
                <a:gd name="T75" fmla="*/ 124 h 198"/>
                <a:gd name="T76" fmla="*/ 8 w 214"/>
                <a:gd name="T77" fmla="*/ 68 h 198"/>
                <a:gd name="T78" fmla="*/ 20 w 214"/>
                <a:gd name="T79" fmla="*/ 44 h 198"/>
                <a:gd name="T80" fmla="*/ 24 w 214"/>
                <a:gd name="T81" fmla="*/ 40 h 198"/>
                <a:gd name="T82" fmla="*/ 24 w 214"/>
                <a:gd name="T83" fmla="*/ 38 h 198"/>
                <a:gd name="T84" fmla="*/ 56 w 214"/>
                <a:gd name="T85" fmla="*/ 38 h 198"/>
                <a:gd name="T86" fmla="*/ 70 w 214"/>
                <a:gd name="T87" fmla="*/ 20 h 198"/>
                <a:gd name="T88" fmla="*/ 98 w 214"/>
                <a:gd name="T89" fmla="*/ 14 h 198"/>
                <a:gd name="T90" fmla="*/ 108 w 214"/>
                <a:gd name="T91" fmla="*/ 4 h 198"/>
                <a:gd name="T92" fmla="*/ 108 w 214"/>
                <a:gd name="T93" fmla="*/ 4 h 198"/>
                <a:gd name="T94" fmla="*/ 122 w 214"/>
                <a:gd name="T95" fmla="*/ 4 h 198"/>
                <a:gd name="T96" fmla="*/ 120 w 214"/>
                <a:gd name="T97" fmla="*/ 4 h 198"/>
                <a:gd name="T98" fmla="*/ 142 w 214"/>
                <a:gd name="T99" fmla="*/ 8 h 198"/>
                <a:gd name="T100" fmla="*/ 140 w 214"/>
                <a:gd name="T101" fmla="*/ 10 h 198"/>
                <a:gd name="T102" fmla="*/ 144 w 214"/>
                <a:gd name="T103" fmla="*/ 10 h 198"/>
                <a:gd name="T104" fmla="*/ 152 w 214"/>
                <a:gd name="T105" fmla="*/ 10 h 198"/>
                <a:gd name="T106" fmla="*/ 152 w 214"/>
                <a:gd name="T107" fmla="*/ 10 h 198"/>
                <a:gd name="T108" fmla="*/ 154 w 214"/>
                <a:gd name="T109" fmla="*/ 12 h 198"/>
                <a:gd name="T110" fmla="*/ 162 w 214"/>
                <a:gd name="T111" fmla="*/ 24 h 198"/>
                <a:gd name="T112" fmla="*/ 162 w 214"/>
                <a:gd name="T113" fmla="*/ 60 h 198"/>
                <a:gd name="T114" fmla="*/ 164 w 214"/>
                <a:gd name="T115" fmla="*/ 58 h 198"/>
                <a:gd name="T116" fmla="*/ 164 w 214"/>
                <a:gd name="T117" fmla="*/ 58 h 198"/>
                <a:gd name="T118" fmla="*/ 152 w 214"/>
                <a:gd name="T119" fmla="*/ 74 h 198"/>
                <a:gd name="T120" fmla="*/ 190 w 214"/>
                <a:gd name="T121" fmla="*/ 84 h 198"/>
                <a:gd name="T122" fmla="*/ 188 w 214"/>
                <a:gd name="T123" fmla="*/ 84 h 198"/>
                <a:gd name="T124" fmla="*/ 204 w 214"/>
                <a:gd name="T125" fmla="*/ 92 h 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4"/>
                <a:gd name="T190" fmla="*/ 0 h 198"/>
                <a:gd name="T191" fmla="*/ 214 w 214"/>
                <a:gd name="T192" fmla="*/ 198 h 1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4" h="198">
                  <a:moveTo>
                    <a:pt x="210" y="104"/>
                  </a:moveTo>
                  <a:lnTo>
                    <a:pt x="212" y="104"/>
                  </a:lnTo>
                  <a:lnTo>
                    <a:pt x="212" y="102"/>
                  </a:lnTo>
                  <a:lnTo>
                    <a:pt x="210" y="100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88"/>
                  </a:lnTo>
                  <a:lnTo>
                    <a:pt x="204" y="88"/>
                  </a:lnTo>
                  <a:lnTo>
                    <a:pt x="196" y="86"/>
                  </a:lnTo>
                  <a:lnTo>
                    <a:pt x="194" y="84"/>
                  </a:lnTo>
                  <a:lnTo>
                    <a:pt x="188" y="82"/>
                  </a:lnTo>
                  <a:lnTo>
                    <a:pt x="186" y="84"/>
                  </a:lnTo>
                  <a:lnTo>
                    <a:pt x="188" y="84"/>
                  </a:lnTo>
                  <a:lnTo>
                    <a:pt x="190" y="84"/>
                  </a:lnTo>
                  <a:lnTo>
                    <a:pt x="186" y="76"/>
                  </a:lnTo>
                  <a:lnTo>
                    <a:pt x="178" y="76"/>
                  </a:lnTo>
                  <a:lnTo>
                    <a:pt x="178" y="78"/>
                  </a:lnTo>
                  <a:lnTo>
                    <a:pt x="180" y="76"/>
                  </a:lnTo>
                  <a:lnTo>
                    <a:pt x="160" y="72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0" y="70"/>
                  </a:lnTo>
                  <a:lnTo>
                    <a:pt x="166" y="64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6" y="54"/>
                  </a:lnTo>
                  <a:lnTo>
                    <a:pt x="164" y="56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6" y="58"/>
                  </a:lnTo>
                  <a:lnTo>
                    <a:pt x="164" y="46"/>
                  </a:lnTo>
                  <a:lnTo>
                    <a:pt x="164" y="40"/>
                  </a:lnTo>
                  <a:lnTo>
                    <a:pt x="164" y="38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62" y="14"/>
                  </a:lnTo>
                  <a:lnTo>
                    <a:pt x="156" y="10"/>
                  </a:lnTo>
                  <a:lnTo>
                    <a:pt x="154" y="8"/>
                  </a:lnTo>
                  <a:lnTo>
                    <a:pt x="150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4" y="6"/>
                  </a:lnTo>
                  <a:lnTo>
                    <a:pt x="142" y="6"/>
                  </a:lnTo>
                  <a:lnTo>
                    <a:pt x="140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98" y="10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72" y="12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42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0" y="74"/>
                  </a:lnTo>
                  <a:lnTo>
                    <a:pt x="6" y="80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2" y="118"/>
                  </a:lnTo>
                  <a:lnTo>
                    <a:pt x="10" y="124"/>
                  </a:lnTo>
                  <a:lnTo>
                    <a:pt x="8" y="128"/>
                  </a:lnTo>
                  <a:lnTo>
                    <a:pt x="22" y="128"/>
                  </a:lnTo>
                  <a:lnTo>
                    <a:pt x="34" y="128"/>
                  </a:lnTo>
                  <a:lnTo>
                    <a:pt x="50" y="128"/>
                  </a:lnTo>
                  <a:lnTo>
                    <a:pt x="58" y="126"/>
                  </a:lnTo>
                  <a:lnTo>
                    <a:pt x="64" y="124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64" y="124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70" y="126"/>
                  </a:lnTo>
                  <a:lnTo>
                    <a:pt x="78" y="130"/>
                  </a:lnTo>
                  <a:lnTo>
                    <a:pt x="82" y="132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6" y="140"/>
                  </a:lnTo>
                  <a:lnTo>
                    <a:pt x="88" y="144"/>
                  </a:lnTo>
                  <a:lnTo>
                    <a:pt x="88" y="148"/>
                  </a:lnTo>
                  <a:lnTo>
                    <a:pt x="90" y="152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100" y="160"/>
                  </a:lnTo>
                  <a:lnTo>
                    <a:pt x="106" y="164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10" y="158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14" y="156"/>
                  </a:lnTo>
                  <a:lnTo>
                    <a:pt x="122" y="160"/>
                  </a:lnTo>
                  <a:lnTo>
                    <a:pt x="130" y="162"/>
                  </a:lnTo>
                  <a:lnTo>
                    <a:pt x="136" y="164"/>
                  </a:lnTo>
                  <a:lnTo>
                    <a:pt x="146" y="170"/>
                  </a:lnTo>
                  <a:lnTo>
                    <a:pt x="146" y="168"/>
                  </a:lnTo>
                  <a:lnTo>
                    <a:pt x="146" y="166"/>
                  </a:lnTo>
                  <a:lnTo>
                    <a:pt x="132" y="172"/>
                  </a:lnTo>
                  <a:lnTo>
                    <a:pt x="130" y="172"/>
                  </a:lnTo>
                  <a:lnTo>
                    <a:pt x="134" y="184"/>
                  </a:lnTo>
                  <a:lnTo>
                    <a:pt x="136" y="190"/>
                  </a:lnTo>
                  <a:lnTo>
                    <a:pt x="148" y="198"/>
                  </a:lnTo>
                  <a:lnTo>
                    <a:pt x="156" y="196"/>
                  </a:lnTo>
                  <a:lnTo>
                    <a:pt x="158" y="184"/>
                  </a:lnTo>
                  <a:lnTo>
                    <a:pt x="164" y="176"/>
                  </a:lnTo>
                  <a:lnTo>
                    <a:pt x="164" y="172"/>
                  </a:lnTo>
                  <a:lnTo>
                    <a:pt x="166" y="168"/>
                  </a:lnTo>
                  <a:lnTo>
                    <a:pt x="166" y="166"/>
                  </a:lnTo>
                  <a:lnTo>
                    <a:pt x="166" y="168"/>
                  </a:lnTo>
                  <a:lnTo>
                    <a:pt x="174" y="166"/>
                  </a:lnTo>
                  <a:lnTo>
                    <a:pt x="180" y="164"/>
                  </a:lnTo>
                  <a:lnTo>
                    <a:pt x="182" y="164"/>
                  </a:lnTo>
                  <a:lnTo>
                    <a:pt x="182" y="162"/>
                  </a:lnTo>
                  <a:lnTo>
                    <a:pt x="182" y="160"/>
                  </a:lnTo>
                  <a:lnTo>
                    <a:pt x="180" y="160"/>
                  </a:lnTo>
                  <a:lnTo>
                    <a:pt x="178" y="160"/>
                  </a:lnTo>
                  <a:lnTo>
                    <a:pt x="178" y="162"/>
                  </a:lnTo>
                  <a:lnTo>
                    <a:pt x="180" y="164"/>
                  </a:lnTo>
                  <a:lnTo>
                    <a:pt x="178" y="164"/>
                  </a:lnTo>
                  <a:lnTo>
                    <a:pt x="180" y="162"/>
                  </a:lnTo>
                  <a:lnTo>
                    <a:pt x="178" y="162"/>
                  </a:lnTo>
                  <a:lnTo>
                    <a:pt x="178" y="164"/>
                  </a:lnTo>
                  <a:lnTo>
                    <a:pt x="180" y="162"/>
                  </a:lnTo>
                  <a:lnTo>
                    <a:pt x="178" y="162"/>
                  </a:lnTo>
                  <a:lnTo>
                    <a:pt x="182" y="162"/>
                  </a:lnTo>
                  <a:lnTo>
                    <a:pt x="182" y="156"/>
                  </a:lnTo>
                  <a:lnTo>
                    <a:pt x="184" y="148"/>
                  </a:lnTo>
                  <a:lnTo>
                    <a:pt x="184" y="144"/>
                  </a:lnTo>
                  <a:lnTo>
                    <a:pt x="186" y="142"/>
                  </a:lnTo>
                  <a:lnTo>
                    <a:pt x="200" y="134"/>
                  </a:lnTo>
                  <a:lnTo>
                    <a:pt x="208" y="130"/>
                  </a:lnTo>
                  <a:lnTo>
                    <a:pt x="212" y="128"/>
                  </a:lnTo>
                  <a:lnTo>
                    <a:pt x="212" y="126"/>
                  </a:lnTo>
                  <a:lnTo>
                    <a:pt x="214" y="120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10" y="108"/>
                  </a:lnTo>
                  <a:lnTo>
                    <a:pt x="210" y="118"/>
                  </a:lnTo>
                  <a:lnTo>
                    <a:pt x="208" y="124"/>
                  </a:lnTo>
                  <a:lnTo>
                    <a:pt x="206" y="126"/>
                  </a:lnTo>
                  <a:lnTo>
                    <a:pt x="198" y="130"/>
                  </a:lnTo>
                  <a:lnTo>
                    <a:pt x="184" y="140"/>
                  </a:lnTo>
                  <a:lnTo>
                    <a:pt x="180" y="142"/>
                  </a:lnTo>
                  <a:lnTo>
                    <a:pt x="178" y="144"/>
                  </a:lnTo>
                  <a:lnTo>
                    <a:pt x="180" y="148"/>
                  </a:lnTo>
                  <a:lnTo>
                    <a:pt x="178" y="156"/>
                  </a:lnTo>
                  <a:lnTo>
                    <a:pt x="178" y="162"/>
                  </a:lnTo>
                  <a:lnTo>
                    <a:pt x="180" y="162"/>
                  </a:lnTo>
                  <a:lnTo>
                    <a:pt x="182" y="160"/>
                  </a:lnTo>
                  <a:lnTo>
                    <a:pt x="180" y="160"/>
                  </a:lnTo>
                  <a:lnTo>
                    <a:pt x="178" y="160"/>
                  </a:lnTo>
                  <a:lnTo>
                    <a:pt x="178" y="162"/>
                  </a:lnTo>
                  <a:lnTo>
                    <a:pt x="180" y="164"/>
                  </a:lnTo>
                  <a:lnTo>
                    <a:pt x="180" y="162"/>
                  </a:lnTo>
                  <a:lnTo>
                    <a:pt x="180" y="164"/>
                  </a:lnTo>
                  <a:lnTo>
                    <a:pt x="180" y="162"/>
                  </a:lnTo>
                  <a:lnTo>
                    <a:pt x="180" y="164"/>
                  </a:lnTo>
                  <a:lnTo>
                    <a:pt x="180" y="162"/>
                  </a:lnTo>
                  <a:lnTo>
                    <a:pt x="178" y="164"/>
                  </a:lnTo>
                  <a:lnTo>
                    <a:pt x="180" y="164"/>
                  </a:lnTo>
                  <a:lnTo>
                    <a:pt x="180" y="162"/>
                  </a:lnTo>
                  <a:lnTo>
                    <a:pt x="178" y="164"/>
                  </a:lnTo>
                  <a:lnTo>
                    <a:pt x="180" y="162"/>
                  </a:lnTo>
                  <a:lnTo>
                    <a:pt x="178" y="162"/>
                  </a:lnTo>
                  <a:lnTo>
                    <a:pt x="178" y="164"/>
                  </a:lnTo>
                  <a:lnTo>
                    <a:pt x="180" y="162"/>
                  </a:lnTo>
                  <a:lnTo>
                    <a:pt x="178" y="162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78" y="162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72" y="162"/>
                  </a:lnTo>
                  <a:lnTo>
                    <a:pt x="164" y="164"/>
                  </a:lnTo>
                  <a:lnTo>
                    <a:pt x="164" y="166"/>
                  </a:lnTo>
                  <a:lnTo>
                    <a:pt x="162" y="170"/>
                  </a:lnTo>
                  <a:lnTo>
                    <a:pt x="160" y="170"/>
                  </a:lnTo>
                  <a:lnTo>
                    <a:pt x="160" y="174"/>
                  </a:lnTo>
                  <a:lnTo>
                    <a:pt x="154" y="182"/>
                  </a:lnTo>
                  <a:lnTo>
                    <a:pt x="152" y="194"/>
                  </a:lnTo>
                  <a:lnTo>
                    <a:pt x="148" y="194"/>
                  </a:lnTo>
                  <a:lnTo>
                    <a:pt x="140" y="188"/>
                  </a:lnTo>
                  <a:lnTo>
                    <a:pt x="138" y="182"/>
                  </a:lnTo>
                  <a:lnTo>
                    <a:pt x="136" y="172"/>
                  </a:lnTo>
                  <a:lnTo>
                    <a:pt x="134" y="174"/>
                  </a:lnTo>
                  <a:lnTo>
                    <a:pt x="134" y="176"/>
                  </a:lnTo>
                  <a:lnTo>
                    <a:pt x="148" y="170"/>
                  </a:lnTo>
                  <a:lnTo>
                    <a:pt x="152" y="168"/>
                  </a:lnTo>
                  <a:lnTo>
                    <a:pt x="136" y="160"/>
                  </a:lnTo>
                  <a:lnTo>
                    <a:pt x="132" y="158"/>
                  </a:lnTo>
                  <a:lnTo>
                    <a:pt x="124" y="156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2" y="152"/>
                  </a:lnTo>
                  <a:lnTo>
                    <a:pt x="114" y="154"/>
                  </a:lnTo>
                  <a:lnTo>
                    <a:pt x="112" y="152"/>
                  </a:lnTo>
                  <a:lnTo>
                    <a:pt x="108" y="156"/>
                  </a:lnTo>
                  <a:lnTo>
                    <a:pt x="106" y="160"/>
                  </a:lnTo>
                  <a:lnTo>
                    <a:pt x="106" y="162"/>
                  </a:lnTo>
                  <a:lnTo>
                    <a:pt x="108" y="160"/>
                  </a:lnTo>
                  <a:lnTo>
                    <a:pt x="100" y="156"/>
                  </a:lnTo>
                  <a:lnTo>
                    <a:pt x="94" y="154"/>
                  </a:lnTo>
                  <a:lnTo>
                    <a:pt x="94" y="150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0" y="138"/>
                  </a:lnTo>
                  <a:lnTo>
                    <a:pt x="84" y="130"/>
                  </a:lnTo>
                  <a:lnTo>
                    <a:pt x="80" y="126"/>
                  </a:lnTo>
                  <a:lnTo>
                    <a:pt x="72" y="122"/>
                  </a:lnTo>
                  <a:lnTo>
                    <a:pt x="62" y="120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56" y="122"/>
                  </a:lnTo>
                  <a:lnTo>
                    <a:pt x="50" y="124"/>
                  </a:lnTo>
                  <a:lnTo>
                    <a:pt x="34" y="124"/>
                  </a:lnTo>
                  <a:lnTo>
                    <a:pt x="22" y="124"/>
                  </a:lnTo>
                  <a:lnTo>
                    <a:pt x="14" y="124"/>
                  </a:lnTo>
                  <a:lnTo>
                    <a:pt x="16" y="120"/>
                  </a:lnTo>
                  <a:lnTo>
                    <a:pt x="18" y="108"/>
                  </a:lnTo>
                  <a:lnTo>
                    <a:pt x="16" y="98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8" y="52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56" y="38"/>
                  </a:lnTo>
                  <a:lnTo>
                    <a:pt x="64" y="36"/>
                  </a:lnTo>
                  <a:lnTo>
                    <a:pt x="66" y="34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12" y="6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8" y="6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6" y="16"/>
                  </a:lnTo>
                  <a:lnTo>
                    <a:pt x="152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60" y="18"/>
                  </a:lnTo>
                  <a:lnTo>
                    <a:pt x="162" y="16"/>
                  </a:lnTo>
                  <a:lnTo>
                    <a:pt x="160" y="16"/>
                  </a:lnTo>
                  <a:lnTo>
                    <a:pt x="164" y="26"/>
                  </a:lnTo>
                  <a:lnTo>
                    <a:pt x="166" y="26"/>
                  </a:lnTo>
                  <a:lnTo>
                    <a:pt x="168" y="24"/>
                  </a:lnTo>
                  <a:lnTo>
                    <a:pt x="166" y="24"/>
                  </a:lnTo>
                  <a:lnTo>
                    <a:pt x="164" y="22"/>
                  </a:lnTo>
                  <a:lnTo>
                    <a:pt x="162" y="24"/>
                  </a:lnTo>
                  <a:lnTo>
                    <a:pt x="160" y="26"/>
                  </a:lnTo>
                  <a:lnTo>
                    <a:pt x="160" y="32"/>
                  </a:lnTo>
                  <a:lnTo>
                    <a:pt x="160" y="34"/>
                  </a:lnTo>
                  <a:lnTo>
                    <a:pt x="160" y="3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2" y="60"/>
                  </a:lnTo>
                  <a:lnTo>
                    <a:pt x="162" y="64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4" y="58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4" y="58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2" y="62"/>
                  </a:lnTo>
                  <a:lnTo>
                    <a:pt x="160" y="66"/>
                  </a:lnTo>
                  <a:lnTo>
                    <a:pt x="156" y="68"/>
                  </a:lnTo>
                  <a:lnTo>
                    <a:pt x="154" y="70"/>
                  </a:lnTo>
                  <a:lnTo>
                    <a:pt x="152" y="70"/>
                  </a:lnTo>
                  <a:lnTo>
                    <a:pt x="150" y="72"/>
                  </a:lnTo>
                  <a:lnTo>
                    <a:pt x="152" y="74"/>
                  </a:lnTo>
                  <a:lnTo>
                    <a:pt x="158" y="76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6" y="86"/>
                  </a:lnTo>
                  <a:lnTo>
                    <a:pt x="190" y="92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90" y="86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90" y="86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90" y="86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90" y="86"/>
                  </a:lnTo>
                  <a:lnTo>
                    <a:pt x="194" y="90"/>
                  </a:lnTo>
                  <a:lnTo>
                    <a:pt x="202" y="92"/>
                  </a:lnTo>
                  <a:lnTo>
                    <a:pt x="206" y="92"/>
                  </a:lnTo>
                  <a:lnTo>
                    <a:pt x="206" y="90"/>
                  </a:lnTo>
                  <a:lnTo>
                    <a:pt x="204" y="92"/>
                  </a:lnTo>
                  <a:lnTo>
                    <a:pt x="208" y="102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10" y="10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7" name="Freeform 387"/>
            <p:cNvSpPr>
              <a:spLocks/>
            </p:cNvSpPr>
            <p:nvPr/>
          </p:nvSpPr>
          <p:spPr bwMode="auto">
            <a:xfrm>
              <a:off x="1346" y="4082"/>
              <a:ext cx="126" cy="118"/>
            </a:xfrm>
            <a:custGeom>
              <a:avLst/>
              <a:gdLst>
                <a:gd name="T0" fmla="*/ 124 w 126"/>
                <a:gd name="T1" fmla="*/ 88 h 118"/>
                <a:gd name="T2" fmla="*/ 118 w 126"/>
                <a:gd name="T3" fmla="*/ 82 h 118"/>
                <a:gd name="T4" fmla="*/ 116 w 126"/>
                <a:gd name="T5" fmla="*/ 80 h 118"/>
                <a:gd name="T6" fmla="*/ 100 w 126"/>
                <a:gd name="T7" fmla="*/ 72 h 118"/>
                <a:gd name="T8" fmla="*/ 96 w 126"/>
                <a:gd name="T9" fmla="*/ 70 h 118"/>
                <a:gd name="T10" fmla="*/ 96 w 126"/>
                <a:gd name="T11" fmla="*/ 64 h 118"/>
                <a:gd name="T12" fmla="*/ 102 w 126"/>
                <a:gd name="T13" fmla="*/ 48 h 118"/>
                <a:gd name="T14" fmla="*/ 106 w 126"/>
                <a:gd name="T15" fmla="*/ 44 h 118"/>
                <a:gd name="T16" fmla="*/ 110 w 126"/>
                <a:gd name="T17" fmla="*/ 38 h 118"/>
                <a:gd name="T18" fmla="*/ 108 w 126"/>
                <a:gd name="T19" fmla="*/ 30 h 118"/>
                <a:gd name="T20" fmla="*/ 108 w 126"/>
                <a:gd name="T21" fmla="*/ 26 h 118"/>
                <a:gd name="T22" fmla="*/ 106 w 126"/>
                <a:gd name="T23" fmla="*/ 16 h 118"/>
                <a:gd name="T24" fmla="*/ 102 w 126"/>
                <a:gd name="T25" fmla="*/ 8 h 118"/>
                <a:gd name="T26" fmla="*/ 102 w 126"/>
                <a:gd name="T27" fmla="*/ 6 h 118"/>
                <a:gd name="T28" fmla="*/ 98 w 126"/>
                <a:gd name="T29" fmla="*/ 0 h 118"/>
                <a:gd name="T30" fmla="*/ 92 w 126"/>
                <a:gd name="T31" fmla="*/ 0 h 118"/>
                <a:gd name="T32" fmla="*/ 86 w 126"/>
                <a:gd name="T33" fmla="*/ 0 h 118"/>
                <a:gd name="T34" fmla="*/ 82 w 126"/>
                <a:gd name="T35" fmla="*/ 4 h 118"/>
                <a:gd name="T36" fmla="*/ 76 w 126"/>
                <a:gd name="T37" fmla="*/ 8 h 118"/>
                <a:gd name="T38" fmla="*/ 66 w 126"/>
                <a:gd name="T39" fmla="*/ 8 h 118"/>
                <a:gd name="T40" fmla="*/ 64 w 126"/>
                <a:gd name="T41" fmla="*/ 8 h 118"/>
                <a:gd name="T42" fmla="*/ 62 w 126"/>
                <a:gd name="T43" fmla="*/ 8 h 118"/>
                <a:gd name="T44" fmla="*/ 56 w 126"/>
                <a:gd name="T45" fmla="*/ 6 h 118"/>
                <a:gd name="T46" fmla="*/ 50 w 126"/>
                <a:gd name="T47" fmla="*/ 4 h 118"/>
                <a:gd name="T48" fmla="*/ 50 w 126"/>
                <a:gd name="T49" fmla="*/ 4 h 118"/>
                <a:gd name="T50" fmla="*/ 46 w 126"/>
                <a:gd name="T51" fmla="*/ 8 h 118"/>
                <a:gd name="T52" fmla="*/ 42 w 126"/>
                <a:gd name="T53" fmla="*/ 20 h 118"/>
                <a:gd name="T54" fmla="*/ 42 w 126"/>
                <a:gd name="T55" fmla="*/ 26 h 118"/>
                <a:gd name="T56" fmla="*/ 42 w 126"/>
                <a:gd name="T57" fmla="*/ 30 h 118"/>
                <a:gd name="T58" fmla="*/ 42 w 126"/>
                <a:gd name="T59" fmla="*/ 36 h 118"/>
                <a:gd name="T60" fmla="*/ 34 w 126"/>
                <a:gd name="T61" fmla="*/ 42 h 118"/>
                <a:gd name="T62" fmla="*/ 26 w 126"/>
                <a:gd name="T63" fmla="*/ 40 h 118"/>
                <a:gd name="T64" fmla="*/ 18 w 126"/>
                <a:gd name="T65" fmla="*/ 36 h 118"/>
                <a:gd name="T66" fmla="*/ 12 w 126"/>
                <a:gd name="T67" fmla="*/ 36 h 118"/>
                <a:gd name="T68" fmla="*/ 10 w 126"/>
                <a:gd name="T69" fmla="*/ 50 h 118"/>
                <a:gd name="T70" fmla="*/ 10 w 126"/>
                <a:gd name="T71" fmla="*/ 74 h 118"/>
                <a:gd name="T72" fmla="*/ 16 w 126"/>
                <a:gd name="T73" fmla="*/ 90 h 118"/>
                <a:gd name="T74" fmla="*/ 10 w 126"/>
                <a:gd name="T75" fmla="*/ 96 h 118"/>
                <a:gd name="T76" fmla="*/ 8 w 126"/>
                <a:gd name="T77" fmla="*/ 104 h 118"/>
                <a:gd name="T78" fmla="*/ 6 w 126"/>
                <a:gd name="T79" fmla="*/ 110 h 118"/>
                <a:gd name="T80" fmla="*/ 4 w 126"/>
                <a:gd name="T81" fmla="*/ 108 h 118"/>
                <a:gd name="T82" fmla="*/ 2 w 126"/>
                <a:gd name="T83" fmla="*/ 112 h 118"/>
                <a:gd name="T84" fmla="*/ 22 w 126"/>
                <a:gd name="T85" fmla="*/ 116 h 118"/>
                <a:gd name="T86" fmla="*/ 36 w 126"/>
                <a:gd name="T87" fmla="*/ 104 h 118"/>
                <a:gd name="T88" fmla="*/ 56 w 126"/>
                <a:gd name="T89" fmla="*/ 112 h 118"/>
                <a:gd name="T90" fmla="*/ 68 w 126"/>
                <a:gd name="T91" fmla="*/ 104 h 118"/>
                <a:gd name="T92" fmla="*/ 78 w 126"/>
                <a:gd name="T93" fmla="*/ 108 h 118"/>
                <a:gd name="T94" fmla="*/ 86 w 126"/>
                <a:gd name="T95" fmla="*/ 116 h 118"/>
                <a:gd name="T96" fmla="*/ 94 w 126"/>
                <a:gd name="T97" fmla="*/ 116 h 118"/>
                <a:gd name="T98" fmla="*/ 98 w 126"/>
                <a:gd name="T99" fmla="*/ 116 h 118"/>
                <a:gd name="T100" fmla="*/ 114 w 126"/>
                <a:gd name="T101" fmla="*/ 112 h 118"/>
                <a:gd name="T102" fmla="*/ 120 w 126"/>
                <a:gd name="T103" fmla="*/ 110 h 118"/>
                <a:gd name="T104" fmla="*/ 122 w 126"/>
                <a:gd name="T105" fmla="*/ 104 h 118"/>
                <a:gd name="T106" fmla="*/ 126 w 126"/>
                <a:gd name="T107" fmla="*/ 92 h 118"/>
                <a:gd name="T108" fmla="*/ 126 w 126"/>
                <a:gd name="T109" fmla="*/ 88 h 118"/>
                <a:gd name="T110" fmla="*/ 124 w 126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"/>
                <a:gd name="T169" fmla="*/ 0 h 118"/>
                <a:gd name="T170" fmla="*/ 126 w 126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" h="118">
                  <a:moveTo>
                    <a:pt x="124" y="88"/>
                  </a:moveTo>
                  <a:lnTo>
                    <a:pt x="124" y="88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6" y="80"/>
                  </a:lnTo>
                  <a:lnTo>
                    <a:pt x="110" y="76"/>
                  </a:lnTo>
                  <a:lnTo>
                    <a:pt x="100" y="72"/>
                  </a:lnTo>
                  <a:lnTo>
                    <a:pt x="96" y="70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06" y="44"/>
                  </a:lnTo>
                  <a:lnTo>
                    <a:pt x="108" y="42"/>
                  </a:lnTo>
                  <a:lnTo>
                    <a:pt x="110" y="38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06" y="16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76" y="8"/>
                  </a:lnTo>
                  <a:lnTo>
                    <a:pt x="74" y="10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2" y="16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4" y="42"/>
                  </a:lnTo>
                  <a:lnTo>
                    <a:pt x="26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0" y="68"/>
                  </a:lnTo>
                  <a:lnTo>
                    <a:pt x="10" y="74"/>
                  </a:lnTo>
                  <a:lnTo>
                    <a:pt x="16" y="82"/>
                  </a:lnTo>
                  <a:lnTo>
                    <a:pt x="16" y="90"/>
                  </a:lnTo>
                  <a:lnTo>
                    <a:pt x="10" y="96"/>
                  </a:lnTo>
                  <a:lnTo>
                    <a:pt x="8" y="104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22" y="116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50" y="108"/>
                  </a:lnTo>
                  <a:lnTo>
                    <a:pt x="56" y="112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8" y="108"/>
                  </a:lnTo>
                  <a:lnTo>
                    <a:pt x="78" y="112"/>
                  </a:lnTo>
                  <a:lnTo>
                    <a:pt x="86" y="116"/>
                  </a:lnTo>
                  <a:lnTo>
                    <a:pt x="94" y="116"/>
                  </a:lnTo>
                  <a:lnTo>
                    <a:pt x="98" y="116"/>
                  </a:lnTo>
                  <a:lnTo>
                    <a:pt x="106" y="114"/>
                  </a:lnTo>
                  <a:lnTo>
                    <a:pt x="114" y="112"/>
                  </a:lnTo>
                  <a:lnTo>
                    <a:pt x="118" y="110"/>
                  </a:lnTo>
                  <a:lnTo>
                    <a:pt x="120" y="110"/>
                  </a:lnTo>
                  <a:lnTo>
                    <a:pt x="122" y="104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6" y="88"/>
                  </a:lnTo>
                  <a:lnTo>
                    <a:pt x="124" y="8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8" name="Freeform 388"/>
            <p:cNvSpPr>
              <a:spLocks/>
            </p:cNvSpPr>
            <p:nvPr/>
          </p:nvSpPr>
          <p:spPr bwMode="auto">
            <a:xfrm>
              <a:off x="1342" y="4080"/>
              <a:ext cx="132" cy="122"/>
            </a:xfrm>
            <a:custGeom>
              <a:avLst/>
              <a:gdLst>
                <a:gd name="T0" fmla="*/ 114 w 132"/>
                <a:gd name="T1" fmla="*/ 76 h 122"/>
                <a:gd name="T2" fmla="*/ 102 w 132"/>
                <a:gd name="T3" fmla="*/ 66 h 122"/>
                <a:gd name="T4" fmla="*/ 110 w 132"/>
                <a:gd name="T5" fmla="*/ 48 h 122"/>
                <a:gd name="T6" fmla="*/ 114 w 132"/>
                <a:gd name="T7" fmla="*/ 28 h 122"/>
                <a:gd name="T8" fmla="*/ 108 w 132"/>
                <a:gd name="T9" fmla="*/ 10 h 122"/>
                <a:gd name="T10" fmla="*/ 106 w 132"/>
                <a:gd name="T11" fmla="*/ 12 h 122"/>
                <a:gd name="T12" fmla="*/ 90 w 132"/>
                <a:gd name="T13" fmla="*/ 0 h 122"/>
                <a:gd name="T14" fmla="*/ 80 w 132"/>
                <a:gd name="T15" fmla="*/ 10 h 122"/>
                <a:gd name="T16" fmla="*/ 68 w 132"/>
                <a:gd name="T17" fmla="*/ 8 h 122"/>
                <a:gd name="T18" fmla="*/ 66 w 132"/>
                <a:gd name="T19" fmla="*/ 10 h 122"/>
                <a:gd name="T20" fmla="*/ 68 w 132"/>
                <a:gd name="T21" fmla="*/ 10 h 122"/>
                <a:gd name="T22" fmla="*/ 68 w 132"/>
                <a:gd name="T23" fmla="*/ 10 h 122"/>
                <a:gd name="T24" fmla="*/ 60 w 132"/>
                <a:gd name="T25" fmla="*/ 6 h 122"/>
                <a:gd name="T26" fmla="*/ 50 w 132"/>
                <a:gd name="T27" fmla="*/ 10 h 122"/>
                <a:gd name="T28" fmla="*/ 50 w 132"/>
                <a:gd name="T29" fmla="*/ 10 h 122"/>
                <a:gd name="T30" fmla="*/ 44 w 132"/>
                <a:gd name="T31" fmla="*/ 16 h 122"/>
                <a:gd name="T32" fmla="*/ 44 w 132"/>
                <a:gd name="T33" fmla="*/ 32 h 122"/>
                <a:gd name="T34" fmla="*/ 30 w 132"/>
                <a:gd name="T35" fmla="*/ 40 h 122"/>
                <a:gd name="T36" fmla="*/ 16 w 132"/>
                <a:gd name="T37" fmla="*/ 36 h 122"/>
                <a:gd name="T38" fmla="*/ 12 w 132"/>
                <a:gd name="T39" fmla="*/ 96 h 122"/>
                <a:gd name="T40" fmla="*/ 10 w 132"/>
                <a:gd name="T41" fmla="*/ 110 h 122"/>
                <a:gd name="T42" fmla="*/ 10 w 132"/>
                <a:gd name="T43" fmla="*/ 110 h 122"/>
                <a:gd name="T44" fmla="*/ 26 w 132"/>
                <a:gd name="T45" fmla="*/ 120 h 122"/>
                <a:gd name="T46" fmla="*/ 72 w 132"/>
                <a:gd name="T47" fmla="*/ 106 h 122"/>
                <a:gd name="T48" fmla="*/ 90 w 132"/>
                <a:gd name="T49" fmla="*/ 120 h 122"/>
                <a:gd name="T50" fmla="*/ 112 w 132"/>
                <a:gd name="T51" fmla="*/ 118 h 122"/>
                <a:gd name="T52" fmla="*/ 132 w 132"/>
                <a:gd name="T53" fmla="*/ 96 h 122"/>
                <a:gd name="T54" fmla="*/ 128 w 132"/>
                <a:gd name="T55" fmla="*/ 90 h 122"/>
                <a:gd name="T56" fmla="*/ 128 w 132"/>
                <a:gd name="T57" fmla="*/ 92 h 122"/>
                <a:gd name="T58" fmla="*/ 128 w 132"/>
                <a:gd name="T59" fmla="*/ 94 h 122"/>
                <a:gd name="T60" fmla="*/ 116 w 132"/>
                <a:gd name="T61" fmla="*/ 112 h 122"/>
                <a:gd name="T62" fmla="*/ 90 w 132"/>
                <a:gd name="T63" fmla="*/ 116 h 122"/>
                <a:gd name="T64" fmla="*/ 72 w 132"/>
                <a:gd name="T65" fmla="*/ 104 h 122"/>
                <a:gd name="T66" fmla="*/ 54 w 132"/>
                <a:gd name="T67" fmla="*/ 108 h 122"/>
                <a:gd name="T68" fmla="*/ 4 w 132"/>
                <a:gd name="T69" fmla="*/ 112 h 122"/>
                <a:gd name="T70" fmla="*/ 14 w 132"/>
                <a:gd name="T71" fmla="*/ 106 h 122"/>
                <a:gd name="T72" fmla="*/ 16 w 132"/>
                <a:gd name="T73" fmla="*/ 70 h 122"/>
                <a:gd name="T74" fmla="*/ 20 w 132"/>
                <a:gd name="T75" fmla="*/ 40 h 122"/>
                <a:gd name="T76" fmla="*/ 36 w 132"/>
                <a:gd name="T77" fmla="*/ 46 h 122"/>
                <a:gd name="T78" fmla="*/ 48 w 132"/>
                <a:gd name="T79" fmla="*/ 28 h 122"/>
                <a:gd name="T80" fmla="*/ 52 w 132"/>
                <a:gd name="T81" fmla="*/ 10 h 122"/>
                <a:gd name="T82" fmla="*/ 50 w 132"/>
                <a:gd name="T83" fmla="*/ 10 h 122"/>
                <a:gd name="T84" fmla="*/ 50 w 132"/>
                <a:gd name="T85" fmla="*/ 12 h 122"/>
                <a:gd name="T86" fmla="*/ 54 w 132"/>
                <a:gd name="T87" fmla="*/ 8 h 122"/>
                <a:gd name="T88" fmla="*/ 64 w 132"/>
                <a:gd name="T89" fmla="*/ 12 h 122"/>
                <a:gd name="T90" fmla="*/ 70 w 132"/>
                <a:gd name="T91" fmla="*/ 10 h 122"/>
                <a:gd name="T92" fmla="*/ 70 w 132"/>
                <a:gd name="T93" fmla="*/ 10 h 122"/>
                <a:gd name="T94" fmla="*/ 70 w 132"/>
                <a:gd name="T95" fmla="*/ 12 h 122"/>
                <a:gd name="T96" fmla="*/ 68 w 132"/>
                <a:gd name="T97" fmla="*/ 10 h 122"/>
                <a:gd name="T98" fmla="*/ 70 w 132"/>
                <a:gd name="T99" fmla="*/ 12 h 122"/>
                <a:gd name="T100" fmla="*/ 88 w 132"/>
                <a:gd name="T101" fmla="*/ 6 h 122"/>
                <a:gd name="T102" fmla="*/ 98 w 132"/>
                <a:gd name="T103" fmla="*/ 4 h 122"/>
                <a:gd name="T104" fmla="*/ 108 w 132"/>
                <a:gd name="T105" fmla="*/ 10 h 122"/>
                <a:gd name="T106" fmla="*/ 106 w 132"/>
                <a:gd name="T107" fmla="*/ 10 h 122"/>
                <a:gd name="T108" fmla="*/ 108 w 132"/>
                <a:gd name="T109" fmla="*/ 18 h 122"/>
                <a:gd name="T110" fmla="*/ 112 w 132"/>
                <a:gd name="T111" fmla="*/ 40 h 122"/>
                <a:gd name="T112" fmla="*/ 100 w 132"/>
                <a:gd name="T113" fmla="*/ 66 h 122"/>
                <a:gd name="T114" fmla="*/ 112 w 132"/>
                <a:gd name="T115" fmla="*/ 80 h 122"/>
                <a:gd name="T116" fmla="*/ 126 w 132"/>
                <a:gd name="T117" fmla="*/ 94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"/>
                <a:gd name="T178" fmla="*/ 0 h 122"/>
                <a:gd name="T179" fmla="*/ 132 w 132"/>
                <a:gd name="T180" fmla="*/ 122 h 1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" h="122">
                  <a:moveTo>
                    <a:pt x="128" y="90"/>
                  </a:moveTo>
                  <a:lnTo>
                    <a:pt x="130" y="90"/>
                  </a:lnTo>
                  <a:lnTo>
                    <a:pt x="128" y="86"/>
                  </a:lnTo>
                  <a:lnTo>
                    <a:pt x="124" y="82"/>
                  </a:lnTo>
                  <a:lnTo>
                    <a:pt x="120" y="80"/>
                  </a:lnTo>
                  <a:lnTo>
                    <a:pt x="114" y="76"/>
                  </a:lnTo>
                  <a:lnTo>
                    <a:pt x="110" y="74"/>
                  </a:lnTo>
                  <a:lnTo>
                    <a:pt x="104" y="72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4" y="58"/>
                  </a:lnTo>
                  <a:lnTo>
                    <a:pt x="108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10" y="48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4" y="32"/>
                  </a:lnTo>
                  <a:lnTo>
                    <a:pt x="114" y="28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6" y="12"/>
                  </a:lnTo>
                  <a:lnTo>
                    <a:pt x="110" y="14"/>
                  </a:lnTo>
                  <a:lnTo>
                    <a:pt x="108" y="10"/>
                  </a:lnTo>
                  <a:lnTo>
                    <a:pt x="108" y="6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6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0" y="42"/>
                  </a:lnTo>
                  <a:lnTo>
                    <a:pt x="12" y="52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92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106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4" y="116"/>
                  </a:lnTo>
                  <a:lnTo>
                    <a:pt x="10" y="122"/>
                  </a:lnTo>
                  <a:lnTo>
                    <a:pt x="26" y="12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52" y="112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74" y="108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0" y="112"/>
                  </a:lnTo>
                  <a:lnTo>
                    <a:pt x="80" y="114"/>
                  </a:lnTo>
                  <a:lnTo>
                    <a:pt x="80" y="116"/>
                  </a:lnTo>
                  <a:lnTo>
                    <a:pt x="90" y="120"/>
                  </a:lnTo>
                  <a:lnTo>
                    <a:pt x="90" y="118"/>
                  </a:lnTo>
                  <a:lnTo>
                    <a:pt x="90" y="120"/>
                  </a:lnTo>
                  <a:lnTo>
                    <a:pt x="90" y="118"/>
                  </a:lnTo>
                  <a:lnTo>
                    <a:pt x="90" y="120"/>
                  </a:lnTo>
                  <a:lnTo>
                    <a:pt x="98" y="120"/>
                  </a:lnTo>
                  <a:lnTo>
                    <a:pt x="102" y="120"/>
                  </a:lnTo>
                  <a:lnTo>
                    <a:pt x="112" y="118"/>
                  </a:lnTo>
                  <a:lnTo>
                    <a:pt x="118" y="116"/>
                  </a:lnTo>
                  <a:lnTo>
                    <a:pt x="124" y="114"/>
                  </a:lnTo>
                  <a:lnTo>
                    <a:pt x="124" y="112"/>
                  </a:lnTo>
                  <a:lnTo>
                    <a:pt x="128" y="106"/>
                  </a:lnTo>
                  <a:lnTo>
                    <a:pt x="132" y="96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8"/>
                  </a:lnTo>
                  <a:lnTo>
                    <a:pt x="128" y="90"/>
                  </a:lnTo>
                  <a:lnTo>
                    <a:pt x="130" y="90"/>
                  </a:lnTo>
                  <a:lnTo>
                    <a:pt x="128" y="90"/>
                  </a:lnTo>
                  <a:lnTo>
                    <a:pt x="128" y="92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26" y="102"/>
                  </a:lnTo>
                  <a:lnTo>
                    <a:pt x="124" y="104"/>
                  </a:lnTo>
                  <a:lnTo>
                    <a:pt x="126" y="106"/>
                  </a:lnTo>
                  <a:lnTo>
                    <a:pt x="124" y="104"/>
                  </a:lnTo>
                  <a:lnTo>
                    <a:pt x="122" y="110"/>
                  </a:lnTo>
                  <a:lnTo>
                    <a:pt x="116" y="112"/>
                  </a:lnTo>
                  <a:lnTo>
                    <a:pt x="110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2" y="116"/>
                  </a:lnTo>
                  <a:lnTo>
                    <a:pt x="98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84" y="114"/>
                  </a:lnTo>
                  <a:lnTo>
                    <a:pt x="84" y="110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60" y="114"/>
                  </a:lnTo>
                  <a:lnTo>
                    <a:pt x="62" y="112"/>
                  </a:lnTo>
                  <a:lnTo>
                    <a:pt x="54" y="108"/>
                  </a:lnTo>
                  <a:lnTo>
                    <a:pt x="40" y="104"/>
                  </a:lnTo>
                  <a:lnTo>
                    <a:pt x="36" y="108"/>
                  </a:lnTo>
                  <a:lnTo>
                    <a:pt x="24" y="116"/>
                  </a:lnTo>
                  <a:lnTo>
                    <a:pt x="12" y="118"/>
                  </a:lnTo>
                  <a:lnTo>
                    <a:pt x="8" y="112"/>
                  </a:lnTo>
                  <a:lnTo>
                    <a:pt x="6" y="110"/>
                  </a:lnTo>
                  <a:lnTo>
                    <a:pt x="4" y="110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12" y="112"/>
                  </a:lnTo>
                  <a:lnTo>
                    <a:pt x="14" y="106"/>
                  </a:lnTo>
                  <a:lnTo>
                    <a:pt x="16" y="98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22" y="94"/>
                  </a:lnTo>
                  <a:lnTo>
                    <a:pt x="22" y="84"/>
                  </a:lnTo>
                  <a:lnTo>
                    <a:pt x="16" y="76"/>
                  </a:lnTo>
                  <a:lnTo>
                    <a:pt x="16" y="70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6" y="14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4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8" y="18"/>
                  </a:lnTo>
                  <a:lnTo>
                    <a:pt x="110" y="28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40"/>
                  </a:lnTo>
                  <a:lnTo>
                    <a:pt x="110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0" y="56"/>
                  </a:lnTo>
                  <a:lnTo>
                    <a:pt x="98" y="64"/>
                  </a:lnTo>
                  <a:lnTo>
                    <a:pt x="100" y="66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104" y="76"/>
                  </a:lnTo>
                  <a:lnTo>
                    <a:pt x="112" y="80"/>
                  </a:lnTo>
                  <a:lnTo>
                    <a:pt x="120" y="84"/>
                  </a:lnTo>
                  <a:lnTo>
                    <a:pt x="124" y="88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8" y="92"/>
                  </a:lnTo>
                  <a:lnTo>
                    <a:pt x="128" y="9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19" name="Freeform 389"/>
            <p:cNvSpPr>
              <a:spLocks/>
            </p:cNvSpPr>
            <p:nvPr/>
          </p:nvSpPr>
          <p:spPr bwMode="auto">
            <a:xfrm>
              <a:off x="1386" y="3932"/>
              <a:ext cx="178" cy="176"/>
            </a:xfrm>
            <a:custGeom>
              <a:avLst/>
              <a:gdLst>
                <a:gd name="T0" fmla="*/ 168 w 178"/>
                <a:gd name="T1" fmla="*/ 26 h 176"/>
                <a:gd name="T2" fmla="*/ 158 w 178"/>
                <a:gd name="T3" fmla="*/ 6 h 176"/>
                <a:gd name="T4" fmla="*/ 152 w 178"/>
                <a:gd name="T5" fmla="*/ 2 h 176"/>
                <a:gd name="T6" fmla="*/ 150 w 178"/>
                <a:gd name="T7" fmla="*/ 10 h 176"/>
                <a:gd name="T8" fmla="*/ 144 w 178"/>
                <a:gd name="T9" fmla="*/ 26 h 176"/>
                <a:gd name="T10" fmla="*/ 136 w 178"/>
                <a:gd name="T11" fmla="*/ 38 h 176"/>
                <a:gd name="T12" fmla="*/ 132 w 178"/>
                <a:gd name="T13" fmla="*/ 38 h 176"/>
                <a:gd name="T14" fmla="*/ 114 w 178"/>
                <a:gd name="T15" fmla="*/ 34 h 176"/>
                <a:gd name="T16" fmla="*/ 96 w 178"/>
                <a:gd name="T17" fmla="*/ 32 h 176"/>
                <a:gd name="T18" fmla="*/ 86 w 178"/>
                <a:gd name="T19" fmla="*/ 32 h 176"/>
                <a:gd name="T20" fmla="*/ 82 w 178"/>
                <a:gd name="T21" fmla="*/ 28 h 176"/>
                <a:gd name="T22" fmla="*/ 76 w 178"/>
                <a:gd name="T23" fmla="*/ 18 h 176"/>
                <a:gd name="T24" fmla="*/ 68 w 178"/>
                <a:gd name="T25" fmla="*/ 22 h 176"/>
                <a:gd name="T26" fmla="*/ 62 w 178"/>
                <a:gd name="T27" fmla="*/ 34 h 176"/>
                <a:gd name="T28" fmla="*/ 38 w 178"/>
                <a:gd name="T29" fmla="*/ 50 h 176"/>
                <a:gd name="T30" fmla="*/ 32 w 178"/>
                <a:gd name="T31" fmla="*/ 64 h 176"/>
                <a:gd name="T32" fmla="*/ 26 w 178"/>
                <a:gd name="T33" fmla="*/ 72 h 176"/>
                <a:gd name="T34" fmla="*/ 14 w 178"/>
                <a:gd name="T35" fmla="*/ 78 h 176"/>
                <a:gd name="T36" fmla="*/ 6 w 178"/>
                <a:gd name="T37" fmla="*/ 102 h 176"/>
                <a:gd name="T38" fmla="*/ 6 w 178"/>
                <a:gd name="T39" fmla="*/ 120 h 176"/>
                <a:gd name="T40" fmla="*/ 12 w 178"/>
                <a:gd name="T41" fmla="*/ 134 h 176"/>
                <a:gd name="T42" fmla="*/ 12 w 178"/>
                <a:gd name="T43" fmla="*/ 150 h 176"/>
                <a:gd name="T44" fmla="*/ 14 w 178"/>
                <a:gd name="T45" fmla="*/ 154 h 176"/>
                <a:gd name="T46" fmla="*/ 22 w 178"/>
                <a:gd name="T47" fmla="*/ 158 h 176"/>
                <a:gd name="T48" fmla="*/ 24 w 178"/>
                <a:gd name="T49" fmla="*/ 158 h 176"/>
                <a:gd name="T50" fmla="*/ 34 w 178"/>
                <a:gd name="T51" fmla="*/ 160 h 176"/>
                <a:gd name="T52" fmla="*/ 42 w 178"/>
                <a:gd name="T53" fmla="*/ 154 h 176"/>
                <a:gd name="T54" fmla="*/ 46 w 178"/>
                <a:gd name="T55" fmla="*/ 150 h 176"/>
                <a:gd name="T56" fmla="*/ 58 w 178"/>
                <a:gd name="T57" fmla="*/ 150 h 176"/>
                <a:gd name="T58" fmla="*/ 62 w 178"/>
                <a:gd name="T59" fmla="*/ 158 h 176"/>
                <a:gd name="T60" fmla="*/ 66 w 178"/>
                <a:gd name="T61" fmla="*/ 166 h 176"/>
                <a:gd name="T62" fmla="*/ 76 w 178"/>
                <a:gd name="T63" fmla="*/ 170 h 176"/>
                <a:gd name="T64" fmla="*/ 86 w 178"/>
                <a:gd name="T65" fmla="*/ 162 h 176"/>
                <a:gd name="T66" fmla="*/ 108 w 178"/>
                <a:gd name="T67" fmla="*/ 164 h 176"/>
                <a:gd name="T68" fmla="*/ 114 w 178"/>
                <a:gd name="T69" fmla="*/ 154 h 176"/>
                <a:gd name="T70" fmla="*/ 114 w 178"/>
                <a:gd name="T71" fmla="*/ 150 h 176"/>
                <a:gd name="T72" fmla="*/ 122 w 178"/>
                <a:gd name="T73" fmla="*/ 144 h 176"/>
                <a:gd name="T74" fmla="*/ 146 w 178"/>
                <a:gd name="T75" fmla="*/ 138 h 176"/>
                <a:gd name="T76" fmla="*/ 160 w 178"/>
                <a:gd name="T77" fmla="*/ 138 h 176"/>
                <a:gd name="T78" fmla="*/ 166 w 178"/>
                <a:gd name="T79" fmla="*/ 134 h 176"/>
                <a:gd name="T80" fmla="*/ 160 w 178"/>
                <a:gd name="T81" fmla="*/ 126 h 176"/>
                <a:gd name="T82" fmla="*/ 170 w 178"/>
                <a:gd name="T83" fmla="*/ 90 h 176"/>
                <a:gd name="T84" fmla="*/ 174 w 178"/>
                <a:gd name="T85" fmla="*/ 42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76"/>
                <a:gd name="T131" fmla="*/ 178 w 178"/>
                <a:gd name="T132" fmla="*/ 176 h 1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76">
                  <a:moveTo>
                    <a:pt x="174" y="42"/>
                  </a:moveTo>
                  <a:lnTo>
                    <a:pt x="174" y="42"/>
                  </a:lnTo>
                  <a:lnTo>
                    <a:pt x="168" y="26"/>
                  </a:lnTo>
                  <a:lnTo>
                    <a:pt x="164" y="22"/>
                  </a:lnTo>
                  <a:lnTo>
                    <a:pt x="162" y="16"/>
                  </a:lnTo>
                  <a:lnTo>
                    <a:pt x="158" y="6"/>
                  </a:lnTo>
                  <a:lnTo>
                    <a:pt x="154" y="0"/>
                  </a:lnTo>
                  <a:lnTo>
                    <a:pt x="152" y="2"/>
                  </a:lnTo>
                  <a:lnTo>
                    <a:pt x="150" y="6"/>
                  </a:lnTo>
                  <a:lnTo>
                    <a:pt x="150" y="10"/>
                  </a:lnTo>
                  <a:lnTo>
                    <a:pt x="148" y="18"/>
                  </a:lnTo>
                  <a:lnTo>
                    <a:pt x="144" y="26"/>
                  </a:lnTo>
                  <a:lnTo>
                    <a:pt x="142" y="26"/>
                  </a:lnTo>
                  <a:lnTo>
                    <a:pt x="138" y="34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18" y="36"/>
                  </a:lnTo>
                  <a:lnTo>
                    <a:pt x="114" y="34"/>
                  </a:lnTo>
                  <a:lnTo>
                    <a:pt x="108" y="34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8" y="30"/>
                  </a:lnTo>
                  <a:lnTo>
                    <a:pt x="86" y="32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68" y="22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2" y="34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2" y="64"/>
                  </a:lnTo>
                  <a:lnTo>
                    <a:pt x="32" y="70"/>
                  </a:lnTo>
                  <a:lnTo>
                    <a:pt x="26" y="72"/>
                  </a:lnTo>
                  <a:lnTo>
                    <a:pt x="18" y="74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8" y="90"/>
                  </a:lnTo>
                  <a:lnTo>
                    <a:pt x="6" y="102"/>
                  </a:lnTo>
                  <a:lnTo>
                    <a:pt x="0" y="104"/>
                  </a:lnTo>
                  <a:lnTo>
                    <a:pt x="4" y="114"/>
                  </a:lnTo>
                  <a:lnTo>
                    <a:pt x="6" y="120"/>
                  </a:lnTo>
                  <a:lnTo>
                    <a:pt x="8" y="122"/>
                  </a:lnTo>
                  <a:lnTo>
                    <a:pt x="10" y="128"/>
                  </a:lnTo>
                  <a:lnTo>
                    <a:pt x="12" y="134"/>
                  </a:lnTo>
                  <a:lnTo>
                    <a:pt x="12" y="138"/>
                  </a:lnTo>
                  <a:lnTo>
                    <a:pt x="14" y="146"/>
                  </a:lnTo>
                  <a:lnTo>
                    <a:pt x="12" y="150"/>
                  </a:lnTo>
                  <a:lnTo>
                    <a:pt x="10" y="154"/>
                  </a:lnTo>
                  <a:lnTo>
                    <a:pt x="14" y="154"/>
                  </a:lnTo>
                  <a:lnTo>
                    <a:pt x="16" y="156"/>
                  </a:lnTo>
                  <a:lnTo>
                    <a:pt x="22" y="158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34" y="160"/>
                  </a:lnTo>
                  <a:lnTo>
                    <a:pt x="36" y="158"/>
                  </a:lnTo>
                  <a:lnTo>
                    <a:pt x="42" y="154"/>
                  </a:lnTo>
                  <a:lnTo>
                    <a:pt x="42" y="152"/>
                  </a:lnTo>
                  <a:lnTo>
                    <a:pt x="46" y="150"/>
                  </a:lnTo>
                  <a:lnTo>
                    <a:pt x="52" y="150"/>
                  </a:lnTo>
                  <a:lnTo>
                    <a:pt x="54" y="150"/>
                  </a:lnTo>
                  <a:lnTo>
                    <a:pt x="58" y="150"/>
                  </a:lnTo>
                  <a:lnTo>
                    <a:pt x="62" y="156"/>
                  </a:lnTo>
                  <a:lnTo>
                    <a:pt x="62" y="158"/>
                  </a:lnTo>
                  <a:lnTo>
                    <a:pt x="66" y="166"/>
                  </a:lnTo>
                  <a:lnTo>
                    <a:pt x="68" y="176"/>
                  </a:lnTo>
                  <a:lnTo>
                    <a:pt x="76" y="170"/>
                  </a:lnTo>
                  <a:lnTo>
                    <a:pt x="86" y="162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2" y="154"/>
                  </a:lnTo>
                  <a:lnTo>
                    <a:pt x="114" y="154"/>
                  </a:lnTo>
                  <a:lnTo>
                    <a:pt x="114" y="150"/>
                  </a:lnTo>
                  <a:lnTo>
                    <a:pt x="114" y="148"/>
                  </a:lnTo>
                  <a:lnTo>
                    <a:pt x="114" y="150"/>
                  </a:lnTo>
                  <a:lnTo>
                    <a:pt x="122" y="144"/>
                  </a:lnTo>
                  <a:lnTo>
                    <a:pt x="136" y="136"/>
                  </a:lnTo>
                  <a:lnTo>
                    <a:pt x="146" y="138"/>
                  </a:lnTo>
                  <a:lnTo>
                    <a:pt x="160" y="138"/>
                  </a:lnTo>
                  <a:lnTo>
                    <a:pt x="164" y="138"/>
                  </a:lnTo>
                  <a:lnTo>
                    <a:pt x="166" y="134"/>
                  </a:lnTo>
                  <a:lnTo>
                    <a:pt x="162" y="134"/>
                  </a:lnTo>
                  <a:lnTo>
                    <a:pt x="160" y="130"/>
                  </a:lnTo>
                  <a:lnTo>
                    <a:pt x="160" y="126"/>
                  </a:lnTo>
                  <a:lnTo>
                    <a:pt x="160" y="114"/>
                  </a:lnTo>
                  <a:lnTo>
                    <a:pt x="162" y="106"/>
                  </a:lnTo>
                  <a:lnTo>
                    <a:pt x="170" y="90"/>
                  </a:lnTo>
                  <a:lnTo>
                    <a:pt x="178" y="78"/>
                  </a:lnTo>
                  <a:lnTo>
                    <a:pt x="178" y="54"/>
                  </a:lnTo>
                  <a:lnTo>
                    <a:pt x="174" y="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0" name="Freeform 390"/>
            <p:cNvSpPr>
              <a:spLocks/>
            </p:cNvSpPr>
            <p:nvPr/>
          </p:nvSpPr>
          <p:spPr bwMode="auto">
            <a:xfrm>
              <a:off x="1384" y="3928"/>
              <a:ext cx="182" cy="182"/>
            </a:xfrm>
            <a:custGeom>
              <a:avLst/>
              <a:gdLst>
                <a:gd name="T0" fmla="*/ 154 w 182"/>
                <a:gd name="T1" fmla="*/ 2 h 182"/>
                <a:gd name="T2" fmla="*/ 150 w 182"/>
                <a:gd name="T3" fmla="*/ 22 h 182"/>
                <a:gd name="T4" fmla="*/ 138 w 182"/>
                <a:gd name="T5" fmla="*/ 44 h 182"/>
                <a:gd name="T6" fmla="*/ 138 w 182"/>
                <a:gd name="T7" fmla="*/ 40 h 182"/>
                <a:gd name="T8" fmla="*/ 138 w 182"/>
                <a:gd name="T9" fmla="*/ 40 h 182"/>
                <a:gd name="T10" fmla="*/ 118 w 182"/>
                <a:gd name="T11" fmla="*/ 36 h 182"/>
                <a:gd name="T12" fmla="*/ 86 w 182"/>
                <a:gd name="T13" fmla="*/ 32 h 182"/>
                <a:gd name="T14" fmla="*/ 76 w 182"/>
                <a:gd name="T15" fmla="*/ 22 h 182"/>
                <a:gd name="T16" fmla="*/ 78 w 182"/>
                <a:gd name="T17" fmla="*/ 24 h 182"/>
                <a:gd name="T18" fmla="*/ 76 w 182"/>
                <a:gd name="T19" fmla="*/ 22 h 182"/>
                <a:gd name="T20" fmla="*/ 52 w 182"/>
                <a:gd name="T21" fmla="*/ 42 h 182"/>
                <a:gd name="T22" fmla="*/ 32 w 182"/>
                <a:gd name="T23" fmla="*/ 72 h 182"/>
                <a:gd name="T24" fmla="*/ 34 w 182"/>
                <a:gd name="T25" fmla="*/ 76 h 182"/>
                <a:gd name="T26" fmla="*/ 32 w 182"/>
                <a:gd name="T27" fmla="*/ 74 h 182"/>
                <a:gd name="T28" fmla="*/ 18 w 182"/>
                <a:gd name="T29" fmla="*/ 76 h 182"/>
                <a:gd name="T30" fmla="*/ 6 w 182"/>
                <a:gd name="T31" fmla="*/ 126 h 182"/>
                <a:gd name="T32" fmla="*/ 14 w 182"/>
                <a:gd name="T33" fmla="*/ 154 h 182"/>
                <a:gd name="T34" fmla="*/ 16 w 182"/>
                <a:gd name="T35" fmla="*/ 160 h 182"/>
                <a:gd name="T36" fmla="*/ 28 w 182"/>
                <a:gd name="T37" fmla="*/ 162 h 182"/>
                <a:gd name="T38" fmla="*/ 28 w 182"/>
                <a:gd name="T39" fmla="*/ 162 h 182"/>
                <a:gd name="T40" fmla="*/ 26 w 182"/>
                <a:gd name="T41" fmla="*/ 162 h 182"/>
                <a:gd name="T42" fmla="*/ 26 w 182"/>
                <a:gd name="T43" fmla="*/ 164 h 182"/>
                <a:gd name="T44" fmla="*/ 44 w 182"/>
                <a:gd name="T45" fmla="*/ 158 h 182"/>
                <a:gd name="T46" fmla="*/ 58 w 182"/>
                <a:gd name="T47" fmla="*/ 156 h 182"/>
                <a:gd name="T48" fmla="*/ 62 w 182"/>
                <a:gd name="T49" fmla="*/ 162 h 182"/>
                <a:gd name="T50" fmla="*/ 80 w 182"/>
                <a:gd name="T51" fmla="*/ 176 h 182"/>
                <a:gd name="T52" fmla="*/ 112 w 182"/>
                <a:gd name="T53" fmla="*/ 168 h 182"/>
                <a:gd name="T54" fmla="*/ 118 w 182"/>
                <a:gd name="T55" fmla="*/ 154 h 182"/>
                <a:gd name="T56" fmla="*/ 118 w 182"/>
                <a:gd name="T57" fmla="*/ 154 h 182"/>
                <a:gd name="T58" fmla="*/ 118 w 182"/>
                <a:gd name="T59" fmla="*/ 154 h 182"/>
                <a:gd name="T60" fmla="*/ 116 w 182"/>
                <a:gd name="T61" fmla="*/ 152 h 182"/>
                <a:gd name="T62" fmla="*/ 138 w 182"/>
                <a:gd name="T63" fmla="*/ 142 h 182"/>
                <a:gd name="T64" fmla="*/ 174 w 182"/>
                <a:gd name="T65" fmla="*/ 136 h 182"/>
                <a:gd name="T66" fmla="*/ 182 w 182"/>
                <a:gd name="T67" fmla="*/ 84 h 182"/>
                <a:gd name="T68" fmla="*/ 160 w 182"/>
                <a:gd name="T69" fmla="*/ 130 h 182"/>
                <a:gd name="T70" fmla="*/ 164 w 182"/>
                <a:gd name="T71" fmla="*/ 140 h 182"/>
                <a:gd name="T72" fmla="*/ 118 w 182"/>
                <a:gd name="T73" fmla="*/ 154 h 182"/>
                <a:gd name="T74" fmla="*/ 118 w 182"/>
                <a:gd name="T75" fmla="*/ 150 h 182"/>
                <a:gd name="T76" fmla="*/ 114 w 182"/>
                <a:gd name="T77" fmla="*/ 152 h 182"/>
                <a:gd name="T78" fmla="*/ 108 w 182"/>
                <a:gd name="T79" fmla="*/ 170 h 182"/>
                <a:gd name="T80" fmla="*/ 68 w 182"/>
                <a:gd name="T81" fmla="*/ 178 h 182"/>
                <a:gd name="T82" fmla="*/ 66 w 182"/>
                <a:gd name="T83" fmla="*/ 162 h 182"/>
                <a:gd name="T84" fmla="*/ 60 w 182"/>
                <a:gd name="T85" fmla="*/ 154 h 182"/>
                <a:gd name="T86" fmla="*/ 42 w 182"/>
                <a:gd name="T87" fmla="*/ 156 h 182"/>
                <a:gd name="T88" fmla="*/ 26 w 182"/>
                <a:gd name="T89" fmla="*/ 160 h 182"/>
                <a:gd name="T90" fmla="*/ 24 w 182"/>
                <a:gd name="T91" fmla="*/ 164 h 182"/>
                <a:gd name="T92" fmla="*/ 26 w 182"/>
                <a:gd name="T93" fmla="*/ 162 h 182"/>
                <a:gd name="T94" fmla="*/ 24 w 182"/>
                <a:gd name="T95" fmla="*/ 160 h 182"/>
                <a:gd name="T96" fmla="*/ 18 w 182"/>
                <a:gd name="T97" fmla="*/ 150 h 182"/>
                <a:gd name="T98" fmla="*/ 4 w 182"/>
                <a:gd name="T99" fmla="*/ 110 h 182"/>
                <a:gd name="T100" fmla="*/ 20 w 182"/>
                <a:gd name="T101" fmla="*/ 80 h 182"/>
                <a:gd name="T102" fmla="*/ 32 w 182"/>
                <a:gd name="T103" fmla="*/ 72 h 182"/>
                <a:gd name="T104" fmla="*/ 40 w 182"/>
                <a:gd name="T105" fmla="*/ 54 h 182"/>
                <a:gd name="T106" fmla="*/ 70 w 182"/>
                <a:gd name="T107" fmla="*/ 28 h 182"/>
                <a:gd name="T108" fmla="*/ 78 w 182"/>
                <a:gd name="T109" fmla="*/ 22 h 182"/>
                <a:gd name="T110" fmla="*/ 80 w 182"/>
                <a:gd name="T111" fmla="*/ 24 h 182"/>
                <a:gd name="T112" fmla="*/ 80 w 182"/>
                <a:gd name="T113" fmla="*/ 24 h 182"/>
                <a:gd name="T114" fmla="*/ 90 w 182"/>
                <a:gd name="T115" fmla="*/ 36 h 182"/>
                <a:gd name="T116" fmla="*/ 120 w 182"/>
                <a:gd name="T117" fmla="*/ 42 h 182"/>
                <a:gd name="T118" fmla="*/ 140 w 182"/>
                <a:gd name="T119" fmla="*/ 40 h 182"/>
                <a:gd name="T120" fmla="*/ 154 w 182"/>
                <a:gd name="T121" fmla="*/ 14 h 182"/>
                <a:gd name="T122" fmla="*/ 164 w 182"/>
                <a:gd name="T123" fmla="*/ 28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"/>
                <a:gd name="T187" fmla="*/ 0 h 182"/>
                <a:gd name="T188" fmla="*/ 182 w 182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" h="182">
                  <a:moveTo>
                    <a:pt x="176" y="46"/>
                  </a:moveTo>
                  <a:lnTo>
                    <a:pt x="178" y="46"/>
                  </a:lnTo>
                  <a:lnTo>
                    <a:pt x="178" y="44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6" y="20"/>
                  </a:lnTo>
                  <a:lnTo>
                    <a:pt x="162" y="8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52" y="6"/>
                  </a:lnTo>
                  <a:lnTo>
                    <a:pt x="150" y="10"/>
                  </a:lnTo>
                  <a:lnTo>
                    <a:pt x="150" y="14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50" y="22"/>
                  </a:lnTo>
                  <a:lnTo>
                    <a:pt x="148" y="22"/>
                  </a:lnTo>
                  <a:lnTo>
                    <a:pt x="144" y="28"/>
                  </a:lnTo>
                  <a:lnTo>
                    <a:pt x="144" y="30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20" y="38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18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88" y="34"/>
                  </a:lnTo>
                  <a:lnTo>
                    <a:pt x="86" y="32"/>
                  </a:lnTo>
                  <a:lnTo>
                    <a:pt x="84" y="24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2" y="42"/>
                  </a:lnTo>
                  <a:lnTo>
                    <a:pt x="38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4" y="60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2" y="76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26" y="74"/>
                  </a:lnTo>
                  <a:lnTo>
                    <a:pt x="18" y="76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4" y="86"/>
                  </a:lnTo>
                  <a:lnTo>
                    <a:pt x="8" y="94"/>
                  </a:lnTo>
                  <a:lnTo>
                    <a:pt x="6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4" y="150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60"/>
                  </a:lnTo>
                  <a:lnTo>
                    <a:pt x="18" y="162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8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0" y="164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6"/>
                  </a:lnTo>
                  <a:lnTo>
                    <a:pt x="56" y="156"/>
                  </a:lnTo>
                  <a:lnTo>
                    <a:pt x="58" y="156"/>
                  </a:lnTo>
                  <a:lnTo>
                    <a:pt x="62" y="160"/>
                  </a:lnTo>
                  <a:lnTo>
                    <a:pt x="62" y="162"/>
                  </a:lnTo>
                  <a:lnTo>
                    <a:pt x="62" y="164"/>
                  </a:lnTo>
                  <a:lnTo>
                    <a:pt x="64" y="162"/>
                  </a:lnTo>
                  <a:lnTo>
                    <a:pt x="64" y="160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6" y="17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80" y="176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92" y="170"/>
                  </a:lnTo>
                  <a:lnTo>
                    <a:pt x="106" y="172"/>
                  </a:lnTo>
                  <a:lnTo>
                    <a:pt x="108" y="174"/>
                  </a:lnTo>
                  <a:lnTo>
                    <a:pt x="108" y="172"/>
                  </a:lnTo>
                  <a:lnTo>
                    <a:pt x="112" y="168"/>
                  </a:lnTo>
                  <a:lnTo>
                    <a:pt x="116" y="160"/>
                  </a:lnTo>
                  <a:lnTo>
                    <a:pt x="118" y="158"/>
                  </a:lnTo>
                  <a:lnTo>
                    <a:pt x="118" y="154"/>
                  </a:lnTo>
                  <a:lnTo>
                    <a:pt x="120" y="152"/>
                  </a:lnTo>
                  <a:lnTo>
                    <a:pt x="116" y="152"/>
                  </a:lnTo>
                  <a:lnTo>
                    <a:pt x="116" y="154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2" y="160"/>
                  </a:lnTo>
                  <a:lnTo>
                    <a:pt x="124" y="150"/>
                  </a:lnTo>
                  <a:lnTo>
                    <a:pt x="138" y="142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48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68" y="136"/>
                  </a:lnTo>
                  <a:lnTo>
                    <a:pt x="166" y="136"/>
                  </a:lnTo>
                  <a:lnTo>
                    <a:pt x="164" y="132"/>
                  </a:lnTo>
                  <a:lnTo>
                    <a:pt x="164" y="130"/>
                  </a:lnTo>
                  <a:lnTo>
                    <a:pt x="164" y="120"/>
                  </a:lnTo>
                  <a:lnTo>
                    <a:pt x="166" y="112"/>
                  </a:lnTo>
                  <a:lnTo>
                    <a:pt x="174" y="96"/>
                  </a:lnTo>
                  <a:lnTo>
                    <a:pt x="182" y="84"/>
                  </a:lnTo>
                  <a:lnTo>
                    <a:pt x="182" y="58"/>
                  </a:lnTo>
                  <a:lnTo>
                    <a:pt x="178" y="46"/>
                  </a:lnTo>
                  <a:lnTo>
                    <a:pt x="176" y="46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78" y="82"/>
                  </a:lnTo>
                  <a:lnTo>
                    <a:pt x="170" y="94"/>
                  </a:lnTo>
                  <a:lnTo>
                    <a:pt x="162" y="110"/>
                  </a:lnTo>
                  <a:lnTo>
                    <a:pt x="160" y="118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64" y="138"/>
                  </a:lnTo>
                  <a:lnTo>
                    <a:pt x="168" y="140"/>
                  </a:lnTo>
                  <a:lnTo>
                    <a:pt x="168" y="138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48" y="140"/>
                  </a:lnTo>
                  <a:lnTo>
                    <a:pt x="138" y="138"/>
                  </a:lnTo>
                  <a:lnTo>
                    <a:pt x="122" y="146"/>
                  </a:lnTo>
                  <a:lnTo>
                    <a:pt x="116" y="152"/>
                  </a:lnTo>
                  <a:lnTo>
                    <a:pt x="116" y="154"/>
                  </a:lnTo>
                  <a:lnTo>
                    <a:pt x="118" y="154"/>
                  </a:lnTo>
                  <a:lnTo>
                    <a:pt x="120" y="152"/>
                  </a:lnTo>
                  <a:lnTo>
                    <a:pt x="118" y="152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50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4" y="156"/>
                  </a:lnTo>
                  <a:lnTo>
                    <a:pt x="116" y="156"/>
                  </a:lnTo>
                  <a:lnTo>
                    <a:pt x="116" y="154"/>
                  </a:lnTo>
                  <a:lnTo>
                    <a:pt x="114" y="152"/>
                  </a:lnTo>
                  <a:lnTo>
                    <a:pt x="114" y="156"/>
                  </a:lnTo>
                  <a:lnTo>
                    <a:pt x="116" y="158"/>
                  </a:lnTo>
                  <a:lnTo>
                    <a:pt x="114" y="156"/>
                  </a:lnTo>
                  <a:lnTo>
                    <a:pt x="112" y="158"/>
                  </a:lnTo>
                  <a:lnTo>
                    <a:pt x="108" y="166"/>
                  </a:lnTo>
                  <a:lnTo>
                    <a:pt x="106" y="168"/>
                  </a:lnTo>
                  <a:lnTo>
                    <a:pt x="106" y="170"/>
                  </a:lnTo>
                  <a:lnTo>
                    <a:pt x="108" y="170"/>
                  </a:lnTo>
                  <a:lnTo>
                    <a:pt x="108" y="168"/>
                  </a:lnTo>
                  <a:lnTo>
                    <a:pt x="88" y="164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76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68" y="178"/>
                  </a:lnTo>
                  <a:lnTo>
                    <a:pt x="70" y="180"/>
                  </a:lnTo>
                  <a:lnTo>
                    <a:pt x="72" y="180"/>
                  </a:lnTo>
                  <a:lnTo>
                    <a:pt x="70" y="174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6" y="158"/>
                  </a:lnTo>
                  <a:lnTo>
                    <a:pt x="60" y="154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44" y="154"/>
                  </a:lnTo>
                  <a:lnTo>
                    <a:pt x="42" y="154"/>
                  </a:lnTo>
                  <a:lnTo>
                    <a:pt x="42" y="158"/>
                  </a:lnTo>
                  <a:lnTo>
                    <a:pt x="44" y="158"/>
                  </a:lnTo>
                  <a:lnTo>
                    <a:pt x="42" y="156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62"/>
                  </a:lnTo>
                  <a:lnTo>
                    <a:pt x="34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4" y="162"/>
                  </a:lnTo>
                  <a:lnTo>
                    <a:pt x="24" y="164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4" y="164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6" y="162"/>
                  </a:lnTo>
                  <a:lnTo>
                    <a:pt x="26" y="160"/>
                  </a:lnTo>
                  <a:lnTo>
                    <a:pt x="26" y="162"/>
                  </a:lnTo>
                  <a:lnTo>
                    <a:pt x="26" y="160"/>
                  </a:lnTo>
                  <a:lnTo>
                    <a:pt x="26" y="162"/>
                  </a:lnTo>
                  <a:lnTo>
                    <a:pt x="26" y="160"/>
                  </a:lnTo>
                  <a:lnTo>
                    <a:pt x="26" y="162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4" y="162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4" y="156"/>
                  </a:lnTo>
                  <a:lnTo>
                    <a:pt x="12" y="158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8" y="150"/>
                  </a:lnTo>
                  <a:lnTo>
                    <a:pt x="16" y="142"/>
                  </a:lnTo>
                  <a:lnTo>
                    <a:pt x="16" y="138"/>
                  </a:lnTo>
                  <a:lnTo>
                    <a:pt x="14" y="132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8" y="116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2" y="96"/>
                  </a:lnTo>
                  <a:lnTo>
                    <a:pt x="18" y="88"/>
                  </a:lnTo>
                  <a:lnTo>
                    <a:pt x="18" y="84"/>
                  </a:lnTo>
                  <a:lnTo>
                    <a:pt x="20" y="80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6"/>
                  </a:lnTo>
                  <a:lnTo>
                    <a:pt x="32" y="74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54" y="46"/>
                  </a:lnTo>
                  <a:lnTo>
                    <a:pt x="62" y="42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2" y="32"/>
                  </a:lnTo>
                  <a:lnTo>
                    <a:pt x="84" y="36"/>
                  </a:lnTo>
                  <a:lnTo>
                    <a:pt x="88" y="38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8" y="38"/>
                  </a:lnTo>
                  <a:lnTo>
                    <a:pt x="106" y="38"/>
                  </a:lnTo>
                  <a:lnTo>
                    <a:pt x="110" y="40"/>
                  </a:lnTo>
                  <a:lnTo>
                    <a:pt x="116" y="40"/>
                  </a:lnTo>
                  <a:lnTo>
                    <a:pt x="118" y="42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2" y="38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52" y="2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8"/>
                  </a:lnTo>
                  <a:lnTo>
                    <a:pt x="158" y="4"/>
                  </a:lnTo>
                  <a:lnTo>
                    <a:pt x="156" y="4"/>
                  </a:lnTo>
                  <a:lnTo>
                    <a:pt x="154" y="4"/>
                  </a:lnTo>
                  <a:lnTo>
                    <a:pt x="158" y="10"/>
                  </a:lnTo>
                  <a:lnTo>
                    <a:pt x="162" y="20"/>
                  </a:lnTo>
                  <a:lnTo>
                    <a:pt x="164" y="28"/>
                  </a:lnTo>
                  <a:lnTo>
                    <a:pt x="168" y="32"/>
                  </a:lnTo>
                  <a:lnTo>
                    <a:pt x="174" y="46"/>
                  </a:lnTo>
                  <a:lnTo>
                    <a:pt x="176" y="4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1" name="Freeform 391"/>
            <p:cNvSpPr>
              <a:spLocks/>
            </p:cNvSpPr>
            <p:nvPr/>
          </p:nvSpPr>
          <p:spPr bwMode="auto">
            <a:xfrm>
              <a:off x="1500" y="4238"/>
              <a:ext cx="280" cy="402"/>
            </a:xfrm>
            <a:custGeom>
              <a:avLst/>
              <a:gdLst>
                <a:gd name="T0" fmla="*/ 256 w 280"/>
                <a:gd name="T1" fmla="*/ 300 h 402"/>
                <a:gd name="T2" fmla="*/ 274 w 280"/>
                <a:gd name="T3" fmla="*/ 292 h 402"/>
                <a:gd name="T4" fmla="*/ 260 w 280"/>
                <a:gd name="T5" fmla="*/ 240 h 402"/>
                <a:gd name="T6" fmla="*/ 226 w 280"/>
                <a:gd name="T7" fmla="*/ 230 h 402"/>
                <a:gd name="T8" fmla="*/ 216 w 280"/>
                <a:gd name="T9" fmla="*/ 210 h 402"/>
                <a:gd name="T10" fmla="*/ 194 w 280"/>
                <a:gd name="T11" fmla="*/ 172 h 402"/>
                <a:gd name="T12" fmla="*/ 196 w 280"/>
                <a:gd name="T13" fmla="*/ 160 h 402"/>
                <a:gd name="T14" fmla="*/ 202 w 280"/>
                <a:gd name="T15" fmla="*/ 128 h 402"/>
                <a:gd name="T16" fmla="*/ 208 w 280"/>
                <a:gd name="T17" fmla="*/ 112 h 402"/>
                <a:gd name="T18" fmla="*/ 226 w 280"/>
                <a:gd name="T19" fmla="*/ 66 h 402"/>
                <a:gd name="T20" fmla="*/ 232 w 280"/>
                <a:gd name="T21" fmla="*/ 44 h 402"/>
                <a:gd name="T22" fmla="*/ 208 w 280"/>
                <a:gd name="T23" fmla="*/ 38 h 402"/>
                <a:gd name="T24" fmla="*/ 168 w 280"/>
                <a:gd name="T25" fmla="*/ 44 h 402"/>
                <a:gd name="T26" fmla="*/ 172 w 280"/>
                <a:gd name="T27" fmla="*/ 26 h 402"/>
                <a:gd name="T28" fmla="*/ 114 w 280"/>
                <a:gd name="T29" fmla="*/ 12 h 402"/>
                <a:gd name="T30" fmla="*/ 40 w 280"/>
                <a:gd name="T31" fmla="*/ 12 h 402"/>
                <a:gd name="T32" fmla="*/ 22 w 280"/>
                <a:gd name="T33" fmla="*/ 10 h 402"/>
                <a:gd name="T34" fmla="*/ 18 w 280"/>
                <a:gd name="T35" fmla="*/ 16 h 402"/>
                <a:gd name="T36" fmla="*/ 4 w 280"/>
                <a:gd name="T37" fmla="*/ 48 h 402"/>
                <a:gd name="T38" fmla="*/ 6 w 280"/>
                <a:gd name="T39" fmla="*/ 56 h 402"/>
                <a:gd name="T40" fmla="*/ 4 w 280"/>
                <a:gd name="T41" fmla="*/ 72 h 402"/>
                <a:gd name="T42" fmla="*/ 18 w 280"/>
                <a:gd name="T43" fmla="*/ 88 h 402"/>
                <a:gd name="T44" fmla="*/ 28 w 280"/>
                <a:gd name="T45" fmla="*/ 110 h 402"/>
                <a:gd name="T46" fmla="*/ 32 w 280"/>
                <a:gd name="T47" fmla="*/ 128 h 402"/>
                <a:gd name="T48" fmla="*/ 28 w 280"/>
                <a:gd name="T49" fmla="*/ 142 h 402"/>
                <a:gd name="T50" fmla="*/ 52 w 280"/>
                <a:gd name="T51" fmla="*/ 152 h 402"/>
                <a:gd name="T52" fmla="*/ 48 w 280"/>
                <a:gd name="T53" fmla="*/ 176 h 402"/>
                <a:gd name="T54" fmla="*/ 34 w 280"/>
                <a:gd name="T55" fmla="*/ 182 h 402"/>
                <a:gd name="T56" fmla="*/ 30 w 280"/>
                <a:gd name="T57" fmla="*/ 196 h 402"/>
                <a:gd name="T58" fmla="*/ 60 w 280"/>
                <a:gd name="T59" fmla="*/ 230 h 402"/>
                <a:gd name="T60" fmla="*/ 80 w 280"/>
                <a:gd name="T61" fmla="*/ 246 h 402"/>
                <a:gd name="T62" fmla="*/ 98 w 280"/>
                <a:gd name="T63" fmla="*/ 232 h 402"/>
                <a:gd name="T64" fmla="*/ 100 w 280"/>
                <a:gd name="T65" fmla="*/ 248 h 402"/>
                <a:gd name="T66" fmla="*/ 112 w 280"/>
                <a:gd name="T67" fmla="*/ 256 h 402"/>
                <a:gd name="T68" fmla="*/ 124 w 280"/>
                <a:gd name="T69" fmla="*/ 248 h 402"/>
                <a:gd name="T70" fmla="*/ 106 w 280"/>
                <a:gd name="T71" fmla="*/ 300 h 402"/>
                <a:gd name="T72" fmla="*/ 108 w 280"/>
                <a:gd name="T73" fmla="*/ 312 h 402"/>
                <a:gd name="T74" fmla="*/ 94 w 280"/>
                <a:gd name="T75" fmla="*/ 320 h 402"/>
                <a:gd name="T76" fmla="*/ 64 w 280"/>
                <a:gd name="T77" fmla="*/ 304 h 402"/>
                <a:gd name="T78" fmla="*/ 54 w 280"/>
                <a:gd name="T79" fmla="*/ 308 h 402"/>
                <a:gd name="T80" fmla="*/ 32 w 280"/>
                <a:gd name="T81" fmla="*/ 292 h 402"/>
                <a:gd name="T82" fmla="*/ 6 w 280"/>
                <a:gd name="T83" fmla="*/ 320 h 402"/>
                <a:gd name="T84" fmla="*/ 16 w 280"/>
                <a:gd name="T85" fmla="*/ 330 h 402"/>
                <a:gd name="T86" fmla="*/ 36 w 280"/>
                <a:gd name="T87" fmla="*/ 336 h 402"/>
                <a:gd name="T88" fmla="*/ 56 w 280"/>
                <a:gd name="T89" fmla="*/ 326 h 402"/>
                <a:gd name="T90" fmla="*/ 74 w 280"/>
                <a:gd name="T91" fmla="*/ 336 h 402"/>
                <a:gd name="T92" fmla="*/ 116 w 280"/>
                <a:gd name="T93" fmla="*/ 352 h 402"/>
                <a:gd name="T94" fmla="*/ 158 w 280"/>
                <a:gd name="T95" fmla="*/ 372 h 402"/>
                <a:gd name="T96" fmla="*/ 180 w 280"/>
                <a:gd name="T97" fmla="*/ 388 h 402"/>
                <a:gd name="T98" fmla="*/ 206 w 280"/>
                <a:gd name="T99" fmla="*/ 400 h 402"/>
                <a:gd name="T100" fmla="*/ 232 w 280"/>
                <a:gd name="T101" fmla="*/ 348 h 402"/>
                <a:gd name="T102" fmla="*/ 226 w 280"/>
                <a:gd name="T103" fmla="*/ 326 h 402"/>
                <a:gd name="T104" fmla="*/ 252 w 280"/>
                <a:gd name="T105" fmla="*/ 350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0"/>
                <a:gd name="T160" fmla="*/ 0 h 402"/>
                <a:gd name="T161" fmla="*/ 280 w 280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0" h="402">
                  <a:moveTo>
                    <a:pt x="276" y="326"/>
                  </a:moveTo>
                  <a:lnTo>
                    <a:pt x="266" y="316"/>
                  </a:lnTo>
                  <a:lnTo>
                    <a:pt x="256" y="316"/>
                  </a:lnTo>
                  <a:lnTo>
                    <a:pt x="250" y="310"/>
                  </a:lnTo>
                  <a:lnTo>
                    <a:pt x="256" y="306"/>
                  </a:lnTo>
                  <a:lnTo>
                    <a:pt x="256" y="300"/>
                  </a:lnTo>
                  <a:lnTo>
                    <a:pt x="256" y="298"/>
                  </a:lnTo>
                  <a:lnTo>
                    <a:pt x="260" y="296"/>
                  </a:lnTo>
                  <a:lnTo>
                    <a:pt x="274" y="292"/>
                  </a:lnTo>
                  <a:lnTo>
                    <a:pt x="276" y="278"/>
                  </a:lnTo>
                  <a:lnTo>
                    <a:pt x="266" y="258"/>
                  </a:lnTo>
                  <a:lnTo>
                    <a:pt x="266" y="256"/>
                  </a:lnTo>
                  <a:lnTo>
                    <a:pt x="266" y="250"/>
                  </a:lnTo>
                  <a:lnTo>
                    <a:pt x="260" y="240"/>
                  </a:lnTo>
                  <a:lnTo>
                    <a:pt x="260" y="236"/>
                  </a:lnTo>
                  <a:lnTo>
                    <a:pt x="256" y="236"/>
                  </a:lnTo>
                  <a:lnTo>
                    <a:pt x="250" y="230"/>
                  </a:lnTo>
                  <a:lnTo>
                    <a:pt x="236" y="236"/>
                  </a:lnTo>
                  <a:lnTo>
                    <a:pt x="226" y="230"/>
                  </a:lnTo>
                  <a:lnTo>
                    <a:pt x="226" y="240"/>
                  </a:lnTo>
                  <a:lnTo>
                    <a:pt x="216" y="230"/>
                  </a:lnTo>
                  <a:lnTo>
                    <a:pt x="216" y="226"/>
                  </a:lnTo>
                  <a:lnTo>
                    <a:pt x="210" y="220"/>
                  </a:lnTo>
                  <a:lnTo>
                    <a:pt x="216" y="210"/>
                  </a:lnTo>
                  <a:lnTo>
                    <a:pt x="210" y="206"/>
                  </a:lnTo>
                  <a:lnTo>
                    <a:pt x="204" y="198"/>
                  </a:lnTo>
                  <a:lnTo>
                    <a:pt x="190" y="196"/>
                  </a:lnTo>
                  <a:lnTo>
                    <a:pt x="194" y="172"/>
                  </a:lnTo>
                  <a:lnTo>
                    <a:pt x="194" y="168"/>
                  </a:lnTo>
                  <a:lnTo>
                    <a:pt x="196" y="160"/>
                  </a:lnTo>
                  <a:lnTo>
                    <a:pt x="196" y="154"/>
                  </a:lnTo>
                  <a:lnTo>
                    <a:pt x="196" y="150"/>
                  </a:lnTo>
                  <a:lnTo>
                    <a:pt x="200" y="136"/>
                  </a:lnTo>
                  <a:lnTo>
                    <a:pt x="202" y="128"/>
                  </a:lnTo>
                  <a:lnTo>
                    <a:pt x="206" y="116"/>
                  </a:lnTo>
                  <a:lnTo>
                    <a:pt x="206" y="114"/>
                  </a:lnTo>
                  <a:lnTo>
                    <a:pt x="208" y="112"/>
                  </a:lnTo>
                  <a:lnTo>
                    <a:pt x="210" y="96"/>
                  </a:lnTo>
                  <a:lnTo>
                    <a:pt x="220" y="86"/>
                  </a:lnTo>
                  <a:lnTo>
                    <a:pt x="222" y="78"/>
                  </a:lnTo>
                  <a:lnTo>
                    <a:pt x="226" y="74"/>
                  </a:lnTo>
                  <a:lnTo>
                    <a:pt x="226" y="66"/>
                  </a:lnTo>
                  <a:lnTo>
                    <a:pt x="230" y="62"/>
                  </a:lnTo>
                  <a:lnTo>
                    <a:pt x="230" y="52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0" y="44"/>
                  </a:lnTo>
                  <a:lnTo>
                    <a:pt x="228" y="42"/>
                  </a:lnTo>
                  <a:lnTo>
                    <a:pt x="220" y="40"/>
                  </a:lnTo>
                  <a:lnTo>
                    <a:pt x="218" y="36"/>
                  </a:lnTo>
                  <a:lnTo>
                    <a:pt x="208" y="38"/>
                  </a:lnTo>
                  <a:lnTo>
                    <a:pt x="206" y="42"/>
                  </a:lnTo>
                  <a:lnTo>
                    <a:pt x="202" y="48"/>
                  </a:lnTo>
                  <a:lnTo>
                    <a:pt x="196" y="50"/>
                  </a:lnTo>
                  <a:lnTo>
                    <a:pt x="172" y="50"/>
                  </a:lnTo>
                  <a:lnTo>
                    <a:pt x="168" y="44"/>
                  </a:lnTo>
                  <a:lnTo>
                    <a:pt x="168" y="36"/>
                  </a:lnTo>
                  <a:lnTo>
                    <a:pt x="168" y="28"/>
                  </a:lnTo>
                  <a:lnTo>
                    <a:pt x="172" y="28"/>
                  </a:lnTo>
                  <a:lnTo>
                    <a:pt x="172" y="26"/>
                  </a:lnTo>
                  <a:lnTo>
                    <a:pt x="164" y="20"/>
                  </a:lnTo>
                  <a:lnTo>
                    <a:pt x="146" y="8"/>
                  </a:lnTo>
                  <a:lnTo>
                    <a:pt x="132" y="8"/>
                  </a:lnTo>
                  <a:lnTo>
                    <a:pt x="114" y="12"/>
                  </a:lnTo>
                  <a:lnTo>
                    <a:pt x="92" y="12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60" y="12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6" y="56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4" y="80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2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0"/>
                  </a:lnTo>
                  <a:lnTo>
                    <a:pt x="30" y="112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2" y="128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32" y="144"/>
                  </a:lnTo>
                  <a:lnTo>
                    <a:pt x="42" y="148"/>
                  </a:lnTo>
                  <a:lnTo>
                    <a:pt x="48" y="148"/>
                  </a:lnTo>
                  <a:lnTo>
                    <a:pt x="52" y="152"/>
                  </a:lnTo>
                  <a:lnTo>
                    <a:pt x="54" y="154"/>
                  </a:lnTo>
                  <a:lnTo>
                    <a:pt x="56" y="160"/>
                  </a:lnTo>
                  <a:lnTo>
                    <a:pt x="54" y="164"/>
                  </a:lnTo>
                  <a:lnTo>
                    <a:pt x="52" y="170"/>
                  </a:lnTo>
                  <a:lnTo>
                    <a:pt x="48" y="176"/>
                  </a:lnTo>
                  <a:lnTo>
                    <a:pt x="44" y="178"/>
                  </a:lnTo>
                  <a:lnTo>
                    <a:pt x="40" y="178"/>
                  </a:lnTo>
                  <a:lnTo>
                    <a:pt x="34" y="182"/>
                  </a:lnTo>
                  <a:lnTo>
                    <a:pt x="32" y="184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0" y="196"/>
                  </a:lnTo>
                  <a:lnTo>
                    <a:pt x="30" y="210"/>
                  </a:lnTo>
                  <a:lnTo>
                    <a:pt x="38" y="216"/>
                  </a:lnTo>
                  <a:lnTo>
                    <a:pt x="44" y="218"/>
                  </a:lnTo>
                  <a:lnTo>
                    <a:pt x="56" y="218"/>
                  </a:lnTo>
                  <a:lnTo>
                    <a:pt x="58" y="226"/>
                  </a:lnTo>
                  <a:lnTo>
                    <a:pt x="60" y="230"/>
                  </a:lnTo>
                  <a:lnTo>
                    <a:pt x="68" y="240"/>
                  </a:lnTo>
                  <a:lnTo>
                    <a:pt x="72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80" y="246"/>
                  </a:lnTo>
                  <a:lnTo>
                    <a:pt x="88" y="246"/>
                  </a:lnTo>
                  <a:lnTo>
                    <a:pt x="94" y="246"/>
                  </a:lnTo>
                  <a:lnTo>
                    <a:pt x="96" y="236"/>
                  </a:lnTo>
                  <a:lnTo>
                    <a:pt x="98" y="232"/>
                  </a:lnTo>
                  <a:lnTo>
                    <a:pt x="100" y="232"/>
                  </a:lnTo>
                  <a:lnTo>
                    <a:pt x="100" y="23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8"/>
                  </a:lnTo>
                  <a:lnTo>
                    <a:pt x="108" y="260"/>
                  </a:lnTo>
                  <a:lnTo>
                    <a:pt x="108" y="262"/>
                  </a:lnTo>
                  <a:lnTo>
                    <a:pt x="110" y="262"/>
                  </a:lnTo>
                  <a:lnTo>
                    <a:pt x="112" y="256"/>
                  </a:lnTo>
                  <a:lnTo>
                    <a:pt x="120" y="242"/>
                  </a:lnTo>
                  <a:lnTo>
                    <a:pt x="122" y="244"/>
                  </a:lnTo>
                  <a:lnTo>
                    <a:pt x="122" y="246"/>
                  </a:lnTo>
                  <a:lnTo>
                    <a:pt x="124" y="248"/>
                  </a:lnTo>
                  <a:lnTo>
                    <a:pt x="128" y="278"/>
                  </a:lnTo>
                  <a:lnTo>
                    <a:pt x="118" y="284"/>
                  </a:lnTo>
                  <a:lnTo>
                    <a:pt x="110" y="288"/>
                  </a:lnTo>
                  <a:lnTo>
                    <a:pt x="106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8" y="312"/>
                  </a:lnTo>
                  <a:lnTo>
                    <a:pt x="110" y="312"/>
                  </a:lnTo>
                  <a:lnTo>
                    <a:pt x="110" y="314"/>
                  </a:lnTo>
                  <a:lnTo>
                    <a:pt x="108" y="314"/>
                  </a:lnTo>
                  <a:lnTo>
                    <a:pt x="100" y="318"/>
                  </a:lnTo>
                  <a:lnTo>
                    <a:pt x="94" y="320"/>
                  </a:lnTo>
                  <a:lnTo>
                    <a:pt x="88" y="324"/>
                  </a:lnTo>
                  <a:lnTo>
                    <a:pt x="84" y="328"/>
                  </a:lnTo>
                  <a:lnTo>
                    <a:pt x="74" y="318"/>
                  </a:lnTo>
                  <a:lnTo>
                    <a:pt x="72" y="310"/>
                  </a:lnTo>
                  <a:lnTo>
                    <a:pt x="64" y="304"/>
                  </a:lnTo>
                  <a:lnTo>
                    <a:pt x="58" y="308"/>
                  </a:lnTo>
                  <a:lnTo>
                    <a:pt x="54" y="310"/>
                  </a:lnTo>
                  <a:lnTo>
                    <a:pt x="52" y="308"/>
                  </a:lnTo>
                  <a:lnTo>
                    <a:pt x="54" y="308"/>
                  </a:lnTo>
                  <a:lnTo>
                    <a:pt x="56" y="308"/>
                  </a:lnTo>
                  <a:lnTo>
                    <a:pt x="52" y="304"/>
                  </a:lnTo>
                  <a:lnTo>
                    <a:pt x="36" y="292"/>
                  </a:lnTo>
                  <a:lnTo>
                    <a:pt x="32" y="292"/>
                  </a:lnTo>
                  <a:lnTo>
                    <a:pt x="32" y="296"/>
                  </a:lnTo>
                  <a:lnTo>
                    <a:pt x="36" y="310"/>
                  </a:lnTo>
                  <a:lnTo>
                    <a:pt x="24" y="318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12" y="326"/>
                  </a:lnTo>
                  <a:lnTo>
                    <a:pt x="14" y="328"/>
                  </a:lnTo>
                  <a:lnTo>
                    <a:pt x="16" y="330"/>
                  </a:lnTo>
                  <a:lnTo>
                    <a:pt x="18" y="334"/>
                  </a:lnTo>
                  <a:lnTo>
                    <a:pt x="20" y="336"/>
                  </a:lnTo>
                  <a:lnTo>
                    <a:pt x="24" y="336"/>
                  </a:lnTo>
                  <a:lnTo>
                    <a:pt x="36" y="336"/>
                  </a:lnTo>
                  <a:lnTo>
                    <a:pt x="42" y="328"/>
                  </a:lnTo>
                  <a:lnTo>
                    <a:pt x="44" y="326"/>
                  </a:lnTo>
                  <a:lnTo>
                    <a:pt x="50" y="324"/>
                  </a:lnTo>
                  <a:lnTo>
                    <a:pt x="56" y="326"/>
                  </a:lnTo>
                  <a:lnTo>
                    <a:pt x="58" y="328"/>
                  </a:lnTo>
                  <a:lnTo>
                    <a:pt x="64" y="332"/>
                  </a:lnTo>
                  <a:lnTo>
                    <a:pt x="74" y="336"/>
                  </a:lnTo>
                  <a:lnTo>
                    <a:pt x="78" y="336"/>
                  </a:lnTo>
                  <a:lnTo>
                    <a:pt x="86" y="342"/>
                  </a:lnTo>
                  <a:lnTo>
                    <a:pt x="100" y="336"/>
                  </a:lnTo>
                  <a:lnTo>
                    <a:pt x="112" y="336"/>
                  </a:lnTo>
                  <a:lnTo>
                    <a:pt x="114" y="350"/>
                  </a:lnTo>
                  <a:lnTo>
                    <a:pt x="116" y="352"/>
                  </a:lnTo>
                  <a:lnTo>
                    <a:pt x="130" y="358"/>
                  </a:lnTo>
                  <a:lnTo>
                    <a:pt x="146" y="366"/>
                  </a:lnTo>
                  <a:lnTo>
                    <a:pt x="152" y="368"/>
                  </a:lnTo>
                  <a:lnTo>
                    <a:pt x="158" y="372"/>
                  </a:lnTo>
                  <a:lnTo>
                    <a:pt x="166" y="378"/>
                  </a:lnTo>
                  <a:lnTo>
                    <a:pt x="172" y="380"/>
                  </a:lnTo>
                  <a:lnTo>
                    <a:pt x="178" y="386"/>
                  </a:lnTo>
                  <a:lnTo>
                    <a:pt x="180" y="388"/>
                  </a:lnTo>
                  <a:lnTo>
                    <a:pt x="194" y="396"/>
                  </a:lnTo>
                  <a:lnTo>
                    <a:pt x="200" y="400"/>
                  </a:lnTo>
                  <a:lnTo>
                    <a:pt x="202" y="402"/>
                  </a:lnTo>
                  <a:lnTo>
                    <a:pt x="204" y="402"/>
                  </a:lnTo>
                  <a:lnTo>
                    <a:pt x="206" y="400"/>
                  </a:lnTo>
                  <a:lnTo>
                    <a:pt x="210" y="400"/>
                  </a:lnTo>
                  <a:lnTo>
                    <a:pt x="210" y="390"/>
                  </a:lnTo>
                  <a:lnTo>
                    <a:pt x="220" y="384"/>
                  </a:lnTo>
                  <a:lnTo>
                    <a:pt x="226" y="360"/>
                  </a:lnTo>
                  <a:lnTo>
                    <a:pt x="228" y="360"/>
                  </a:lnTo>
                  <a:lnTo>
                    <a:pt x="232" y="348"/>
                  </a:lnTo>
                  <a:lnTo>
                    <a:pt x="234" y="348"/>
                  </a:lnTo>
                  <a:lnTo>
                    <a:pt x="236" y="342"/>
                  </a:lnTo>
                  <a:lnTo>
                    <a:pt x="234" y="334"/>
                  </a:lnTo>
                  <a:lnTo>
                    <a:pt x="226" y="326"/>
                  </a:lnTo>
                  <a:lnTo>
                    <a:pt x="246" y="326"/>
                  </a:lnTo>
                  <a:lnTo>
                    <a:pt x="246" y="330"/>
                  </a:lnTo>
                  <a:lnTo>
                    <a:pt x="250" y="340"/>
                  </a:lnTo>
                  <a:lnTo>
                    <a:pt x="250" y="346"/>
                  </a:lnTo>
                  <a:lnTo>
                    <a:pt x="252" y="350"/>
                  </a:lnTo>
                  <a:lnTo>
                    <a:pt x="266" y="350"/>
                  </a:lnTo>
                  <a:lnTo>
                    <a:pt x="276" y="330"/>
                  </a:lnTo>
                  <a:lnTo>
                    <a:pt x="280" y="326"/>
                  </a:lnTo>
                  <a:lnTo>
                    <a:pt x="276" y="3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2" name="Freeform 392"/>
            <p:cNvSpPr>
              <a:spLocks/>
            </p:cNvSpPr>
            <p:nvPr/>
          </p:nvSpPr>
          <p:spPr bwMode="auto">
            <a:xfrm>
              <a:off x="1498" y="4236"/>
              <a:ext cx="288" cy="406"/>
            </a:xfrm>
            <a:custGeom>
              <a:avLst/>
              <a:gdLst>
                <a:gd name="T0" fmla="*/ 260 w 288"/>
                <a:gd name="T1" fmla="*/ 302 h 406"/>
                <a:gd name="T2" fmla="*/ 262 w 288"/>
                <a:gd name="T3" fmla="*/ 236 h 406"/>
                <a:gd name="T4" fmla="*/ 198 w 288"/>
                <a:gd name="T5" fmla="*/ 176 h 406"/>
                <a:gd name="T6" fmla="*/ 204 w 288"/>
                <a:gd name="T7" fmla="*/ 138 h 406"/>
                <a:gd name="T8" fmla="*/ 214 w 288"/>
                <a:gd name="T9" fmla="*/ 100 h 406"/>
                <a:gd name="T10" fmla="*/ 236 w 288"/>
                <a:gd name="T11" fmla="*/ 48 h 406"/>
                <a:gd name="T12" fmla="*/ 172 w 288"/>
                <a:gd name="T13" fmla="*/ 38 h 406"/>
                <a:gd name="T14" fmla="*/ 134 w 288"/>
                <a:gd name="T15" fmla="*/ 8 h 406"/>
                <a:gd name="T16" fmla="*/ 24 w 288"/>
                <a:gd name="T17" fmla="*/ 4 h 406"/>
                <a:gd name="T18" fmla="*/ 8 w 288"/>
                <a:gd name="T19" fmla="*/ 26 h 406"/>
                <a:gd name="T20" fmla="*/ 6 w 288"/>
                <a:gd name="T21" fmla="*/ 50 h 406"/>
                <a:gd name="T22" fmla="*/ 18 w 288"/>
                <a:gd name="T23" fmla="*/ 92 h 406"/>
                <a:gd name="T24" fmla="*/ 34 w 288"/>
                <a:gd name="T25" fmla="*/ 124 h 406"/>
                <a:gd name="T26" fmla="*/ 50 w 288"/>
                <a:gd name="T27" fmla="*/ 150 h 406"/>
                <a:gd name="T28" fmla="*/ 48 w 288"/>
                <a:gd name="T29" fmla="*/ 178 h 406"/>
                <a:gd name="T30" fmla="*/ 68 w 288"/>
                <a:gd name="T31" fmla="*/ 244 h 406"/>
                <a:gd name="T32" fmla="*/ 102 w 288"/>
                <a:gd name="T33" fmla="*/ 234 h 406"/>
                <a:gd name="T34" fmla="*/ 100 w 288"/>
                <a:gd name="T35" fmla="*/ 250 h 406"/>
                <a:gd name="T36" fmla="*/ 120 w 288"/>
                <a:gd name="T37" fmla="*/ 246 h 406"/>
                <a:gd name="T38" fmla="*/ 104 w 288"/>
                <a:gd name="T39" fmla="*/ 306 h 406"/>
                <a:gd name="T40" fmla="*/ 112 w 288"/>
                <a:gd name="T41" fmla="*/ 314 h 406"/>
                <a:gd name="T42" fmla="*/ 66 w 288"/>
                <a:gd name="T43" fmla="*/ 306 h 406"/>
                <a:gd name="T44" fmla="*/ 56 w 288"/>
                <a:gd name="T45" fmla="*/ 310 h 406"/>
                <a:gd name="T46" fmla="*/ 56 w 288"/>
                <a:gd name="T47" fmla="*/ 306 h 406"/>
                <a:gd name="T48" fmla="*/ 8 w 288"/>
                <a:gd name="T49" fmla="*/ 326 h 406"/>
                <a:gd name="T50" fmla="*/ 58 w 288"/>
                <a:gd name="T51" fmla="*/ 332 h 406"/>
                <a:gd name="T52" fmla="*/ 132 w 288"/>
                <a:gd name="T53" fmla="*/ 362 h 406"/>
                <a:gd name="T54" fmla="*/ 174 w 288"/>
                <a:gd name="T55" fmla="*/ 384 h 406"/>
                <a:gd name="T56" fmla="*/ 232 w 288"/>
                <a:gd name="T57" fmla="*/ 364 h 406"/>
                <a:gd name="T58" fmla="*/ 252 w 288"/>
                <a:gd name="T59" fmla="*/ 352 h 406"/>
                <a:gd name="T60" fmla="*/ 254 w 288"/>
                <a:gd name="T61" fmla="*/ 348 h 406"/>
                <a:gd name="T62" fmla="*/ 220 w 288"/>
                <a:gd name="T63" fmla="*/ 386 h 406"/>
                <a:gd name="T64" fmla="*/ 176 w 288"/>
                <a:gd name="T65" fmla="*/ 382 h 406"/>
                <a:gd name="T66" fmla="*/ 148 w 288"/>
                <a:gd name="T67" fmla="*/ 366 h 406"/>
                <a:gd name="T68" fmla="*/ 62 w 288"/>
                <a:gd name="T69" fmla="*/ 330 h 406"/>
                <a:gd name="T70" fmla="*/ 64 w 288"/>
                <a:gd name="T71" fmla="*/ 330 h 406"/>
                <a:gd name="T72" fmla="*/ 16 w 288"/>
                <a:gd name="T73" fmla="*/ 328 h 406"/>
                <a:gd name="T74" fmla="*/ 34 w 288"/>
                <a:gd name="T75" fmla="*/ 296 h 406"/>
                <a:gd name="T76" fmla="*/ 56 w 288"/>
                <a:gd name="T77" fmla="*/ 312 h 406"/>
                <a:gd name="T78" fmla="*/ 58 w 288"/>
                <a:gd name="T79" fmla="*/ 308 h 406"/>
                <a:gd name="T80" fmla="*/ 74 w 288"/>
                <a:gd name="T81" fmla="*/ 322 h 406"/>
                <a:gd name="T82" fmla="*/ 108 w 288"/>
                <a:gd name="T83" fmla="*/ 306 h 406"/>
                <a:gd name="T84" fmla="*/ 124 w 288"/>
                <a:gd name="T85" fmla="*/ 244 h 406"/>
                <a:gd name="T86" fmla="*/ 112 w 288"/>
                <a:gd name="T87" fmla="*/ 262 h 406"/>
                <a:gd name="T88" fmla="*/ 94 w 288"/>
                <a:gd name="T89" fmla="*/ 246 h 406"/>
                <a:gd name="T90" fmla="*/ 40 w 288"/>
                <a:gd name="T91" fmla="*/ 218 h 406"/>
                <a:gd name="T92" fmla="*/ 46 w 288"/>
                <a:gd name="T93" fmla="*/ 182 h 406"/>
                <a:gd name="T94" fmla="*/ 54 w 288"/>
                <a:gd name="T95" fmla="*/ 152 h 406"/>
                <a:gd name="T96" fmla="*/ 38 w 288"/>
                <a:gd name="T97" fmla="*/ 124 h 406"/>
                <a:gd name="T98" fmla="*/ 26 w 288"/>
                <a:gd name="T99" fmla="*/ 92 h 406"/>
                <a:gd name="T100" fmla="*/ 10 w 288"/>
                <a:gd name="T101" fmla="*/ 74 h 406"/>
                <a:gd name="T102" fmla="*/ 10 w 288"/>
                <a:gd name="T103" fmla="*/ 26 h 406"/>
                <a:gd name="T104" fmla="*/ 22 w 288"/>
                <a:gd name="T105" fmla="*/ 4 h 406"/>
                <a:gd name="T106" fmla="*/ 24 w 288"/>
                <a:gd name="T107" fmla="*/ 14 h 406"/>
                <a:gd name="T108" fmla="*/ 116 w 288"/>
                <a:gd name="T109" fmla="*/ 16 h 406"/>
                <a:gd name="T110" fmla="*/ 172 w 288"/>
                <a:gd name="T111" fmla="*/ 30 h 406"/>
                <a:gd name="T112" fmla="*/ 168 w 288"/>
                <a:gd name="T113" fmla="*/ 48 h 406"/>
                <a:gd name="T114" fmla="*/ 232 w 288"/>
                <a:gd name="T115" fmla="*/ 48 h 406"/>
                <a:gd name="T116" fmla="*/ 208 w 288"/>
                <a:gd name="T117" fmla="*/ 114 h 406"/>
                <a:gd name="T118" fmla="*/ 196 w 288"/>
                <a:gd name="T119" fmla="*/ 162 h 406"/>
                <a:gd name="T120" fmla="*/ 212 w 288"/>
                <a:gd name="T121" fmla="*/ 210 h 406"/>
                <a:gd name="T122" fmla="*/ 260 w 288"/>
                <a:gd name="T123" fmla="*/ 238 h 406"/>
                <a:gd name="T124" fmla="*/ 258 w 288"/>
                <a:gd name="T125" fmla="*/ 302 h 4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406"/>
                <a:gd name="T191" fmla="*/ 288 w 288"/>
                <a:gd name="T192" fmla="*/ 406 h 4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406">
                  <a:moveTo>
                    <a:pt x="278" y="328"/>
                  </a:moveTo>
                  <a:lnTo>
                    <a:pt x="278" y="326"/>
                  </a:lnTo>
                  <a:lnTo>
                    <a:pt x="268" y="316"/>
                  </a:lnTo>
                  <a:lnTo>
                    <a:pt x="258" y="316"/>
                  </a:lnTo>
                  <a:lnTo>
                    <a:pt x="256" y="312"/>
                  </a:lnTo>
                  <a:lnTo>
                    <a:pt x="258" y="308"/>
                  </a:lnTo>
                  <a:lnTo>
                    <a:pt x="260" y="308"/>
                  </a:lnTo>
                  <a:lnTo>
                    <a:pt x="260" y="302"/>
                  </a:lnTo>
                  <a:lnTo>
                    <a:pt x="258" y="302"/>
                  </a:lnTo>
                  <a:lnTo>
                    <a:pt x="258" y="304"/>
                  </a:lnTo>
                  <a:lnTo>
                    <a:pt x="260" y="304"/>
                  </a:lnTo>
                  <a:lnTo>
                    <a:pt x="262" y="302"/>
                  </a:lnTo>
                  <a:lnTo>
                    <a:pt x="260" y="300"/>
                  </a:lnTo>
                  <a:lnTo>
                    <a:pt x="260" y="302"/>
                  </a:lnTo>
                  <a:lnTo>
                    <a:pt x="260" y="300"/>
                  </a:lnTo>
                  <a:lnTo>
                    <a:pt x="260" y="302"/>
                  </a:lnTo>
                  <a:lnTo>
                    <a:pt x="260" y="300"/>
                  </a:lnTo>
                  <a:lnTo>
                    <a:pt x="264" y="300"/>
                  </a:lnTo>
                  <a:lnTo>
                    <a:pt x="276" y="296"/>
                  </a:lnTo>
                  <a:lnTo>
                    <a:pt x="278" y="296"/>
                  </a:lnTo>
                  <a:lnTo>
                    <a:pt x="280" y="280"/>
                  </a:lnTo>
                  <a:lnTo>
                    <a:pt x="270" y="260"/>
                  </a:lnTo>
                  <a:lnTo>
                    <a:pt x="270" y="258"/>
                  </a:lnTo>
                  <a:lnTo>
                    <a:pt x="270" y="256"/>
                  </a:lnTo>
                  <a:lnTo>
                    <a:pt x="270" y="252"/>
                  </a:lnTo>
                  <a:lnTo>
                    <a:pt x="264" y="242"/>
                  </a:lnTo>
                  <a:lnTo>
                    <a:pt x="264" y="238"/>
                  </a:lnTo>
                  <a:lnTo>
                    <a:pt x="264" y="236"/>
                  </a:lnTo>
                  <a:lnTo>
                    <a:pt x="262" y="236"/>
                  </a:lnTo>
                  <a:lnTo>
                    <a:pt x="258" y="236"/>
                  </a:lnTo>
                  <a:lnTo>
                    <a:pt x="254" y="230"/>
                  </a:lnTo>
                  <a:lnTo>
                    <a:pt x="238" y="236"/>
                  </a:lnTo>
                  <a:lnTo>
                    <a:pt x="226" y="230"/>
                  </a:lnTo>
                  <a:lnTo>
                    <a:pt x="226" y="238"/>
                  </a:lnTo>
                  <a:lnTo>
                    <a:pt x="220" y="232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16" y="222"/>
                  </a:lnTo>
                  <a:lnTo>
                    <a:pt x="220" y="212"/>
                  </a:lnTo>
                  <a:lnTo>
                    <a:pt x="214" y="206"/>
                  </a:lnTo>
                  <a:lnTo>
                    <a:pt x="206" y="200"/>
                  </a:lnTo>
                  <a:lnTo>
                    <a:pt x="206" y="198"/>
                  </a:lnTo>
                  <a:lnTo>
                    <a:pt x="196" y="196"/>
                  </a:lnTo>
                  <a:lnTo>
                    <a:pt x="198" y="176"/>
                  </a:lnTo>
                  <a:lnTo>
                    <a:pt x="198" y="174"/>
                  </a:lnTo>
                  <a:lnTo>
                    <a:pt x="198" y="170"/>
                  </a:lnTo>
                  <a:lnTo>
                    <a:pt x="196" y="170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0" y="162"/>
                  </a:lnTo>
                  <a:lnTo>
                    <a:pt x="200" y="160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198" y="152"/>
                  </a:lnTo>
                  <a:lnTo>
                    <a:pt x="200" y="152"/>
                  </a:lnTo>
                  <a:lnTo>
                    <a:pt x="204" y="138"/>
                  </a:lnTo>
                  <a:lnTo>
                    <a:pt x="206" y="130"/>
                  </a:lnTo>
                  <a:lnTo>
                    <a:pt x="210" y="118"/>
                  </a:lnTo>
                  <a:lnTo>
                    <a:pt x="208" y="116"/>
                  </a:lnTo>
                  <a:lnTo>
                    <a:pt x="210" y="118"/>
                  </a:lnTo>
                  <a:lnTo>
                    <a:pt x="212" y="114"/>
                  </a:lnTo>
                  <a:lnTo>
                    <a:pt x="212" y="106"/>
                  </a:lnTo>
                  <a:lnTo>
                    <a:pt x="214" y="100"/>
                  </a:lnTo>
                  <a:lnTo>
                    <a:pt x="212" y="98"/>
                  </a:lnTo>
                  <a:lnTo>
                    <a:pt x="214" y="100"/>
                  </a:lnTo>
                  <a:lnTo>
                    <a:pt x="224" y="88"/>
                  </a:lnTo>
                  <a:lnTo>
                    <a:pt x="226" y="82"/>
                  </a:lnTo>
                  <a:lnTo>
                    <a:pt x="230" y="78"/>
                  </a:lnTo>
                  <a:lnTo>
                    <a:pt x="230" y="68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34" y="60"/>
                  </a:lnTo>
                  <a:lnTo>
                    <a:pt x="234" y="52"/>
                  </a:lnTo>
                  <a:lnTo>
                    <a:pt x="236" y="48"/>
                  </a:lnTo>
                  <a:lnTo>
                    <a:pt x="234" y="48"/>
                  </a:lnTo>
                  <a:lnTo>
                    <a:pt x="236" y="50"/>
                  </a:lnTo>
                  <a:lnTo>
                    <a:pt x="236" y="48"/>
                  </a:lnTo>
                  <a:lnTo>
                    <a:pt x="234" y="44"/>
                  </a:lnTo>
                  <a:lnTo>
                    <a:pt x="230" y="42"/>
                  </a:lnTo>
                  <a:lnTo>
                    <a:pt x="224" y="40"/>
                  </a:lnTo>
                  <a:lnTo>
                    <a:pt x="222" y="38"/>
                  </a:lnTo>
                  <a:lnTo>
                    <a:pt x="220" y="36"/>
                  </a:lnTo>
                  <a:lnTo>
                    <a:pt x="208" y="38"/>
                  </a:lnTo>
                  <a:lnTo>
                    <a:pt x="206" y="44"/>
                  </a:lnTo>
                  <a:lnTo>
                    <a:pt x="202" y="50"/>
                  </a:lnTo>
                  <a:lnTo>
                    <a:pt x="198" y="50"/>
                  </a:lnTo>
                  <a:lnTo>
                    <a:pt x="176" y="50"/>
                  </a:lnTo>
                  <a:lnTo>
                    <a:pt x="170" y="46"/>
                  </a:lnTo>
                  <a:lnTo>
                    <a:pt x="172" y="46"/>
                  </a:lnTo>
                  <a:lnTo>
                    <a:pt x="172" y="38"/>
                  </a:lnTo>
                  <a:lnTo>
                    <a:pt x="172" y="30"/>
                  </a:lnTo>
                  <a:lnTo>
                    <a:pt x="170" y="30"/>
                  </a:lnTo>
                  <a:lnTo>
                    <a:pt x="168" y="32"/>
                  </a:lnTo>
                  <a:lnTo>
                    <a:pt x="170" y="32"/>
                  </a:lnTo>
                  <a:lnTo>
                    <a:pt x="174" y="32"/>
                  </a:lnTo>
                  <a:lnTo>
                    <a:pt x="176" y="30"/>
                  </a:lnTo>
                  <a:lnTo>
                    <a:pt x="176" y="28"/>
                  </a:lnTo>
                  <a:lnTo>
                    <a:pt x="166" y="22"/>
                  </a:lnTo>
                  <a:lnTo>
                    <a:pt x="150" y="10"/>
                  </a:lnTo>
                  <a:lnTo>
                    <a:pt x="148" y="8"/>
                  </a:lnTo>
                  <a:lnTo>
                    <a:pt x="134" y="8"/>
                  </a:lnTo>
                  <a:lnTo>
                    <a:pt x="116" y="12"/>
                  </a:lnTo>
                  <a:lnTo>
                    <a:pt x="94" y="12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6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0" y="34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2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32" y="104"/>
                  </a:lnTo>
                  <a:lnTo>
                    <a:pt x="30" y="110"/>
                  </a:lnTo>
                  <a:lnTo>
                    <a:pt x="32" y="110"/>
                  </a:lnTo>
                  <a:lnTo>
                    <a:pt x="32" y="108"/>
                  </a:lnTo>
                  <a:lnTo>
                    <a:pt x="30" y="110"/>
                  </a:lnTo>
                  <a:lnTo>
                    <a:pt x="28" y="112"/>
                  </a:lnTo>
                  <a:lnTo>
                    <a:pt x="30" y="116"/>
                  </a:lnTo>
                  <a:lnTo>
                    <a:pt x="34" y="122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2" y="130"/>
                  </a:lnTo>
                  <a:lnTo>
                    <a:pt x="34" y="130"/>
                  </a:lnTo>
                  <a:lnTo>
                    <a:pt x="34" y="128"/>
                  </a:lnTo>
                  <a:lnTo>
                    <a:pt x="32" y="130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8"/>
                  </a:lnTo>
                  <a:lnTo>
                    <a:pt x="28" y="144"/>
                  </a:lnTo>
                  <a:lnTo>
                    <a:pt x="32" y="148"/>
                  </a:lnTo>
                  <a:lnTo>
                    <a:pt x="42" y="152"/>
                  </a:lnTo>
                  <a:lnTo>
                    <a:pt x="48" y="152"/>
                  </a:lnTo>
                  <a:lnTo>
                    <a:pt x="50" y="150"/>
                  </a:lnTo>
                  <a:lnTo>
                    <a:pt x="48" y="152"/>
                  </a:lnTo>
                  <a:lnTo>
                    <a:pt x="52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4" y="160"/>
                  </a:lnTo>
                  <a:lnTo>
                    <a:pt x="56" y="162"/>
                  </a:lnTo>
                  <a:lnTo>
                    <a:pt x="54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50" y="178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8" y="180"/>
                  </a:lnTo>
                  <a:lnTo>
                    <a:pt x="48" y="178"/>
                  </a:lnTo>
                  <a:lnTo>
                    <a:pt x="46" y="178"/>
                  </a:lnTo>
                  <a:lnTo>
                    <a:pt x="42" y="178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8"/>
                  </a:lnTo>
                  <a:lnTo>
                    <a:pt x="30" y="194"/>
                  </a:lnTo>
                  <a:lnTo>
                    <a:pt x="30" y="198"/>
                  </a:lnTo>
                  <a:lnTo>
                    <a:pt x="30" y="214"/>
                  </a:lnTo>
                  <a:lnTo>
                    <a:pt x="40" y="220"/>
                  </a:lnTo>
                  <a:lnTo>
                    <a:pt x="44" y="222"/>
                  </a:lnTo>
                  <a:lnTo>
                    <a:pt x="46" y="222"/>
                  </a:lnTo>
                  <a:lnTo>
                    <a:pt x="56" y="222"/>
                  </a:lnTo>
                  <a:lnTo>
                    <a:pt x="58" y="228"/>
                  </a:lnTo>
                  <a:lnTo>
                    <a:pt x="58" y="230"/>
                  </a:lnTo>
                  <a:lnTo>
                    <a:pt x="62" y="234"/>
                  </a:lnTo>
                  <a:lnTo>
                    <a:pt x="68" y="244"/>
                  </a:lnTo>
                  <a:lnTo>
                    <a:pt x="74" y="244"/>
                  </a:lnTo>
                  <a:lnTo>
                    <a:pt x="74" y="242"/>
                  </a:lnTo>
                  <a:lnTo>
                    <a:pt x="72" y="242"/>
                  </a:lnTo>
                  <a:lnTo>
                    <a:pt x="74" y="248"/>
                  </a:lnTo>
                  <a:lnTo>
                    <a:pt x="76" y="250"/>
                  </a:lnTo>
                  <a:lnTo>
                    <a:pt x="82" y="250"/>
                  </a:lnTo>
                  <a:lnTo>
                    <a:pt x="90" y="250"/>
                  </a:lnTo>
                  <a:lnTo>
                    <a:pt x="96" y="250"/>
                  </a:lnTo>
                  <a:lnTo>
                    <a:pt x="98" y="250"/>
                  </a:lnTo>
                  <a:lnTo>
                    <a:pt x="100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36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0" y="236"/>
                  </a:lnTo>
                  <a:lnTo>
                    <a:pt x="100" y="246"/>
                  </a:lnTo>
                  <a:lnTo>
                    <a:pt x="100" y="250"/>
                  </a:lnTo>
                  <a:lnTo>
                    <a:pt x="108" y="262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10" y="266"/>
                  </a:lnTo>
                  <a:lnTo>
                    <a:pt x="114" y="264"/>
                  </a:lnTo>
                  <a:lnTo>
                    <a:pt x="116" y="260"/>
                  </a:lnTo>
                  <a:lnTo>
                    <a:pt x="122" y="248"/>
                  </a:lnTo>
                  <a:lnTo>
                    <a:pt x="124" y="246"/>
                  </a:lnTo>
                  <a:lnTo>
                    <a:pt x="122" y="244"/>
                  </a:lnTo>
                  <a:lnTo>
                    <a:pt x="120" y="246"/>
                  </a:lnTo>
                  <a:lnTo>
                    <a:pt x="122" y="248"/>
                  </a:lnTo>
                  <a:lnTo>
                    <a:pt x="124" y="250"/>
                  </a:lnTo>
                  <a:lnTo>
                    <a:pt x="124" y="256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0" y="278"/>
                  </a:lnTo>
                  <a:lnTo>
                    <a:pt x="118" y="284"/>
                  </a:lnTo>
                  <a:lnTo>
                    <a:pt x="110" y="290"/>
                  </a:lnTo>
                  <a:lnTo>
                    <a:pt x="106" y="302"/>
                  </a:lnTo>
                  <a:lnTo>
                    <a:pt x="108" y="302"/>
                  </a:lnTo>
                  <a:lnTo>
                    <a:pt x="106" y="302"/>
                  </a:lnTo>
                  <a:lnTo>
                    <a:pt x="104" y="306"/>
                  </a:lnTo>
                  <a:lnTo>
                    <a:pt x="106" y="312"/>
                  </a:lnTo>
                  <a:lnTo>
                    <a:pt x="110" y="316"/>
                  </a:lnTo>
                  <a:lnTo>
                    <a:pt x="112" y="316"/>
                  </a:lnTo>
                  <a:lnTo>
                    <a:pt x="110" y="316"/>
                  </a:lnTo>
                  <a:lnTo>
                    <a:pt x="112" y="316"/>
                  </a:lnTo>
                  <a:lnTo>
                    <a:pt x="110" y="316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10" y="316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12" y="314"/>
                  </a:lnTo>
                  <a:lnTo>
                    <a:pt x="110" y="314"/>
                  </a:lnTo>
                  <a:lnTo>
                    <a:pt x="102" y="318"/>
                  </a:lnTo>
                  <a:lnTo>
                    <a:pt x="96" y="320"/>
                  </a:lnTo>
                  <a:lnTo>
                    <a:pt x="88" y="326"/>
                  </a:lnTo>
                  <a:lnTo>
                    <a:pt x="86" y="328"/>
                  </a:lnTo>
                  <a:lnTo>
                    <a:pt x="78" y="320"/>
                  </a:lnTo>
                  <a:lnTo>
                    <a:pt x="76" y="312"/>
                  </a:lnTo>
                  <a:lnTo>
                    <a:pt x="66" y="304"/>
                  </a:lnTo>
                  <a:lnTo>
                    <a:pt x="66" y="306"/>
                  </a:lnTo>
                  <a:lnTo>
                    <a:pt x="62" y="308"/>
                  </a:lnTo>
                  <a:lnTo>
                    <a:pt x="58" y="310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8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08"/>
                  </a:lnTo>
                  <a:lnTo>
                    <a:pt x="58" y="308"/>
                  </a:lnTo>
                  <a:lnTo>
                    <a:pt x="56" y="306"/>
                  </a:lnTo>
                  <a:lnTo>
                    <a:pt x="40" y="294"/>
                  </a:lnTo>
                  <a:lnTo>
                    <a:pt x="38" y="292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0" y="294"/>
                  </a:lnTo>
                  <a:lnTo>
                    <a:pt x="32" y="298"/>
                  </a:lnTo>
                  <a:lnTo>
                    <a:pt x="36" y="312"/>
                  </a:lnTo>
                  <a:lnTo>
                    <a:pt x="38" y="312"/>
                  </a:lnTo>
                  <a:lnTo>
                    <a:pt x="38" y="310"/>
                  </a:lnTo>
                  <a:lnTo>
                    <a:pt x="24" y="318"/>
                  </a:lnTo>
                  <a:lnTo>
                    <a:pt x="4" y="320"/>
                  </a:lnTo>
                  <a:lnTo>
                    <a:pt x="6" y="322"/>
                  </a:lnTo>
                  <a:lnTo>
                    <a:pt x="8" y="326"/>
                  </a:lnTo>
                  <a:lnTo>
                    <a:pt x="12" y="330"/>
                  </a:lnTo>
                  <a:lnTo>
                    <a:pt x="16" y="332"/>
                  </a:lnTo>
                  <a:lnTo>
                    <a:pt x="16" y="334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6" y="340"/>
                  </a:lnTo>
                  <a:lnTo>
                    <a:pt x="38" y="340"/>
                  </a:lnTo>
                  <a:lnTo>
                    <a:pt x="46" y="332"/>
                  </a:lnTo>
                  <a:lnTo>
                    <a:pt x="48" y="330"/>
                  </a:lnTo>
                  <a:lnTo>
                    <a:pt x="52" y="328"/>
                  </a:lnTo>
                  <a:lnTo>
                    <a:pt x="56" y="330"/>
                  </a:lnTo>
                  <a:lnTo>
                    <a:pt x="58" y="330"/>
                  </a:lnTo>
                  <a:lnTo>
                    <a:pt x="58" y="332"/>
                  </a:lnTo>
                  <a:lnTo>
                    <a:pt x="60" y="330"/>
                  </a:lnTo>
                  <a:lnTo>
                    <a:pt x="60" y="328"/>
                  </a:lnTo>
                  <a:lnTo>
                    <a:pt x="58" y="328"/>
                  </a:lnTo>
                  <a:lnTo>
                    <a:pt x="58" y="330"/>
                  </a:lnTo>
                  <a:lnTo>
                    <a:pt x="60" y="334"/>
                  </a:lnTo>
                  <a:lnTo>
                    <a:pt x="64" y="336"/>
                  </a:lnTo>
                  <a:lnTo>
                    <a:pt x="76" y="340"/>
                  </a:lnTo>
                  <a:lnTo>
                    <a:pt x="80" y="340"/>
                  </a:lnTo>
                  <a:lnTo>
                    <a:pt x="80" y="338"/>
                  </a:lnTo>
                  <a:lnTo>
                    <a:pt x="78" y="340"/>
                  </a:lnTo>
                  <a:lnTo>
                    <a:pt x="88" y="346"/>
                  </a:lnTo>
                  <a:lnTo>
                    <a:pt x="102" y="340"/>
                  </a:lnTo>
                  <a:lnTo>
                    <a:pt x="112" y="340"/>
                  </a:lnTo>
                  <a:lnTo>
                    <a:pt x="114" y="354"/>
                  </a:lnTo>
                  <a:lnTo>
                    <a:pt x="118" y="356"/>
                  </a:lnTo>
                  <a:lnTo>
                    <a:pt x="132" y="362"/>
                  </a:lnTo>
                  <a:lnTo>
                    <a:pt x="148" y="370"/>
                  </a:lnTo>
                  <a:lnTo>
                    <a:pt x="148" y="368"/>
                  </a:lnTo>
                  <a:lnTo>
                    <a:pt x="148" y="370"/>
                  </a:lnTo>
                  <a:lnTo>
                    <a:pt x="148" y="368"/>
                  </a:lnTo>
                  <a:lnTo>
                    <a:pt x="148" y="370"/>
                  </a:lnTo>
                  <a:lnTo>
                    <a:pt x="154" y="372"/>
                  </a:lnTo>
                  <a:lnTo>
                    <a:pt x="158" y="376"/>
                  </a:lnTo>
                  <a:lnTo>
                    <a:pt x="164" y="380"/>
                  </a:lnTo>
                  <a:lnTo>
                    <a:pt x="166" y="382"/>
                  </a:lnTo>
                  <a:lnTo>
                    <a:pt x="174" y="384"/>
                  </a:lnTo>
                  <a:lnTo>
                    <a:pt x="174" y="382"/>
                  </a:lnTo>
                  <a:lnTo>
                    <a:pt x="174" y="384"/>
                  </a:lnTo>
                  <a:lnTo>
                    <a:pt x="178" y="390"/>
                  </a:lnTo>
                  <a:lnTo>
                    <a:pt x="180" y="392"/>
                  </a:lnTo>
                  <a:lnTo>
                    <a:pt x="196" y="400"/>
                  </a:lnTo>
                  <a:lnTo>
                    <a:pt x="196" y="398"/>
                  </a:lnTo>
                  <a:lnTo>
                    <a:pt x="194" y="400"/>
                  </a:lnTo>
                  <a:lnTo>
                    <a:pt x="202" y="404"/>
                  </a:lnTo>
                  <a:lnTo>
                    <a:pt x="204" y="406"/>
                  </a:lnTo>
                  <a:lnTo>
                    <a:pt x="206" y="406"/>
                  </a:lnTo>
                  <a:lnTo>
                    <a:pt x="208" y="406"/>
                  </a:lnTo>
                  <a:lnTo>
                    <a:pt x="208" y="404"/>
                  </a:lnTo>
                  <a:lnTo>
                    <a:pt x="212" y="404"/>
                  </a:lnTo>
                  <a:lnTo>
                    <a:pt x="214" y="404"/>
                  </a:lnTo>
                  <a:lnTo>
                    <a:pt x="214" y="394"/>
                  </a:lnTo>
                  <a:lnTo>
                    <a:pt x="224" y="388"/>
                  </a:lnTo>
                  <a:lnTo>
                    <a:pt x="230" y="364"/>
                  </a:lnTo>
                  <a:lnTo>
                    <a:pt x="232" y="364"/>
                  </a:lnTo>
                  <a:lnTo>
                    <a:pt x="236" y="352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6" y="350"/>
                  </a:lnTo>
                  <a:lnTo>
                    <a:pt x="238" y="348"/>
                  </a:lnTo>
                  <a:lnTo>
                    <a:pt x="240" y="344"/>
                  </a:lnTo>
                  <a:lnTo>
                    <a:pt x="238" y="336"/>
                  </a:lnTo>
                  <a:lnTo>
                    <a:pt x="238" y="334"/>
                  </a:lnTo>
                  <a:lnTo>
                    <a:pt x="232" y="330"/>
                  </a:lnTo>
                  <a:lnTo>
                    <a:pt x="246" y="330"/>
                  </a:lnTo>
                  <a:lnTo>
                    <a:pt x="246" y="332"/>
                  </a:lnTo>
                  <a:lnTo>
                    <a:pt x="250" y="342"/>
                  </a:lnTo>
                  <a:lnTo>
                    <a:pt x="250" y="348"/>
                  </a:lnTo>
                  <a:lnTo>
                    <a:pt x="252" y="352"/>
                  </a:lnTo>
                  <a:lnTo>
                    <a:pt x="254" y="354"/>
                  </a:lnTo>
                  <a:lnTo>
                    <a:pt x="268" y="354"/>
                  </a:lnTo>
                  <a:lnTo>
                    <a:pt x="280" y="334"/>
                  </a:lnTo>
                  <a:lnTo>
                    <a:pt x="284" y="328"/>
                  </a:lnTo>
                  <a:lnTo>
                    <a:pt x="288" y="326"/>
                  </a:lnTo>
                  <a:lnTo>
                    <a:pt x="278" y="326"/>
                  </a:lnTo>
                  <a:lnTo>
                    <a:pt x="278" y="328"/>
                  </a:lnTo>
                  <a:lnTo>
                    <a:pt x="278" y="326"/>
                  </a:lnTo>
                  <a:lnTo>
                    <a:pt x="278" y="328"/>
                  </a:lnTo>
                  <a:lnTo>
                    <a:pt x="278" y="330"/>
                  </a:lnTo>
                  <a:lnTo>
                    <a:pt x="276" y="330"/>
                  </a:lnTo>
                  <a:lnTo>
                    <a:pt x="266" y="350"/>
                  </a:lnTo>
                  <a:lnTo>
                    <a:pt x="254" y="350"/>
                  </a:lnTo>
                  <a:lnTo>
                    <a:pt x="254" y="352"/>
                  </a:lnTo>
                  <a:lnTo>
                    <a:pt x="256" y="350"/>
                  </a:lnTo>
                  <a:lnTo>
                    <a:pt x="254" y="348"/>
                  </a:lnTo>
                  <a:lnTo>
                    <a:pt x="252" y="348"/>
                  </a:lnTo>
                  <a:lnTo>
                    <a:pt x="254" y="348"/>
                  </a:lnTo>
                  <a:lnTo>
                    <a:pt x="254" y="342"/>
                  </a:lnTo>
                  <a:lnTo>
                    <a:pt x="250" y="332"/>
                  </a:lnTo>
                  <a:lnTo>
                    <a:pt x="250" y="328"/>
                  </a:lnTo>
                  <a:lnTo>
                    <a:pt x="250" y="326"/>
                  </a:lnTo>
                  <a:lnTo>
                    <a:pt x="222" y="326"/>
                  </a:lnTo>
                  <a:lnTo>
                    <a:pt x="234" y="336"/>
                  </a:lnTo>
                  <a:lnTo>
                    <a:pt x="236" y="336"/>
                  </a:lnTo>
                  <a:lnTo>
                    <a:pt x="234" y="336"/>
                  </a:lnTo>
                  <a:lnTo>
                    <a:pt x="236" y="344"/>
                  </a:lnTo>
                  <a:lnTo>
                    <a:pt x="234" y="348"/>
                  </a:lnTo>
                  <a:lnTo>
                    <a:pt x="232" y="348"/>
                  </a:lnTo>
                  <a:lnTo>
                    <a:pt x="232" y="350"/>
                  </a:lnTo>
                  <a:lnTo>
                    <a:pt x="228" y="360"/>
                  </a:lnTo>
                  <a:lnTo>
                    <a:pt x="226" y="360"/>
                  </a:lnTo>
                  <a:lnTo>
                    <a:pt x="220" y="386"/>
                  </a:lnTo>
                  <a:lnTo>
                    <a:pt x="210" y="390"/>
                  </a:lnTo>
                  <a:lnTo>
                    <a:pt x="210" y="400"/>
                  </a:lnTo>
                  <a:lnTo>
                    <a:pt x="208" y="400"/>
                  </a:lnTo>
                  <a:lnTo>
                    <a:pt x="206" y="400"/>
                  </a:lnTo>
                  <a:lnTo>
                    <a:pt x="206" y="402"/>
                  </a:lnTo>
                  <a:lnTo>
                    <a:pt x="204" y="402"/>
                  </a:lnTo>
                  <a:lnTo>
                    <a:pt x="198" y="396"/>
                  </a:lnTo>
                  <a:lnTo>
                    <a:pt x="196" y="396"/>
                  </a:lnTo>
                  <a:lnTo>
                    <a:pt x="192" y="392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86"/>
                  </a:lnTo>
                  <a:lnTo>
                    <a:pt x="178" y="384"/>
                  </a:lnTo>
                  <a:lnTo>
                    <a:pt x="176" y="382"/>
                  </a:lnTo>
                  <a:lnTo>
                    <a:pt x="168" y="378"/>
                  </a:lnTo>
                  <a:lnTo>
                    <a:pt x="168" y="380"/>
                  </a:lnTo>
                  <a:lnTo>
                    <a:pt x="170" y="378"/>
                  </a:lnTo>
                  <a:lnTo>
                    <a:pt x="160" y="372"/>
                  </a:lnTo>
                  <a:lnTo>
                    <a:pt x="156" y="370"/>
                  </a:lnTo>
                  <a:lnTo>
                    <a:pt x="150" y="366"/>
                  </a:lnTo>
                  <a:lnTo>
                    <a:pt x="148" y="366"/>
                  </a:lnTo>
                  <a:lnTo>
                    <a:pt x="148" y="368"/>
                  </a:lnTo>
                  <a:lnTo>
                    <a:pt x="148" y="366"/>
                  </a:lnTo>
                  <a:lnTo>
                    <a:pt x="148" y="368"/>
                  </a:lnTo>
                  <a:lnTo>
                    <a:pt x="148" y="366"/>
                  </a:lnTo>
                  <a:lnTo>
                    <a:pt x="146" y="366"/>
                  </a:lnTo>
                  <a:lnTo>
                    <a:pt x="146" y="368"/>
                  </a:lnTo>
                  <a:lnTo>
                    <a:pt x="146" y="370"/>
                  </a:lnTo>
                  <a:lnTo>
                    <a:pt x="148" y="370"/>
                  </a:lnTo>
                  <a:lnTo>
                    <a:pt x="148" y="366"/>
                  </a:lnTo>
                  <a:lnTo>
                    <a:pt x="132" y="358"/>
                  </a:lnTo>
                  <a:lnTo>
                    <a:pt x="120" y="352"/>
                  </a:lnTo>
                  <a:lnTo>
                    <a:pt x="118" y="350"/>
                  </a:lnTo>
                  <a:lnTo>
                    <a:pt x="116" y="336"/>
                  </a:lnTo>
                  <a:lnTo>
                    <a:pt x="100" y="336"/>
                  </a:lnTo>
                  <a:lnTo>
                    <a:pt x="88" y="342"/>
                  </a:lnTo>
                  <a:lnTo>
                    <a:pt x="80" y="336"/>
                  </a:lnTo>
                  <a:lnTo>
                    <a:pt x="74" y="336"/>
                  </a:lnTo>
                  <a:lnTo>
                    <a:pt x="66" y="334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60" y="332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60" y="332"/>
                  </a:lnTo>
                  <a:lnTo>
                    <a:pt x="64" y="330"/>
                  </a:lnTo>
                  <a:lnTo>
                    <a:pt x="62" y="328"/>
                  </a:lnTo>
                  <a:lnTo>
                    <a:pt x="58" y="326"/>
                  </a:lnTo>
                  <a:lnTo>
                    <a:pt x="52" y="324"/>
                  </a:lnTo>
                  <a:lnTo>
                    <a:pt x="48" y="326"/>
                  </a:lnTo>
                  <a:lnTo>
                    <a:pt x="46" y="328"/>
                  </a:lnTo>
                  <a:lnTo>
                    <a:pt x="42" y="330"/>
                  </a:lnTo>
                  <a:lnTo>
                    <a:pt x="36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26" y="336"/>
                  </a:lnTo>
                  <a:lnTo>
                    <a:pt x="22" y="336"/>
                  </a:lnTo>
                  <a:lnTo>
                    <a:pt x="20" y="334"/>
                  </a:lnTo>
                  <a:lnTo>
                    <a:pt x="20" y="332"/>
                  </a:lnTo>
                  <a:lnTo>
                    <a:pt x="16" y="328"/>
                  </a:lnTo>
                  <a:lnTo>
                    <a:pt x="12" y="324"/>
                  </a:lnTo>
                  <a:lnTo>
                    <a:pt x="10" y="322"/>
                  </a:lnTo>
                  <a:lnTo>
                    <a:pt x="10" y="320"/>
                  </a:lnTo>
                  <a:lnTo>
                    <a:pt x="8" y="322"/>
                  </a:lnTo>
                  <a:lnTo>
                    <a:pt x="8" y="324"/>
                  </a:lnTo>
                  <a:lnTo>
                    <a:pt x="26" y="322"/>
                  </a:lnTo>
                  <a:lnTo>
                    <a:pt x="42" y="314"/>
                  </a:lnTo>
                  <a:lnTo>
                    <a:pt x="40" y="312"/>
                  </a:lnTo>
                  <a:lnTo>
                    <a:pt x="36" y="296"/>
                  </a:lnTo>
                  <a:lnTo>
                    <a:pt x="34" y="294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4" y="296"/>
                  </a:lnTo>
                  <a:lnTo>
                    <a:pt x="36" y="296"/>
                  </a:lnTo>
                  <a:lnTo>
                    <a:pt x="38" y="296"/>
                  </a:lnTo>
                  <a:lnTo>
                    <a:pt x="42" y="300"/>
                  </a:lnTo>
                  <a:lnTo>
                    <a:pt x="54" y="308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8" y="310"/>
                  </a:lnTo>
                  <a:lnTo>
                    <a:pt x="56" y="312"/>
                  </a:lnTo>
                  <a:lnTo>
                    <a:pt x="58" y="310"/>
                  </a:lnTo>
                  <a:lnTo>
                    <a:pt x="56" y="312"/>
                  </a:lnTo>
                  <a:lnTo>
                    <a:pt x="58" y="310"/>
                  </a:lnTo>
                  <a:lnTo>
                    <a:pt x="56" y="310"/>
                  </a:lnTo>
                  <a:lnTo>
                    <a:pt x="56" y="312"/>
                  </a:lnTo>
                  <a:lnTo>
                    <a:pt x="58" y="310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6" y="308"/>
                  </a:lnTo>
                  <a:lnTo>
                    <a:pt x="54" y="308"/>
                  </a:lnTo>
                  <a:lnTo>
                    <a:pt x="52" y="310"/>
                  </a:lnTo>
                  <a:lnTo>
                    <a:pt x="54" y="314"/>
                  </a:lnTo>
                  <a:lnTo>
                    <a:pt x="56" y="314"/>
                  </a:lnTo>
                  <a:lnTo>
                    <a:pt x="60" y="314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72" y="314"/>
                  </a:lnTo>
                  <a:lnTo>
                    <a:pt x="74" y="320"/>
                  </a:lnTo>
                  <a:lnTo>
                    <a:pt x="74" y="322"/>
                  </a:lnTo>
                  <a:lnTo>
                    <a:pt x="86" y="334"/>
                  </a:lnTo>
                  <a:lnTo>
                    <a:pt x="90" y="328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4"/>
                  </a:lnTo>
                  <a:lnTo>
                    <a:pt x="102" y="322"/>
                  </a:lnTo>
                  <a:lnTo>
                    <a:pt x="112" y="318"/>
                  </a:lnTo>
                  <a:lnTo>
                    <a:pt x="114" y="316"/>
                  </a:lnTo>
                  <a:lnTo>
                    <a:pt x="114" y="314"/>
                  </a:lnTo>
                  <a:lnTo>
                    <a:pt x="112" y="312"/>
                  </a:lnTo>
                  <a:lnTo>
                    <a:pt x="110" y="310"/>
                  </a:lnTo>
                  <a:lnTo>
                    <a:pt x="108" y="306"/>
                  </a:lnTo>
                  <a:lnTo>
                    <a:pt x="110" y="304"/>
                  </a:lnTo>
                  <a:lnTo>
                    <a:pt x="114" y="292"/>
                  </a:lnTo>
                  <a:lnTo>
                    <a:pt x="122" y="288"/>
                  </a:lnTo>
                  <a:lnTo>
                    <a:pt x="122" y="286"/>
                  </a:lnTo>
                  <a:lnTo>
                    <a:pt x="132" y="282"/>
                  </a:lnTo>
                  <a:lnTo>
                    <a:pt x="132" y="280"/>
                  </a:lnTo>
                  <a:lnTo>
                    <a:pt x="130" y="266"/>
                  </a:lnTo>
                  <a:lnTo>
                    <a:pt x="128" y="256"/>
                  </a:lnTo>
                  <a:lnTo>
                    <a:pt x="128" y="250"/>
                  </a:lnTo>
                  <a:lnTo>
                    <a:pt x="126" y="246"/>
                  </a:lnTo>
                  <a:lnTo>
                    <a:pt x="124" y="244"/>
                  </a:lnTo>
                  <a:lnTo>
                    <a:pt x="122" y="242"/>
                  </a:lnTo>
                  <a:lnTo>
                    <a:pt x="120" y="242"/>
                  </a:lnTo>
                  <a:lnTo>
                    <a:pt x="120" y="244"/>
                  </a:lnTo>
                  <a:lnTo>
                    <a:pt x="112" y="258"/>
                  </a:lnTo>
                  <a:lnTo>
                    <a:pt x="110" y="262"/>
                  </a:lnTo>
                  <a:lnTo>
                    <a:pt x="112" y="262"/>
                  </a:lnTo>
                  <a:lnTo>
                    <a:pt x="110" y="262"/>
                  </a:lnTo>
                  <a:lnTo>
                    <a:pt x="112" y="262"/>
                  </a:lnTo>
                  <a:lnTo>
                    <a:pt x="112" y="260"/>
                  </a:lnTo>
                  <a:lnTo>
                    <a:pt x="108" y="256"/>
                  </a:lnTo>
                  <a:lnTo>
                    <a:pt x="104" y="248"/>
                  </a:lnTo>
                  <a:lnTo>
                    <a:pt x="104" y="246"/>
                  </a:lnTo>
                  <a:lnTo>
                    <a:pt x="104" y="236"/>
                  </a:lnTo>
                  <a:lnTo>
                    <a:pt x="104" y="232"/>
                  </a:lnTo>
                  <a:lnTo>
                    <a:pt x="102" y="230"/>
                  </a:lnTo>
                  <a:lnTo>
                    <a:pt x="98" y="232"/>
                  </a:lnTo>
                  <a:lnTo>
                    <a:pt x="96" y="236"/>
                  </a:lnTo>
                  <a:lnTo>
                    <a:pt x="94" y="246"/>
                  </a:lnTo>
                  <a:lnTo>
                    <a:pt x="90" y="246"/>
                  </a:lnTo>
                  <a:lnTo>
                    <a:pt x="82" y="246"/>
                  </a:lnTo>
                  <a:lnTo>
                    <a:pt x="78" y="244"/>
                  </a:lnTo>
                  <a:lnTo>
                    <a:pt x="76" y="242"/>
                  </a:lnTo>
                  <a:lnTo>
                    <a:pt x="78" y="240"/>
                  </a:lnTo>
                  <a:lnTo>
                    <a:pt x="70" y="240"/>
                  </a:lnTo>
                  <a:lnTo>
                    <a:pt x="64" y="232"/>
                  </a:lnTo>
                  <a:lnTo>
                    <a:pt x="62" y="228"/>
                  </a:lnTo>
                  <a:lnTo>
                    <a:pt x="60" y="220"/>
                  </a:lnTo>
                  <a:lnTo>
                    <a:pt x="58" y="218"/>
                  </a:lnTo>
                  <a:lnTo>
                    <a:pt x="46" y="218"/>
                  </a:lnTo>
                  <a:lnTo>
                    <a:pt x="40" y="218"/>
                  </a:lnTo>
                  <a:lnTo>
                    <a:pt x="34" y="21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36" y="188"/>
                  </a:lnTo>
                  <a:lnTo>
                    <a:pt x="44" y="182"/>
                  </a:lnTo>
                  <a:lnTo>
                    <a:pt x="46" y="182"/>
                  </a:lnTo>
                  <a:lnTo>
                    <a:pt x="46" y="180"/>
                  </a:lnTo>
                  <a:lnTo>
                    <a:pt x="44" y="180"/>
                  </a:lnTo>
                  <a:lnTo>
                    <a:pt x="46" y="182"/>
                  </a:lnTo>
                  <a:lnTo>
                    <a:pt x="46" y="180"/>
                  </a:lnTo>
                  <a:lnTo>
                    <a:pt x="44" y="180"/>
                  </a:lnTo>
                  <a:lnTo>
                    <a:pt x="44" y="186"/>
                  </a:lnTo>
                  <a:lnTo>
                    <a:pt x="50" y="178"/>
                  </a:lnTo>
                  <a:lnTo>
                    <a:pt x="56" y="172"/>
                  </a:lnTo>
                  <a:lnTo>
                    <a:pt x="58" y="168"/>
                  </a:lnTo>
                  <a:lnTo>
                    <a:pt x="60" y="162"/>
                  </a:lnTo>
                  <a:lnTo>
                    <a:pt x="58" y="156"/>
                  </a:lnTo>
                  <a:lnTo>
                    <a:pt x="54" y="152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44" y="148"/>
                  </a:lnTo>
                  <a:lnTo>
                    <a:pt x="34" y="144"/>
                  </a:lnTo>
                  <a:lnTo>
                    <a:pt x="32" y="142"/>
                  </a:lnTo>
                  <a:lnTo>
                    <a:pt x="32" y="138"/>
                  </a:lnTo>
                  <a:lnTo>
                    <a:pt x="32" y="134"/>
                  </a:lnTo>
                  <a:lnTo>
                    <a:pt x="34" y="134"/>
                  </a:lnTo>
                  <a:lnTo>
                    <a:pt x="34" y="132"/>
                  </a:lnTo>
                  <a:lnTo>
                    <a:pt x="36" y="132"/>
                  </a:lnTo>
                  <a:lnTo>
                    <a:pt x="38" y="124"/>
                  </a:lnTo>
                  <a:lnTo>
                    <a:pt x="36" y="120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6" y="10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0" y="90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62" y="16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94" y="16"/>
                  </a:lnTo>
                  <a:lnTo>
                    <a:pt x="116" y="16"/>
                  </a:lnTo>
                  <a:lnTo>
                    <a:pt x="136" y="12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64" y="24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4" y="28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4" y="28"/>
                  </a:lnTo>
                  <a:lnTo>
                    <a:pt x="174" y="30"/>
                  </a:lnTo>
                  <a:lnTo>
                    <a:pt x="174" y="28"/>
                  </a:lnTo>
                  <a:lnTo>
                    <a:pt x="174" y="30"/>
                  </a:lnTo>
                  <a:lnTo>
                    <a:pt x="174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26"/>
                  </a:lnTo>
                  <a:lnTo>
                    <a:pt x="168" y="30"/>
                  </a:lnTo>
                  <a:lnTo>
                    <a:pt x="168" y="38"/>
                  </a:lnTo>
                  <a:lnTo>
                    <a:pt x="168" y="46"/>
                  </a:lnTo>
                  <a:lnTo>
                    <a:pt x="168" y="48"/>
                  </a:lnTo>
                  <a:lnTo>
                    <a:pt x="174" y="54"/>
                  </a:lnTo>
                  <a:lnTo>
                    <a:pt x="198" y="54"/>
                  </a:lnTo>
                  <a:lnTo>
                    <a:pt x="204" y="52"/>
                  </a:lnTo>
                  <a:lnTo>
                    <a:pt x="206" y="52"/>
                  </a:lnTo>
                  <a:lnTo>
                    <a:pt x="210" y="46"/>
                  </a:lnTo>
                  <a:lnTo>
                    <a:pt x="210" y="42"/>
                  </a:lnTo>
                  <a:lnTo>
                    <a:pt x="220" y="40"/>
                  </a:lnTo>
                  <a:lnTo>
                    <a:pt x="220" y="38"/>
                  </a:lnTo>
                  <a:lnTo>
                    <a:pt x="218" y="40"/>
                  </a:lnTo>
                  <a:lnTo>
                    <a:pt x="222" y="42"/>
                  </a:lnTo>
                  <a:lnTo>
                    <a:pt x="228" y="46"/>
                  </a:lnTo>
                  <a:lnTo>
                    <a:pt x="232" y="48"/>
                  </a:lnTo>
                  <a:lnTo>
                    <a:pt x="230" y="60"/>
                  </a:lnTo>
                  <a:lnTo>
                    <a:pt x="230" y="64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26" y="66"/>
                  </a:lnTo>
                  <a:lnTo>
                    <a:pt x="226" y="68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22" y="80"/>
                  </a:lnTo>
                  <a:lnTo>
                    <a:pt x="220" y="88"/>
                  </a:lnTo>
                  <a:lnTo>
                    <a:pt x="210" y="98"/>
                  </a:lnTo>
                  <a:lnTo>
                    <a:pt x="208" y="104"/>
                  </a:lnTo>
                  <a:lnTo>
                    <a:pt x="208" y="114"/>
                  </a:lnTo>
                  <a:lnTo>
                    <a:pt x="206" y="116"/>
                  </a:lnTo>
                  <a:lnTo>
                    <a:pt x="208" y="118"/>
                  </a:lnTo>
                  <a:lnTo>
                    <a:pt x="206" y="116"/>
                  </a:lnTo>
                  <a:lnTo>
                    <a:pt x="202" y="130"/>
                  </a:lnTo>
                  <a:lnTo>
                    <a:pt x="200" y="138"/>
                  </a:lnTo>
                  <a:lnTo>
                    <a:pt x="202" y="138"/>
                  </a:lnTo>
                  <a:lnTo>
                    <a:pt x="200" y="138"/>
                  </a:lnTo>
                  <a:lnTo>
                    <a:pt x="196" y="152"/>
                  </a:lnTo>
                  <a:lnTo>
                    <a:pt x="196" y="156"/>
                  </a:lnTo>
                  <a:lnTo>
                    <a:pt x="196" y="160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4" y="168"/>
                  </a:lnTo>
                  <a:lnTo>
                    <a:pt x="196" y="170"/>
                  </a:lnTo>
                  <a:lnTo>
                    <a:pt x="194" y="168"/>
                  </a:lnTo>
                  <a:lnTo>
                    <a:pt x="194" y="170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4" y="174"/>
                  </a:lnTo>
                  <a:lnTo>
                    <a:pt x="190" y="200"/>
                  </a:lnTo>
                  <a:lnTo>
                    <a:pt x="204" y="202"/>
                  </a:lnTo>
                  <a:lnTo>
                    <a:pt x="206" y="200"/>
                  </a:lnTo>
                  <a:lnTo>
                    <a:pt x="204" y="202"/>
                  </a:lnTo>
                  <a:lnTo>
                    <a:pt x="212" y="210"/>
                  </a:lnTo>
                  <a:lnTo>
                    <a:pt x="212" y="208"/>
                  </a:lnTo>
                  <a:lnTo>
                    <a:pt x="216" y="214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0" y="222"/>
                  </a:lnTo>
                  <a:lnTo>
                    <a:pt x="216" y="228"/>
                  </a:lnTo>
                  <a:lnTo>
                    <a:pt x="216" y="232"/>
                  </a:lnTo>
                  <a:lnTo>
                    <a:pt x="216" y="234"/>
                  </a:lnTo>
                  <a:lnTo>
                    <a:pt x="230" y="248"/>
                  </a:lnTo>
                  <a:lnTo>
                    <a:pt x="230" y="236"/>
                  </a:lnTo>
                  <a:lnTo>
                    <a:pt x="236" y="240"/>
                  </a:lnTo>
                  <a:lnTo>
                    <a:pt x="238" y="240"/>
                  </a:lnTo>
                  <a:lnTo>
                    <a:pt x="252" y="234"/>
                  </a:lnTo>
                  <a:lnTo>
                    <a:pt x="256" y="238"/>
                  </a:lnTo>
                  <a:lnTo>
                    <a:pt x="256" y="240"/>
                  </a:lnTo>
                  <a:lnTo>
                    <a:pt x="262" y="240"/>
                  </a:lnTo>
                  <a:lnTo>
                    <a:pt x="262" y="238"/>
                  </a:lnTo>
                  <a:lnTo>
                    <a:pt x="260" y="238"/>
                  </a:lnTo>
                  <a:lnTo>
                    <a:pt x="260" y="242"/>
                  </a:lnTo>
                  <a:lnTo>
                    <a:pt x="266" y="252"/>
                  </a:lnTo>
                  <a:lnTo>
                    <a:pt x="266" y="258"/>
                  </a:lnTo>
                  <a:lnTo>
                    <a:pt x="266" y="260"/>
                  </a:lnTo>
                  <a:lnTo>
                    <a:pt x="276" y="280"/>
                  </a:lnTo>
                  <a:lnTo>
                    <a:pt x="274" y="294"/>
                  </a:lnTo>
                  <a:lnTo>
                    <a:pt x="276" y="294"/>
                  </a:lnTo>
                  <a:lnTo>
                    <a:pt x="276" y="292"/>
                  </a:lnTo>
                  <a:lnTo>
                    <a:pt x="262" y="296"/>
                  </a:lnTo>
                  <a:lnTo>
                    <a:pt x="258" y="298"/>
                  </a:lnTo>
                  <a:lnTo>
                    <a:pt x="256" y="300"/>
                  </a:lnTo>
                  <a:lnTo>
                    <a:pt x="256" y="302"/>
                  </a:lnTo>
                  <a:lnTo>
                    <a:pt x="258" y="302"/>
                  </a:lnTo>
                  <a:lnTo>
                    <a:pt x="258" y="300"/>
                  </a:lnTo>
                  <a:lnTo>
                    <a:pt x="256" y="300"/>
                  </a:lnTo>
                  <a:lnTo>
                    <a:pt x="256" y="306"/>
                  </a:lnTo>
                  <a:lnTo>
                    <a:pt x="252" y="310"/>
                  </a:lnTo>
                  <a:lnTo>
                    <a:pt x="250" y="312"/>
                  </a:lnTo>
                  <a:lnTo>
                    <a:pt x="256" y="320"/>
                  </a:lnTo>
                  <a:lnTo>
                    <a:pt x="266" y="320"/>
                  </a:lnTo>
                  <a:lnTo>
                    <a:pt x="276" y="330"/>
                  </a:lnTo>
                  <a:lnTo>
                    <a:pt x="278" y="330"/>
                  </a:lnTo>
                  <a:lnTo>
                    <a:pt x="278" y="32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3" name="Freeform 393"/>
            <p:cNvSpPr>
              <a:spLocks/>
            </p:cNvSpPr>
            <p:nvPr/>
          </p:nvSpPr>
          <p:spPr bwMode="auto">
            <a:xfrm>
              <a:off x="1368" y="4186"/>
              <a:ext cx="200" cy="184"/>
            </a:xfrm>
            <a:custGeom>
              <a:avLst/>
              <a:gdLst>
                <a:gd name="T0" fmla="*/ 188 w 200"/>
                <a:gd name="T1" fmla="*/ 38 h 184"/>
                <a:gd name="T2" fmla="*/ 184 w 200"/>
                <a:gd name="T3" fmla="*/ 28 h 184"/>
                <a:gd name="T4" fmla="*/ 180 w 200"/>
                <a:gd name="T5" fmla="*/ 24 h 184"/>
                <a:gd name="T6" fmla="*/ 168 w 200"/>
                <a:gd name="T7" fmla="*/ 30 h 184"/>
                <a:gd name="T8" fmla="*/ 152 w 200"/>
                <a:gd name="T9" fmla="*/ 24 h 184"/>
                <a:gd name="T10" fmla="*/ 150 w 200"/>
                <a:gd name="T11" fmla="*/ 24 h 184"/>
                <a:gd name="T12" fmla="*/ 142 w 200"/>
                <a:gd name="T13" fmla="*/ 24 h 184"/>
                <a:gd name="T14" fmla="*/ 132 w 200"/>
                <a:gd name="T15" fmla="*/ 22 h 184"/>
                <a:gd name="T16" fmla="*/ 122 w 200"/>
                <a:gd name="T17" fmla="*/ 20 h 184"/>
                <a:gd name="T18" fmla="*/ 116 w 200"/>
                <a:gd name="T19" fmla="*/ 14 h 184"/>
                <a:gd name="T20" fmla="*/ 108 w 200"/>
                <a:gd name="T21" fmla="*/ 12 h 184"/>
                <a:gd name="T22" fmla="*/ 96 w 200"/>
                <a:gd name="T23" fmla="*/ 6 h 184"/>
                <a:gd name="T24" fmla="*/ 76 w 200"/>
                <a:gd name="T25" fmla="*/ 12 h 184"/>
                <a:gd name="T26" fmla="*/ 72 w 200"/>
                <a:gd name="T27" fmla="*/ 12 h 184"/>
                <a:gd name="T28" fmla="*/ 56 w 200"/>
                <a:gd name="T29" fmla="*/ 4 h 184"/>
                <a:gd name="T30" fmla="*/ 46 w 200"/>
                <a:gd name="T31" fmla="*/ 0 h 184"/>
                <a:gd name="T32" fmla="*/ 14 w 200"/>
                <a:gd name="T33" fmla="*/ 0 h 184"/>
                <a:gd name="T34" fmla="*/ 14 w 200"/>
                <a:gd name="T35" fmla="*/ 18 h 184"/>
                <a:gd name="T36" fmla="*/ 6 w 200"/>
                <a:gd name="T37" fmla="*/ 36 h 184"/>
                <a:gd name="T38" fmla="*/ 8 w 200"/>
                <a:gd name="T39" fmla="*/ 40 h 184"/>
                <a:gd name="T40" fmla="*/ 2 w 200"/>
                <a:gd name="T41" fmla="*/ 48 h 184"/>
                <a:gd name="T42" fmla="*/ 26 w 200"/>
                <a:gd name="T43" fmla="*/ 72 h 184"/>
                <a:gd name="T44" fmla="*/ 32 w 200"/>
                <a:gd name="T45" fmla="*/ 88 h 184"/>
                <a:gd name="T46" fmla="*/ 42 w 200"/>
                <a:gd name="T47" fmla="*/ 110 h 184"/>
                <a:gd name="T48" fmla="*/ 44 w 200"/>
                <a:gd name="T49" fmla="*/ 116 h 184"/>
                <a:gd name="T50" fmla="*/ 44 w 200"/>
                <a:gd name="T51" fmla="*/ 140 h 184"/>
                <a:gd name="T52" fmla="*/ 30 w 200"/>
                <a:gd name="T53" fmla="*/ 154 h 184"/>
                <a:gd name="T54" fmla="*/ 54 w 200"/>
                <a:gd name="T55" fmla="*/ 172 h 184"/>
                <a:gd name="T56" fmla="*/ 52 w 200"/>
                <a:gd name="T57" fmla="*/ 184 h 184"/>
                <a:gd name="T58" fmla="*/ 96 w 200"/>
                <a:gd name="T59" fmla="*/ 160 h 184"/>
                <a:gd name="T60" fmla="*/ 116 w 200"/>
                <a:gd name="T61" fmla="*/ 152 h 184"/>
                <a:gd name="T62" fmla="*/ 130 w 200"/>
                <a:gd name="T63" fmla="*/ 136 h 184"/>
                <a:gd name="T64" fmla="*/ 136 w 200"/>
                <a:gd name="T65" fmla="*/ 132 h 184"/>
                <a:gd name="T66" fmla="*/ 138 w 200"/>
                <a:gd name="T67" fmla="*/ 126 h 184"/>
                <a:gd name="T68" fmla="*/ 134 w 200"/>
                <a:gd name="T69" fmla="*/ 122 h 184"/>
                <a:gd name="T70" fmla="*/ 136 w 200"/>
                <a:gd name="T71" fmla="*/ 114 h 184"/>
                <a:gd name="T72" fmla="*/ 138 w 200"/>
                <a:gd name="T73" fmla="*/ 104 h 184"/>
                <a:gd name="T74" fmla="*/ 136 w 200"/>
                <a:gd name="T75" fmla="*/ 100 h 184"/>
                <a:gd name="T76" fmla="*/ 132 w 200"/>
                <a:gd name="T77" fmla="*/ 84 h 184"/>
                <a:gd name="T78" fmla="*/ 148 w 200"/>
                <a:gd name="T79" fmla="*/ 70 h 184"/>
                <a:gd name="T80" fmla="*/ 150 w 200"/>
                <a:gd name="T81" fmla="*/ 64 h 184"/>
                <a:gd name="T82" fmla="*/ 152 w 200"/>
                <a:gd name="T83" fmla="*/ 52 h 184"/>
                <a:gd name="T84" fmla="*/ 154 w 200"/>
                <a:gd name="T85" fmla="*/ 62 h 184"/>
                <a:gd name="T86" fmla="*/ 168 w 200"/>
                <a:gd name="T87" fmla="*/ 62 h 184"/>
                <a:gd name="T88" fmla="*/ 192 w 200"/>
                <a:gd name="T89" fmla="*/ 64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84"/>
                <a:gd name="T137" fmla="*/ 200 w 200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84">
                  <a:moveTo>
                    <a:pt x="198" y="52"/>
                  </a:moveTo>
                  <a:lnTo>
                    <a:pt x="198" y="52"/>
                  </a:lnTo>
                  <a:lnTo>
                    <a:pt x="188" y="38"/>
                  </a:lnTo>
                  <a:lnTo>
                    <a:pt x="184" y="34"/>
                  </a:lnTo>
                  <a:lnTo>
                    <a:pt x="184" y="28"/>
                  </a:lnTo>
                  <a:lnTo>
                    <a:pt x="180" y="26"/>
                  </a:lnTo>
                  <a:lnTo>
                    <a:pt x="180" y="24"/>
                  </a:lnTo>
                  <a:lnTo>
                    <a:pt x="174" y="28"/>
                  </a:lnTo>
                  <a:lnTo>
                    <a:pt x="168" y="30"/>
                  </a:lnTo>
                  <a:lnTo>
                    <a:pt x="160" y="26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8" y="24"/>
                  </a:lnTo>
                  <a:lnTo>
                    <a:pt x="142" y="24"/>
                  </a:lnTo>
                  <a:lnTo>
                    <a:pt x="132" y="22"/>
                  </a:lnTo>
                  <a:lnTo>
                    <a:pt x="128" y="22"/>
                  </a:lnTo>
                  <a:lnTo>
                    <a:pt x="122" y="20"/>
                  </a:lnTo>
                  <a:lnTo>
                    <a:pt x="118" y="18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2" y="8"/>
                  </a:lnTo>
                  <a:lnTo>
                    <a:pt x="84" y="10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64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12" y="12"/>
                  </a:lnTo>
                  <a:lnTo>
                    <a:pt x="14" y="18"/>
                  </a:lnTo>
                  <a:lnTo>
                    <a:pt x="12" y="26"/>
                  </a:lnTo>
                  <a:lnTo>
                    <a:pt x="0" y="28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2" y="48"/>
                  </a:lnTo>
                  <a:lnTo>
                    <a:pt x="16" y="58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2" y="88"/>
                  </a:lnTo>
                  <a:lnTo>
                    <a:pt x="36" y="94"/>
                  </a:lnTo>
                  <a:lnTo>
                    <a:pt x="42" y="100"/>
                  </a:lnTo>
                  <a:lnTo>
                    <a:pt x="42" y="110"/>
                  </a:lnTo>
                  <a:lnTo>
                    <a:pt x="44" y="116"/>
                  </a:lnTo>
                  <a:lnTo>
                    <a:pt x="44" y="124"/>
                  </a:lnTo>
                  <a:lnTo>
                    <a:pt x="48" y="134"/>
                  </a:lnTo>
                  <a:lnTo>
                    <a:pt x="44" y="14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30" y="154"/>
                  </a:lnTo>
                  <a:lnTo>
                    <a:pt x="40" y="168"/>
                  </a:lnTo>
                  <a:lnTo>
                    <a:pt x="48" y="168"/>
                  </a:lnTo>
                  <a:lnTo>
                    <a:pt x="54" y="172"/>
                  </a:lnTo>
                  <a:lnTo>
                    <a:pt x="48" y="178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68" y="166"/>
                  </a:lnTo>
                  <a:lnTo>
                    <a:pt x="86" y="164"/>
                  </a:lnTo>
                  <a:lnTo>
                    <a:pt x="96" y="160"/>
                  </a:lnTo>
                  <a:lnTo>
                    <a:pt x="100" y="160"/>
                  </a:lnTo>
                  <a:lnTo>
                    <a:pt x="108" y="158"/>
                  </a:lnTo>
                  <a:lnTo>
                    <a:pt x="116" y="152"/>
                  </a:lnTo>
                  <a:lnTo>
                    <a:pt x="124" y="140"/>
                  </a:lnTo>
                  <a:lnTo>
                    <a:pt x="130" y="136"/>
                  </a:lnTo>
                  <a:lnTo>
                    <a:pt x="134" y="134"/>
                  </a:lnTo>
                  <a:lnTo>
                    <a:pt x="136" y="132"/>
                  </a:lnTo>
                  <a:lnTo>
                    <a:pt x="138" y="128"/>
                  </a:lnTo>
                  <a:lnTo>
                    <a:pt x="138" y="126"/>
                  </a:lnTo>
                  <a:lnTo>
                    <a:pt x="136" y="124"/>
                  </a:lnTo>
                  <a:lnTo>
                    <a:pt x="134" y="122"/>
                  </a:lnTo>
                  <a:lnTo>
                    <a:pt x="134" y="118"/>
                  </a:lnTo>
                  <a:lnTo>
                    <a:pt x="136" y="114"/>
                  </a:lnTo>
                  <a:lnTo>
                    <a:pt x="138" y="108"/>
                  </a:lnTo>
                  <a:lnTo>
                    <a:pt x="138" y="104"/>
                  </a:lnTo>
                  <a:lnTo>
                    <a:pt x="138" y="100"/>
                  </a:lnTo>
                  <a:lnTo>
                    <a:pt x="136" y="100"/>
                  </a:lnTo>
                  <a:lnTo>
                    <a:pt x="132" y="84"/>
                  </a:lnTo>
                  <a:lnTo>
                    <a:pt x="140" y="76"/>
                  </a:lnTo>
                  <a:lnTo>
                    <a:pt x="148" y="70"/>
                  </a:lnTo>
                  <a:lnTo>
                    <a:pt x="150" y="68"/>
                  </a:lnTo>
                  <a:lnTo>
                    <a:pt x="150" y="64"/>
                  </a:lnTo>
                  <a:lnTo>
                    <a:pt x="150" y="56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4" y="62"/>
                  </a:lnTo>
                  <a:lnTo>
                    <a:pt x="166" y="60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2" y="64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198" y="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4" name="Freeform 394"/>
            <p:cNvSpPr>
              <a:spLocks/>
            </p:cNvSpPr>
            <p:nvPr/>
          </p:nvSpPr>
          <p:spPr bwMode="auto">
            <a:xfrm>
              <a:off x="1366" y="4184"/>
              <a:ext cx="206" cy="188"/>
            </a:xfrm>
            <a:custGeom>
              <a:avLst/>
              <a:gdLst>
                <a:gd name="T0" fmla="*/ 184 w 206"/>
                <a:gd name="T1" fmla="*/ 26 h 188"/>
                <a:gd name="T2" fmla="*/ 172 w 206"/>
                <a:gd name="T3" fmla="*/ 30 h 188"/>
                <a:gd name="T4" fmla="*/ 150 w 206"/>
                <a:gd name="T5" fmla="*/ 26 h 188"/>
                <a:gd name="T6" fmla="*/ 152 w 206"/>
                <a:gd name="T7" fmla="*/ 26 h 188"/>
                <a:gd name="T8" fmla="*/ 152 w 206"/>
                <a:gd name="T9" fmla="*/ 26 h 188"/>
                <a:gd name="T10" fmla="*/ 152 w 206"/>
                <a:gd name="T11" fmla="*/ 24 h 188"/>
                <a:gd name="T12" fmla="*/ 144 w 206"/>
                <a:gd name="T13" fmla="*/ 24 h 188"/>
                <a:gd name="T14" fmla="*/ 118 w 206"/>
                <a:gd name="T15" fmla="*/ 12 h 188"/>
                <a:gd name="T16" fmla="*/ 78 w 206"/>
                <a:gd name="T17" fmla="*/ 14 h 188"/>
                <a:gd name="T18" fmla="*/ 60 w 206"/>
                <a:gd name="T19" fmla="*/ 6 h 188"/>
                <a:gd name="T20" fmla="*/ 36 w 206"/>
                <a:gd name="T21" fmla="*/ 8 h 188"/>
                <a:gd name="T22" fmla="*/ 0 w 206"/>
                <a:gd name="T23" fmla="*/ 28 h 188"/>
                <a:gd name="T24" fmla="*/ 10 w 206"/>
                <a:gd name="T25" fmla="*/ 44 h 188"/>
                <a:gd name="T26" fmla="*/ 10 w 206"/>
                <a:gd name="T27" fmla="*/ 42 h 188"/>
                <a:gd name="T28" fmla="*/ 26 w 206"/>
                <a:gd name="T29" fmla="*/ 74 h 188"/>
                <a:gd name="T30" fmla="*/ 42 w 206"/>
                <a:gd name="T31" fmla="*/ 110 h 188"/>
                <a:gd name="T32" fmla="*/ 44 w 206"/>
                <a:gd name="T33" fmla="*/ 140 h 188"/>
                <a:gd name="T34" fmla="*/ 50 w 206"/>
                <a:gd name="T35" fmla="*/ 184 h 188"/>
                <a:gd name="T36" fmla="*/ 110 w 206"/>
                <a:gd name="T37" fmla="*/ 162 h 188"/>
                <a:gd name="T38" fmla="*/ 138 w 206"/>
                <a:gd name="T39" fmla="*/ 136 h 188"/>
                <a:gd name="T40" fmla="*/ 142 w 206"/>
                <a:gd name="T41" fmla="*/ 126 h 188"/>
                <a:gd name="T42" fmla="*/ 140 w 206"/>
                <a:gd name="T43" fmla="*/ 112 h 188"/>
                <a:gd name="T44" fmla="*/ 136 w 206"/>
                <a:gd name="T45" fmla="*/ 86 h 188"/>
                <a:gd name="T46" fmla="*/ 154 w 206"/>
                <a:gd name="T47" fmla="*/ 70 h 188"/>
                <a:gd name="T48" fmla="*/ 154 w 206"/>
                <a:gd name="T49" fmla="*/ 56 h 188"/>
                <a:gd name="T50" fmla="*/ 154 w 206"/>
                <a:gd name="T51" fmla="*/ 56 h 188"/>
                <a:gd name="T52" fmla="*/ 152 w 206"/>
                <a:gd name="T53" fmla="*/ 56 h 188"/>
                <a:gd name="T54" fmla="*/ 160 w 206"/>
                <a:gd name="T55" fmla="*/ 66 h 188"/>
                <a:gd name="T56" fmla="*/ 172 w 206"/>
                <a:gd name="T57" fmla="*/ 68 h 188"/>
                <a:gd name="T58" fmla="*/ 200 w 206"/>
                <a:gd name="T59" fmla="*/ 58 h 188"/>
                <a:gd name="T60" fmla="*/ 168 w 206"/>
                <a:gd name="T61" fmla="*/ 60 h 188"/>
                <a:gd name="T62" fmla="*/ 154 w 206"/>
                <a:gd name="T63" fmla="*/ 52 h 188"/>
                <a:gd name="T64" fmla="*/ 150 w 206"/>
                <a:gd name="T65" fmla="*/ 66 h 188"/>
                <a:gd name="T66" fmla="*/ 140 w 206"/>
                <a:gd name="T67" fmla="*/ 78 h 188"/>
                <a:gd name="T68" fmla="*/ 138 w 206"/>
                <a:gd name="T69" fmla="*/ 102 h 188"/>
                <a:gd name="T70" fmla="*/ 138 w 206"/>
                <a:gd name="T71" fmla="*/ 102 h 188"/>
                <a:gd name="T72" fmla="*/ 134 w 206"/>
                <a:gd name="T73" fmla="*/ 124 h 188"/>
                <a:gd name="T74" fmla="*/ 136 w 206"/>
                <a:gd name="T75" fmla="*/ 132 h 188"/>
                <a:gd name="T76" fmla="*/ 124 w 206"/>
                <a:gd name="T77" fmla="*/ 140 h 188"/>
                <a:gd name="T78" fmla="*/ 54 w 206"/>
                <a:gd name="T79" fmla="*/ 184 h 188"/>
                <a:gd name="T80" fmla="*/ 48 w 206"/>
                <a:gd name="T81" fmla="*/ 148 h 188"/>
                <a:gd name="T82" fmla="*/ 46 w 206"/>
                <a:gd name="T83" fmla="*/ 114 h 188"/>
                <a:gd name="T84" fmla="*/ 32 w 206"/>
                <a:gd name="T85" fmla="*/ 86 h 188"/>
                <a:gd name="T86" fmla="*/ 6 w 206"/>
                <a:gd name="T87" fmla="*/ 52 h 188"/>
                <a:gd name="T88" fmla="*/ 10 w 206"/>
                <a:gd name="T89" fmla="*/ 40 h 188"/>
                <a:gd name="T90" fmla="*/ 16 w 206"/>
                <a:gd name="T91" fmla="*/ 30 h 188"/>
                <a:gd name="T92" fmla="*/ 50 w 206"/>
                <a:gd name="T93" fmla="*/ 4 h 188"/>
                <a:gd name="T94" fmla="*/ 66 w 206"/>
                <a:gd name="T95" fmla="*/ 16 h 188"/>
                <a:gd name="T96" fmla="*/ 94 w 206"/>
                <a:gd name="T97" fmla="*/ 12 h 188"/>
                <a:gd name="T98" fmla="*/ 118 w 206"/>
                <a:gd name="T99" fmla="*/ 14 h 188"/>
                <a:gd name="T100" fmla="*/ 134 w 206"/>
                <a:gd name="T101" fmla="*/ 26 h 188"/>
                <a:gd name="T102" fmla="*/ 152 w 206"/>
                <a:gd name="T103" fmla="*/ 28 h 188"/>
                <a:gd name="T104" fmla="*/ 152 w 206"/>
                <a:gd name="T105" fmla="*/ 26 h 188"/>
                <a:gd name="T106" fmla="*/ 152 w 206"/>
                <a:gd name="T107" fmla="*/ 24 h 188"/>
                <a:gd name="T108" fmla="*/ 152 w 206"/>
                <a:gd name="T109" fmla="*/ 28 h 188"/>
                <a:gd name="T110" fmla="*/ 152 w 206"/>
                <a:gd name="T111" fmla="*/ 28 h 188"/>
                <a:gd name="T112" fmla="*/ 172 w 206"/>
                <a:gd name="T113" fmla="*/ 34 h 188"/>
                <a:gd name="T114" fmla="*/ 182 w 206"/>
                <a:gd name="T115" fmla="*/ 28 h 188"/>
                <a:gd name="T116" fmla="*/ 194 w 206"/>
                <a:gd name="T117" fmla="*/ 50 h 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6"/>
                <a:gd name="T178" fmla="*/ 0 h 188"/>
                <a:gd name="T179" fmla="*/ 206 w 206"/>
                <a:gd name="T180" fmla="*/ 188 h 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6" h="188">
                  <a:moveTo>
                    <a:pt x="200" y="54"/>
                  </a:moveTo>
                  <a:lnTo>
                    <a:pt x="202" y="52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30"/>
                  </a:lnTo>
                  <a:lnTo>
                    <a:pt x="184" y="26"/>
                  </a:lnTo>
                  <a:lnTo>
                    <a:pt x="182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70" y="32"/>
                  </a:lnTo>
                  <a:lnTo>
                    <a:pt x="172" y="30"/>
                  </a:lnTo>
                  <a:lnTo>
                    <a:pt x="162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0" y="28"/>
                  </a:lnTo>
                  <a:lnTo>
                    <a:pt x="152" y="26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2" y="26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24" y="20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18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6" y="10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4" y="12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8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2" y="26"/>
                  </a:lnTo>
                  <a:lnTo>
                    <a:pt x="0" y="2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16" y="62"/>
                  </a:lnTo>
                  <a:lnTo>
                    <a:pt x="28" y="72"/>
                  </a:lnTo>
                  <a:lnTo>
                    <a:pt x="26" y="74"/>
                  </a:lnTo>
                  <a:lnTo>
                    <a:pt x="24" y="88"/>
                  </a:lnTo>
                  <a:lnTo>
                    <a:pt x="30" y="90"/>
                  </a:lnTo>
                  <a:lnTo>
                    <a:pt x="32" y="92"/>
                  </a:lnTo>
                  <a:lnTo>
                    <a:pt x="38" y="98"/>
                  </a:lnTo>
                  <a:lnTo>
                    <a:pt x="42" y="102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4" y="120"/>
                  </a:lnTo>
                  <a:lnTo>
                    <a:pt x="44" y="124"/>
                  </a:lnTo>
                  <a:lnTo>
                    <a:pt x="44" y="126"/>
                  </a:lnTo>
                  <a:lnTo>
                    <a:pt x="44" y="128"/>
                  </a:lnTo>
                  <a:lnTo>
                    <a:pt x="48" y="136"/>
                  </a:lnTo>
                  <a:lnTo>
                    <a:pt x="44" y="140"/>
                  </a:lnTo>
                  <a:lnTo>
                    <a:pt x="44" y="142"/>
                  </a:lnTo>
                  <a:lnTo>
                    <a:pt x="44" y="146"/>
                  </a:lnTo>
                  <a:lnTo>
                    <a:pt x="42" y="148"/>
                  </a:lnTo>
                  <a:lnTo>
                    <a:pt x="28" y="156"/>
                  </a:lnTo>
                  <a:lnTo>
                    <a:pt x="40" y="172"/>
                  </a:lnTo>
                  <a:lnTo>
                    <a:pt x="50" y="172"/>
                  </a:lnTo>
                  <a:lnTo>
                    <a:pt x="52" y="174"/>
                  </a:lnTo>
                  <a:lnTo>
                    <a:pt x="50" y="178"/>
                  </a:lnTo>
                  <a:lnTo>
                    <a:pt x="48" y="180"/>
                  </a:lnTo>
                  <a:lnTo>
                    <a:pt x="50" y="184"/>
                  </a:lnTo>
                  <a:lnTo>
                    <a:pt x="50" y="186"/>
                  </a:lnTo>
                  <a:lnTo>
                    <a:pt x="52" y="186"/>
                  </a:lnTo>
                  <a:lnTo>
                    <a:pt x="54" y="188"/>
                  </a:lnTo>
                  <a:lnTo>
                    <a:pt x="72" y="170"/>
                  </a:lnTo>
                  <a:lnTo>
                    <a:pt x="88" y="168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110" y="162"/>
                  </a:lnTo>
                  <a:lnTo>
                    <a:pt x="120" y="154"/>
                  </a:lnTo>
                  <a:lnTo>
                    <a:pt x="126" y="144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8" y="138"/>
                  </a:lnTo>
                  <a:lnTo>
                    <a:pt x="138" y="136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0" y="124"/>
                  </a:lnTo>
                  <a:lnTo>
                    <a:pt x="138" y="120"/>
                  </a:lnTo>
                  <a:lnTo>
                    <a:pt x="140" y="116"/>
                  </a:lnTo>
                  <a:lnTo>
                    <a:pt x="140" y="112"/>
                  </a:lnTo>
                  <a:lnTo>
                    <a:pt x="142" y="106"/>
                  </a:lnTo>
                  <a:lnTo>
                    <a:pt x="142" y="102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36" y="100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36" y="86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42" y="80"/>
                  </a:lnTo>
                  <a:lnTo>
                    <a:pt x="142" y="78"/>
                  </a:lnTo>
                  <a:lnTo>
                    <a:pt x="142" y="80"/>
                  </a:lnTo>
                  <a:lnTo>
                    <a:pt x="150" y="74"/>
                  </a:lnTo>
                  <a:lnTo>
                    <a:pt x="154" y="70"/>
                  </a:lnTo>
                  <a:lnTo>
                    <a:pt x="154" y="66"/>
                  </a:lnTo>
                  <a:lnTo>
                    <a:pt x="154" y="64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4" y="66"/>
                  </a:lnTo>
                  <a:lnTo>
                    <a:pt x="156" y="66"/>
                  </a:lnTo>
                  <a:lnTo>
                    <a:pt x="160" y="66"/>
                  </a:lnTo>
                  <a:lnTo>
                    <a:pt x="168" y="64"/>
                  </a:lnTo>
                  <a:lnTo>
                    <a:pt x="170" y="66"/>
                  </a:lnTo>
                  <a:lnTo>
                    <a:pt x="172" y="68"/>
                  </a:lnTo>
                  <a:lnTo>
                    <a:pt x="196" y="68"/>
                  </a:lnTo>
                  <a:lnTo>
                    <a:pt x="206" y="60"/>
                  </a:lnTo>
                  <a:lnTo>
                    <a:pt x="202" y="52"/>
                  </a:lnTo>
                  <a:lnTo>
                    <a:pt x="200" y="54"/>
                  </a:lnTo>
                  <a:lnTo>
                    <a:pt x="198" y="54"/>
                  </a:lnTo>
                  <a:lnTo>
                    <a:pt x="200" y="58"/>
                  </a:lnTo>
                  <a:lnTo>
                    <a:pt x="194" y="64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6" y="66"/>
                  </a:lnTo>
                  <a:lnTo>
                    <a:pt x="174" y="64"/>
                  </a:lnTo>
                  <a:lnTo>
                    <a:pt x="172" y="62"/>
                  </a:lnTo>
                  <a:lnTo>
                    <a:pt x="168" y="60"/>
                  </a:lnTo>
                  <a:lnTo>
                    <a:pt x="156" y="62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4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70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32" y="86"/>
                  </a:lnTo>
                  <a:lnTo>
                    <a:pt x="136" y="106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8" y="110"/>
                  </a:lnTo>
                  <a:lnTo>
                    <a:pt x="136" y="114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8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6" y="132"/>
                  </a:lnTo>
                  <a:lnTo>
                    <a:pt x="138" y="134"/>
                  </a:lnTo>
                  <a:lnTo>
                    <a:pt x="136" y="132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36" y="136"/>
                  </a:lnTo>
                  <a:lnTo>
                    <a:pt x="134" y="134"/>
                  </a:lnTo>
                  <a:lnTo>
                    <a:pt x="130" y="138"/>
                  </a:lnTo>
                  <a:lnTo>
                    <a:pt x="132" y="138"/>
                  </a:lnTo>
                  <a:lnTo>
                    <a:pt x="124" y="140"/>
                  </a:lnTo>
                  <a:lnTo>
                    <a:pt x="118" y="152"/>
                  </a:lnTo>
                  <a:lnTo>
                    <a:pt x="108" y="158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88" y="164"/>
                  </a:lnTo>
                  <a:lnTo>
                    <a:pt x="70" y="166"/>
                  </a:lnTo>
                  <a:lnTo>
                    <a:pt x="52" y="184"/>
                  </a:lnTo>
                  <a:lnTo>
                    <a:pt x="54" y="186"/>
                  </a:lnTo>
                  <a:lnTo>
                    <a:pt x="54" y="184"/>
                  </a:lnTo>
                  <a:lnTo>
                    <a:pt x="54" y="180"/>
                  </a:lnTo>
                  <a:lnTo>
                    <a:pt x="58" y="176"/>
                  </a:lnTo>
                  <a:lnTo>
                    <a:pt x="58" y="174"/>
                  </a:lnTo>
                  <a:lnTo>
                    <a:pt x="52" y="168"/>
                  </a:lnTo>
                  <a:lnTo>
                    <a:pt x="42" y="168"/>
                  </a:lnTo>
                  <a:lnTo>
                    <a:pt x="34" y="156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48" y="142"/>
                  </a:lnTo>
                  <a:lnTo>
                    <a:pt x="52" y="138"/>
                  </a:lnTo>
                  <a:lnTo>
                    <a:pt x="52" y="136"/>
                  </a:lnTo>
                  <a:lnTo>
                    <a:pt x="48" y="126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48" y="118"/>
                  </a:lnTo>
                  <a:lnTo>
                    <a:pt x="46" y="114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6" y="114"/>
                  </a:lnTo>
                  <a:lnTo>
                    <a:pt x="46" y="100"/>
                  </a:lnTo>
                  <a:lnTo>
                    <a:pt x="40" y="94"/>
                  </a:lnTo>
                  <a:lnTo>
                    <a:pt x="34" y="90"/>
                  </a:lnTo>
                  <a:lnTo>
                    <a:pt x="32" y="86"/>
                  </a:lnTo>
                  <a:lnTo>
                    <a:pt x="28" y="86"/>
                  </a:lnTo>
                  <a:lnTo>
                    <a:pt x="30" y="76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18" y="58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6" y="32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8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4" y="4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8" y="14"/>
                  </a:lnTo>
                  <a:lnTo>
                    <a:pt x="94" y="12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106" y="16"/>
                  </a:lnTo>
                  <a:lnTo>
                    <a:pt x="110" y="16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20" y="20"/>
                  </a:lnTo>
                  <a:lnTo>
                    <a:pt x="124" y="24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44" y="28"/>
                  </a:lnTo>
                  <a:lnTo>
                    <a:pt x="146" y="28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4" y="26"/>
                  </a:lnTo>
                  <a:lnTo>
                    <a:pt x="154" y="24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60" y="30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6" y="32"/>
                  </a:lnTo>
                  <a:lnTo>
                    <a:pt x="182" y="28"/>
                  </a:lnTo>
                  <a:lnTo>
                    <a:pt x="182" y="26"/>
                  </a:lnTo>
                  <a:lnTo>
                    <a:pt x="182" y="28"/>
                  </a:lnTo>
                  <a:lnTo>
                    <a:pt x="182" y="30"/>
                  </a:lnTo>
                  <a:lnTo>
                    <a:pt x="184" y="32"/>
                  </a:lnTo>
                  <a:lnTo>
                    <a:pt x="184" y="36"/>
                  </a:lnTo>
                  <a:lnTo>
                    <a:pt x="188" y="42"/>
                  </a:lnTo>
                  <a:lnTo>
                    <a:pt x="194" y="50"/>
                  </a:lnTo>
                  <a:lnTo>
                    <a:pt x="198" y="54"/>
                  </a:lnTo>
                  <a:lnTo>
                    <a:pt x="200" y="54"/>
                  </a:lnTo>
                  <a:lnTo>
                    <a:pt x="198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5" name="Freeform 395"/>
            <p:cNvSpPr>
              <a:spLocks/>
            </p:cNvSpPr>
            <p:nvPr/>
          </p:nvSpPr>
          <p:spPr bwMode="auto">
            <a:xfrm>
              <a:off x="1442" y="4068"/>
              <a:ext cx="134" cy="148"/>
            </a:xfrm>
            <a:custGeom>
              <a:avLst/>
              <a:gdLst>
                <a:gd name="T0" fmla="*/ 134 w 134"/>
                <a:gd name="T1" fmla="*/ 78 h 148"/>
                <a:gd name="T2" fmla="*/ 126 w 134"/>
                <a:gd name="T3" fmla="*/ 62 h 148"/>
                <a:gd name="T4" fmla="*/ 124 w 134"/>
                <a:gd name="T5" fmla="*/ 56 h 148"/>
                <a:gd name="T6" fmla="*/ 106 w 134"/>
                <a:gd name="T7" fmla="*/ 44 h 148"/>
                <a:gd name="T8" fmla="*/ 102 w 134"/>
                <a:gd name="T9" fmla="*/ 40 h 148"/>
                <a:gd name="T10" fmla="*/ 98 w 134"/>
                <a:gd name="T11" fmla="*/ 34 h 148"/>
                <a:gd name="T12" fmla="*/ 94 w 134"/>
                <a:gd name="T13" fmla="*/ 10 h 148"/>
                <a:gd name="T14" fmla="*/ 90 w 134"/>
                <a:gd name="T15" fmla="*/ 2 h 148"/>
                <a:gd name="T16" fmla="*/ 66 w 134"/>
                <a:gd name="T17" fmla="*/ 8 h 148"/>
                <a:gd name="T18" fmla="*/ 58 w 134"/>
                <a:gd name="T19" fmla="*/ 14 h 148"/>
                <a:gd name="T20" fmla="*/ 56 w 134"/>
                <a:gd name="T21" fmla="*/ 18 h 148"/>
                <a:gd name="T22" fmla="*/ 52 w 134"/>
                <a:gd name="T23" fmla="*/ 28 h 148"/>
                <a:gd name="T24" fmla="*/ 50 w 134"/>
                <a:gd name="T25" fmla="*/ 30 h 148"/>
                <a:gd name="T26" fmla="*/ 30 w 134"/>
                <a:gd name="T27" fmla="*/ 26 h 148"/>
                <a:gd name="T28" fmla="*/ 22 w 134"/>
                <a:gd name="T29" fmla="*/ 34 h 148"/>
                <a:gd name="T30" fmla="*/ 20 w 134"/>
                <a:gd name="T31" fmla="*/ 34 h 148"/>
                <a:gd name="T32" fmla="*/ 12 w 134"/>
                <a:gd name="T33" fmla="*/ 40 h 148"/>
                <a:gd name="T34" fmla="*/ 12 w 134"/>
                <a:gd name="T35" fmla="*/ 44 h 148"/>
                <a:gd name="T36" fmla="*/ 14 w 134"/>
                <a:gd name="T37" fmla="*/ 52 h 148"/>
                <a:gd name="T38" fmla="*/ 12 w 134"/>
                <a:gd name="T39" fmla="*/ 56 h 148"/>
                <a:gd name="T40" fmla="*/ 6 w 134"/>
                <a:gd name="T41" fmla="*/ 62 h 148"/>
                <a:gd name="T42" fmla="*/ 0 w 134"/>
                <a:gd name="T43" fmla="*/ 78 h 148"/>
                <a:gd name="T44" fmla="*/ 0 w 134"/>
                <a:gd name="T45" fmla="*/ 82 h 148"/>
                <a:gd name="T46" fmla="*/ 4 w 134"/>
                <a:gd name="T47" fmla="*/ 86 h 148"/>
                <a:gd name="T48" fmla="*/ 14 w 134"/>
                <a:gd name="T49" fmla="*/ 90 h 148"/>
                <a:gd name="T50" fmla="*/ 20 w 134"/>
                <a:gd name="T51" fmla="*/ 94 h 148"/>
                <a:gd name="T52" fmla="*/ 26 w 134"/>
                <a:gd name="T53" fmla="*/ 98 h 148"/>
                <a:gd name="T54" fmla="*/ 28 w 134"/>
                <a:gd name="T55" fmla="*/ 102 h 148"/>
                <a:gd name="T56" fmla="*/ 30 w 134"/>
                <a:gd name="T57" fmla="*/ 104 h 148"/>
                <a:gd name="T58" fmla="*/ 30 w 134"/>
                <a:gd name="T59" fmla="*/ 106 h 148"/>
                <a:gd name="T60" fmla="*/ 24 w 134"/>
                <a:gd name="T61" fmla="*/ 124 h 148"/>
                <a:gd name="T62" fmla="*/ 34 w 134"/>
                <a:gd name="T63" fmla="*/ 130 h 148"/>
                <a:gd name="T64" fmla="*/ 42 w 134"/>
                <a:gd name="T65" fmla="*/ 130 h 148"/>
                <a:gd name="T66" fmla="*/ 42 w 134"/>
                <a:gd name="T67" fmla="*/ 132 h 148"/>
                <a:gd name="T68" fmla="*/ 44 w 134"/>
                <a:gd name="T69" fmla="*/ 136 h 148"/>
                <a:gd name="T70" fmla="*/ 48 w 134"/>
                <a:gd name="T71" fmla="*/ 138 h 148"/>
                <a:gd name="T72" fmla="*/ 58 w 134"/>
                <a:gd name="T73" fmla="*/ 140 h 148"/>
                <a:gd name="T74" fmla="*/ 68 w 134"/>
                <a:gd name="T75" fmla="*/ 142 h 148"/>
                <a:gd name="T76" fmla="*/ 74 w 134"/>
                <a:gd name="T77" fmla="*/ 142 h 148"/>
                <a:gd name="T78" fmla="*/ 76 w 134"/>
                <a:gd name="T79" fmla="*/ 142 h 148"/>
                <a:gd name="T80" fmla="*/ 78 w 134"/>
                <a:gd name="T81" fmla="*/ 142 h 148"/>
                <a:gd name="T82" fmla="*/ 86 w 134"/>
                <a:gd name="T83" fmla="*/ 144 h 148"/>
                <a:gd name="T84" fmla="*/ 106 w 134"/>
                <a:gd name="T85" fmla="*/ 142 h 148"/>
                <a:gd name="T86" fmla="*/ 108 w 134"/>
                <a:gd name="T87" fmla="*/ 138 h 148"/>
                <a:gd name="T88" fmla="*/ 114 w 134"/>
                <a:gd name="T89" fmla="*/ 124 h 148"/>
                <a:gd name="T90" fmla="*/ 114 w 134"/>
                <a:gd name="T91" fmla="*/ 118 h 148"/>
                <a:gd name="T92" fmla="*/ 116 w 134"/>
                <a:gd name="T93" fmla="*/ 110 h 148"/>
                <a:gd name="T94" fmla="*/ 118 w 134"/>
                <a:gd name="T95" fmla="*/ 104 h 148"/>
                <a:gd name="T96" fmla="*/ 124 w 134"/>
                <a:gd name="T97" fmla="*/ 96 h 148"/>
                <a:gd name="T98" fmla="*/ 126 w 134"/>
                <a:gd name="T99" fmla="*/ 92 h 148"/>
                <a:gd name="T100" fmla="*/ 124 w 134"/>
                <a:gd name="T101" fmla="*/ 92 h 148"/>
                <a:gd name="T102" fmla="*/ 126 w 134"/>
                <a:gd name="T103" fmla="*/ 90 h 148"/>
                <a:gd name="T104" fmla="*/ 128 w 134"/>
                <a:gd name="T105" fmla="*/ 88 h 148"/>
                <a:gd name="T106" fmla="*/ 130 w 134"/>
                <a:gd name="T107" fmla="*/ 88 h 148"/>
                <a:gd name="T108" fmla="*/ 134 w 134"/>
                <a:gd name="T109" fmla="*/ 84 h 148"/>
                <a:gd name="T110" fmla="*/ 134 w 134"/>
                <a:gd name="T111" fmla="*/ 78 h 1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48"/>
                <a:gd name="T170" fmla="*/ 134 w 134"/>
                <a:gd name="T171" fmla="*/ 148 h 1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48">
                  <a:moveTo>
                    <a:pt x="134" y="78"/>
                  </a:moveTo>
                  <a:lnTo>
                    <a:pt x="134" y="78"/>
                  </a:lnTo>
                  <a:lnTo>
                    <a:pt x="134" y="76"/>
                  </a:lnTo>
                  <a:lnTo>
                    <a:pt x="126" y="62"/>
                  </a:lnTo>
                  <a:lnTo>
                    <a:pt x="124" y="56"/>
                  </a:lnTo>
                  <a:lnTo>
                    <a:pt x="112" y="50"/>
                  </a:lnTo>
                  <a:lnTo>
                    <a:pt x="106" y="44"/>
                  </a:lnTo>
                  <a:lnTo>
                    <a:pt x="102" y="40"/>
                  </a:lnTo>
                  <a:lnTo>
                    <a:pt x="98" y="34"/>
                  </a:lnTo>
                  <a:lnTo>
                    <a:pt x="92" y="22"/>
                  </a:lnTo>
                  <a:lnTo>
                    <a:pt x="94" y="10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30" y="26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52"/>
                  </a:lnTo>
                  <a:lnTo>
                    <a:pt x="12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14" y="90"/>
                  </a:lnTo>
                  <a:lnTo>
                    <a:pt x="20" y="94"/>
                  </a:lnTo>
                  <a:lnTo>
                    <a:pt x="22" y="96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6"/>
                  </a:lnTo>
                  <a:lnTo>
                    <a:pt x="26" y="118"/>
                  </a:lnTo>
                  <a:lnTo>
                    <a:pt x="24" y="124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4" y="136"/>
                  </a:lnTo>
                  <a:lnTo>
                    <a:pt x="48" y="138"/>
                  </a:lnTo>
                  <a:lnTo>
                    <a:pt x="54" y="140"/>
                  </a:lnTo>
                  <a:lnTo>
                    <a:pt x="58" y="140"/>
                  </a:lnTo>
                  <a:lnTo>
                    <a:pt x="68" y="142"/>
                  </a:lnTo>
                  <a:lnTo>
                    <a:pt x="74" y="142"/>
                  </a:lnTo>
                  <a:lnTo>
                    <a:pt x="76" y="142"/>
                  </a:lnTo>
                  <a:lnTo>
                    <a:pt x="78" y="142"/>
                  </a:lnTo>
                  <a:lnTo>
                    <a:pt x="86" y="144"/>
                  </a:lnTo>
                  <a:lnTo>
                    <a:pt x="94" y="148"/>
                  </a:lnTo>
                  <a:lnTo>
                    <a:pt x="106" y="142"/>
                  </a:lnTo>
                  <a:lnTo>
                    <a:pt x="108" y="138"/>
                  </a:lnTo>
                  <a:lnTo>
                    <a:pt x="110" y="13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6" y="110"/>
                  </a:lnTo>
                  <a:lnTo>
                    <a:pt x="116" y="104"/>
                  </a:lnTo>
                  <a:lnTo>
                    <a:pt x="118" y="104"/>
                  </a:lnTo>
                  <a:lnTo>
                    <a:pt x="124" y="96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2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4" y="84"/>
                  </a:lnTo>
                  <a:lnTo>
                    <a:pt x="134" y="80"/>
                  </a:lnTo>
                  <a:lnTo>
                    <a:pt x="134" y="7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6" name="Freeform 396"/>
            <p:cNvSpPr>
              <a:spLocks/>
            </p:cNvSpPr>
            <p:nvPr/>
          </p:nvSpPr>
          <p:spPr bwMode="auto">
            <a:xfrm>
              <a:off x="1440" y="4066"/>
              <a:ext cx="138" cy="152"/>
            </a:xfrm>
            <a:custGeom>
              <a:avLst/>
              <a:gdLst>
                <a:gd name="T0" fmla="*/ 130 w 138"/>
                <a:gd name="T1" fmla="*/ 64 h 152"/>
                <a:gd name="T2" fmla="*/ 108 w 138"/>
                <a:gd name="T3" fmla="*/ 44 h 152"/>
                <a:gd name="T4" fmla="*/ 92 w 138"/>
                <a:gd name="T5" fmla="*/ 2 h 152"/>
                <a:gd name="T6" fmla="*/ 58 w 138"/>
                <a:gd name="T7" fmla="*/ 18 h 152"/>
                <a:gd name="T8" fmla="*/ 52 w 138"/>
                <a:gd name="T9" fmla="*/ 30 h 152"/>
                <a:gd name="T10" fmla="*/ 22 w 138"/>
                <a:gd name="T11" fmla="*/ 34 h 152"/>
                <a:gd name="T12" fmla="*/ 12 w 138"/>
                <a:gd name="T13" fmla="*/ 46 h 152"/>
                <a:gd name="T14" fmla="*/ 6 w 138"/>
                <a:gd name="T15" fmla="*/ 62 h 152"/>
                <a:gd name="T16" fmla="*/ 0 w 138"/>
                <a:gd name="T17" fmla="*/ 82 h 152"/>
                <a:gd name="T18" fmla="*/ 26 w 138"/>
                <a:gd name="T19" fmla="*/ 102 h 152"/>
                <a:gd name="T20" fmla="*/ 30 w 138"/>
                <a:gd name="T21" fmla="*/ 106 h 152"/>
                <a:gd name="T22" fmla="*/ 30 w 138"/>
                <a:gd name="T23" fmla="*/ 106 h 152"/>
                <a:gd name="T24" fmla="*/ 26 w 138"/>
                <a:gd name="T25" fmla="*/ 118 h 152"/>
                <a:gd name="T26" fmla="*/ 42 w 138"/>
                <a:gd name="T27" fmla="*/ 134 h 152"/>
                <a:gd name="T28" fmla="*/ 66 w 138"/>
                <a:gd name="T29" fmla="*/ 144 h 152"/>
                <a:gd name="T30" fmla="*/ 78 w 138"/>
                <a:gd name="T31" fmla="*/ 146 h 152"/>
                <a:gd name="T32" fmla="*/ 78 w 138"/>
                <a:gd name="T33" fmla="*/ 142 h 152"/>
                <a:gd name="T34" fmla="*/ 80 w 138"/>
                <a:gd name="T35" fmla="*/ 144 h 152"/>
                <a:gd name="T36" fmla="*/ 78 w 138"/>
                <a:gd name="T37" fmla="*/ 146 h 152"/>
                <a:gd name="T38" fmla="*/ 78 w 138"/>
                <a:gd name="T39" fmla="*/ 144 h 152"/>
                <a:gd name="T40" fmla="*/ 80 w 138"/>
                <a:gd name="T41" fmla="*/ 146 h 152"/>
                <a:gd name="T42" fmla="*/ 112 w 138"/>
                <a:gd name="T43" fmla="*/ 140 h 152"/>
                <a:gd name="T44" fmla="*/ 120 w 138"/>
                <a:gd name="T45" fmla="*/ 118 h 152"/>
                <a:gd name="T46" fmla="*/ 120 w 138"/>
                <a:gd name="T47" fmla="*/ 106 h 152"/>
                <a:gd name="T48" fmla="*/ 120 w 138"/>
                <a:gd name="T49" fmla="*/ 108 h 152"/>
                <a:gd name="T50" fmla="*/ 130 w 138"/>
                <a:gd name="T51" fmla="*/ 94 h 152"/>
                <a:gd name="T52" fmla="*/ 126 w 138"/>
                <a:gd name="T53" fmla="*/ 94 h 152"/>
                <a:gd name="T54" fmla="*/ 128 w 138"/>
                <a:gd name="T55" fmla="*/ 94 h 152"/>
                <a:gd name="T56" fmla="*/ 128 w 138"/>
                <a:gd name="T57" fmla="*/ 94 h 152"/>
                <a:gd name="T58" fmla="*/ 138 w 138"/>
                <a:gd name="T59" fmla="*/ 88 h 152"/>
                <a:gd name="T60" fmla="*/ 134 w 138"/>
                <a:gd name="T61" fmla="*/ 82 h 152"/>
                <a:gd name="T62" fmla="*/ 126 w 138"/>
                <a:gd name="T63" fmla="*/ 90 h 152"/>
                <a:gd name="T64" fmla="*/ 130 w 138"/>
                <a:gd name="T65" fmla="*/ 96 h 152"/>
                <a:gd name="T66" fmla="*/ 128 w 138"/>
                <a:gd name="T67" fmla="*/ 94 h 152"/>
                <a:gd name="T68" fmla="*/ 126 w 138"/>
                <a:gd name="T69" fmla="*/ 94 h 152"/>
                <a:gd name="T70" fmla="*/ 128 w 138"/>
                <a:gd name="T71" fmla="*/ 94 h 152"/>
                <a:gd name="T72" fmla="*/ 120 w 138"/>
                <a:gd name="T73" fmla="*/ 104 h 152"/>
                <a:gd name="T74" fmla="*/ 114 w 138"/>
                <a:gd name="T75" fmla="*/ 120 h 152"/>
                <a:gd name="T76" fmla="*/ 106 w 138"/>
                <a:gd name="T77" fmla="*/ 144 h 152"/>
                <a:gd name="T78" fmla="*/ 78 w 138"/>
                <a:gd name="T79" fmla="*/ 142 h 152"/>
                <a:gd name="T80" fmla="*/ 78 w 138"/>
                <a:gd name="T81" fmla="*/ 146 h 152"/>
                <a:gd name="T82" fmla="*/ 78 w 138"/>
                <a:gd name="T83" fmla="*/ 144 h 152"/>
                <a:gd name="T84" fmla="*/ 78 w 138"/>
                <a:gd name="T85" fmla="*/ 142 h 152"/>
                <a:gd name="T86" fmla="*/ 76 w 138"/>
                <a:gd name="T87" fmla="*/ 142 h 152"/>
                <a:gd name="T88" fmla="*/ 60 w 138"/>
                <a:gd name="T89" fmla="*/ 140 h 152"/>
                <a:gd name="T90" fmla="*/ 44 w 138"/>
                <a:gd name="T91" fmla="*/ 130 h 152"/>
                <a:gd name="T92" fmla="*/ 34 w 138"/>
                <a:gd name="T93" fmla="*/ 110 h 152"/>
                <a:gd name="T94" fmla="*/ 30 w 138"/>
                <a:gd name="T95" fmla="*/ 104 h 152"/>
                <a:gd name="T96" fmla="*/ 16 w 138"/>
                <a:gd name="T97" fmla="*/ 90 h 152"/>
                <a:gd name="T98" fmla="*/ 4 w 138"/>
                <a:gd name="T99" fmla="*/ 80 h 152"/>
                <a:gd name="T100" fmla="*/ 16 w 138"/>
                <a:gd name="T101" fmla="*/ 58 h 152"/>
                <a:gd name="T102" fmla="*/ 14 w 138"/>
                <a:gd name="T103" fmla="*/ 42 h 152"/>
                <a:gd name="T104" fmla="*/ 24 w 138"/>
                <a:gd name="T105" fmla="*/ 38 h 152"/>
                <a:gd name="T106" fmla="*/ 52 w 138"/>
                <a:gd name="T107" fmla="*/ 36 h 152"/>
                <a:gd name="T108" fmla="*/ 62 w 138"/>
                <a:gd name="T109" fmla="*/ 16 h 152"/>
                <a:gd name="T110" fmla="*/ 92 w 138"/>
                <a:gd name="T111" fmla="*/ 4 h 152"/>
                <a:gd name="T112" fmla="*/ 106 w 138"/>
                <a:gd name="T113" fmla="*/ 48 h 152"/>
                <a:gd name="T114" fmla="*/ 134 w 138"/>
                <a:gd name="T115" fmla="*/ 80 h 1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"/>
                <a:gd name="T175" fmla="*/ 0 h 152"/>
                <a:gd name="T176" fmla="*/ 138 w 138"/>
                <a:gd name="T177" fmla="*/ 152 h 1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" h="152">
                  <a:moveTo>
                    <a:pt x="136" y="80"/>
                  </a:moveTo>
                  <a:lnTo>
                    <a:pt x="138" y="78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30" y="64"/>
                  </a:lnTo>
                  <a:lnTo>
                    <a:pt x="128" y="58"/>
                  </a:lnTo>
                  <a:lnTo>
                    <a:pt x="128" y="56"/>
                  </a:lnTo>
                  <a:lnTo>
                    <a:pt x="116" y="50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02" y="34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8" y="1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0" y="36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6" y="90"/>
                  </a:lnTo>
                  <a:lnTo>
                    <a:pt x="14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28" y="116"/>
                  </a:lnTo>
                  <a:lnTo>
                    <a:pt x="26" y="118"/>
                  </a:lnTo>
                  <a:lnTo>
                    <a:pt x="28" y="120"/>
                  </a:lnTo>
                  <a:lnTo>
                    <a:pt x="26" y="118"/>
                  </a:lnTo>
                  <a:lnTo>
                    <a:pt x="24" y="124"/>
                  </a:lnTo>
                  <a:lnTo>
                    <a:pt x="22" y="126"/>
                  </a:lnTo>
                  <a:lnTo>
                    <a:pt x="32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6" y="138"/>
                  </a:lnTo>
                  <a:lnTo>
                    <a:pt x="50" y="142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70" y="146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6" y="146"/>
                  </a:lnTo>
                  <a:lnTo>
                    <a:pt x="78" y="146"/>
                  </a:lnTo>
                  <a:lnTo>
                    <a:pt x="80" y="144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80" y="144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80" y="146"/>
                  </a:lnTo>
                  <a:lnTo>
                    <a:pt x="86" y="148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96" y="152"/>
                  </a:lnTo>
                  <a:lnTo>
                    <a:pt x="108" y="146"/>
                  </a:lnTo>
                  <a:lnTo>
                    <a:pt x="112" y="140"/>
                  </a:lnTo>
                  <a:lnTo>
                    <a:pt x="114" y="136"/>
                  </a:lnTo>
                  <a:lnTo>
                    <a:pt x="112" y="136"/>
                  </a:lnTo>
                  <a:lnTo>
                    <a:pt x="114" y="136"/>
                  </a:lnTo>
                  <a:lnTo>
                    <a:pt x="118" y="126"/>
                  </a:lnTo>
                  <a:lnTo>
                    <a:pt x="118" y="120"/>
                  </a:lnTo>
                  <a:lnTo>
                    <a:pt x="116" y="120"/>
                  </a:lnTo>
                  <a:lnTo>
                    <a:pt x="118" y="122"/>
                  </a:lnTo>
                  <a:lnTo>
                    <a:pt x="120" y="118"/>
                  </a:lnTo>
                  <a:lnTo>
                    <a:pt x="120" y="112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18" y="108"/>
                  </a:lnTo>
                  <a:lnTo>
                    <a:pt x="120" y="110"/>
                  </a:lnTo>
                  <a:lnTo>
                    <a:pt x="120" y="108"/>
                  </a:lnTo>
                  <a:lnTo>
                    <a:pt x="128" y="100"/>
                  </a:lnTo>
                  <a:lnTo>
                    <a:pt x="130" y="96"/>
                  </a:lnTo>
                  <a:lnTo>
                    <a:pt x="130" y="94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30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8" y="88"/>
                  </a:lnTo>
                  <a:lnTo>
                    <a:pt x="138" y="82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4" y="82"/>
                  </a:lnTo>
                  <a:lnTo>
                    <a:pt x="134" y="86"/>
                  </a:lnTo>
                  <a:lnTo>
                    <a:pt x="132" y="90"/>
                  </a:lnTo>
                  <a:lnTo>
                    <a:pt x="132" y="88"/>
                  </a:lnTo>
                  <a:lnTo>
                    <a:pt x="130" y="88"/>
                  </a:lnTo>
                  <a:lnTo>
                    <a:pt x="126" y="90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6" y="98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24" y="96"/>
                  </a:lnTo>
                  <a:lnTo>
                    <a:pt x="118" y="104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4" y="126"/>
                  </a:lnTo>
                  <a:lnTo>
                    <a:pt x="110" y="134"/>
                  </a:lnTo>
                  <a:lnTo>
                    <a:pt x="110" y="138"/>
                  </a:lnTo>
                  <a:lnTo>
                    <a:pt x="106" y="144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96" y="148"/>
                  </a:lnTo>
                  <a:lnTo>
                    <a:pt x="88" y="144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78" y="146"/>
                  </a:lnTo>
                  <a:lnTo>
                    <a:pt x="76" y="146"/>
                  </a:lnTo>
                  <a:lnTo>
                    <a:pt x="78" y="146"/>
                  </a:lnTo>
                  <a:lnTo>
                    <a:pt x="76" y="146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2" y="142"/>
                  </a:lnTo>
                  <a:lnTo>
                    <a:pt x="70" y="142"/>
                  </a:lnTo>
                  <a:lnTo>
                    <a:pt x="60" y="140"/>
                  </a:lnTo>
                  <a:lnTo>
                    <a:pt x="56" y="140"/>
                  </a:lnTo>
                  <a:lnTo>
                    <a:pt x="50" y="138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0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28" y="126"/>
                  </a:lnTo>
                  <a:lnTo>
                    <a:pt x="30" y="12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04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2" y="94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6" y="72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6" y="58"/>
                  </a:lnTo>
                  <a:lnTo>
                    <a:pt x="18" y="5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6" y="32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8" y="12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4" y="12"/>
                  </a:lnTo>
                  <a:lnTo>
                    <a:pt x="92" y="26"/>
                  </a:lnTo>
                  <a:lnTo>
                    <a:pt x="98" y="36"/>
                  </a:lnTo>
                  <a:lnTo>
                    <a:pt x="102" y="44"/>
                  </a:lnTo>
                  <a:lnTo>
                    <a:pt x="106" y="48"/>
                  </a:lnTo>
                  <a:lnTo>
                    <a:pt x="112" y="54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4" y="58"/>
                  </a:lnTo>
                  <a:lnTo>
                    <a:pt x="126" y="66"/>
                  </a:lnTo>
                  <a:lnTo>
                    <a:pt x="134" y="80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7" name="Freeform 397"/>
            <p:cNvSpPr>
              <a:spLocks/>
            </p:cNvSpPr>
            <p:nvPr/>
          </p:nvSpPr>
          <p:spPr bwMode="auto">
            <a:xfrm>
              <a:off x="1690" y="3880"/>
              <a:ext cx="106" cy="128"/>
            </a:xfrm>
            <a:custGeom>
              <a:avLst/>
              <a:gdLst>
                <a:gd name="T0" fmla="*/ 6 w 106"/>
                <a:gd name="T1" fmla="*/ 50 h 128"/>
                <a:gd name="T2" fmla="*/ 22 w 106"/>
                <a:gd name="T3" fmla="*/ 78 h 128"/>
                <a:gd name="T4" fmla="*/ 14 w 106"/>
                <a:gd name="T5" fmla="*/ 84 h 128"/>
                <a:gd name="T6" fmla="*/ 12 w 106"/>
                <a:gd name="T7" fmla="*/ 84 h 128"/>
                <a:gd name="T8" fmla="*/ 10 w 106"/>
                <a:gd name="T9" fmla="*/ 86 h 128"/>
                <a:gd name="T10" fmla="*/ 6 w 106"/>
                <a:gd name="T11" fmla="*/ 94 h 128"/>
                <a:gd name="T12" fmla="*/ 18 w 106"/>
                <a:gd name="T13" fmla="*/ 116 h 128"/>
                <a:gd name="T14" fmla="*/ 20 w 106"/>
                <a:gd name="T15" fmla="*/ 122 h 128"/>
                <a:gd name="T16" fmla="*/ 42 w 106"/>
                <a:gd name="T17" fmla="*/ 126 h 128"/>
                <a:gd name="T18" fmla="*/ 42 w 106"/>
                <a:gd name="T19" fmla="*/ 128 h 128"/>
                <a:gd name="T20" fmla="*/ 46 w 106"/>
                <a:gd name="T21" fmla="*/ 126 h 128"/>
                <a:gd name="T22" fmla="*/ 58 w 106"/>
                <a:gd name="T23" fmla="*/ 124 h 128"/>
                <a:gd name="T24" fmla="*/ 58 w 106"/>
                <a:gd name="T25" fmla="*/ 122 h 128"/>
                <a:gd name="T26" fmla="*/ 82 w 106"/>
                <a:gd name="T27" fmla="*/ 108 h 128"/>
                <a:gd name="T28" fmla="*/ 90 w 106"/>
                <a:gd name="T29" fmla="*/ 94 h 128"/>
                <a:gd name="T30" fmla="*/ 90 w 106"/>
                <a:gd name="T31" fmla="*/ 90 h 128"/>
                <a:gd name="T32" fmla="*/ 74 w 106"/>
                <a:gd name="T33" fmla="*/ 82 h 128"/>
                <a:gd name="T34" fmla="*/ 72 w 106"/>
                <a:gd name="T35" fmla="*/ 80 h 128"/>
                <a:gd name="T36" fmla="*/ 74 w 106"/>
                <a:gd name="T37" fmla="*/ 76 h 128"/>
                <a:gd name="T38" fmla="*/ 88 w 106"/>
                <a:gd name="T39" fmla="*/ 64 h 128"/>
                <a:gd name="T40" fmla="*/ 96 w 106"/>
                <a:gd name="T41" fmla="*/ 50 h 128"/>
                <a:gd name="T42" fmla="*/ 96 w 106"/>
                <a:gd name="T43" fmla="*/ 46 h 128"/>
                <a:gd name="T44" fmla="*/ 102 w 106"/>
                <a:gd name="T45" fmla="*/ 30 h 128"/>
                <a:gd name="T46" fmla="*/ 106 w 106"/>
                <a:gd name="T47" fmla="*/ 24 h 128"/>
                <a:gd name="T48" fmla="*/ 104 w 106"/>
                <a:gd name="T49" fmla="*/ 22 h 128"/>
                <a:gd name="T50" fmla="*/ 100 w 106"/>
                <a:gd name="T51" fmla="*/ 26 h 128"/>
                <a:gd name="T52" fmla="*/ 90 w 106"/>
                <a:gd name="T53" fmla="*/ 20 h 128"/>
                <a:gd name="T54" fmla="*/ 76 w 106"/>
                <a:gd name="T55" fmla="*/ 12 h 128"/>
                <a:gd name="T56" fmla="*/ 70 w 106"/>
                <a:gd name="T57" fmla="*/ 6 h 128"/>
                <a:gd name="T58" fmla="*/ 60 w 106"/>
                <a:gd name="T59" fmla="*/ 0 h 128"/>
                <a:gd name="T60" fmla="*/ 50 w 106"/>
                <a:gd name="T61" fmla="*/ 4 h 128"/>
                <a:gd name="T62" fmla="*/ 46 w 106"/>
                <a:gd name="T63" fmla="*/ 4 h 128"/>
                <a:gd name="T64" fmla="*/ 38 w 106"/>
                <a:gd name="T65" fmla="*/ 8 h 128"/>
                <a:gd name="T66" fmla="*/ 32 w 106"/>
                <a:gd name="T67" fmla="*/ 12 h 128"/>
                <a:gd name="T68" fmla="*/ 28 w 106"/>
                <a:gd name="T69" fmla="*/ 16 h 128"/>
                <a:gd name="T70" fmla="*/ 0 w 106"/>
                <a:gd name="T71" fmla="*/ 22 h 128"/>
                <a:gd name="T72" fmla="*/ 6 w 106"/>
                <a:gd name="T73" fmla="*/ 40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28"/>
                <a:gd name="T113" fmla="*/ 106 w 106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28">
                  <a:moveTo>
                    <a:pt x="6" y="40"/>
                  </a:moveTo>
                  <a:lnTo>
                    <a:pt x="6" y="50"/>
                  </a:lnTo>
                  <a:lnTo>
                    <a:pt x="14" y="60"/>
                  </a:lnTo>
                  <a:lnTo>
                    <a:pt x="22" y="7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14" y="106"/>
                  </a:lnTo>
                  <a:lnTo>
                    <a:pt x="18" y="116"/>
                  </a:lnTo>
                  <a:lnTo>
                    <a:pt x="20" y="122"/>
                  </a:lnTo>
                  <a:lnTo>
                    <a:pt x="38" y="126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6" y="126"/>
                  </a:lnTo>
                  <a:lnTo>
                    <a:pt x="54" y="124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62" y="108"/>
                  </a:lnTo>
                  <a:lnTo>
                    <a:pt x="82" y="108"/>
                  </a:lnTo>
                  <a:lnTo>
                    <a:pt x="82" y="102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86" y="88"/>
                  </a:lnTo>
                  <a:lnTo>
                    <a:pt x="74" y="82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4" y="76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0" y="60"/>
                  </a:lnTo>
                  <a:lnTo>
                    <a:pt x="96" y="50"/>
                  </a:lnTo>
                  <a:lnTo>
                    <a:pt x="96" y="46"/>
                  </a:lnTo>
                  <a:lnTo>
                    <a:pt x="98" y="40"/>
                  </a:lnTo>
                  <a:lnTo>
                    <a:pt x="102" y="30"/>
                  </a:lnTo>
                  <a:lnTo>
                    <a:pt x="106" y="24"/>
                  </a:lnTo>
                  <a:lnTo>
                    <a:pt x="106" y="22"/>
                  </a:lnTo>
                  <a:lnTo>
                    <a:pt x="104" y="22"/>
                  </a:lnTo>
                  <a:lnTo>
                    <a:pt x="100" y="26"/>
                  </a:lnTo>
                  <a:lnTo>
                    <a:pt x="90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18" y="22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8" name="Freeform 398"/>
            <p:cNvSpPr>
              <a:spLocks/>
            </p:cNvSpPr>
            <p:nvPr/>
          </p:nvSpPr>
          <p:spPr bwMode="auto">
            <a:xfrm>
              <a:off x="1690" y="3878"/>
              <a:ext cx="108" cy="132"/>
            </a:xfrm>
            <a:custGeom>
              <a:avLst/>
              <a:gdLst>
                <a:gd name="T0" fmla="*/ 12 w 108"/>
                <a:gd name="T1" fmla="*/ 64 h 132"/>
                <a:gd name="T2" fmla="*/ 16 w 108"/>
                <a:gd name="T3" fmla="*/ 84 h 132"/>
                <a:gd name="T4" fmla="*/ 10 w 108"/>
                <a:gd name="T5" fmla="*/ 84 h 132"/>
                <a:gd name="T6" fmla="*/ 6 w 108"/>
                <a:gd name="T7" fmla="*/ 96 h 132"/>
                <a:gd name="T8" fmla="*/ 18 w 108"/>
                <a:gd name="T9" fmla="*/ 126 h 132"/>
                <a:gd name="T10" fmla="*/ 38 w 108"/>
                <a:gd name="T11" fmla="*/ 128 h 132"/>
                <a:gd name="T12" fmla="*/ 40 w 108"/>
                <a:gd name="T13" fmla="*/ 128 h 132"/>
                <a:gd name="T14" fmla="*/ 42 w 108"/>
                <a:gd name="T15" fmla="*/ 132 h 132"/>
                <a:gd name="T16" fmla="*/ 48 w 108"/>
                <a:gd name="T17" fmla="*/ 130 h 132"/>
                <a:gd name="T18" fmla="*/ 58 w 108"/>
                <a:gd name="T19" fmla="*/ 124 h 132"/>
                <a:gd name="T20" fmla="*/ 62 w 108"/>
                <a:gd name="T21" fmla="*/ 112 h 132"/>
                <a:gd name="T22" fmla="*/ 92 w 108"/>
                <a:gd name="T23" fmla="*/ 92 h 132"/>
                <a:gd name="T24" fmla="*/ 76 w 108"/>
                <a:gd name="T25" fmla="*/ 82 h 132"/>
                <a:gd name="T26" fmla="*/ 72 w 108"/>
                <a:gd name="T27" fmla="*/ 80 h 132"/>
                <a:gd name="T28" fmla="*/ 74 w 108"/>
                <a:gd name="T29" fmla="*/ 80 h 132"/>
                <a:gd name="T30" fmla="*/ 74 w 108"/>
                <a:gd name="T31" fmla="*/ 80 h 132"/>
                <a:gd name="T32" fmla="*/ 74 w 108"/>
                <a:gd name="T33" fmla="*/ 82 h 132"/>
                <a:gd name="T34" fmla="*/ 76 w 108"/>
                <a:gd name="T35" fmla="*/ 80 h 132"/>
                <a:gd name="T36" fmla="*/ 92 w 108"/>
                <a:gd name="T37" fmla="*/ 64 h 132"/>
                <a:gd name="T38" fmla="*/ 98 w 108"/>
                <a:gd name="T39" fmla="*/ 52 h 132"/>
                <a:gd name="T40" fmla="*/ 108 w 108"/>
                <a:gd name="T41" fmla="*/ 26 h 132"/>
                <a:gd name="T42" fmla="*/ 102 w 108"/>
                <a:gd name="T43" fmla="*/ 24 h 132"/>
                <a:gd name="T44" fmla="*/ 90 w 108"/>
                <a:gd name="T45" fmla="*/ 20 h 132"/>
                <a:gd name="T46" fmla="*/ 66 w 108"/>
                <a:gd name="T47" fmla="*/ 2 h 132"/>
                <a:gd name="T48" fmla="*/ 56 w 108"/>
                <a:gd name="T49" fmla="*/ 2 h 132"/>
                <a:gd name="T50" fmla="*/ 42 w 108"/>
                <a:gd name="T51" fmla="*/ 6 h 132"/>
                <a:gd name="T52" fmla="*/ 32 w 108"/>
                <a:gd name="T53" fmla="*/ 12 h 132"/>
                <a:gd name="T54" fmla="*/ 18 w 108"/>
                <a:gd name="T55" fmla="*/ 22 h 132"/>
                <a:gd name="T56" fmla="*/ 6 w 108"/>
                <a:gd name="T57" fmla="*/ 42 h 132"/>
                <a:gd name="T58" fmla="*/ 0 w 108"/>
                <a:gd name="T59" fmla="*/ 26 h 132"/>
                <a:gd name="T60" fmla="*/ 30 w 108"/>
                <a:gd name="T61" fmla="*/ 20 h 132"/>
                <a:gd name="T62" fmla="*/ 44 w 108"/>
                <a:gd name="T63" fmla="*/ 10 h 132"/>
                <a:gd name="T64" fmla="*/ 58 w 108"/>
                <a:gd name="T65" fmla="*/ 6 h 132"/>
                <a:gd name="T66" fmla="*/ 68 w 108"/>
                <a:gd name="T67" fmla="*/ 8 h 132"/>
                <a:gd name="T68" fmla="*/ 88 w 108"/>
                <a:gd name="T69" fmla="*/ 24 h 132"/>
                <a:gd name="T70" fmla="*/ 104 w 108"/>
                <a:gd name="T71" fmla="*/ 28 h 132"/>
                <a:gd name="T72" fmla="*/ 104 w 108"/>
                <a:gd name="T73" fmla="*/ 26 h 132"/>
                <a:gd name="T74" fmla="*/ 104 w 108"/>
                <a:gd name="T75" fmla="*/ 26 h 132"/>
                <a:gd name="T76" fmla="*/ 104 w 108"/>
                <a:gd name="T77" fmla="*/ 26 h 132"/>
                <a:gd name="T78" fmla="*/ 104 w 108"/>
                <a:gd name="T79" fmla="*/ 26 h 132"/>
                <a:gd name="T80" fmla="*/ 100 w 108"/>
                <a:gd name="T81" fmla="*/ 32 h 132"/>
                <a:gd name="T82" fmla="*/ 94 w 108"/>
                <a:gd name="T83" fmla="*/ 54 h 132"/>
                <a:gd name="T84" fmla="*/ 86 w 108"/>
                <a:gd name="T85" fmla="*/ 66 h 132"/>
                <a:gd name="T86" fmla="*/ 72 w 108"/>
                <a:gd name="T87" fmla="*/ 78 h 132"/>
                <a:gd name="T88" fmla="*/ 70 w 108"/>
                <a:gd name="T89" fmla="*/ 84 h 132"/>
                <a:gd name="T90" fmla="*/ 84 w 108"/>
                <a:gd name="T91" fmla="*/ 90 h 132"/>
                <a:gd name="T92" fmla="*/ 88 w 108"/>
                <a:gd name="T93" fmla="*/ 96 h 132"/>
                <a:gd name="T94" fmla="*/ 60 w 108"/>
                <a:gd name="T95" fmla="*/ 110 h 132"/>
                <a:gd name="T96" fmla="*/ 58 w 108"/>
                <a:gd name="T97" fmla="*/ 124 h 132"/>
                <a:gd name="T98" fmla="*/ 42 w 108"/>
                <a:gd name="T99" fmla="*/ 128 h 132"/>
                <a:gd name="T100" fmla="*/ 42 w 108"/>
                <a:gd name="T101" fmla="*/ 128 h 132"/>
                <a:gd name="T102" fmla="*/ 42 w 108"/>
                <a:gd name="T103" fmla="*/ 128 h 132"/>
                <a:gd name="T104" fmla="*/ 42 w 108"/>
                <a:gd name="T105" fmla="*/ 128 h 132"/>
                <a:gd name="T106" fmla="*/ 44 w 108"/>
                <a:gd name="T107" fmla="*/ 130 h 132"/>
                <a:gd name="T108" fmla="*/ 46 w 108"/>
                <a:gd name="T109" fmla="*/ 128 h 132"/>
                <a:gd name="T110" fmla="*/ 20 w 108"/>
                <a:gd name="T111" fmla="*/ 124 h 132"/>
                <a:gd name="T112" fmla="*/ 8 w 108"/>
                <a:gd name="T113" fmla="*/ 96 h 132"/>
                <a:gd name="T114" fmla="*/ 12 w 108"/>
                <a:gd name="T115" fmla="*/ 88 h 132"/>
                <a:gd name="T116" fmla="*/ 12 w 108"/>
                <a:gd name="T117" fmla="*/ 86 h 132"/>
                <a:gd name="T118" fmla="*/ 12 w 108"/>
                <a:gd name="T119" fmla="*/ 86 h 132"/>
                <a:gd name="T120" fmla="*/ 12 w 108"/>
                <a:gd name="T121" fmla="*/ 86 h 132"/>
                <a:gd name="T122" fmla="*/ 12 w 108"/>
                <a:gd name="T123" fmla="*/ 88 h 132"/>
                <a:gd name="T124" fmla="*/ 8 w 108"/>
                <a:gd name="T125" fmla="*/ 52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32"/>
                <a:gd name="T191" fmla="*/ 108 w 10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32">
                  <a:moveTo>
                    <a:pt x="6" y="42"/>
                  </a:moveTo>
                  <a:lnTo>
                    <a:pt x="4" y="4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12" y="64"/>
                  </a:lnTo>
                  <a:lnTo>
                    <a:pt x="18" y="80"/>
                  </a:lnTo>
                  <a:lnTo>
                    <a:pt x="14" y="84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2" y="82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4" y="96"/>
                  </a:lnTo>
                  <a:lnTo>
                    <a:pt x="12" y="110"/>
                  </a:lnTo>
                  <a:lnTo>
                    <a:pt x="16" y="118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38" y="130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30"/>
                  </a:lnTo>
                  <a:lnTo>
                    <a:pt x="40" y="132"/>
                  </a:lnTo>
                  <a:lnTo>
                    <a:pt x="42" y="132"/>
                  </a:lnTo>
                  <a:lnTo>
                    <a:pt x="44" y="132"/>
                  </a:lnTo>
                  <a:lnTo>
                    <a:pt x="48" y="130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2" y="112"/>
                  </a:lnTo>
                  <a:lnTo>
                    <a:pt x="84" y="112"/>
                  </a:lnTo>
                  <a:lnTo>
                    <a:pt x="84" y="106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90" y="92"/>
                  </a:lnTo>
                  <a:lnTo>
                    <a:pt x="86" y="8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2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6" y="80"/>
                  </a:lnTo>
                  <a:lnTo>
                    <a:pt x="90" y="76"/>
                  </a:lnTo>
                  <a:lnTo>
                    <a:pt x="90" y="66"/>
                  </a:lnTo>
                  <a:lnTo>
                    <a:pt x="92" y="64"/>
                  </a:lnTo>
                  <a:lnTo>
                    <a:pt x="98" y="54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104" y="34"/>
                  </a:lnTo>
                  <a:lnTo>
                    <a:pt x="108" y="26"/>
                  </a:lnTo>
                  <a:lnTo>
                    <a:pt x="106" y="24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90" y="20"/>
                  </a:lnTo>
                  <a:lnTo>
                    <a:pt x="82" y="16"/>
                  </a:lnTo>
                  <a:lnTo>
                    <a:pt x="70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26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30" y="20"/>
                  </a:lnTo>
                  <a:lnTo>
                    <a:pt x="34" y="16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8" y="24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04" y="26"/>
                  </a:lnTo>
                  <a:lnTo>
                    <a:pt x="100" y="32"/>
                  </a:lnTo>
                  <a:lnTo>
                    <a:pt x="96" y="46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4" y="52"/>
                  </a:lnTo>
                  <a:lnTo>
                    <a:pt x="88" y="62"/>
                  </a:lnTo>
                  <a:lnTo>
                    <a:pt x="86" y="66"/>
                  </a:lnTo>
                  <a:lnTo>
                    <a:pt x="86" y="72"/>
                  </a:lnTo>
                  <a:lnTo>
                    <a:pt x="74" y="76"/>
                  </a:lnTo>
                  <a:lnTo>
                    <a:pt x="72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70" y="84"/>
                  </a:lnTo>
                  <a:lnTo>
                    <a:pt x="74" y="86"/>
                  </a:lnTo>
                  <a:lnTo>
                    <a:pt x="84" y="90"/>
                  </a:lnTo>
                  <a:lnTo>
                    <a:pt x="86" y="94"/>
                  </a:lnTo>
                  <a:lnTo>
                    <a:pt x="88" y="94"/>
                  </a:lnTo>
                  <a:lnTo>
                    <a:pt x="90" y="92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56" y="124"/>
                  </a:lnTo>
                  <a:lnTo>
                    <a:pt x="56" y="126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54" y="124"/>
                  </a:lnTo>
                  <a:lnTo>
                    <a:pt x="46" y="128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38" y="126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22" y="124"/>
                  </a:lnTo>
                  <a:lnTo>
                    <a:pt x="20" y="118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24" y="80"/>
                  </a:lnTo>
                  <a:lnTo>
                    <a:pt x="16" y="62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29" name="Freeform 399"/>
            <p:cNvSpPr>
              <a:spLocks/>
            </p:cNvSpPr>
            <p:nvPr/>
          </p:nvSpPr>
          <p:spPr bwMode="auto">
            <a:xfrm>
              <a:off x="1532" y="4050"/>
              <a:ext cx="206" cy="120"/>
            </a:xfrm>
            <a:custGeom>
              <a:avLst/>
              <a:gdLst>
                <a:gd name="T0" fmla="*/ 202 w 206"/>
                <a:gd name="T1" fmla="*/ 88 h 120"/>
                <a:gd name="T2" fmla="*/ 200 w 206"/>
                <a:gd name="T3" fmla="*/ 74 h 120"/>
                <a:gd name="T4" fmla="*/ 196 w 206"/>
                <a:gd name="T5" fmla="*/ 64 h 120"/>
                <a:gd name="T6" fmla="*/ 192 w 206"/>
                <a:gd name="T7" fmla="*/ 56 h 120"/>
                <a:gd name="T8" fmla="*/ 190 w 206"/>
                <a:gd name="T9" fmla="*/ 50 h 120"/>
                <a:gd name="T10" fmla="*/ 190 w 206"/>
                <a:gd name="T11" fmla="*/ 46 h 120"/>
                <a:gd name="T12" fmla="*/ 188 w 206"/>
                <a:gd name="T13" fmla="*/ 42 h 120"/>
                <a:gd name="T14" fmla="*/ 184 w 206"/>
                <a:gd name="T15" fmla="*/ 38 h 120"/>
                <a:gd name="T16" fmla="*/ 180 w 206"/>
                <a:gd name="T17" fmla="*/ 36 h 120"/>
                <a:gd name="T18" fmla="*/ 178 w 206"/>
                <a:gd name="T19" fmla="*/ 28 h 120"/>
                <a:gd name="T20" fmla="*/ 172 w 206"/>
                <a:gd name="T21" fmla="*/ 12 h 120"/>
                <a:gd name="T22" fmla="*/ 160 w 206"/>
                <a:gd name="T23" fmla="*/ 4 h 120"/>
                <a:gd name="T24" fmla="*/ 142 w 206"/>
                <a:gd name="T25" fmla="*/ 8 h 120"/>
                <a:gd name="T26" fmla="*/ 130 w 206"/>
                <a:gd name="T27" fmla="*/ 10 h 120"/>
                <a:gd name="T28" fmla="*/ 124 w 206"/>
                <a:gd name="T29" fmla="*/ 6 h 120"/>
                <a:gd name="T30" fmla="*/ 114 w 206"/>
                <a:gd name="T31" fmla="*/ 4 h 120"/>
                <a:gd name="T32" fmla="*/ 108 w 206"/>
                <a:gd name="T33" fmla="*/ 26 h 120"/>
                <a:gd name="T34" fmla="*/ 96 w 206"/>
                <a:gd name="T35" fmla="*/ 28 h 120"/>
                <a:gd name="T36" fmla="*/ 60 w 206"/>
                <a:gd name="T37" fmla="*/ 0 h 120"/>
                <a:gd name="T38" fmla="*/ 48 w 206"/>
                <a:gd name="T39" fmla="*/ 12 h 120"/>
                <a:gd name="T40" fmla="*/ 20 w 206"/>
                <a:gd name="T41" fmla="*/ 16 h 120"/>
                <a:gd name="T42" fmla="*/ 20 w 206"/>
                <a:gd name="T43" fmla="*/ 16 h 120"/>
                <a:gd name="T44" fmla="*/ 14 w 206"/>
                <a:gd name="T45" fmla="*/ 20 h 120"/>
                <a:gd name="T46" fmla="*/ 0 w 206"/>
                <a:gd name="T47" fmla="*/ 20 h 120"/>
                <a:gd name="T48" fmla="*/ 2 w 206"/>
                <a:gd name="T49" fmla="*/ 40 h 120"/>
                <a:gd name="T50" fmla="*/ 8 w 206"/>
                <a:gd name="T51" fmla="*/ 52 h 120"/>
                <a:gd name="T52" fmla="*/ 12 w 206"/>
                <a:gd name="T53" fmla="*/ 58 h 120"/>
                <a:gd name="T54" fmla="*/ 22 w 206"/>
                <a:gd name="T55" fmla="*/ 68 h 120"/>
                <a:gd name="T56" fmla="*/ 34 w 206"/>
                <a:gd name="T57" fmla="*/ 74 h 120"/>
                <a:gd name="T58" fmla="*/ 44 w 206"/>
                <a:gd name="T59" fmla="*/ 94 h 120"/>
                <a:gd name="T60" fmla="*/ 44 w 206"/>
                <a:gd name="T61" fmla="*/ 96 h 120"/>
                <a:gd name="T62" fmla="*/ 44 w 206"/>
                <a:gd name="T63" fmla="*/ 98 h 120"/>
                <a:gd name="T64" fmla="*/ 44 w 206"/>
                <a:gd name="T65" fmla="*/ 102 h 120"/>
                <a:gd name="T66" fmla="*/ 40 w 206"/>
                <a:gd name="T67" fmla="*/ 106 h 120"/>
                <a:gd name="T68" fmla="*/ 38 w 206"/>
                <a:gd name="T69" fmla="*/ 106 h 120"/>
                <a:gd name="T70" fmla="*/ 48 w 206"/>
                <a:gd name="T71" fmla="*/ 112 h 120"/>
                <a:gd name="T72" fmla="*/ 60 w 206"/>
                <a:gd name="T73" fmla="*/ 118 h 120"/>
                <a:gd name="T74" fmla="*/ 70 w 206"/>
                <a:gd name="T75" fmla="*/ 118 h 120"/>
                <a:gd name="T76" fmla="*/ 78 w 206"/>
                <a:gd name="T77" fmla="*/ 120 h 120"/>
                <a:gd name="T78" fmla="*/ 88 w 206"/>
                <a:gd name="T79" fmla="*/ 118 h 120"/>
                <a:gd name="T80" fmla="*/ 92 w 206"/>
                <a:gd name="T81" fmla="*/ 118 h 120"/>
                <a:gd name="T82" fmla="*/ 96 w 206"/>
                <a:gd name="T83" fmla="*/ 114 h 120"/>
                <a:gd name="T84" fmla="*/ 96 w 206"/>
                <a:gd name="T85" fmla="*/ 110 h 120"/>
                <a:gd name="T86" fmla="*/ 108 w 206"/>
                <a:gd name="T87" fmla="*/ 108 h 120"/>
                <a:gd name="T88" fmla="*/ 116 w 206"/>
                <a:gd name="T89" fmla="*/ 110 h 120"/>
                <a:gd name="T90" fmla="*/ 132 w 206"/>
                <a:gd name="T91" fmla="*/ 118 h 120"/>
                <a:gd name="T92" fmla="*/ 136 w 206"/>
                <a:gd name="T93" fmla="*/ 118 h 120"/>
                <a:gd name="T94" fmla="*/ 152 w 206"/>
                <a:gd name="T95" fmla="*/ 112 h 120"/>
                <a:gd name="T96" fmla="*/ 162 w 206"/>
                <a:gd name="T97" fmla="*/ 104 h 120"/>
                <a:gd name="T98" fmla="*/ 170 w 206"/>
                <a:gd name="T99" fmla="*/ 100 h 120"/>
                <a:gd name="T100" fmla="*/ 172 w 206"/>
                <a:gd name="T101" fmla="*/ 100 h 120"/>
                <a:gd name="T102" fmla="*/ 176 w 206"/>
                <a:gd name="T103" fmla="*/ 100 h 120"/>
                <a:gd name="T104" fmla="*/ 192 w 206"/>
                <a:gd name="T105" fmla="*/ 100 h 120"/>
                <a:gd name="T106" fmla="*/ 196 w 206"/>
                <a:gd name="T107" fmla="*/ 100 h 120"/>
                <a:gd name="T108" fmla="*/ 202 w 206"/>
                <a:gd name="T109" fmla="*/ 96 h 120"/>
                <a:gd name="T110" fmla="*/ 204 w 206"/>
                <a:gd name="T111" fmla="*/ 92 h 120"/>
                <a:gd name="T112" fmla="*/ 206 w 206"/>
                <a:gd name="T113" fmla="*/ 88 h 120"/>
                <a:gd name="T114" fmla="*/ 202 w 206"/>
                <a:gd name="T115" fmla="*/ 88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"/>
                <a:gd name="T175" fmla="*/ 0 h 120"/>
                <a:gd name="T176" fmla="*/ 206 w 206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" h="120">
                  <a:moveTo>
                    <a:pt x="202" y="88"/>
                  </a:moveTo>
                  <a:lnTo>
                    <a:pt x="202" y="88"/>
                  </a:lnTo>
                  <a:lnTo>
                    <a:pt x="200" y="74"/>
                  </a:lnTo>
                  <a:lnTo>
                    <a:pt x="200" y="70"/>
                  </a:lnTo>
                  <a:lnTo>
                    <a:pt x="196" y="64"/>
                  </a:lnTo>
                  <a:lnTo>
                    <a:pt x="192" y="56"/>
                  </a:lnTo>
                  <a:lnTo>
                    <a:pt x="190" y="50"/>
                  </a:lnTo>
                  <a:lnTo>
                    <a:pt x="190" y="46"/>
                  </a:lnTo>
                  <a:lnTo>
                    <a:pt x="188" y="42"/>
                  </a:lnTo>
                  <a:lnTo>
                    <a:pt x="18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80" y="32"/>
                  </a:lnTo>
                  <a:lnTo>
                    <a:pt x="178" y="28"/>
                  </a:lnTo>
                  <a:lnTo>
                    <a:pt x="174" y="16"/>
                  </a:lnTo>
                  <a:lnTo>
                    <a:pt x="172" y="12"/>
                  </a:lnTo>
                  <a:lnTo>
                    <a:pt x="160" y="2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14" y="4"/>
                  </a:lnTo>
                  <a:lnTo>
                    <a:pt x="108" y="12"/>
                  </a:lnTo>
                  <a:lnTo>
                    <a:pt x="108" y="26"/>
                  </a:lnTo>
                  <a:lnTo>
                    <a:pt x="104" y="32"/>
                  </a:lnTo>
                  <a:lnTo>
                    <a:pt x="96" y="28"/>
                  </a:lnTo>
                  <a:lnTo>
                    <a:pt x="80" y="16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8" y="12"/>
                  </a:lnTo>
                  <a:lnTo>
                    <a:pt x="40" y="20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2" y="40"/>
                  </a:lnTo>
                  <a:lnTo>
                    <a:pt x="8" y="52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22" y="68"/>
                  </a:lnTo>
                  <a:lnTo>
                    <a:pt x="34" y="74"/>
                  </a:lnTo>
                  <a:lnTo>
                    <a:pt x="36" y="80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48" y="112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70" y="118"/>
                  </a:lnTo>
                  <a:lnTo>
                    <a:pt x="80" y="118"/>
                  </a:lnTo>
                  <a:lnTo>
                    <a:pt x="78" y="120"/>
                  </a:lnTo>
                  <a:lnTo>
                    <a:pt x="88" y="118"/>
                  </a:lnTo>
                  <a:lnTo>
                    <a:pt x="92" y="118"/>
                  </a:lnTo>
                  <a:lnTo>
                    <a:pt x="94" y="116"/>
                  </a:lnTo>
                  <a:lnTo>
                    <a:pt x="96" y="114"/>
                  </a:lnTo>
                  <a:lnTo>
                    <a:pt x="96" y="110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32" y="118"/>
                  </a:lnTo>
                  <a:lnTo>
                    <a:pt x="136" y="118"/>
                  </a:lnTo>
                  <a:lnTo>
                    <a:pt x="152" y="112"/>
                  </a:lnTo>
                  <a:lnTo>
                    <a:pt x="162" y="104"/>
                  </a:lnTo>
                  <a:lnTo>
                    <a:pt x="166" y="102"/>
                  </a:lnTo>
                  <a:lnTo>
                    <a:pt x="170" y="100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92" y="100"/>
                  </a:lnTo>
                  <a:lnTo>
                    <a:pt x="196" y="100"/>
                  </a:lnTo>
                  <a:lnTo>
                    <a:pt x="202" y="96"/>
                  </a:lnTo>
                  <a:lnTo>
                    <a:pt x="204" y="92"/>
                  </a:lnTo>
                  <a:lnTo>
                    <a:pt x="206" y="88"/>
                  </a:lnTo>
                  <a:lnTo>
                    <a:pt x="204" y="88"/>
                  </a:lnTo>
                  <a:lnTo>
                    <a:pt x="202" y="8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0" name="Freeform 400"/>
            <p:cNvSpPr>
              <a:spLocks/>
            </p:cNvSpPr>
            <p:nvPr/>
          </p:nvSpPr>
          <p:spPr bwMode="auto">
            <a:xfrm>
              <a:off x="1528" y="4048"/>
              <a:ext cx="212" cy="124"/>
            </a:xfrm>
            <a:custGeom>
              <a:avLst/>
              <a:gdLst>
                <a:gd name="T0" fmla="*/ 202 w 212"/>
                <a:gd name="T1" fmla="*/ 66 h 124"/>
                <a:gd name="T2" fmla="*/ 196 w 212"/>
                <a:gd name="T3" fmla="*/ 52 h 124"/>
                <a:gd name="T4" fmla="*/ 194 w 212"/>
                <a:gd name="T5" fmla="*/ 52 h 124"/>
                <a:gd name="T6" fmla="*/ 194 w 212"/>
                <a:gd name="T7" fmla="*/ 54 h 124"/>
                <a:gd name="T8" fmla="*/ 194 w 212"/>
                <a:gd name="T9" fmla="*/ 44 h 124"/>
                <a:gd name="T10" fmla="*/ 192 w 212"/>
                <a:gd name="T11" fmla="*/ 46 h 124"/>
                <a:gd name="T12" fmla="*/ 192 w 212"/>
                <a:gd name="T13" fmla="*/ 42 h 124"/>
                <a:gd name="T14" fmla="*/ 192 w 212"/>
                <a:gd name="T15" fmla="*/ 46 h 124"/>
                <a:gd name="T16" fmla="*/ 194 w 212"/>
                <a:gd name="T17" fmla="*/ 46 h 124"/>
                <a:gd name="T18" fmla="*/ 194 w 212"/>
                <a:gd name="T19" fmla="*/ 44 h 124"/>
                <a:gd name="T20" fmla="*/ 194 w 212"/>
                <a:gd name="T21" fmla="*/ 44 h 124"/>
                <a:gd name="T22" fmla="*/ 188 w 212"/>
                <a:gd name="T23" fmla="*/ 38 h 124"/>
                <a:gd name="T24" fmla="*/ 178 w 212"/>
                <a:gd name="T25" fmla="*/ 12 h 124"/>
                <a:gd name="T26" fmla="*/ 134 w 212"/>
                <a:gd name="T27" fmla="*/ 10 h 124"/>
                <a:gd name="T28" fmla="*/ 128 w 212"/>
                <a:gd name="T29" fmla="*/ 4 h 124"/>
                <a:gd name="T30" fmla="*/ 58 w 212"/>
                <a:gd name="T31" fmla="*/ 0 h 124"/>
                <a:gd name="T32" fmla="*/ 20 w 212"/>
                <a:gd name="T33" fmla="*/ 20 h 124"/>
                <a:gd name="T34" fmla="*/ 10 w 212"/>
                <a:gd name="T35" fmla="*/ 54 h 124"/>
                <a:gd name="T36" fmla="*/ 38 w 212"/>
                <a:gd name="T37" fmla="*/ 84 h 124"/>
                <a:gd name="T38" fmla="*/ 46 w 212"/>
                <a:gd name="T39" fmla="*/ 104 h 124"/>
                <a:gd name="T40" fmla="*/ 52 w 212"/>
                <a:gd name="T41" fmla="*/ 114 h 124"/>
                <a:gd name="T42" fmla="*/ 84 w 212"/>
                <a:gd name="T43" fmla="*/ 122 h 124"/>
                <a:gd name="T44" fmla="*/ 82 w 212"/>
                <a:gd name="T45" fmla="*/ 120 h 124"/>
                <a:gd name="T46" fmla="*/ 84 w 212"/>
                <a:gd name="T47" fmla="*/ 120 h 124"/>
                <a:gd name="T48" fmla="*/ 102 w 212"/>
                <a:gd name="T49" fmla="*/ 116 h 124"/>
                <a:gd name="T50" fmla="*/ 116 w 212"/>
                <a:gd name="T51" fmla="*/ 112 h 124"/>
                <a:gd name="T52" fmla="*/ 136 w 212"/>
                <a:gd name="T53" fmla="*/ 122 h 124"/>
                <a:gd name="T54" fmla="*/ 176 w 212"/>
                <a:gd name="T55" fmla="*/ 104 h 124"/>
                <a:gd name="T56" fmla="*/ 200 w 212"/>
                <a:gd name="T57" fmla="*/ 104 h 124"/>
                <a:gd name="T58" fmla="*/ 208 w 212"/>
                <a:gd name="T59" fmla="*/ 88 h 124"/>
                <a:gd name="T60" fmla="*/ 208 w 212"/>
                <a:gd name="T61" fmla="*/ 90 h 124"/>
                <a:gd name="T62" fmla="*/ 208 w 212"/>
                <a:gd name="T63" fmla="*/ 90 h 124"/>
                <a:gd name="T64" fmla="*/ 200 w 212"/>
                <a:gd name="T65" fmla="*/ 100 h 124"/>
                <a:gd name="T66" fmla="*/ 174 w 212"/>
                <a:gd name="T67" fmla="*/ 100 h 124"/>
                <a:gd name="T68" fmla="*/ 156 w 212"/>
                <a:gd name="T69" fmla="*/ 112 h 124"/>
                <a:gd name="T70" fmla="*/ 136 w 212"/>
                <a:gd name="T71" fmla="*/ 118 h 124"/>
                <a:gd name="T72" fmla="*/ 120 w 212"/>
                <a:gd name="T73" fmla="*/ 110 h 124"/>
                <a:gd name="T74" fmla="*/ 98 w 212"/>
                <a:gd name="T75" fmla="*/ 118 h 124"/>
                <a:gd name="T76" fmla="*/ 98 w 212"/>
                <a:gd name="T77" fmla="*/ 116 h 124"/>
                <a:gd name="T78" fmla="*/ 86 w 212"/>
                <a:gd name="T79" fmla="*/ 122 h 124"/>
                <a:gd name="T80" fmla="*/ 64 w 212"/>
                <a:gd name="T81" fmla="*/ 118 h 124"/>
                <a:gd name="T82" fmla="*/ 54 w 212"/>
                <a:gd name="T83" fmla="*/ 114 h 124"/>
                <a:gd name="T84" fmla="*/ 46 w 212"/>
                <a:gd name="T85" fmla="*/ 110 h 124"/>
                <a:gd name="T86" fmla="*/ 50 w 212"/>
                <a:gd name="T87" fmla="*/ 96 h 124"/>
                <a:gd name="T88" fmla="*/ 20 w 212"/>
                <a:gd name="T89" fmla="*/ 62 h 124"/>
                <a:gd name="T90" fmla="*/ 4 w 212"/>
                <a:gd name="T91" fmla="*/ 22 h 124"/>
                <a:gd name="T92" fmla="*/ 24 w 212"/>
                <a:gd name="T93" fmla="*/ 20 h 124"/>
                <a:gd name="T94" fmla="*/ 114 w 212"/>
                <a:gd name="T95" fmla="*/ 14 h 124"/>
                <a:gd name="T96" fmla="*/ 136 w 212"/>
                <a:gd name="T97" fmla="*/ 14 h 124"/>
                <a:gd name="T98" fmla="*/ 180 w 212"/>
                <a:gd name="T99" fmla="*/ 30 h 124"/>
                <a:gd name="T100" fmla="*/ 190 w 212"/>
                <a:gd name="T101" fmla="*/ 42 h 124"/>
                <a:gd name="T102" fmla="*/ 190 w 212"/>
                <a:gd name="T103" fmla="*/ 44 h 124"/>
                <a:gd name="T104" fmla="*/ 194 w 212"/>
                <a:gd name="T105" fmla="*/ 44 h 124"/>
                <a:gd name="T106" fmla="*/ 194 w 212"/>
                <a:gd name="T107" fmla="*/ 44 h 124"/>
                <a:gd name="T108" fmla="*/ 194 w 212"/>
                <a:gd name="T109" fmla="*/ 46 h 124"/>
                <a:gd name="T110" fmla="*/ 192 w 212"/>
                <a:gd name="T111" fmla="*/ 46 h 124"/>
                <a:gd name="T112" fmla="*/ 192 w 212"/>
                <a:gd name="T113" fmla="*/ 44 h 124"/>
                <a:gd name="T114" fmla="*/ 192 w 212"/>
                <a:gd name="T115" fmla="*/ 52 h 124"/>
                <a:gd name="T116" fmla="*/ 194 w 212"/>
                <a:gd name="T117" fmla="*/ 52 h 124"/>
                <a:gd name="T118" fmla="*/ 192 w 212"/>
                <a:gd name="T119" fmla="*/ 52 h 124"/>
                <a:gd name="T120" fmla="*/ 198 w 212"/>
                <a:gd name="T121" fmla="*/ 68 h 124"/>
                <a:gd name="T122" fmla="*/ 204 w 212"/>
                <a:gd name="T123" fmla="*/ 92 h 1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2"/>
                <a:gd name="T187" fmla="*/ 0 h 124"/>
                <a:gd name="T188" fmla="*/ 212 w 212"/>
                <a:gd name="T189" fmla="*/ 124 h 1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2" h="124">
                  <a:moveTo>
                    <a:pt x="206" y="90"/>
                  </a:moveTo>
                  <a:lnTo>
                    <a:pt x="208" y="90"/>
                  </a:lnTo>
                  <a:lnTo>
                    <a:pt x="206" y="76"/>
                  </a:lnTo>
                  <a:lnTo>
                    <a:pt x="206" y="72"/>
                  </a:lnTo>
                  <a:lnTo>
                    <a:pt x="204" y="70"/>
                  </a:lnTo>
                  <a:lnTo>
                    <a:pt x="202" y="66"/>
                  </a:lnTo>
                  <a:lnTo>
                    <a:pt x="202" y="64"/>
                  </a:lnTo>
                  <a:lnTo>
                    <a:pt x="200" y="62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6" y="54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6" y="54"/>
                  </a:lnTo>
                  <a:lnTo>
                    <a:pt x="194" y="52"/>
                  </a:lnTo>
                  <a:lnTo>
                    <a:pt x="196" y="54"/>
                  </a:lnTo>
                  <a:lnTo>
                    <a:pt x="194" y="52"/>
                  </a:lnTo>
                  <a:lnTo>
                    <a:pt x="196" y="54"/>
                  </a:lnTo>
                  <a:lnTo>
                    <a:pt x="194" y="52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194" y="52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90" y="44"/>
                  </a:lnTo>
                  <a:lnTo>
                    <a:pt x="192" y="46"/>
                  </a:lnTo>
                  <a:lnTo>
                    <a:pt x="190" y="44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2" y="42"/>
                  </a:lnTo>
                  <a:lnTo>
                    <a:pt x="190" y="44"/>
                  </a:lnTo>
                  <a:lnTo>
                    <a:pt x="190" y="46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0" y="38"/>
                  </a:lnTo>
                  <a:lnTo>
                    <a:pt x="188" y="38"/>
                  </a:lnTo>
                  <a:lnTo>
                    <a:pt x="186" y="36"/>
                  </a:lnTo>
                  <a:lnTo>
                    <a:pt x="184" y="32"/>
                  </a:lnTo>
                  <a:lnTo>
                    <a:pt x="184" y="30"/>
                  </a:lnTo>
                  <a:lnTo>
                    <a:pt x="180" y="18"/>
                  </a:lnTo>
                  <a:lnTo>
                    <a:pt x="178" y="12"/>
                  </a:lnTo>
                  <a:lnTo>
                    <a:pt x="176" y="12"/>
                  </a:lnTo>
                  <a:lnTo>
                    <a:pt x="162" y="0"/>
                  </a:lnTo>
                  <a:lnTo>
                    <a:pt x="162" y="6"/>
                  </a:lnTo>
                  <a:lnTo>
                    <a:pt x="146" y="8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30" y="8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28" y="4"/>
                  </a:lnTo>
                  <a:lnTo>
                    <a:pt x="118" y="4"/>
                  </a:lnTo>
                  <a:lnTo>
                    <a:pt x="110" y="12"/>
                  </a:lnTo>
                  <a:lnTo>
                    <a:pt x="110" y="28"/>
                  </a:lnTo>
                  <a:lnTo>
                    <a:pt x="108" y="32"/>
                  </a:lnTo>
                  <a:lnTo>
                    <a:pt x="100" y="28"/>
                  </a:lnTo>
                  <a:lnTo>
                    <a:pt x="86" y="16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0" y="14"/>
                  </a:lnTo>
                  <a:lnTo>
                    <a:pt x="44" y="2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4" y="44"/>
                  </a:lnTo>
                  <a:lnTo>
                    <a:pt x="10" y="54"/>
                  </a:lnTo>
                  <a:lnTo>
                    <a:pt x="14" y="62"/>
                  </a:lnTo>
                  <a:lnTo>
                    <a:pt x="18" y="66"/>
                  </a:lnTo>
                  <a:lnTo>
                    <a:pt x="24" y="72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6" y="76"/>
                  </a:lnTo>
                  <a:lnTo>
                    <a:pt x="38" y="84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4"/>
                  </a:lnTo>
                  <a:lnTo>
                    <a:pt x="44" y="108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36" y="108"/>
                  </a:lnTo>
                  <a:lnTo>
                    <a:pt x="42" y="110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2" y="116"/>
                  </a:lnTo>
                  <a:lnTo>
                    <a:pt x="56" y="120"/>
                  </a:lnTo>
                  <a:lnTo>
                    <a:pt x="64" y="122"/>
                  </a:lnTo>
                  <a:lnTo>
                    <a:pt x="74" y="122"/>
                  </a:lnTo>
                  <a:lnTo>
                    <a:pt x="82" y="122"/>
                  </a:lnTo>
                  <a:lnTo>
                    <a:pt x="84" y="122"/>
                  </a:lnTo>
                  <a:lnTo>
                    <a:pt x="82" y="122"/>
                  </a:lnTo>
                  <a:lnTo>
                    <a:pt x="84" y="122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24"/>
                  </a:lnTo>
                  <a:lnTo>
                    <a:pt x="92" y="122"/>
                  </a:lnTo>
                  <a:lnTo>
                    <a:pt x="100" y="120"/>
                  </a:lnTo>
                  <a:lnTo>
                    <a:pt x="102" y="116"/>
                  </a:lnTo>
                  <a:lnTo>
                    <a:pt x="100" y="116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0" y="112"/>
                  </a:lnTo>
                  <a:lnTo>
                    <a:pt x="102" y="114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18" y="112"/>
                  </a:lnTo>
                  <a:lnTo>
                    <a:pt x="118" y="114"/>
                  </a:lnTo>
                  <a:lnTo>
                    <a:pt x="116" y="116"/>
                  </a:lnTo>
                  <a:lnTo>
                    <a:pt x="136" y="122"/>
                  </a:lnTo>
                  <a:lnTo>
                    <a:pt x="140" y="122"/>
                  </a:lnTo>
                  <a:lnTo>
                    <a:pt x="158" y="116"/>
                  </a:lnTo>
                  <a:lnTo>
                    <a:pt x="168" y="108"/>
                  </a:lnTo>
                  <a:lnTo>
                    <a:pt x="174" y="104"/>
                  </a:lnTo>
                  <a:lnTo>
                    <a:pt x="176" y="104"/>
                  </a:lnTo>
                  <a:lnTo>
                    <a:pt x="176" y="102"/>
                  </a:lnTo>
                  <a:lnTo>
                    <a:pt x="176" y="104"/>
                  </a:lnTo>
                  <a:lnTo>
                    <a:pt x="180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6" y="100"/>
                  </a:lnTo>
                  <a:lnTo>
                    <a:pt x="210" y="94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8" y="88"/>
                  </a:lnTo>
                  <a:lnTo>
                    <a:pt x="206" y="88"/>
                  </a:lnTo>
                  <a:lnTo>
                    <a:pt x="206" y="90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4" y="96"/>
                  </a:lnTo>
                  <a:lnTo>
                    <a:pt x="200" y="100"/>
                  </a:lnTo>
                  <a:lnTo>
                    <a:pt x="198" y="100"/>
                  </a:lnTo>
                  <a:lnTo>
                    <a:pt x="198" y="102"/>
                  </a:lnTo>
                  <a:lnTo>
                    <a:pt x="200" y="102"/>
                  </a:lnTo>
                  <a:lnTo>
                    <a:pt x="200" y="100"/>
                  </a:lnTo>
                  <a:lnTo>
                    <a:pt x="196" y="100"/>
                  </a:lnTo>
                  <a:lnTo>
                    <a:pt x="180" y="100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0" y="102"/>
                  </a:lnTo>
                  <a:lnTo>
                    <a:pt x="164" y="106"/>
                  </a:lnTo>
                  <a:lnTo>
                    <a:pt x="158" y="110"/>
                  </a:lnTo>
                  <a:lnTo>
                    <a:pt x="156" y="114"/>
                  </a:lnTo>
                  <a:lnTo>
                    <a:pt x="156" y="112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6" y="118"/>
                  </a:lnTo>
                  <a:lnTo>
                    <a:pt x="120" y="112"/>
                  </a:lnTo>
                  <a:lnTo>
                    <a:pt x="120" y="114"/>
                  </a:lnTo>
                  <a:lnTo>
                    <a:pt x="122" y="116"/>
                  </a:lnTo>
                  <a:lnTo>
                    <a:pt x="122" y="112"/>
                  </a:lnTo>
                  <a:lnTo>
                    <a:pt x="120" y="110"/>
                  </a:lnTo>
                  <a:lnTo>
                    <a:pt x="118" y="108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0" y="110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92" y="118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2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74" y="118"/>
                  </a:lnTo>
                  <a:lnTo>
                    <a:pt x="64" y="118"/>
                  </a:lnTo>
                  <a:lnTo>
                    <a:pt x="58" y="116"/>
                  </a:lnTo>
                  <a:lnTo>
                    <a:pt x="54" y="114"/>
                  </a:lnTo>
                  <a:lnTo>
                    <a:pt x="44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42" y="82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28" y="68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2"/>
                  </a:lnTo>
                  <a:lnTo>
                    <a:pt x="14" y="5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10" y="30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46" y="24"/>
                  </a:lnTo>
                  <a:lnTo>
                    <a:pt x="52" y="1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84" y="20"/>
                  </a:lnTo>
                  <a:lnTo>
                    <a:pt x="98" y="32"/>
                  </a:lnTo>
                  <a:lnTo>
                    <a:pt x="110" y="38"/>
                  </a:lnTo>
                  <a:lnTo>
                    <a:pt x="114" y="28"/>
                  </a:lnTo>
                  <a:lnTo>
                    <a:pt x="114" y="14"/>
                  </a:lnTo>
                  <a:lnTo>
                    <a:pt x="118" y="8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30" y="12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42" y="14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66" y="8"/>
                  </a:lnTo>
                  <a:lnTo>
                    <a:pt x="174" y="14"/>
                  </a:lnTo>
                  <a:lnTo>
                    <a:pt x="176" y="20"/>
                  </a:lnTo>
                  <a:lnTo>
                    <a:pt x="180" y="30"/>
                  </a:lnTo>
                  <a:lnTo>
                    <a:pt x="182" y="30"/>
                  </a:lnTo>
                  <a:lnTo>
                    <a:pt x="180" y="30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6" y="42"/>
                  </a:lnTo>
                  <a:lnTo>
                    <a:pt x="190" y="42"/>
                  </a:lnTo>
                  <a:lnTo>
                    <a:pt x="190" y="44"/>
                  </a:lnTo>
                  <a:lnTo>
                    <a:pt x="190" y="42"/>
                  </a:lnTo>
                  <a:lnTo>
                    <a:pt x="190" y="44"/>
                  </a:lnTo>
                  <a:lnTo>
                    <a:pt x="190" y="42"/>
                  </a:lnTo>
                  <a:lnTo>
                    <a:pt x="190" y="44"/>
                  </a:lnTo>
                  <a:lnTo>
                    <a:pt x="192" y="46"/>
                  </a:lnTo>
                  <a:lnTo>
                    <a:pt x="194" y="48"/>
                  </a:lnTo>
                  <a:lnTo>
                    <a:pt x="194" y="46"/>
                  </a:lnTo>
                  <a:lnTo>
                    <a:pt x="196" y="46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90" y="44"/>
                  </a:lnTo>
                  <a:lnTo>
                    <a:pt x="192" y="46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6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4"/>
                  </a:lnTo>
                  <a:lnTo>
                    <a:pt x="190" y="44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8"/>
                  </a:lnTo>
                  <a:lnTo>
                    <a:pt x="198" y="64"/>
                  </a:lnTo>
                  <a:lnTo>
                    <a:pt x="198" y="68"/>
                  </a:lnTo>
                  <a:lnTo>
                    <a:pt x="200" y="72"/>
                  </a:lnTo>
                  <a:lnTo>
                    <a:pt x="202" y="72"/>
                  </a:lnTo>
                  <a:lnTo>
                    <a:pt x="202" y="76"/>
                  </a:lnTo>
                  <a:lnTo>
                    <a:pt x="204" y="86"/>
                  </a:lnTo>
                  <a:lnTo>
                    <a:pt x="204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1" name="Freeform 401"/>
            <p:cNvSpPr>
              <a:spLocks/>
            </p:cNvSpPr>
            <p:nvPr/>
          </p:nvSpPr>
          <p:spPr bwMode="auto">
            <a:xfrm>
              <a:off x="1778" y="3998"/>
              <a:ext cx="180" cy="200"/>
            </a:xfrm>
            <a:custGeom>
              <a:avLst/>
              <a:gdLst>
                <a:gd name="T0" fmla="*/ 162 w 180"/>
                <a:gd name="T1" fmla="*/ 20 h 200"/>
                <a:gd name="T2" fmla="*/ 156 w 180"/>
                <a:gd name="T3" fmla="*/ 16 h 200"/>
                <a:gd name="T4" fmla="*/ 142 w 180"/>
                <a:gd name="T5" fmla="*/ 12 h 200"/>
                <a:gd name="T6" fmla="*/ 128 w 180"/>
                <a:gd name="T7" fmla="*/ 16 h 200"/>
                <a:gd name="T8" fmla="*/ 122 w 180"/>
                <a:gd name="T9" fmla="*/ 20 h 200"/>
                <a:gd name="T10" fmla="*/ 114 w 180"/>
                <a:gd name="T11" fmla="*/ 30 h 200"/>
                <a:gd name="T12" fmla="*/ 110 w 180"/>
                <a:gd name="T13" fmla="*/ 28 h 200"/>
                <a:gd name="T14" fmla="*/ 98 w 180"/>
                <a:gd name="T15" fmla="*/ 26 h 200"/>
                <a:gd name="T16" fmla="*/ 76 w 180"/>
                <a:gd name="T17" fmla="*/ 16 h 200"/>
                <a:gd name="T18" fmla="*/ 68 w 180"/>
                <a:gd name="T19" fmla="*/ 12 h 200"/>
                <a:gd name="T20" fmla="*/ 64 w 180"/>
                <a:gd name="T21" fmla="*/ 10 h 200"/>
                <a:gd name="T22" fmla="*/ 54 w 180"/>
                <a:gd name="T23" fmla="*/ 0 h 200"/>
                <a:gd name="T24" fmla="*/ 46 w 180"/>
                <a:gd name="T25" fmla="*/ 6 h 200"/>
                <a:gd name="T26" fmla="*/ 38 w 180"/>
                <a:gd name="T27" fmla="*/ 20 h 200"/>
                <a:gd name="T28" fmla="*/ 30 w 180"/>
                <a:gd name="T29" fmla="*/ 30 h 200"/>
                <a:gd name="T30" fmla="*/ 26 w 180"/>
                <a:gd name="T31" fmla="*/ 50 h 200"/>
                <a:gd name="T32" fmla="*/ 18 w 180"/>
                <a:gd name="T33" fmla="*/ 66 h 200"/>
                <a:gd name="T34" fmla="*/ 14 w 180"/>
                <a:gd name="T35" fmla="*/ 68 h 200"/>
                <a:gd name="T36" fmla="*/ 6 w 180"/>
                <a:gd name="T37" fmla="*/ 74 h 200"/>
                <a:gd name="T38" fmla="*/ 2 w 180"/>
                <a:gd name="T39" fmla="*/ 84 h 200"/>
                <a:gd name="T40" fmla="*/ 0 w 180"/>
                <a:gd name="T41" fmla="*/ 90 h 200"/>
                <a:gd name="T42" fmla="*/ 2 w 180"/>
                <a:gd name="T43" fmla="*/ 94 h 200"/>
                <a:gd name="T44" fmla="*/ 8 w 180"/>
                <a:gd name="T45" fmla="*/ 110 h 200"/>
                <a:gd name="T46" fmla="*/ 14 w 180"/>
                <a:gd name="T47" fmla="*/ 132 h 200"/>
                <a:gd name="T48" fmla="*/ 10 w 180"/>
                <a:gd name="T49" fmla="*/ 144 h 200"/>
                <a:gd name="T50" fmla="*/ 30 w 180"/>
                <a:gd name="T51" fmla="*/ 150 h 200"/>
                <a:gd name="T52" fmla="*/ 38 w 180"/>
                <a:gd name="T53" fmla="*/ 160 h 200"/>
                <a:gd name="T54" fmla="*/ 42 w 180"/>
                <a:gd name="T55" fmla="*/ 160 h 200"/>
                <a:gd name="T56" fmla="*/ 48 w 180"/>
                <a:gd name="T57" fmla="*/ 164 h 200"/>
                <a:gd name="T58" fmla="*/ 54 w 180"/>
                <a:gd name="T59" fmla="*/ 170 h 200"/>
                <a:gd name="T60" fmla="*/ 66 w 180"/>
                <a:gd name="T61" fmla="*/ 176 h 200"/>
                <a:gd name="T62" fmla="*/ 74 w 180"/>
                <a:gd name="T63" fmla="*/ 178 h 200"/>
                <a:gd name="T64" fmla="*/ 82 w 180"/>
                <a:gd name="T65" fmla="*/ 184 h 200"/>
                <a:gd name="T66" fmla="*/ 90 w 180"/>
                <a:gd name="T67" fmla="*/ 186 h 200"/>
                <a:gd name="T68" fmla="*/ 102 w 180"/>
                <a:gd name="T69" fmla="*/ 188 h 200"/>
                <a:gd name="T70" fmla="*/ 108 w 180"/>
                <a:gd name="T71" fmla="*/ 188 h 200"/>
                <a:gd name="T72" fmla="*/ 110 w 180"/>
                <a:gd name="T73" fmla="*/ 192 h 200"/>
                <a:gd name="T74" fmla="*/ 120 w 180"/>
                <a:gd name="T75" fmla="*/ 198 h 200"/>
                <a:gd name="T76" fmla="*/ 122 w 180"/>
                <a:gd name="T77" fmla="*/ 196 h 200"/>
                <a:gd name="T78" fmla="*/ 130 w 180"/>
                <a:gd name="T79" fmla="*/ 194 h 200"/>
                <a:gd name="T80" fmla="*/ 132 w 180"/>
                <a:gd name="T81" fmla="*/ 192 h 200"/>
                <a:gd name="T82" fmla="*/ 134 w 180"/>
                <a:gd name="T83" fmla="*/ 188 h 200"/>
                <a:gd name="T84" fmla="*/ 136 w 180"/>
                <a:gd name="T85" fmla="*/ 184 h 200"/>
                <a:gd name="T86" fmla="*/ 144 w 180"/>
                <a:gd name="T87" fmla="*/ 176 h 200"/>
                <a:gd name="T88" fmla="*/ 146 w 180"/>
                <a:gd name="T89" fmla="*/ 172 h 200"/>
                <a:gd name="T90" fmla="*/ 146 w 180"/>
                <a:gd name="T91" fmla="*/ 160 h 200"/>
                <a:gd name="T92" fmla="*/ 148 w 180"/>
                <a:gd name="T93" fmla="*/ 154 h 200"/>
                <a:gd name="T94" fmla="*/ 152 w 180"/>
                <a:gd name="T95" fmla="*/ 146 h 200"/>
                <a:gd name="T96" fmla="*/ 158 w 180"/>
                <a:gd name="T97" fmla="*/ 140 h 200"/>
                <a:gd name="T98" fmla="*/ 160 w 180"/>
                <a:gd name="T99" fmla="*/ 140 h 200"/>
                <a:gd name="T100" fmla="*/ 160 w 180"/>
                <a:gd name="T101" fmla="*/ 126 h 200"/>
                <a:gd name="T102" fmla="*/ 162 w 180"/>
                <a:gd name="T103" fmla="*/ 116 h 200"/>
                <a:gd name="T104" fmla="*/ 166 w 180"/>
                <a:gd name="T105" fmla="*/ 110 h 200"/>
                <a:gd name="T106" fmla="*/ 170 w 180"/>
                <a:gd name="T107" fmla="*/ 104 h 200"/>
                <a:gd name="T108" fmla="*/ 174 w 180"/>
                <a:gd name="T109" fmla="*/ 88 h 200"/>
                <a:gd name="T110" fmla="*/ 178 w 180"/>
                <a:gd name="T111" fmla="*/ 62 h 200"/>
                <a:gd name="T112" fmla="*/ 178 w 180"/>
                <a:gd name="T113" fmla="*/ 56 h 200"/>
                <a:gd name="T114" fmla="*/ 178 w 180"/>
                <a:gd name="T115" fmla="*/ 38 h 200"/>
                <a:gd name="T116" fmla="*/ 178 w 180"/>
                <a:gd name="T117" fmla="*/ 30 h 200"/>
                <a:gd name="T118" fmla="*/ 180 w 180"/>
                <a:gd name="T119" fmla="*/ 30 h 200"/>
                <a:gd name="T120" fmla="*/ 172 w 180"/>
                <a:gd name="T121" fmla="*/ 24 h 2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"/>
                <a:gd name="T184" fmla="*/ 0 h 200"/>
                <a:gd name="T185" fmla="*/ 180 w 180"/>
                <a:gd name="T186" fmla="*/ 200 h 2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" h="200">
                  <a:moveTo>
                    <a:pt x="172" y="24"/>
                  </a:moveTo>
                  <a:lnTo>
                    <a:pt x="162" y="20"/>
                  </a:lnTo>
                  <a:lnTo>
                    <a:pt x="156" y="16"/>
                  </a:lnTo>
                  <a:lnTo>
                    <a:pt x="142" y="12"/>
                  </a:lnTo>
                  <a:lnTo>
                    <a:pt x="128" y="16"/>
                  </a:lnTo>
                  <a:lnTo>
                    <a:pt x="124" y="18"/>
                  </a:lnTo>
                  <a:lnTo>
                    <a:pt x="122" y="20"/>
                  </a:lnTo>
                  <a:lnTo>
                    <a:pt x="120" y="22"/>
                  </a:lnTo>
                  <a:lnTo>
                    <a:pt x="114" y="30"/>
                  </a:lnTo>
                  <a:lnTo>
                    <a:pt x="110" y="28"/>
                  </a:lnTo>
                  <a:lnTo>
                    <a:pt x="98" y="26"/>
                  </a:lnTo>
                  <a:lnTo>
                    <a:pt x="92" y="24"/>
                  </a:lnTo>
                  <a:lnTo>
                    <a:pt x="76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58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6"/>
                  </a:lnTo>
                  <a:lnTo>
                    <a:pt x="38" y="20"/>
                  </a:lnTo>
                  <a:lnTo>
                    <a:pt x="30" y="30"/>
                  </a:lnTo>
                  <a:lnTo>
                    <a:pt x="28" y="42"/>
                  </a:lnTo>
                  <a:lnTo>
                    <a:pt x="26" y="50"/>
                  </a:lnTo>
                  <a:lnTo>
                    <a:pt x="22" y="60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6" y="74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4" y="104"/>
                  </a:lnTo>
                  <a:lnTo>
                    <a:pt x="8" y="110"/>
                  </a:lnTo>
                  <a:lnTo>
                    <a:pt x="14" y="118"/>
                  </a:lnTo>
                  <a:lnTo>
                    <a:pt x="14" y="132"/>
                  </a:lnTo>
                  <a:lnTo>
                    <a:pt x="6" y="144"/>
                  </a:lnTo>
                  <a:lnTo>
                    <a:pt x="10" y="144"/>
                  </a:lnTo>
                  <a:lnTo>
                    <a:pt x="26" y="148"/>
                  </a:lnTo>
                  <a:lnTo>
                    <a:pt x="30" y="150"/>
                  </a:lnTo>
                  <a:lnTo>
                    <a:pt x="38" y="160"/>
                  </a:lnTo>
                  <a:lnTo>
                    <a:pt x="42" y="160"/>
                  </a:lnTo>
                  <a:lnTo>
                    <a:pt x="48" y="164"/>
                  </a:lnTo>
                  <a:lnTo>
                    <a:pt x="54" y="170"/>
                  </a:lnTo>
                  <a:lnTo>
                    <a:pt x="66" y="176"/>
                  </a:lnTo>
                  <a:lnTo>
                    <a:pt x="66" y="174"/>
                  </a:lnTo>
                  <a:lnTo>
                    <a:pt x="74" y="178"/>
                  </a:lnTo>
                  <a:lnTo>
                    <a:pt x="82" y="184"/>
                  </a:lnTo>
                  <a:lnTo>
                    <a:pt x="90" y="186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10" y="192"/>
                  </a:lnTo>
                  <a:lnTo>
                    <a:pt x="114" y="200"/>
                  </a:lnTo>
                  <a:lnTo>
                    <a:pt x="120" y="198"/>
                  </a:lnTo>
                  <a:lnTo>
                    <a:pt x="122" y="196"/>
                  </a:lnTo>
                  <a:lnTo>
                    <a:pt x="130" y="194"/>
                  </a:lnTo>
                  <a:lnTo>
                    <a:pt x="132" y="192"/>
                  </a:lnTo>
                  <a:lnTo>
                    <a:pt x="134" y="188"/>
                  </a:lnTo>
                  <a:lnTo>
                    <a:pt x="136" y="184"/>
                  </a:lnTo>
                  <a:lnTo>
                    <a:pt x="142" y="180"/>
                  </a:lnTo>
                  <a:lnTo>
                    <a:pt x="144" y="176"/>
                  </a:lnTo>
                  <a:lnTo>
                    <a:pt x="146" y="172"/>
                  </a:lnTo>
                  <a:lnTo>
                    <a:pt x="148" y="166"/>
                  </a:lnTo>
                  <a:lnTo>
                    <a:pt x="146" y="160"/>
                  </a:lnTo>
                  <a:lnTo>
                    <a:pt x="148" y="154"/>
                  </a:lnTo>
                  <a:lnTo>
                    <a:pt x="152" y="146"/>
                  </a:lnTo>
                  <a:lnTo>
                    <a:pt x="154" y="142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0" y="126"/>
                  </a:lnTo>
                  <a:lnTo>
                    <a:pt x="160" y="120"/>
                  </a:lnTo>
                  <a:lnTo>
                    <a:pt x="162" y="116"/>
                  </a:lnTo>
                  <a:lnTo>
                    <a:pt x="166" y="110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4" y="94"/>
                  </a:lnTo>
                  <a:lnTo>
                    <a:pt x="174" y="88"/>
                  </a:lnTo>
                  <a:lnTo>
                    <a:pt x="174" y="72"/>
                  </a:lnTo>
                  <a:lnTo>
                    <a:pt x="178" y="62"/>
                  </a:lnTo>
                  <a:lnTo>
                    <a:pt x="178" y="56"/>
                  </a:lnTo>
                  <a:lnTo>
                    <a:pt x="178" y="38"/>
                  </a:lnTo>
                  <a:lnTo>
                    <a:pt x="178" y="30"/>
                  </a:lnTo>
                  <a:lnTo>
                    <a:pt x="180" y="30"/>
                  </a:lnTo>
                  <a:lnTo>
                    <a:pt x="172" y="2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2" name="Freeform 402"/>
            <p:cNvSpPr>
              <a:spLocks/>
            </p:cNvSpPr>
            <p:nvPr/>
          </p:nvSpPr>
          <p:spPr bwMode="auto">
            <a:xfrm>
              <a:off x="1776" y="3996"/>
              <a:ext cx="184" cy="204"/>
            </a:xfrm>
            <a:custGeom>
              <a:avLst/>
              <a:gdLst>
                <a:gd name="T0" fmla="*/ 144 w 184"/>
                <a:gd name="T1" fmla="*/ 12 h 204"/>
                <a:gd name="T2" fmla="*/ 122 w 184"/>
                <a:gd name="T3" fmla="*/ 24 h 204"/>
                <a:gd name="T4" fmla="*/ 102 w 184"/>
                <a:gd name="T5" fmla="*/ 26 h 204"/>
                <a:gd name="T6" fmla="*/ 68 w 184"/>
                <a:gd name="T7" fmla="*/ 10 h 204"/>
                <a:gd name="T8" fmla="*/ 50 w 184"/>
                <a:gd name="T9" fmla="*/ 0 h 204"/>
                <a:gd name="T10" fmla="*/ 30 w 184"/>
                <a:gd name="T11" fmla="*/ 32 h 204"/>
                <a:gd name="T12" fmla="*/ 8 w 184"/>
                <a:gd name="T13" fmla="*/ 74 h 204"/>
                <a:gd name="T14" fmla="*/ 0 w 184"/>
                <a:gd name="T15" fmla="*/ 90 h 204"/>
                <a:gd name="T16" fmla="*/ 4 w 184"/>
                <a:gd name="T17" fmla="*/ 146 h 204"/>
                <a:gd name="T18" fmla="*/ 40 w 184"/>
                <a:gd name="T19" fmla="*/ 162 h 204"/>
                <a:gd name="T20" fmla="*/ 44 w 184"/>
                <a:gd name="T21" fmla="*/ 164 h 204"/>
                <a:gd name="T22" fmla="*/ 70 w 184"/>
                <a:gd name="T23" fmla="*/ 178 h 204"/>
                <a:gd name="T24" fmla="*/ 68 w 184"/>
                <a:gd name="T25" fmla="*/ 178 h 204"/>
                <a:gd name="T26" fmla="*/ 84 w 184"/>
                <a:gd name="T27" fmla="*/ 188 h 204"/>
                <a:gd name="T28" fmla="*/ 82 w 184"/>
                <a:gd name="T29" fmla="*/ 182 h 204"/>
                <a:gd name="T30" fmla="*/ 82 w 184"/>
                <a:gd name="T31" fmla="*/ 184 h 204"/>
                <a:gd name="T32" fmla="*/ 80 w 184"/>
                <a:gd name="T33" fmla="*/ 186 h 204"/>
                <a:gd name="T34" fmla="*/ 110 w 184"/>
                <a:gd name="T35" fmla="*/ 192 h 204"/>
                <a:gd name="T36" fmla="*/ 110 w 184"/>
                <a:gd name="T37" fmla="*/ 190 h 204"/>
                <a:gd name="T38" fmla="*/ 110 w 184"/>
                <a:gd name="T39" fmla="*/ 196 h 204"/>
                <a:gd name="T40" fmla="*/ 132 w 184"/>
                <a:gd name="T41" fmla="*/ 198 h 204"/>
                <a:gd name="T42" fmla="*/ 140 w 184"/>
                <a:gd name="T43" fmla="*/ 188 h 204"/>
                <a:gd name="T44" fmla="*/ 152 w 184"/>
                <a:gd name="T45" fmla="*/ 166 h 204"/>
                <a:gd name="T46" fmla="*/ 162 w 184"/>
                <a:gd name="T47" fmla="*/ 144 h 204"/>
                <a:gd name="T48" fmla="*/ 164 w 184"/>
                <a:gd name="T49" fmla="*/ 128 h 204"/>
                <a:gd name="T50" fmla="*/ 174 w 184"/>
                <a:gd name="T51" fmla="*/ 106 h 204"/>
                <a:gd name="T52" fmla="*/ 182 w 184"/>
                <a:gd name="T53" fmla="*/ 40 h 204"/>
                <a:gd name="T54" fmla="*/ 182 w 184"/>
                <a:gd name="T55" fmla="*/ 32 h 204"/>
                <a:gd name="T56" fmla="*/ 182 w 184"/>
                <a:gd name="T57" fmla="*/ 34 h 204"/>
                <a:gd name="T58" fmla="*/ 180 w 184"/>
                <a:gd name="T59" fmla="*/ 32 h 204"/>
                <a:gd name="T60" fmla="*/ 180 w 184"/>
                <a:gd name="T61" fmla="*/ 34 h 204"/>
                <a:gd name="T62" fmla="*/ 184 w 184"/>
                <a:gd name="T63" fmla="*/ 32 h 204"/>
                <a:gd name="T64" fmla="*/ 182 w 184"/>
                <a:gd name="T65" fmla="*/ 32 h 204"/>
                <a:gd name="T66" fmla="*/ 182 w 184"/>
                <a:gd name="T67" fmla="*/ 32 h 204"/>
                <a:gd name="T68" fmla="*/ 182 w 184"/>
                <a:gd name="T69" fmla="*/ 32 h 204"/>
                <a:gd name="T70" fmla="*/ 182 w 184"/>
                <a:gd name="T71" fmla="*/ 30 h 204"/>
                <a:gd name="T72" fmla="*/ 178 w 184"/>
                <a:gd name="T73" fmla="*/ 58 h 204"/>
                <a:gd name="T74" fmla="*/ 170 w 184"/>
                <a:gd name="T75" fmla="*/ 110 h 204"/>
                <a:gd name="T76" fmla="*/ 160 w 184"/>
                <a:gd name="T77" fmla="*/ 142 h 204"/>
                <a:gd name="T78" fmla="*/ 146 w 184"/>
                <a:gd name="T79" fmla="*/ 162 h 204"/>
                <a:gd name="T80" fmla="*/ 136 w 184"/>
                <a:gd name="T81" fmla="*/ 186 h 204"/>
                <a:gd name="T82" fmla="*/ 134 w 184"/>
                <a:gd name="T83" fmla="*/ 190 h 204"/>
                <a:gd name="T84" fmla="*/ 122 w 184"/>
                <a:gd name="T85" fmla="*/ 196 h 204"/>
                <a:gd name="T86" fmla="*/ 112 w 184"/>
                <a:gd name="T87" fmla="*/ 188 h 204"/>
                <a:gd name="T88" fmla="*/ 84 w 184"/>
                <a:gd name="T89" fmla="*/ 184 h 204"/>
                <a:gd name="T90" fmla="*/ 82 w 184"/>
                <a:gd name="T91" fmla="*/ 184 h 204"/>
                <a:gd name="T92" fmla="*/ 82 w 184"/>
                <a:gd name="T93" fmla="*/ 182 h 204"/>
                <a:gd name="T94" fmla="*/ 82 w 184"/>
                <a:gd name="T95" fmla="*/ 182 h 204"/>
                <a:gd name="T96" fmla="*/ 86 w 184"/>
                <a:gd name="T97" fmla="*/ 184 h 204"/>
                <a:gd name="T98" fmla="*/ 66 w 184"/>
                <a:gd name="T99" fmla="*/ 178 h 204"/>
                <a:gd name="T100" fmla="*/ 46 w 184"/>
                <a:gd name="T101" fmla="*/ 162 h 204"/>
                <a:gd name="T102" fmla="*/ 30 w 184"/>
                <a:gd name="T103" fmla="*/ 148 h 204"/>
                <a:gd name="T104" fmla="*/ 12 w 184"/>
                <a:gd name="T105" fmla="*/ 112 h 204"/>
                <a:gd name="T106" fmla="*/ 4 w 184"/>
                <a:gd name="T107" fmla="*/ 90 h 204"/>
                <a:gd name="T108" fmla="*/ 20 w 184"/>
                <a:gd name="T109" fmla="*/ 70 h 204"/>
                <a:gd name="T110" fmla="*/ 42 w 184"/>
                <a:gd name="T111" fmla="*/ 22 h 204"/>
                <a:gd name="T112" fmla="*/ 56 w 184"/>
                <a:gd name="T113" fmla="*/ 2 h 204"/>
                <a:gd name="T114" fmla="*/ 70 w 184"/>
                <a:gd name="T115" fmla="*/ 16 h 204"/>
                <a:gd name="T116" fmla="*/ 110 w 184"/>
                <a:gd name="T117" fmla="*/ 32 h 204"/>
                <a:gd name="T118" fmla="*/ 124 w 184"/>
                <a:gd name="T119" fmla="*/ 24 h 204"/>
                <a:gd name="T120" fmla="*/ 144 w 184"/>
                <a:gd name="T121" fmla="*/ 16 h 204"/>
                <a:gd name="T122" fmla="*/ 174 w 184"/>
                <a:gd name="T123" fmla="*/ 26 h 2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204"/>
                <a:gd name="T188" fmla="*/ 184 w 184"/>
                <a:gd name="T189" fmla="*/ 204 h 2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204">
                  <a:moveTo>
                    <a:pt x="174" y="26"/>
                  </a:moveTo>
                  <a:lnTo>
                    <a:pt x="174" y="24"/>
                  </a:lnTo>
                  <a:lnTo>
                    <a:pt x="166" y="20"/>
                  </a:lnTo>
                  <a:lnTo>
                    <a:pt x="158" y="18"/>
                  </a:lnTo>
                  <a:lnTo>
                    <a:pt x="144" y="12"/>
                  </a:lnTo>
                  <a:lnTo>
                    <a:pt x="142" y="12"/>
                  </a:lnTo>
                  <a:lnTo>
                    <a:pt x="130" y="16"/>
                  </a:lnTo>
                  <a:lnTo>
                    <a:pt x="124" y="18"/>
                  </a:lnTo>
                  <a:lnTo>
                    <a:pt x="122" y="20"/>
                  </a:lnTo>
                  <a:lnTo>
                    <a:pt x="120" y="24"/>
                  </a:lnTo>
                  <a:lnTo>
                    <a:pt x="122" y="24"/>
                  </a:lnTo>
                  <a:lnTo>
                    <a:pt x="120" y="24"/>
                  </a:lnTo>
                  <a:lnTo>
                    <a:pt x="116" y="32"/>
                  </a:lnTo>
                  <a:lnTo>
                    <a:pt x="118" y="30"/>
                  </a:lnTo>
                  <a:lnTo>
                    <a:pt x="112" y="28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2" y="26"/>
                  </a:lnTo>
                  <a:lnTo>
                    <a:pt x="94" y="24"/>
                  </a:lnTo>
                  <a:lnTo>
                    <a:pt x="78" y="16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8"/>
                  </a:lnTo>
                  <a:lnTo>
                    <a:pt x="42" y="12"/>
                  </a:lnTo>
                  <a:lnTo>
                    <a:pt x="38" y="20"/>
                  </a:lnTo>
                  <a:lnTo>
                    <a:pt x="30" y="32"/>
                  </a:lnTo>
                  <a:lnTo>
                    <a:pt x="28" y="44"/>
                  </a:lnTo>
                  <a:lnTo>
                    <a:pt x="26" y="52"/>
                  </a:lnTo>
                  <a:lnTo>
                    <a:pt x="22" y="60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8" y="74"/>
                  </a:lnTo>
                  <a:lnTo>
                    <a:pt x="4" y="78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8" y="114"/>
                  </a:lnTo>
                  <a:lnTo>
                    <a:pt x="14" y="120"/>
                  </a:lnTo>
                  <a:lnTo>
                    <a:pt x="14" y="132"/>
                  </a:lnTo>
                  <a:lnTo>
                    <a:pt x="4" y="146"/>
                  </a:lnTo>
                  <a:lnTo>
                    <a:pt x="10" y="148"/>
                  </a:lnTo>
                  <a:lnTo>
                    <a:pt x="28" y="152"/>
                  </a:lnTo>
                  <a:lnTo>
                    <a:pt x="32" y="15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4"/>
                  </a:lnTo>
                  <a:lnTo>
                    <a:pt x="44" y="164"/>
                  </a:lnTo>
                  <a:lnTo>
                    <a:pt x="48" y="168"/>
                  </a:lnTo>
                  <a:lnTo>
                    <a:pt x="56" y="174"/>
                  </a:lnTo>
                  <a:lnTo>
                    <a:pt x="72" y="182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70" y="178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74" y="182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4" y="184"/>
                  </a:lnTo>
                  <a:lnTo>
                    <a:pt x="82" y="182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80" y="186"/>
                  </a:lnTo>
                  <a:lnTo>
                    <a:pt x="92" y="190"/>
                  </a:lnTo>
                  <a:lnTo>
                    <a:pt x="104" y="192"/>
                  </a:lnTo>
                  <a:lnTo>
                    <a:pt x="108" y="192"/>
                  </a:lnTo>
                  <a:lnTo>
                    <a:pt x="110" y="192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10" y="190"/>
                  </a:lnTo>
                  <a:lnTo>
                    <a:pt x="110" y="196"/>
                  </a:lnTo>
                  <a:lnTo>
                    <a:pt x="114" y="204"/>
                  </a:lnTo>
                  <a:lnTo>
                    <a:pt x="122" y="202"/>
                  </a:lnTo>
                  <a:lnTo>
                    <a:pt x="124" y="202"/>
                  </a:lnTo>
                  <a:lnTo>
                    <a:pt x="126" y="198"/>
                  </a:lnTo>
                  <a:lnTo>
                    <a:pt x="124" y="198"/>
                  </a:lnTo>
                  <a:lnTo>
                    <a:pt x="124" y="200"/>
                  </a:lnTo>
                  <a:lnTo>
                    <a:pt x="132" y="198"/>
                  </a:lnTo>
                  <a:lnTo>
                    <a:pt x="136" y="196"/>
                  </a:lnTo>
                  <a:lnTo>
                    <a:pt x="136" y="194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8" y="192"/>
                  </a:lnTo>
                  <a:lnTo>
                    <a:pt x="140" y="188"/>
                  </a:lnTo>
                  <a:lnTo>
                    <a:pt x="144" y="182"/>
                  </a:lnTo>
                  <a:lnTo>
                    <a:pt x="148" y="180"/>
                  </a:lnTo>
                  <a:lnTo>
                    <a:pt x="150" y="174"/>
                  </a:lnTo>
                  <a:lnTo>
                    <a:pt x="152" y="168"/>
                  </a:lnTo>
                  <a:lnTo>
                    <a:pt x="152" y="166"/>
                  </a:lnTo>
                  <a:lnTo>
                    <a:pt x="150" y="162"/>
                  </a:lnTo>
                  <a:lnTo>
                    <a:pt x="152" y="158"/>
                  </a:lnTo>
                  <a:lnTo>
                    <a:pt x="156" y="150"/>
                  </a:lnTo>
                  <a:lnTo>
                    <a:pt x="160" y="144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lnTo>
                    <a:pt x="164" y="144"/>
                  </a:lnTo>
                  <a:lnTo>
                    <a:pt x="164" y="142"/>
                  </a:lnTo>
                  <a:lnTo>
                    <a:pt x="164" y="128"/>
                  </a:lnTo>
                  <a:lnTo>
                    <a:pt x="164" y="124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0" y="112"/>
                  </a:lnTo>
                  <a:lnTo>
                    <a:pt x="172" y="110"/>
                  </a:lnTo>
                  <a:lnTo>
                    <a:pt x="174" y="106"/>
                  </a:lnTo>
                  <a:lnTo>
                    <a:pt x="178" y="96"/>
                  </a:lnTo>
                  <a:lnTo>
                    <a:pt x="178" y="90"/>
                  </a:lnTo>
                  <a:lnTo>
                    <a:pt x="178" y="76"/>
                  </a:lnTo>
                  <a:lnTo>
                    <a:pt x="182" y="64"/>
                  </a:lnTo>
                  <a:lnTo>
                    <a:pt x="182" y="58"/>
                  </a:lnTo>
                  <a:lnTo>
                    <a:pt x="182" y="40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2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2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0" y="32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74" y="24"/>
                  </a:lnTo>
                  <a:lnTo>
                    <a:pt x="174" y="26"/>
                  </a:lnTo>
                  <a:lnTo>
                    <a:pt x="174" y="28"/>
                  </a:lnTo>
                  <a:lnTo>
                    <a:pt x="180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8" y="40"/>
                  </a:lnTo>
                  <a:lnTo>
                    <a:pt x="178" y="58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78" y="64"/>
                  </a:lnTo>
                  <a:lnTo>
                    <a:pt x="174" y="7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0" y="104"/>
                  </a:lnTo>
                  <a:lnTo>
                    <a:pt x="168" y="108"/>
                  </a:lnTo>
                  <a:lnTo>
                    <a:pt x="170" y="110"/>
                  </a:lnTo>
                  <a:lnTo>
                    <a:pt x="168" y="108"/>
                  </a:lnTo>
                  <a:lnTo>
                    <a:pt x="166" y="110"/>
                  </a:lnTo>
                  <a:lnTo>
                    <a:pt x="162" y="116"/>
                  </a:lnTo>
                  <a:lnTo>
                    <a:pt x="160" y="122"/>
                  </a:lnTo>
                  <a:lnTo>
                    <a:pt x="160" y="128"/>
                  </a:lnTo>
                  <a:lnTo>
                    <a:pt x="160" y="142"/>
                  </a:lnTo>
                  <a:lnTo>
                    <a:pt x="162" y="142"/>
                  </a:lnTo>
                  <a:lnTo>
                    <a:pt x="162" y="140"/>
                  </a:lnTo>
                  <a:lnTo>
                    <a:pt x="158" y="140"/>
                  </a:lnTo>
                  <a:lnTo>
                    <a:pt x="156" y="142"/>
                  </a:lnTo>
                  <a:lnTo>
                    <a:pt x="152" y="148"/>
                  </a:lnTo>
                  <a:lnTo>
                    <a:pt x="148" y="156"/>
                  </a:lnTo>
                  <a:lnTo>
                    <a:pt x="146" y="162"/>
                  </a:lnTo>
                  <a:lnTo>
                    <a:pt x="148" y="166"/>
                  </a:lnTo>
                  <a:lnTo>
                    <a:pt x="148" y="168"/>
                  </a:lnTo>
                  <a:lnTo>
                    <a:pt x="146" y="172"/>
                  </a:lnTo>
                  <a:lnTo>
                    <a:pt x="142" y="180"/>
                  </a:lnTo>
                  <a:lnTo>
                    <a:pt x="136" y="186"/>
                  </a:lnTo>
                  <a:lnTo>
                    <a:pt x="134" y="190"/>
                  </a:lnTo>
                  <a:lnTo>
                    <a:pt x="132" y="192"/>
                  </a:lnTo>
                  <a:lnTo>
                    <a:pt x="130" y="194"/>
                  </a:lnTo>
                  <a:lnTo>
                    <a:pt x="126" y="196"/>
                  </a:lnTo>
                  <a:lnTo>
                    <a:pt x="124" y="196"/>
                  </a:lnTo>
                  <a:lnTo>
                    <a:pt x="122" y="196"/>
                  </a:lnTo>
                  <a:lnTo>
                    <a:pt x="120" y="198"/>
                  </a:lnTo>
                  <a:lnTo>
                    <a:pt x="116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14" y="194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0" y="188"/>
                  </a:lnTo>
                  <a:lnTo>
                    <a:pt x="108" y="188"/>
                  </a:lnTo>
                  <a:lnTo>
                    <a:pt x="104" y="188"/>
                  </a:lnTo>
                  <a:lnTo>
                    <a:pt x="94" y="186"/>
                  </a:lnTo>
                  <a:lnTo>
                    <a:pt x="84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2" y="184"/>
                  </a:lnTo>
                  <a:lnTo>
                    <a:pt x="82" y="182"/>
                  </a:lnTo>
                  <a:lnTo>
                    <a:pt x="84" y="184"/>
                  </a:lnTo>
                  <a:lnTo>
                    <a:pt x="82" y="182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80" y="186"/>
                  </a:lnTo>
                  <a:lnTo>
                    <a:pt x="82" y="186"/>
                  </a:lnTo>
                  <a:lnTo>
                    <a:pt x="80" y="186"/>
                  </a:lnTo>
                  <a:lnTo>
                    <a:pt x="84" y="188"/>
                  </a:lnTo>
                  <a:lnTo>
                    <a:pt x="86" y="184"/>
                  </a:lnTo>
                  <a:lnTo>
                    <a:pt x="76" y="178"/>
                  </a:lnTo>
                  <a:lnTo>
                    <a:pt x="70" y="176"/>
                  </a:lnTo>
                  <a:lnTo>
                    <a:pt x="68" y="174"/>
                  </a:lnTo>
                  <a:lnTo>
                    <a:pt x="66" y="176"/>
                  </a:lnTo>
                  <a:lnTo>
                    <a:pt x="66" y="178"/>
                  </a:lnTo>
                  <a:lnTo>
                    <a:pt x="68" y="178"/>
                  </a:lnTo>
                  <a:lnTo>
                    <a:pt x="68" y="176"/>
                  </a:lnTo>
                  <a:lnTo>
                    <a:pt x="58" y="170"/>
                  </a:lnTo>
                  <a:lnTo>
                    <a:pt x="56" y="172"/>
                  </a:lnTo>
                  <a:lnTo>
                    <a:pt x="58" y="170"/>
                  </a:lnTo>
                  <a:lnTo>
                    <a:pt x="50" y="164"/>
                  </a:lnTo>
                  <a:lnTo>
                    <a:pt x="46" y="162"/>
                  </a:lnTo>
                  <a:lnTo>
                    <a:pt x="40" y="160"/>
                  </a:lnTo>
                  <a:lnTo>
                    <a:pt x="38" y="160"/>
                  </a:lnTo>
                  <a:lnTo>
                    <a:pt x="40" y="162"/>
                  </a:lnTo>
                  <a:lnTo>
                    <a:pt x="40" y="160"/>
                  </a:lnTo>
                  <a:lnTo>
                    <a:pt x="34" y="150"/>
                  </a:lnTo>
                  <a:lnTo>
                    <a:pt x="30" y="148"/>
                  </a:lnTo>
                  <a:lnTo>
                    <a:pt x="12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8" y="134"/>
                  </a:lnTo>
                  <a:lnTo>
                    <a:pt x="18" y="120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8" y="104"/>
                  </a:lnTo>
                  <a:lnTo>
                    <a:pt x="6" y="100"/>
                  </a:lnTo>
                  <a:lnTo>
                    <a:pt x="6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8" y="72"/>
                  </a:lnTo>
                  <a:lnTo>
                    <a:pt x="20" y="70"/>
                  </a:lnTo>
                  <a:lnTo>
                    <a:pt x="26" y="62"/>
                  </a:lnTo>
                  <a:lnTo>
                    <a:pt x="30" y="52"/>
                  </a:lnTo>
                  <a:lnTo>
                    <a:pt x="32" y="44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42" y="22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8"/>
                  </a:lnTo>
                  <a:lnTo>
                    <a:pt x="64" y="14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8" y="20"/>
                  </a:lnTo>
                  <a:lnTo>
                    <a:pt x="94" y="28"/>
                  </a:lnTo>
                  <a:lnTo>
                    <a:pt x="100" y="30"/>
                  </a:lnTo>
                  <a:lnTo>
                    <a:pt x="110" y="32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24" y="24"/>
                  </a:lnTo>
                  <a:lnTo>
                    <a:pt x="124" y="22"/>
                  </a:lnTo>
                  <a:lnTo>
                    <a:pt x="130" y="20"/>
                  </a:lnTo>
                  <a:lnTo>
                    <a:pt x="140" y="16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58" y="20"/>
                  </a:lnTo>
                  <a:lnTo>
                    <a:pt x="164" y="24"/>
                  </a:lnTo>
                  <a:lnTo>
                    <a:pt x="174" y="28"/>
                  </a:lnTo>
                  <a:lnTo>
                    <a:pt x="174" y="26"/>
                  </a:lnTo>
                  <a:lnTo>
                    <a:pt x="174" y="28"/>
                  </a:lnTo>
                  <a:lnTo>
                    <a:pt x="174" y="2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3" name="Freeform 403"/>
            <p:cNvSpPr>
              <a:spLocks/>
            </p:cNvSpPr>
            <p:nvPr/>
          </p:nvSpPr>
          <p:spPr bwMode="auto">
            <a:xfrm>
              <a:off x="1548" y="4138"/>
              <a:ext cx="344" cy="206"/>
            </a:xfrm>
            <a:custGeom>
              <a:avLst/>
              <a:gdLst>
                <a:gd name="T0" fmla="*/ 338 w 344"/>
                <a:gd name="T1" fmla="*/ 48 h 206"/>
                <a:gd name="T2" fmla="*/ 320 w 344"/>
                <a:gd name="T3" fmla="*/ 46 h 206"/>
                <a:gd name="T4" fmla="*/ 312 w 344"/>
                <a:gd name="T5" fmla="*/ 44 h 206"/>
                <a:gd name="T6" fmla="*/ 296 w 344"/>
                <a:gd name="T7" fmla="*/ 34 h 206"/>
                <a:gd name="T8" fmla="*/ 284 w 344"/>
                <a:gd name="T9" fmla="*/ 30 h 206"/>
                <a:gd name="T10" fmla="*/ 272 w 344"/>
                <a:gd name="T11" fmla="*/ 20 h 206"/>
                <a:gd name="T12" fmla="*/ 268 w 344"/>
                <a:gd name="T13" fmla="*/ 20 h 206"/>
                <a:gd name="T14" fmla="*/ 240 w 344"/>
                <a:gd name="T15" fmla="*/ 4 h 206"/>
                <a:gd name="T16" fmla="*/ 224 w 344"/>
                <a:gd name="T17" fmla="*/ 0 h 206"/>
                <a:gd name="T18" fmla="*/ 212 w 344"/>
                <a:gd name="T19" fmla="*/ 6 h 206"/>
                <a:gd name="T20" fmla="*/ 186 w 344"/>
                <a:gd name="T21" fmla="*/ 8 h 206"/>
                <a:gd name="T22" fmla="*/ 180 w 344"/>
                <a:gd name="T23" fmla="*/ 12 h 206"/>
                <a:gd name="T24" fmla="*/ 160 w 344"/>
                <a:gd name="T25" fmla="*/ 12 h 206"/>
                <a:gd name="T26" fmla="*/ 156 w 344"/>
                <a:gd name="T27" fmla="*/ 12 h 206"/>
                <a:gd name="T28" fmla="*/ 150 w 344"/>
                <a:gd name="T29" fmla="*/ 14 h 206"/>
                <a:gd name="T30" fmla="*/ 136 w 344"/>
                <a:gd name="T31" fmla="*/ 24 h 206"/>
                <a:gd name="T32" fmla="*/ 116 w 344"/>
                <a:gd name="T33" fmla="*/ 30 h 206"/>
                <a:gd name="T34" fmla="*/ 100 w 344"/>
                <a:gd name="T35" fmla="*/ 22 h 206"/>
                <a:gd name="T36" fmla="*/ 92 w 344"/>
                <a:gd name="T37" fmla="*/ 20 h 206"/>
                <a:gd name="T38" fmla="*/ 80 w 344"/>
                <a:gd name="T39" fmla="*/ 26 h 206"/>
                <a:gd name="T40" fmla="*/ 72 w 344"/>
                <a:gd name="T41" fmla="*/ 30 h 206"/>
                <a:gd name="T42" fmla="*/ 62 w 344"/>
                <a:gd name="T43" fmla="*/ 32 h 206"/>
                <a:gd name="T44" fmla="*/ 54 w 344"/>
                <a:gd name="T45" fmla="*/ 30 h 206"/>
                <a:gd name="T46" fmla="*/ 32 w 344"/>
                <a:gd name="T47" fmla="*/ 24 h 206"/>
                <a:gd name="T48" fmla="*/ 22 w 344"/>
                <a:gd name="T49" fmla="*/ 18 h 206"/>
                <a:gd name="T50" fmla="*/ 18 w 344"/>
                <a:gd name="T51" fmla="*/ 22 h 206"/>
                <a:gd name="T52" fmla="*/ 18 w 344"/>
                <a:gd name="T53" fmla="*/ 26 h 206"/>
                <a:gd name="T54" fmla="*/ 12 w 344"/>
                <a:gd name="T55" fmla="*/ 34 h 206"/>
                <a:gd name="T56" fmla="*/ 10 w 344"/>
                <a:gd name="T57" fmla="*/ 40 h 206"/>
                <a:gd name="T58" fmla="*/ 4 w 344"/>
                <a:gd name="T59" fmla="*/ 64 h 206"/>
                <a:gd name="T60" fmla="*/ 0 w 344"/>
                <a:gd name="T61" fmla="*/ 72 h 206"/>
                <a:gd name="T62" fmla="*/ 4 w 344"/>
                <a:gd name="T63" fmla="*/ 76 h 206"/>
                <a:gd name="T64" fmla="*/ 8 w 344"/>
                <a:gd name="T65" fmla="*/ 86 h 206"/>
                <a:gd name="T66" fmla="*/ 20 w 344"/>
                <a:gd name="T67" fmla="*/ 104 h 206"/>
                <a:gd name="T68" fmla="*/ 36 w 344"/>
                <a:gd name="T69" fmla="*/ 116 h 206"/>
                <a:gd name="T70" fmla="*/ 84 w 344"/>
                <a:gd name="T71" fmla="*/ 108 h 206"/>
                <a:gd name="T72" fmla="*/ 100 w 344"/>
                <a:gd name="T73" fmla="*/ 110 h 206"/>
                <a:gd name="T74" fmla="*/ 116 w 344"/>
                <a:gd name="T75" fmla="*/ 120 h 206"/>
                <a:gd name="T76" fmla="*/ 124 w 344"/>
                <a:gd name="T77" fmla="*/ 128 h 206"/>
                <a:gd name="T78" fmla="*/ 120 w 344"/>
                <a:gd name="T79" fmla="*/ 136 h 206"/>
                <a:gd name="T80" fmla="*/ 124 w 344"/>
                <a:gd name="T81" fmla="*/ 150 h 206"/>
                <a:gd name="T82" fmla="*/ 158 w 344"/>
                <a:gd name="T83" fmla="*/ 142 h 206"/>
                <a:gd name="T84" fmla="*/ 170 w 344"/>
                <a:gd name="T85" fmla="*/ 136 h 206"/>
                <a:gd name="T86" fmla="*/ 180 w 344"/>
                <a:gd name="T87" fmla="*/ 142 h 206"/>
                <a:gd name="T88" fmla="*/ 184 w 344"/>
                <a:gd name="T89" fmla="*/ 146 h 206"/>
                <a:gd name="T90" fmla="*/ 182 w 344"/>
                <a:gd name="T91" fmla="*/ 162 h 206"/>
                <a:gd name="T92" fmla="*/ 198 w 344"/>
                <a:gd name="T93" fmla="*/ 176 h 206"/>
                <a:gd name="T94" fmla="*/ 238 w 344"/>
                <a:gd name="T95" fmla="*/ 196 h 206"/>
                <a:gd name="T96" fmla="*/ 232 w 344"/>
                <a:gd name="T97" fmla="*/ 166 h 206"/>
                <a:gd name="T98" fmla="*/ 238 w 344"/>
                <a:gd name="T99" fmla="*/ 152 h 206"/>
                <a:gd name="T100" fmla="*/ 262 w 344"/>
                <a:gd name="T101" fmla="*/ 122 h 206"/>
                <a:gd name="T102" fmla="*/ 288 w 344"/>
                <a:gd name="T103" fmla="*/ 112 h 206"/>
                <a:gd name="T104" fmla="*/ 302 w 344"/>
                <a:gd name="T105" fmla="*/ 102 h 206"/>
                <a:gd name="T106" fmla="*/ 312 w 344"/>
                <a:gd name="T107" fmla="*/ 86 h 206"/>
                <a:gd name="T108" fmla="*/ 344 w 344"/>
                <a:gd name="T109" fmla="*/ 60 h 206"/>
                <a:gd name="T110" fmla="*/ 340 w 344"/>
                <a:gd name="T111" fmla="*/ 52 h 2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206"/>
                <a:gd name="T170" fmla="*/ 344 w 344"/>
                <a:gd name="T171" fmla="*/ 206 h 2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206">
                  <a:moveTo>
                    <a:pt x="340" y="52"/>
                  </a:moveTo>
                  <a:lnTo>
                    <a:pt x="340" y="52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2" y="48"/>
                  </a:lnTo>
                  <a:lnTo>
                    <a:pt x="320" y="46"/>
                  </a:lnTo>
                  <a:lnTo>
                    <a:pt x="312" y="44"/>
                  </a:lnTo>
                  <a:lnTo>
                    <a:pt x="304" y="38"/>
                  </a:lnTo>
                  <a:lnTo>
                    <a:pt x="296" y="34"/>
                  </a:lnTo>
                  <a:lnTo>
                    <a:pt x="296" y="36"/>
                  </a:lnTo>
                  <a:lnTo>
                    <a:pt x="284" y="30"/>
                  </a:lnTo>
                  <a:lnTo>
                    <a:pt x="278" y="24"/>
                  </a:lnTo>
                  <a:lnTo>
                    <a:pt x="272" y="20"/>
                  </a:lnTo>
                  <a:lnTo>
                    <a:pt x="268" y="20"/>
                  </a:lnTo>
                  <a:lnTo>
                    <a:pt x="260" y="10"/>
                  </a:lnTo>
                  <a:lnTo>
                    <a:pt x="256" y="8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24" y="0"/>
                  </a:lnTo>
                  <a:lnTo>
                    <a:pt x="220" y="4"/>
                  </a:lnTo>
                  <a:lnTo>
                    <a:pt x="212" y="6"/>
                  </a:lnTo>
                  <a:lnTo>
                    <a:pt x="204" y="8"/>
                  </a:lnTo>
                  <a:lnTo>
                    <a:pt x="196" y="12"/>
                  </a:lnTo>
                  <a:lnTo>
                    <a:pt x="186" y="8"/>
                  </a:lnTo>
                  <a:lnTo>
                    <a:pt x="180" y="12"/>
                  </a:lnTo>
                  <a:lnTo>
                    <a:pt x="176" y="12"/>
                  </a:lnTo>
                  <a:lnTo>
                    <a:pt x="160" y="12"/>
                  </a:lnTo>
                  <a:lnTo>
                    <a:pt x="156" y="12"/>
                  </a:lnTo>
                  <a:lnTo>
                    <a:pt x="154" y="12"/>
                  </a:lnTo>
                  <a:lnTo>
                    <a:pt x="150" y="14"/>
                  </a:lnTo>
                  <a:lnTo>
                    <a:pt x="146" y="16"/>
                  </a:lnTo>
                  <a:lnTo>
                    <a:pt x="136" y="24"/>
                  </a:lnTo>
                  <a:lnTo>
                    <a:pt x="120" y="30"/>
                  </a:lnTo>
                  <a:lnTo>
                    <a:pt x="116" y="30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2" y="20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8" y="28"/>
                  </a:lnTo>
                  <a:lnTo>
                    <a:pt x="32" y="24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4" y="64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4" y="76"/>
                  </a:lnTo>
                  <a:lnTo>
                    <a:pt x="4" y="82"/>
                  </a:lnTo>
                  <a:lnTo>
                    <a:pt x="8" y="86"/>
                  </a:lnTo>
                  <a:lnTo>
                    <a:pt x="18" y="100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4" y="108"/>
                  </a:lnTo>
                  <a:lnTo>
                    <a:pt x="98" y="108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116" y="120"/>
                  </a:lnTo>
                  <a:lnTo>
                    <a:pt x="124" y="126"/>
                  </a:lnTo>
                  <a:lnTo>
                    <a:pt x="124" y="128"/>
                  </a:lnTo>
                  <a:lnTo>
                    <a:pt x="120" y="128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24" y="150"/>
                  </a:lnTo>
                  <a:lnTo>
                    <a:pt x="148" y="150"/>
                  </a:lnTo>
                  <a:lnTo>
                    <a:pt x="154" y="148"/>
                  </a:lnTo>
                  <a:lnTo>
                    <a:pt x="158" y="142"/>
                  </a:lnTo>
                  <a:lnTo>
                    <a:pt x="160" y="138"/>
                  </a:lnTo>
                  <a:lnTo>
                    <a:pt x="170" y="136"/>
                  </a:lnTo>
                  <a:lnTo>
                    <a:pt x="172" y="140"/>
                  </a:lnTo>
                  <a:lnTo>
                    <a:pt x="180" y="142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2" y="152"/>
                  </a:lnTo>
                  <a:lnTo>
                    <a:pt x="182" y="162"/>
                  </a:lnTo>
                  <a:lnTo>
                    <a:pt x="188" y="166"/>
                  </a:lnTo>
                  <a:lnTo>
                    <a:pt x="188" y="172"/>
                  </a:lnTo>
                  <a:lnTo>
                    <a:pt x="198" y="176"/>
                  </a:lnTo>
                  <a:lnTo>
                    <a:pt x="212" y="206"/>
                  </a:lnTo>
                  <a:lnTo>
                    <a:pt x="218" y="206"/>
                  </a:lnTo>
                  <a:lnTo>
                    <a:pt x="238" y="196"/>
                  </a:lnTo>
                  <a:lnTo>
                    <a:pt x="238" y="186"/>
                  </a:lnTo>
                  <a:lnTo>
                    <a:pt x="232" y="180"/>
                  </a:lnTo>
                  <a:lnTo>
                    <a:pt x="232" y="166"/>
                  </a:lnTo>
                  <a:lnTo>
                    <a:pt x="228" y="152"/>
                  </a:lnTo>
                  <a:lnTo>
                    <a:pt x="232" y="156"/>
                  </a:lnTo>
                  <a:lnTo>
                    <a:pt x="238" y="152"/>
                  </a:lnTo>
                  <a:lnTo>
                    <a:pt x="252" y="142"/>
                  </a:lnTo>
                  <a:lnTo>
                    <a:pt x="262" y="132"/>
                  </a:lnTo>
                  <a:lnTo>
                    <a:pt x="262" y="122"/>
                  </a:lnTo>
                  <a:lnTo>
                    <a:pt x="272" y="122"/>
                  </a:lnTo>
                  <a:lnTo>
                    <a:pt x="282" y="112"/>
                  </a:lnTo>
                  <a:lnTo>
                    <a:pt x="288" y="112"/>
                  </a:lnTo>
                  <a:lnTo>
                    <a:pt x="292" y="106"/>
                  </a:lnTo>
                  <a:lnTo>
                    <a:pt x="298" y="106"/>
                  </a:lnTo>
                  <a:lnTo>
                    <a:pt x="302" y="102"/>
                  </a:lnTo>
                  <a:lnTo>
                    <a:pt x="308" y="96"/>
                  </a:lnTo>
                  <a:lnTo>
                    <a:pt x="308" y="92"/>
                  </a:lnTo>
                  <a:lnTo>
                    <a:pt x="312" y="86"/>
                  </a:lnTo>
                  <a:lnTo>
                    <a:pt x="326" y="82"/>
                  </a:lnTo>
                  <a:lnTo>
                    <a:pt x="326" y="66"/>
                  </a:lnTo>
                  <a:lnTo>
                    <a:pt x="344" y="60"/>
                  </a:lnTo>
                  <a:lnTo>
                    <a:pt x="340" y="5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4" name="Freeform 404"/>
            <p:cNvSpPr>
              <a:spLocks/>
            </p:cNvSpPr>
            <p:nvPr/>
          </p:nvSpPr>
          <p:spPr bwMode="auto">
            <a:xfrm>
              <a:off x="1542" y="4136"/>
              <a:ext cx="352" cy="210"/>
            </a:xfrm>
            <a:custGeom>
              <a:avLst/>
              <a:gdLst>
                <a:gd name="T0" fmla="*/ 328 w 352"/>
                <a:gd name="T1" fmla="*/ 46 h 210"/>
                <a:gd name="T2" fmla="*/ 316 w 352"/>
                <a:gd name="T3" fmla="*/ 42 h 210"/>
                <a:gd name="T4" fmla="*/ 318 w 352"/>
                <a:gd name="T5" fmla="*/ 44 h 210"/>
                <a:gd name="T6" fmla="*/ 314 w 352"/>
                <a:gd name="T7" fmla="*/ 46 h 210"/>
                <a:gd name="T8" fmla="*/ 304 w 352"/>
                <a:gd name="T9" fmla="*/ 36 h 210"/>
                <a:gd name="T10" fmla="*/ 284 w 352"/>
                <a:gd name="T11" fmla="*/ 24 h 210"/>
                <a:gd name="T12" fmla="*/ 242 w 352"/>
                <a:gd name="T13" fmla="*/ 4 h 210"/>
                <a:gd name="T14" fmla="*/ 190 w 352"/>
                <a:gd name="T15" fmla="*/ 8 h 210"/>
                <a:gd name="T16" fmla="*/ 166 w 352"/>
                <a:gd name="T17" fmla="*/ 12 h 210"/>
                <a:gd name="T18" fmla="*/ 142 w 352"/>
                <a:gd name="T19" fmla="*/ 26 h 210"/>
                <a:gd name="T20" fmla="*/ 122 w 352"/>
                <a:gd name="T21" fmla="*/ 32 h 210"/>
                <a:gd name="T22" fmla="*/ 96 w 352"/>
                <a:gd name="T23" fmla="*/ 20 h 210"/>
                <a:gd name="T24" fmla="*/ 84 w 352"/>
                <a:gd name="T25" fmla="*/ 28 h 210"/>
                <a:gd name="T26" fmla="*/ 72 w 352"/>
                <a:gd name="T27" fmla="*/ 34 h 210"/>
                <a:gd name="T28" fmla="*/ 40 w 352"/>
                <a:gd name="T29" fmla="*/ 26 h 210"/>
                <a:gd name="T30" fmla="*/ 28 w 352"/>
                <a:gd name="T31" fmla="*/ 18 h 210"/>
                <a:gd name="T32" fmla="*/ 28 w 352"/>
                <a:gd name="T33" fmla="*/ 26 h 210"/>
                <a:gd name="T34" fmla="*/ 24 w 352"/>
                <a:gd name="T35" fmla="*/ 24 h 210"/>
                <a:gd name="T36" fmla="*/ 26 w 352"/>
                <a:gd name="T37" fmla="*/ 24 h 210"/>
                <a:gd name="T38" fmla="*/ 14 w 352"/>
                <a:gd name="T39" fmla="*/ 42 h 210"/>
                <a:gd name="T40" fmla="*/ 4 w 352"/>
                <a:gd name="T41" fmla="*/ 74 h 210"/>
                <a:gd name="T42" fmla="*/ 8 w 352"/>
                <a:gd name="T43" fmla="*/ 84 h 210"/>
                <a:gd name="T44" fmla="*/ 50 w 352"/>
                <a:gd name="T45" fmla="*/ 116 h 210"/>
                <a:gd name="T46" fmla="*/ 102 w 352"/>
                <a:gd name="T47" fmla="*/ 112 h 210"/>
                <a:gd name="T48" fmla="*/ 130 w 352"/>
                <a:gd name="T49" fmla="*/ 128 h 210"/>
                <a:gd name="T50" fmla="*/ 124 w 352"/>
                <a:gd name="T51" fmla="*/ 126 h 210"/>
                <a:gd name="T52" fmla="*/ 176 w 352"/>
                <a:gd name="T53" fmla="*/ 140 h 210"/>
                <a:gd name="T54" fmla="*/ 188 w 352"/>
                <a:gd name="T55" fmla="*/ 148 h 210"/>
                <a:gd name="T56" fmla="*/ 218 w 352"/>
                <a:gd name="T57" fmla="*/ 210 h 210"/>
                <a:gd name="T58" fmla="*/ 260 w 352"/>
                <a:gd name="T59" fmla="*/ 144 h 210"/>
                <a:gd name="T60" fmla="*/ 316 w 352"/>
                <a:gd name="T61" fmla="*/ 100 h 210"/>
                <a:gd name="T62" fmla="*/ 350 w 352"/>
                <a:gd name="T63" fmla="*/ 62 h 210"/>
                <a:gd name="T64" fmla="*/ 288 w 352"/>
                <a:gd name="T65" fmla="*/ 112 h 210"/>
                <a:gd name="T66" fmla="*/ 242 w 352"/>
                <a:gd name="T67" fmla="*/ 188 h 210"/>
                <a:gd name="T68" fmla="*/ 190 w 352"/>
                <a:gd name="T69" fmla="*/ 160 h 210"/>
                <a:gd name="T70" fmla="*/ 180 w 352"/>
                <a:gd name="T71" fmla="*/ 140 h 210"/>
                <a:gd name="T72" fmla="*/ 128 w 352"/>
                <a:gd name="T73" fmla="*/ 146 h 210"/>
                <a:gd name="T74" fmla="*/ 132 w 352"/>
                <a:gd name="T75" fmla="*/ 130 h 210"/>
                <a:gd name="T76" fmla="*/ 90 w 352"/>
                <a:gd name="T77" fmla="*/ 108 h 210"/>
                <a:gd name="T78" fmla="*/ 14 w 352"/>
                <a:gd name="T79" fmla="*/ 86 h 210"/>
                <a:gd name="T80" fmla="*/ 10 w 352"/>
                <a:gd name="T81" fmla="*/ 70 h 210"/>
                <a:gd name="T82" fmla="*/ 18 w 352"/>
                <a:gd name="T83" fmla="*/ 38 h 210"/>
                <a:gd name="T84" fmla="*/ 18 w 352"/>
                <a:gd name="T85" fmla="*/ 40 h 210"/>
                <a:gd name="T86" fmla="*/ 26 w 352"/>
                <a:gd name="T87" fmla="*/ 22 h 210"/>
                <a:gd name="T88" fmla="*/ 26 w 352"/>
                <a:gd name="T89" fmla="*/ 24 h 210"/>
                <a:gd name="T90" fmla="*/ 26 w 352"/>
                <a:gd name="T91" fmla="*/ 24 h 210"/>
                <a:gd name="T92" fmla="*/ 68 w 352"/>
                <a:gd name="T93" fmla="*/ 34 h 210"/>
                <a:gd name="T94" fmla="*/ 68 w 352"/>
                <a:gd name="T95" fmla="*/ 32 h 210"/>
                <a:gd name="T96" fmla="*/ 68 w 352"/>
                <a:gd name="T97" fmla="*/ 32 h 210"/>
                <a:gd name="T98" fmla="*/ 88 w 352"/>
                <a:gd name="T99" fmla="*/ 26 h 210"/>
                <a:gd name="T100" fmla="*/ 122 w 352"/>
                <a:gd name="T101" fmla="*/ 34 h 210"/>
                <a:gd name="T102" fmla="*/ 162 w 352"/>
                <a:gd name="T103" fmla="*/ 16 h 210"/>
                <a:gd name="T104" fmla="*/ 202 w 352"/>
                <a:gd name="T105" fmla="*/ 16 h 210"/>
                <a:gd name="T106" fmla="*/ 262 w 352"/>
                <a:gd name="T107" fmla="*/ 12 h 210"/>
                <a:gd name="T108" fmla="*/ 274 w 352"/>
                <a:gd name="T109" fmla="*/ 24 h 210"/>
                <a:gd name="T110" fmla="*/ 304 w 352"/>
                <a:gd name="T111" fmla="*/ 36 h 210"/>
                <a:gd name="T112" fmla="*/ 302 w 352"/>
                <a:gd name="T113" fmla="*/ 38 h 210"/>
                <a:gd name="T114" fmla="*/ 316 w 352"/>
                <a:gd name="T115" fmla="*/ 42 h 210"/>
                <a:gd name="T116" fmla="*/ 314 w 352"/>
                <a:gd name="T117" fmla="*/ 44 h 210"/>
                <a:gd name="T118" fmla="*/ 344 w 352"/>
                <a:gd name="T119" fmla="*/ 52 h 210"/>
                <a:gd name="T120" fmla="*/ 344 w 352"/>
                <a:gd name="T121" fmla="*/ 50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10"/>
                <a:gd name="T185" fmla="*/ 352 w 352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10">
                  <a:moveTo>
                    <a:pt x="346" y="54"/>
                  </a:moveTo>
                  <a:lnTo>
                    <a:pt x="348" y="54"/>
                  </a:lnTo>
                  <a:lnTo>
                    <a:pt x="346" y="50"/>
                  </a:lnTo>
                  <a:lnTo>
                    <a:pt x="346" y="48"/>
                  </a:lnTo>
                  <a:lnTo>
                    <a:pt x="344" y="48"/>
                  </a:lnTo>
                  <a:lnTo>
                    <a:pt x="342" y="48"/>
                  </a:lnTo>
                  <a:lnTo>
                    <a:pt x="338" y="48"/>
                  </a:lnTo>
                  <a:lnTo>
                    <a:pt x="328" y="46"/>
                  </a:lnTo>
                  <a:lnTo>
                    <a:pt x="318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6" y="44"/>
                  </a:lnTo>
                  <a:lnTo>
                    <a:pt x="318" y="44"/>
                  </a:lnTo>
                  <a:lnTo>
                    <a:pt x="316" y="44"/>
                  </a:lnTo>
                  <a:lnTo>
                    <a:pt x="318" y="44"/>
                  </a:lnTo>
                  <a:lnTo>
                    <a:pt x="316" y="44"/>
                  </a:lnTo>
                  <a:lnTo>
                    <a:pt x="316" y="46"/>
                  </a:lnTo>
                  <a:lnTo>
                    <a:pt x="318" y="44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4"/>
                  </a:lnTo>
                  <a:lnTo>
                    <a:pt x="314" y="46"/>
                  </a:lnTo>
                  <a:lnTo>
                    <a:pt x="316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4"/>
                  </a:lnTo>
                  <a:lnTo>
                    <a:pt x="310" y="38"/>
                  </a:lnTo>
                  <a:lnTo>
                    <a:pt x="304" y="36"/>
                  </a:lnTo>
                  <a:lnTo>
                    <a:pt x="302" y="34"/>
                  </a:lnTo>
                  <a:lnTo>
                    <a:pt x="300" y="36"/>
                  </a:lnTo>
                  <a:lnTo>
                    <a:pt x="300" y="38"/>
                  </a:lnTo>
                  <a:lnTo>
                    <a:pt x="302" y="38"/>
                  </a:lnTo>
                  <a:lnTo>
                    <a:pt x="302" y="36"/>
                  </a:lnTo>
                  <a:lnTo>
                    <a:pt x="292" y="30"/>
                  </a:lnTo>
                  <a:lnTo>
                    <a:pt x="290" y="32"/>
                  </a:lnTo>
                  <a:lnTo>
                    <a:pt x="292" y="30"/>
                  </a:lnTo>
                  <a:lnTo>
                    <a:pt x="284" y="24"/>
                  </a:lnTo>
                  <a:lnTo>
                    <a:pt x="280" y="22"/>
                  </a:lnTo>
                  <a:lnTo>
                    <a:pt x="274" y="20"/>
                  </a:lnTo>
                  <a:lnTo>
                    <a:pt x="272" y="20"/>
                  </a:lnTo>
                  <a:lnTo>
                    <a:pt x="274" y="22"/>
                  </a:lnTo>
                  <a:lnTo>
                    <a:pt x="274" y="20"/>
                  </a:lnTo>
                  <a:lnTo>
                    <a:pt x="268" y="10"/>
                  </a:lnTo>
                  <a:lnTo>
                    <a:pt x="264" y="8"/>
                  </a:lnTo>
                  <a:lnTo>
                    <a:pt x="246" y="4"/>
                  </a:lnTo>
                  <a:lnTo>
                    <a:pt x="242" y="4"/>
                  </a:lnTo>
                  <a:lnTo>
                    <a:pt x="228" y="0"/>
                  </a:lnTo>
                  <a:lnTo>
                    <a:pt x="228" y="2"/>
                  </a:lnTo>
                  <a:lnTo>
                    <a:pt x="224" y="4"/>
                  </a:lnTo>
                  <a:lnTo>
                    <a:pt x="216" y="6"/>
                  </a:lnTo>
                  <a:lnTo>
                    <a:pt x="210" y="10"/>
                  </a:lnTo>
                  <a:lnTo>
                    <a:pt x="202" y="12"/>
                  </a:lnTo>
                  <a:lnTo>
                    <a:pt x="202" y="14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86" y="12"/>
                  </a:lnTo>
                  <a:lnTo>
                    <a:pt x="184" y="12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50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26" y="30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6" y="22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96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7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2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0" y="30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18" y="98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2" y="102"/>
                  </a:lnTo>
                  <a:lnTo>
                    <a:pt x="24" y="106"/>
                  </a:lnTo>
                  <a:lnTo>
                    <a:pt x="14" y="116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16"/>
                  </a:lnTo>
                  <a:lnTo>
                    <a:pt x="72" y="116"/>
                  </a:lnTo>
                  <a:lnTo>
                    <a:pt x="92" y="112"/>
                  </a:lnTo>
                  <a:lnTo>
                    <a:pt x="90" y="110"/>
                  </a:lnTo>
                  <a:lnTo>
                    <a:pt x="90" y="112"/>
                  </a:lnTo>
                  <a:lnTo>
                    <a:pt x="94" y="112"/>
                  </a:lnTo>
                  <a:lnTo>
                    <a:pt x="104" y="112"/>
                  </a:lnTo>
                  <a:lnTo>
                    <a:pt x="104" y="114"/>
                  </a:lnTo>
                  <a:lnTo>
                    <a:pt x="106" y="110"/>
                  </a:lnTo>
                  <a:lnTo>
                    <a:pt x="104" y="108"/>
                  </a:lnTo>
                  <a:lnTo>
                    <a:pt x="102" y="112"/>
                  </a:lnTo>
                  <a:lnTo>
                    <a:pt x="120" y="124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28" y="128"/>
                  </a:lnTo>
                  <a:lnTo>
                    <a:pt x="126" y="128"/>
                  </a:lnTo>
                  <a:lnTo>
                    <a:pt x="124" y="126"/>
                  </a:lnTo>
                  <a:lnTo>
                    <a:pt x="124" y="130"/>
                  </a:lnTo>
                  <a:lnTo>
                    <a:pt x="124" y="138"/>
                  </a:lnTo>
                  <a:lnTo>
                    <a:pt x="124" y="146"/>
                  </a:lnTo>
                  <a:lnTo>
                    <a:pt x="124" y="148"/>
                  </a:lnTo>
                  <a:lnTo>
                    <a:pt x="130" y="154"/>
                  </a:lnTo>
                  <a:lnTo>
                    <a:pt x="154" y="154"/>
                  </a:lnTo>
                  <a:lnTo>
                    <a:pt x="160" y="152"/>
                  </a:lnTo>
                  <a:lnTo>
                    <a:pt x="162" y="152"/>
                  </a:lnTo>
                  <a:lnTo>
                    <a:pt x="166" y="146"/>
                  </a:lnTo>
                  <a:lnTo>
                    <a:pt x="166" y="142"/>
                  </a:lnTo>
                  <a:lnTo>
                    <a:pt x="176" y="140"/>
                  </a:lnTo>
                  <a:lnTo>
                    <a:pt x="176" y="138"/>
                  </a:lnTo>
                  <a:lnTo>
                    <a:pt x="174" y="140"/>
                  </a:lnTo>
                  <a:lnTo>
                    <a:pt x="178" y="142"/>
                  </a:lnTo>
                  <a:lnTo>
                    <a:pt x="184" y="146"/>
                  </a:lnTo>
                  <a:lnTo>
                    <a:pt x="188" y="148"/>
                  </a:lnTo>
                  <a:lnTo>
                    <a:pt x="186" y="160"/>
                  </a:lnTo>
                  <a:lnTo>
                    <a:pt x="186" y="164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202" y="180"/>
                  </a:lnTo>
                  <a:lnTo>
                    <a:pt x="218" y="210"/>
                  </a:lnTo>
                  <a:lnTo>
                    <a:pt x="224" y="210"/>
                  </a:lnTo>
                  <a:lnTo>
                    <a:pt x="246" y="200"/>
                  </a:lnTo>
                  <a:lnTo>
                    <a:pt x="246" y="188"/>
                  </a:lnTo>
                  <a:lnTo>
                    <a:pt x="240" y="182"/>
                  </a:lnTo>
                  <a:lnTo>
                    <a:pt x="240" y="168"/>
                  </a:lnTo>
                  <a:lnTo>
                    <a:pt x="236" y="152"/>
                  </a:lnTo>
                  <a:lnTo>
                    <a:pt x="234" y="154"/>
                  </a:lnTo>
                  <a:lnTo>
                    <a:pt x="232" y="154"/>
                  </a:lnTo>
                  <a:lnTo>
                    <a:pt x="238" y="160"/>
                  </a:lnTo>
                  <a:lnTo>
                    <a:pt x="244" y="154"/>
                  </a:lnTo>
                  <a:lnTo>
                    <a:pt x="260" y="144"/>
                  </a:lnTo>
                  <a:lnTo>
                    <a:pt x="270" y="134"/>
                  </a:lnTo>
                  <a:lnTo>
                    <a:pt x="270" y="126"/>
                  </a:lnTo>
                  <a:lnTo>
                    <a:pt x="278" y="126"/>
                  </a:lnTo>
                  <a:lnTo>
                    <a:pt x="280" y="126"/>
                  </a:lnTo>
                  <a:lnTo>
                    <a:pt x="290" y="116"/>
                  </a:lnTo>
                  <a:lnTo>
                    <a:pt x="294" y="116"/>
                  </a:lnTo>
                  <a:lnTo>
                    <a:pt x="300" y="110"/>
                  </a:lnTo>
                  <a:lnTo>
                    <a:pt x="304" y="110"/>
                  </a:lnTo>
                  <a:lnTo>
                    <a:pt x="310" y="104"/>
                  </a:lnTo>
                  <a:lnTo>
                    <a:pt x="314" y="100"/>
                  </a:lnTo>
                  <a:lnTo>
                    <a:pt x="316" y="100"/>
                  </a:lnTo>
                  <a:lnTo>
                    <a:pt x="316" y="94"/>
                  </a:lnTo>
                  <a:lnTo>
                    <a:pt x="320" y="90"/>
                  </a:lnTo>
                  <a:lnTo>
                    <a:pt x="334" y="86"/>
                  </a:lnTo>
                  <a:lnTo>
                    <a:pt x="334" y="70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48" y="54"/>
                  </a:lnTo>
                  <a:lnTo>
                    <a:pt x="346" y="54"/>
                  </a:lnTo>
                  <a:lnTo>
                    <a:pt x="344" y="56"/>
                  </a:lnTo>
                  <a:lnTo>
                    <a:pt x="348" y="64"/>
                  </a:lnTo>
                  <a:lnTo>
                    <a:pt x="350" y="62"/>
                  </a:lnTo>
                  <a:lnTo>
                    <a:pt x="350" y="60"/>
                  </a:lnTo>
                  <a:lnTo>
                    <a:pt x="330" y="66"/>
                  </a:lnTo>
                  <a:lnTo>
                    <a:pt x="330" y="82"/>
                  </a:lnTo>
                  <a:lnTo>
                    <a:pt x="318" y="86"/>
                  </a:lnTo>
                  <a:lnTo>
                    <a:pt x="312" y="92"/>
                  </a:lnTo>
                  <a:lnTo>
                    <a:pt x="312" y="98"/>
                  </a:lnTo>
                  <a:lnTo>
                    <a:pt x="306" y="102"/>
                  </a:lnTo>
                  <a:lnTo>
                    <a:pt x="302" y="106"/>
                  </a:lnTo>
                  <a:lnTo>
                    <a:pt x="298" y="106"/>
                  </a:lnTo>
                  <a:lnTo>
                    <a:pt x="292" y="112"/>
                  </a:lnTo>
                  <a:lnTo>
                    <a:pt x="288" y="112"/>
                  </a:lnTo>
                  <a:lnTo>
                    <a:pt x="278" y="122"/>
                  </a:lnTo>
                  <a:lnTo>
                    <a:pt x="268" y="122"/>
                  </a:lnTo>
                  <a:lnTo>
                    <a:pt x="266" y="122"/>
                  </a:lnTo>
                  <a:lnTo>
                    <a:pt x="266" y="132"/>
                  </a:lnTo>
                  <a:lnTo>
                    <a:pt x="258" y="142"/>
                  </a:lnTo>
                  <a:lnTo>
                    <a:pt x="242" y="152"/>
                  </a:lnTo>
                  <a:lnTo>
                    <a:pt x="238" y="156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36" y="168"/>
                  </a:lnTo>
                  <a:lnTo>
                    <a:pt x="236" y="184"/>
                  </a:lnTo>
                  <a:lnTo>
                    <a:pt x="242" y="188"/>
                  </a:lnTo>
                  <a:lnTo>
                    <a:pt x="242" y="196"/>
                  </a:lnTo>
                  <a:lnTo>
                    <a:pt x="224" y="206"/>
                  </a:lnTo>
                  <a:lnTo>
                    <a:pt x="220" y="206"/>
                  </a:lnTo>
                  <a:lnTo>
                    <a:pt x="206" y="176"/>
                  </a:lnTo>
                  <a:lnTo>
                    <a:pt x="196" y="172"/>
                  </a:lnTo>
                  <a:lnTo>
                    <a:pt x="196" y="168"/>
                  </a:lnTo>
                  <a:lnTo>
                    <a:pt x="190" y="162"/>
                  </a:lnTo>
                  <a:lnTo>
                    <a:pt x="188" y="164"/>
                  </a:lnTo>
                  <a:lnTo>
                    <a:pt x="190" y="162"/>
                  </a:lnTo>
                  <a:lnTo>
                    <a:pt x="190" y="160"/>
                  </a:lnTo>
                  <a:lnTo>
                    <a:pt x="190" y="152"/>
                  </a:lnTo>
                  <a:lnTo>
                    <a:pt x="192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2" y="148"/>
                  </a:lnTo>
                  <a:lnTo>
                    <a:pt x="190" y="144"/>
                  </a:lnTo>
                  <a:lnTo>
                    <a:pt x="186" y="142"/>
                  </a:lnTo>
                  <a:lnTo>
                    <a:pt x="180" y="140"/>
                  </a:lnTo>
                  <a:lnTo>
                    <a:pt x="178" y="138"/>
                  </a:lnTo>
                  <a:lnTo>
                    <a:pt x="176" y="136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4" y="150"/>
                  </a:lnTo>
                  <a:lnTo>
                    <a:pt x="132" y="150"/>
                  </a:lnTo>
                  <a:lnTo>
                    <a:pt x="126" y="146"/>
                  </a:lnTo>
                  <a:lnTo>
                    <a:pt x="128" y="146"/>
                  </a:lnTo>
                  <a:lnTo>
                    <a:pt x="128" y="138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4" y="132"/>
                  </a:lnTo>
                  <a:lnTo>
                    <a:pt x="126" y="132"/>
                  </a:lnTo>
                  <a:lnTo>
                    <a:pt x="130" y="132"/>
                  </a:lnTo>
                  <a:lnTo>
                    <a:pt x="132" y="130"/>
                  </a:lnTo>
                  <a:lnTo>
                    <a:pt x="132" y="128"/>
                  </a:lnTo>
                  <a:lnTo>
                    <a:pt x="122" y="122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4" y="112"/>
                  </a:lnTo>
                  <a:lnTo>
                    <a:pt x="104" y="114"/>
                  </a:lnTo>
                  <a:lnTo>
                    <a:pt x="106" y="110"/>
                  </a:lnTo>
                  <a:lnTo>
                    <a:pt x="104" y="108"/>
                  </a:lnTo>
                  <a:lnTo>
                    <a:pt x="90" y="108"/>
                  </a:lnTo>
                  <a:lnTo>
                    <a:pt x="72" y="112"/>
                  </a:lnTo>
                  <a:lnTo>
                    <a:pt x="50" y="112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22" y="114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26" y="100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6" y="56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2" y="32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78" y="34"/>
                  </a:lnTo>
                  <a:lnTo>
                    <a:pt x="86" y="32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6"/>
                  </a:lnTo>
                  <a:lnTo>
                    <a:pt x="98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2" y="28"/>
                  </a:lnTo>
                  <a:lnTo>
                    <a:pt x="122" y="34"/>
                  </a:lnTo>
                  <a:lnTo>
                    <a:pt x="126" y="34"/>
                  </a:lnTo>
                  <a:lnTo>
                    <a:pt x="144" y="28"/>
                  </a:lnTo>
                  <a:lnTo>
                    <a:pt x="154" y="20"/>
                  </a:lnTo>
                  <a:lnTo>
                    <a:pt x="160" y="16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62" y="16"/>
                  </a:lnTo>
                  <a:lnTo>
                    <a:pt x="166" y="16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92" y="12"/>
                  </a:lnTo>
                  <a:lnTo>
                    <a:pt x="192" y="10"/>
                  </a:lnTo>
                  <a:lnTo>
                    <a:pt x="190" y="12"/>
                  </a:lnTo>
                  <a:lnTo>
                    <a:pt x="202" y="16"/>
                  </a:lnTo>
                  <a:lnTo>
                    <a:pt x="212" y="12"/>
                  </a:lnTo>
                  <a:lnTo>
                    <a:pt x="218" y="10"/>
                  </a:lnTo>
                  <a:lnTo>
                    <a:pt x="226" y="6"/>
                  </a:lnTo>
                  <a:lnTo>
                    <a:pt x="230" y="4"/>
                  </a:lnTo>
                  <a:lnTo>
                    <a:pt x="230" y="2"/>
                  </a:lnTo>
                  <a:lnTo>
                    <a:pt x="230" y="4"/>
                  </a:lnTo>
                  <a:lnTo>
                    <a:pt x="242" y="8"/>
                  </a:lnTo>
                  <a:lnTo>
                    <a:pt x="244" y="8"/>
                  </a:lnTo>
                  <a:lnTo>
                    <a:pt x="262" y="12"/>
                  </a:lnTo>
                  <a:lnTo>
                    <a:pt x="266" y="14"/>
                  </a:lnTo>
                  <a:lnTo>
                    <a:pt x="274" y="24"/>
                  </a:lnTo>
                  <a:lnTo>
                    <a:pt x="274" y="22"/>
                  </a:lnTo>
                  <a:lnTo>
                    <a:pt x="274" y="24"/>
                  </a:lnTo>
                  <a:lnTo>
                    <a:pt x="274" y="22"/>
                  </a:lnTo>
                  <a:lnTo>
                    <a:pt x="274" y="24"/>
                  </a:lnTo>
                  <a:lnTo>
                    <a:pt x="278" y="24"/>
                  </a:lnTo>
                  <a:lnTo>
                    <a:pt x="282" y="28"/>
                  </a:lnTo>
                  <a:lnTo>
                    <a:pt x="290" y="34"/>
                  </a:lnTo>
                  <a:lnTo>
                    <a:pt x="306" y="42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304" y="38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304" y="38"/>
                  </a:lnTo>
                  <a:lnTo>
                    <a:pt x="302" y="38"/>
                  </a:lnTo>
                  <a:lnTo>
                    <a:pt x="304" y="38"/>
                  </a:lnTo>
                  <a:lnTo>
                    <a:pt x="302" y="38"/>
                  </a:lnTo>
                  <a:lnTo>
                    <a:pt x="308" y="42"/>
                  </a:lnTo>
                  <a:lnTo>
                    <a:pt x="318" y="48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18" y="44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4"/>
                  </a:lnTo>
                  <a:lnTo>
                    <a:pt x="314" y="46"/>
                  </a:lnTo>
                  <a:lnTo>
                    <a:pt x="316" y="46"/>
                  </a:lnTo>
                  <a:lnTo>
                    <a:pt x="314" y="46"/>
                  </a:lnTo>
                  <a:lnTo>
                    <a:pt x="314" y="44"/>
                  </a:lnTo>
                  <a:lnTo>
                    <a:pt x="314" y="46"/>
                  </a:lnTo>
                  <a:lnTo>
                    <a:pt x="326" y="50"/>
                  </a:lnTo>
                  <a:lnTo>
                    <a:pt x="338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4" y="50"/>
                  </a:lnTo>
                  <a:lnTo>
                    <a:pt x="344" y="52"/>
                  </a:lnTo>
                  <a:lnTo>
                    <a:pt x="344" y="50"/>
                  </a:lnTo>
                  <a:lnTo>
                    <a:pt x="344" y="52"/>
                  </a:lnTo>
                  <a:lnTo>
                    <a:pt x="344" y="50"/>
                  </a:lnTo>
                  <a:lnTo>
                    <a:pt x="344" y="52"/>
                  </a:lnTo>
                  <a:lnTo>
                    <a:pt x="344" y="50"/>
                  </a:lnTo>
                  <a:lnTo>
                    <a:pt x="344" y="56"/>
                  </a:lnTo>
                  <a:lnTo>
                    <a:pt x="346" y="54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5" name="Freeform 405"/>
            <p:cNvSpPr>
              <a:spLocks/>
            </p:cNvSpPr>
            <p:nvPr/>
          </p:nvSpPr>
          <p:spPr bwMode="auto">
            <a:xfrm>
              <a:off x="1692" y="4000"/>
              <a:ext cx="112" cy="150"/>
            </a:xfrm>
            <a:custGeom>
              <a:avLst/>
              <a:gdLst>
                <a:gd name="T0" fmla="*/ 104 w 112"/>
                <a:gd name="T1" fmla="*/ 38 h 150"/>
                <a:gd name="T2" fmla="*/ 104 w 112"/>
                <a:gd name="T3" fmla="*/ 18 h 150"/>
                <a:gd name="T4" fmla="*/ 96 w 112"/>
                <a:gd name="T5" fmla="*/ 6 h 150"/>
                <a:gd name="T6" fmla="*/ 88 w 112"/>
                <a:gd name="T7" fmla="*/ 0 h 150"/>
                <a:gd name="T8" fmla="*/ 76 w 112"/>
                <a:gd name="T9" fmla="*/ 2 h 150"/>
                <a:gd name="T10" fmla="*/ 66 w 112"/>
                <a:gd name="T11" fmla="*/ 2 h 150"/>
                <a:gd name="T12" fmla="*/ 60 w 112"/>
                <a:gd name="T13" fmla="*/ 2 h 150"/>
                <a:gd name="T14" fmla="*/ 56 w 112"/>
                <a:gd name="T15" fmla="*/ 4 h 150"/>
                <a:gd name="T16" fmla="*/ 52 w 112"/>
                <a:gd name="T17" fmla="*/ 4 h 150"/>
                <a:gd name="T18" fmla="*/ 44 w 112"/>
                <a:gd name="T19" fmla="*/ 6 h 150"/>
                <a:gd name="T20" fmla="*/ 40 w 112"/>
                <a:gd name="T21" fmla="*/ 6 h 150"/>
                <a:gd name="T22" fmla="*/ 36 w 112"/>
                <a:gd name="T23" fmla="*/ 6 h 150"/>
                <a:gd name="T24" fmla="*/ 22 w 112"/>
                <a:gd name="T25" fmla="*/ 14 h 150"/>
                <a:gd name="T26" fmla="*/ 24 w 112"/>
                <a:gd name="T27" fmla="*/ 22 h 150"/>
                <a:gd name="T28" fmla="*/ 22 w 112"/>
                <a:gd name="T29" fmla="*/ 34 h 150"/>
                <a:gd name="T30" fmla="*/ 18 w 112"/>
                <a:gd name="T31" fmla="*/ 36 h 150"/>
                <a:gd name="T32" fmla="*/ 12 w 112"/>
                <a:gd name="T33" fmla="*/ 38 h 150"/>
                <a:gd name="T34" fmla="*/ 2 w 112"/>
                <a:gd name="T35" fmla="*/ 42 h 150"/>
                <a:gd name="T36" fmla="*/ 12 w 112"/>
                <a:gd name="T37" fmla="*/ 62 h 150"/>
                <a:gd name="T38" fmla="*/ 18 w 112"/>
                <a:gd name="T39" fmla="*/ 78 h 150"/>
                <a:gd name="T40" fmla="*/ 20 w 112"/>
                <a:gd name="T41" fmla="*/ 82 h 150"/>
                <a:gd name="T42" fmla="*/ 24 w 112"/>
                <a:gd name="T43" fmla="*/ 88 h 150"/>
                <a:gd name="T44" fmla="*/ 28 w 112"/>
                <a:gd name="T45" fmla="*/ 90 h 150"/>
                <a:gd name="T46" fmla="*/ 28 w 112"/>
                <a:gd name="T47" fmla="*/ 92 h 150"/>
                <a:gd name="T48" fmla="*/ 30 w 112"/>
                <a:gd name="T49" fmla="*/ 96 h 150"/>
                <a:gd name="T50" fmla="*/ 32 w 112"/>
                <a:gd name="T51" fmla="*/ 106 h 150"/>
                <a:gd name="T52" fmla="*/ 36 w 112"/>
                <a:gd name="T53" fmla="*/ 114 h 150"/>
                <a:gd name="T54" fmla="*/ 40 w 112"/>
                <a:gd name="T55" fmla="*/ 120 h 150"/>
                <a:gd name="T56" fmla="*/ 40 w 112"/>
                <a:gd name="T57" fmla="*/ 124 h 150"/>
                <a:gd name="T58" fmla="*/ 42 w 112"/>
                <a:gd name="T59" fmla="*/ 138 h 150"/>
                <a:gd name="T60" fmla="*/ 46 w 112"/>
                <a:gd name="T61" fmla="*/ 138 h 150"/>
                <a:gd name="T62" fmla="*/ 44 w 112"/>
                <a:gd name="T63" fmla="*/ 142 h 150"/>
                <a:gd name="T64" fmla="*/ 52 w 112"/>
                <a:gd name="T65" fmla="*/ 150 h 150"/>
                <a:gd name="T66" fmla="*/ 60 w 112"/>
                <a:gd name="T67" fmla="*/ 146 h 150"/>
                <a:gd name="T68" fmla="*/ 68 w 112"/>
                <a:gd name="T69" fmla="*/ 144 h 150"/>
                <a:gd name="T70" fmla="*/ 80 w 112"/>
                <a:gd name="T71" fmla="*/ 138 h 150"/>
                <a:gd name="T72" fmla="*/ 100 w 112"/>
                <a:gd name="T73" fmla="*/ 130 h 150"/>
                <a:gd name="T74" fmla="*/ 94 w 112"/>
                <a:gd name="T75" fmla="*/ 108 h 150"/>
                <a:gd name="T76" fmla="*/ 90 w 112"/>
                <a:gd name="T77" fmla="*/ 102 h 150"/>
                <a:gd name="T78" fmla="*/ 88 w 112"/>
                <a:gd name="T79" fmla="*/ 92 h 150"/>
                <a:gd name="T80" fmla="*/ 88 w 112"/>
                <a:gd name="T81" fmla="*/ 82 h 150"/>
                <a:gd name="T82" fmla="*/ 88 w 112"/>
                <a:gd name="T83" fmla="*/ 76 h 150"/>
                <a:gd name="T84" fmla="*/ 92 w 112"/>
                <a:gd name="T85" fmla="*/ 72 h 150"/>
                <a:gd name="T86" fmla="*/ 104 w 112"/>
                <a:gd name="T87" fmla="*/ 64 h 150"/>
                <a:gd name="T88" fmla="*/ 112 w 112"/>
                <a:gd name="T89" fmla="*/ 48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"/>
                <a:gd name="T136" fmla="*/ 0 h 150"/>
                <a:gd name="T137" fmla="*/ 112 w 112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" h="150">
                  <a:moveTo>
                    <a:pt x="104" y="38"/>
                  </a:moveTo>
                  <a:lnTo>
                    <a:pt x="104" y="38"/>
                  </a:lnTo>
                  <a:lnTo>
                    <a:pt x="104" y="26"/>
                  </a:lnTo>
                  <a:lnTo>
                    <a:pt x="104" y="18"/>
                  </a:lnTo>
                  <a:lnTo>
                    <a:pt x="104" y="12"/>
                  </a:lnTo>
                  <a:lnTo>
                    <a:pt x="96" y="6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18" y="2"/>
                  </a:lnTo>
                  <a:lnTo>
                    <a:pt x="22" y="14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78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2" y="106"/>
                  </a:lnTo>
                  <a:lnTo>
                    <a:pt x="36" y="114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44" y="142"/>
                  </a:lnTo>
                  <a:lnTo>
                    <a:pt x="42" y="146"/>
                  </a:lnTo>
                  <a:lnTo>
                    <a:pt x="52" y="150"/>
                  </a:lnTo>
                  <a:lnTo>
                    <a:pt x="60" y="146"/>
                  </a:lnTo>
                  <a:lnTo>
                    <a:pt x="68" y="144"/>
                  </a:lnTo>
                  <a:lnTo>
                    <a:pt x="76" y="142"/>
                  </a:lnTo>
                  <a:lnTo>
                    <a:pt x="80" y="138"/>
                  </a:lnTo>
                  <a:lnTo>
                    <a:pt x="92" y="142"/>
                  </a:lnTo>
                  <a:lnTo>
                    <a:pt x="100" y="130"/>
                  </a:lnTo>
                  <a:lnTo>
                    <a:pt x="100" y="116"/>
                  </a:lnTo>
                  <a:lnTo>
                    <a:pt x="94" y="108"/>
                  </a:lnTo>
                  <a:lnTo>
                    <a:pt x="90" y="102"/>
                  </a:lnTo>
                  <a:lnTo>
                    <a:pt x="88" y="92"/>
                  </a:lnTo>
                  <a:lnTo>
                    <a:pt x="86" y="88"/>
                  </a:lnTo>
                  <a:lnTo>
                    <a:pt x="88" y="82"/>
                  </a:lnTo>
                  <a:lnTo>
                    <a:pt x="88" y="76"/>
                  </a:lnTo>
                  <a:lnTo>
                    <a:pt x="92" y="72"/>
                  </a:lnTo>
                  <a:lnTo>
                    <a:pt x="100" y="66"/>
                  </a:lnTo>
                  <a:lnTo>
                    <a:pt x="104" y="64"/>
                  </a:lnTo>
                  <a:lnTo>
                    <a:pt x="108" y="58"/>
                  </a:lnTo>
                  <a:lnTo>
                    <a:pt x="112" y="48"/>
                  </a:lnTo>
                  <a:lnTo>
                    <a:pt x="104" y="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6" name="Freeform 406"/>
            <p:cNvSpPr>
              <a:spLocks/>
            </p:cNvSpPr>
            <p:nvPr/>
          </p:nvSpPr>
          <p:spPr bwMode="auto">
            <a:xfrm>
              <a:off x="1690" y="3998"/>
              <a:ext cx="118" cy="154"/>
            </a:xfrm>
            <a:custGeom>
              <a:avLst/>
              <a:gdLst>
                <a:gd name="T0" fmla="*/ 98 w 118"/>
                <a:gd name="T1" fmla="*/ 6 h 154"/>
                <a:gd name="T2" fmla="*/ 68 w 118"/>
                <a:gd name="T3" fmla="*/ 4 h 154"/>
                <a:gd name="T4" fmla="*/ 70 w 118"/>
                <a:gd name="T5" fmla="*/ 4 h 154"/>
                <a:gd name="T6" fmla="*/ 68 w 118"/>
                <a:gd name="T7" fmla="*/ 2 h 154"/>
                <a:gd name="T8" fmla="*/ 42 w 118"/>
                <a:gd name="T9" fmla="*/ 8 h 154"/>
                <a:gd name="T10" fmla="*/ 42 w 118"/>
                <a:gd name="T11" fmla="*/ 8 h 154"/>
                <a:gd name="T12" fmla="*/ 44 w 118"/>
                <a:gd name="T13" fmla="*/ 10 h 154"/>
                <a:gd name="T14" fmla="*/ 38 w 118"/>
                <a:gd name="T15" fmla="*/ 6 h 154"/>
                <a:gd name="T16" fmla="*/ 24 w 118"/>
                <a:gd name="T17" fmla="*/ 36 h 154"/>
                <a:gd name="T18" fmla="*/ 2 w 118"/>
                <a:gd name="T19" fmla="*/ 42 h 154"/>
                <a:gd name="T20" fmla="*/ 20 w 118"/>
                <a:gd name="T21" fmla="*/ 86 h 154"/>
                <a:gd name="T22" fmla="*/ 28 w 118"/>
                <a:gd name="T23" fmla="*/ 92 h 154"/>
                <a:gd name="T24" fmla="*/ 30 w 118"/>
                <a:gd name="T25" fmla="*/ 96 h 154"/>
                <a:gd name="T26" fmla="*/ 32 w 118"/>
                <a:gd name="T27" fmla="*/ 94 h 154"/>
                <a:gd name="T28" fmla="*/ 32 w 118"/>
                <a:gd name="T29" fmla="*/ 94 h 154"/>
                <a:gd name="T30" fmla="*/ 32 w 118"/>
                <a:gd name="T31" fmla="*/ 94 h 154"/>
                <a:gd name="T32" fmla="*/ 30 w 118"/>
                <a:gd name="T33" fmla="*/ 96 h 154"/>
                <a:gd name="T34" fmla="*/ 28 w 118"/>
                <a:gd name="T35" fmla="*/ 94 h 154"/>
                <a:gd name="T36" fmla="*/ 30 w 118"/>
                <a:gd name="T37" fmla="*/ 102 h 154"/>
                <a:gd name="T38" fmla="*/ 32 w 118"/>
                <a:gd name="T39" fmla="*/ 102 h 154"/>
                <a:gd name="T40" fmla="*/ 32 w 118"/>
                <a:gd name="T41" fmla="*/ 102 h 154"/>
                <a:gd name="T42" fmla="*/ 36 w 118"/>
                <a:gd name="T43" fmla="*/ 114 h 154"/>
                <a:gd name="T44" fmla="*/ 42 w 118"/>
                <a:gd name="T45" fmla="*/ 136 h 154"/>
                <a:gd name="T46" fmla="*/ 46 w 118"/>
                <a:gd name="T47" fmla="*/ 140 h 154"/>
                <a:gd name="T48" fmla="*/ 46 w 118"/>
                <a:gd name="T49" fmla="*/ 140 h 154"/>
                <a:gd name="T50" fmla="*/ 64 w 118"/>
                <a:gd name="T51" fmla="*/ 150 h 154"/>
                <a:gd name="T52" fmla="*/ 104 w 118"/>
                <a:gd name="T53" fmla="*/ 118 h 154"/>
                <a:gd name="T54" fmla="*/ 92 w 118"/>
                <a:gd name="T55" fmla="*/ 94 h 154"/>
                <a:gd name="T56" fmla="*/ 96 w 118"/>
                <a:gd name="T57" fmla="*/ 76 h 154"/>
                <a:gd name="T58" fmla="*/ 108 w 118"/>
                <a:gd name="T59" fmla="*/ 40 h 154"/>
                <a:gd name="T60" fmla="*/ 104 w 118"/>
                <a:gd name="T61" fmla="*/ 66 h 154"/>
                <a:gd name="T62" fmla="*/ 86 w 118"/>
                <a:gd name="T63" fmla="*/ 88 h 154"/>
                <a:gd name="T64" fmla="*/ 100 w 118"/>
                <a:gd name="T65" fmla="*/ 130 h 154"/>
                <a:gd name="T66" fmla="*/ 62 w 118"/>
                <a:gd name="T67" fmla="*/ 148 h 154"/>
                <a:gd name="T68" fmla="*/ 48 w 118"/>
                <a:gd name="T69" fmla="*/ 144 h 154"/>
                <a:gd name="T70" fmla="*/ 44 w 118"/>
                <a:gd name="T71" fmla="*/ 140 h 154"/>
                <a:gd name="T72" fmla="*/ 40 w 118"/>
                <a:gd name="T73" fmla="*/ 116 h 154"/>
                <a:gd name="T74" fmla="*/ 34 w 118"/>
                <a:gd name="T75" fmla="*/ 102 h 154"/>
                <a:gd name="T76" fmla="*/ 32 w 118"/>
                <a:gd name="T77" fmla="*/ 102 h 154"/>
                <a:gd name="T78" fmla="*/ 34 w 118"/>
                <a:gd name="T79" fmla="*/ 104 h 154"/>
                <a:gd name="T80" fmla="*/ 34 w 118"/>
                <a:gd name="T81" fmla="*/ 98 h 154"/>
                <a:gd name="T82" fmla="*/ 30 w 118"/>
                <a:gd name="T83" fmla="*/ 92 h 154"/>
                <a:gd name="T84" fmla="*/ 30 w 118"/>
                <a:gd name="T85" fmla="*/ 96 h 154"/>
                <a:gd name="T86" fmla="*/ 30 w 118"/>
                <a:gd name="T87" fmla="*/ 94 h 154"/>
                <a:gd name="T88" fmla="*/ 32 w 118"/>
                <a:gd name="T89" fmla="*/ 96 h 154"/>
                <a:gd name="T90" fmla="*/ 32 w 118"/>
                <a:gd name="T91" fmla="*/ 94 h 154"/>
                <a:gd name="T92" fmla="*/ 32 w 118"/>
                <a:gd name="T93" fmla="*/ 94 h 154"/>
                <a:gd name="T94" fmla="*/ 24 w 118"/>
                <a:gd name="T95" fmla="*/ 86 h 154"/>
                <a:gd name="T96" fmla="*/ 14 w 118"/>
                <a:gd name="T97" fmla="*/ 62 h 154"/>
                <a:gd name="T98" fmla="*/ 14 w 118"/>
                <a:gd name="T99" fmla="*/ 42 h 154"/>
                <a:gd name="T100" fmla="*/ 28 w 118"/>
                <a:gd name="T101" fmla="*/ 20 h 154"/>
                <a:gd name="T102" fmla="*/ 36 w 118"/>
                <a:gd name="T103" fmla="*/ 10 h 154"/>
                <a:gd name="T104" fmla="*/ 42 w 118"/>
                <a:gd name="T105" fmla="*/ 12 h 154"/>
                <a:gd name="T106" fmla="*/ 64 w 118"/>
                <a:gd name="T107" fmla="*/ 6 h 154"/>
                <a:gd name="T108" fmla="*/ 68 w 118"/>
                <a:gd name="T109" fmla="*/ 6 h 154"/>
                <a:gd name="T110" fmla="*/ 104 w 118"/>
                <a:gd name="T111" fmla="*/ 16 h 154"/>
                <a:gd name="T112" fmla="*/ 106 w 118"/>
                <a:gd name="T113" fmla="*/ 42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"/>
                <a:gd name="T172" fmla="*/ 0 h 154"/>
                <a:gd name="T173" fmla="*/ 118 w 118"/>
                <a:gd name="T174" fmla="*/ 154 h 1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" h="154">
                  <a:moveTo>
                    <a:pt x="106" y="40"/>
                  </a:moveTo>
                  <a:lnTo>
                    <a:pt x="108" y="40"/>
                  </a:lnTo>
                  <a:lnTo>
                    <a:pt x="108" y="28"/>
                  </a:lnTo>
                  <a:lnTo>
                    <a:pt x="108" y="20"/>
                  </a:lnTo>
                  <a:lnTo>
                    <a:pt x="108" y="14"/>
                  </a:lnTo>
                  <a:lnTo>
                    <a:pt x="98" y="6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78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2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3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22" y="16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8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56"/>
                  </a:lnTo>
                  <a:lnTo>
                    <a:pt x="12" y="64"/>
                  </a:lnTo>
                  <a:lnTo>
                    <a:pt x="14" y="70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20" y="86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30" y="98"/>
                  </a:lnTo>
                  <a:lnTo>
                    <a:pt x="30" y="102"/>
                  </a:lnTo>
                  <a:lnTo>
                    <a:pt x="32" y="102"/>
                  </a:lnTo>
                  <a:lnTo>
                    <a:pt x="30" y="102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8" y="122"/>
                  </a:lnTo>
                  <a:lnTo>
                    <a:pt x="40" y="122"/>
                  </a:lnTo>
                  <a:lnTo>
                    <a:pt x="40" y="126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4" y="142"/>
                  </a:lnTo>
                  <a:lnTo>
                    <a:pt x="42" y="146"/>
                  </a:lnTo>
                  <a:lnTo>
                    <a:pt x="40" y="150"/>
                  </a:lnTo>
                  <a:lnTo>
                    <a:pt x="54" y="154"/>
                  </a:lnTo>
                  <a:lnTo>
                    <a:pt x="64" y="150"/>
                  </a:lnTo>
                  <a:lnTo>
                    <a:pt x="70" y="148"/>
                  </a:lnTo>
                  <a:lnTo>
                    <a:pt x="78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96" y="146"/>
                  </a:lnTo>
                  <a:lnTo>
                    <a:pt x="104" y="132"/>
                  </a:lnTo>
                  <a:lnTo>
                    <a:pt x="104" y="118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4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90" y="88"/>
                  </a:lnTo>
                  <a:lnTo>
                    <a:pt x="92" y="84"/>
                  </a:lnTo>
                  <a:lnTo>
                    <a:pt x="92" y="78"/>
                  </a:lnTo>
                  <a:lnTo>
                    <a:pt x="96" y="76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112" y="60"/>
                  </a:lnTo>
                  <a:lnTo>
                    <a:pt x="118" y="5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12" y="50"/>
                  </a:lnTo>
                  <a:lnTo>
                    <a:pt x="108" y="58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94" y="72"/>
                  </a:lnTo>
                  <a:lnTo>
                    <a:pt x="90" y="76"/>
                  </a:lnTo>
                  <a:lnTo>
                    <a:pt x="88" y="80"/>
                  </a:lnTo>
                  <a:lnTo>
                    <a:pt x="88" y="84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100" y="118"/>
                  </a:lnTo>
                  <a:lnTo>
                    <a:pt x="100" y="130"/>
                  </a:lnTo>
                  <a:lnTo>
                    <a:pt x="94" y="140"/>
                  </a:lnTo>
                  <a:lnTo>
                    <a:pt x="80" y="138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68" y="144"/>
                  </a:lnTo>
                  <a:lnTo>
                    <a:pt x="62" y="148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44" y="146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8" y="144"/>
                  </a:lnTo>
                  <a:lnTo>
                    <a:pt x="50" y="140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4" y="140"/>
                  </a:lnTo>
                  <a:lnTo>
                    <a:pt x="46" y="140"/>
                  </a:lnTo>
                  <a:lnTo>
                    <a:pt x="44" y="126"/>
                  </a:lnTo>
                  <a:lnTo>
                    <a:pt x="44" y="122"/>
                  </a:lnTo>
                  <a:lnTo>
                    <a:pt x="42" y="120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38" y="112"/>
                  </a:lnTo>
                  <a:lnTo>
                    <a:pt x="36" y="106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2" y="102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2" y="102"/>
                  </a:lnTo>
                  <a:lnTo>
                    <a:pt x="34" y="104"/>
                  </a:lnTo>
                  <a:lnTo>
                    <a:pt x="32" y="102"/>
                  </a:lnTo>
                  <a:lnTo>
                    <a:pt x="34" y="104"/>
                  </a:lnTo>
                  <a:lnTo>
                    <a:pt x="32" y="102"/>
                  </a:lnTo>
                  <a:lnTo>
                    <a:pt x="34" y="10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4" y="98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18" y="68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4" y="5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22" y="40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6" y="10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8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7" name="Freeform 407"/>
            <p:cNvSpPr>
              <a:spLocks/>
            </p:cNvSpPr>
            <p:nvPr/>
          </p:nvSpPr>
          <p:spPr bwMode="auto">
            <a:xfrm>
              <a:off x="1540" y="3748"/>
              <a:ext cx="222" cy="334"/>
            </a:xfrm>
            <a:custGeom>
              <a:avLst/>
              <a:gdLst>
                <a:gd name="T0" fmla="*/ 212 w 222"/>
                <a:gd name="T1" fmla="*/ 8 h 334"/>
                <a:gd name="T2" fmla="*/ 188 w 222"/>
                <a:gd name="T3" fmla="*/ 6 h 334"/>
                <a:gd name="T4" fmla="*/ 152 w 222"/>
                <a:gd name="T5" fmla="*/ 10 h 334"/>
                <a:gd name="T6" fmla="*/ 148 w 222"/>
                <a:gd name="T7" fmla="*/ 20 h 334"/>
                <a:gd name="T8" fmla="*/ 140 w 222"/>
                <a:gd name="T9" fmla="*/ 18 h 334"/>
                <a:gd name="T10" fmla="*/ 140 w 222"/>
                <a:gd name="T11" fmla="*/ 10 h 334"/>
                <a:gd name="T12" fmla="*/ 132 w 222"/>
                <a:gd name="T13" fmla="*/ 4 h 334"/>
                <a:gd name="T14" fmla="*/ 126 w 222"/>
                <a:gd name="T15" fmla="*/ 2 h 334"/>
                <a:gd name="T16" fmla="*/ 102 w 222"/>
                <a:gd name="T17" fmla="*/ 22 h 334"/>
                <a:gd name="T18" fmla="*/ 96 w 222"/>
                <a:gd name="T19" fmla="*/ 34 h 334"/>
                <a:gd name="T20" fmla="*/ 84 w 222"/>
                <a:gd name="T21" fmla="*/ 46 h 334"/>
                <a:gd name="T22" fmla="*/ 76 w 222"/>
                <a:gd name="T23" fmla="*/ 50 h 334"/>
                <a:gd name="T24" fmla="*/ 56 w 222"/>
                <a:gd name="T25" fmla="*/ 50 h 334"/>
                <a:gd name="T26" fmla="*/ 50 w 222"/>
                <a:gd name="T27" fmla="*/ 42 h 334"/>
                <a:gd name="T28" fmla="*/ 44 w 222"/>
                <a:gd name="T29" fmla="*/ 42 h 334"/>
                <a:gd name="T30" fmla="*/ 36 w 222"/>
                <a:gd name="T31" fmla="*/ 50 h 334"/>
                <a:gd name="T32" fmla="*/ 30 w 222"/>
                <a:gd name="T33" fmla="*/ 66 h 334"/>
                <a:gd name="T34" fmla="*/ 38 w 222"/>
                <a:gd name="T35" fmla="*/ 98 h 334"/>
                <a:gd name="T36" fmla="*/ 20 w 222"/>
                <a:gd name="T37" fmla="*/ 106 h 334"/>
                <a:gd name="T38" fmla="*/ 16 w 222"/>
                <a:gd name="T39" fmla="*/ 112 h 334"/>
                <a:gd name="T40" fmla="*/ 24 w 222"/>
                <a:gd name="T41" fmla="*/ 128 h 334"/>
                <a:gd name="T42" fmla="*/ 14 w 222"/>
                <a:gd name="T43" fmla="*/ 134 h 334"/>
                <a:gd name="T44" fmla="*/ 24 w 222"/>
                <a:gd name="T45" fmla="*/ 146 h 334"/>
                <a:gd name="T46" fmla="*/ 30 w 222"/>
                <a:gd name="T47" fmla="*/ 144 h 334"/>
                <a:gd name="T48" fmla="*/ 16 w 222"/>
                <a:gd name="T49" fmla="*/ 164 h 334"/>
                <a:gd name="T50" fmla="*/ 6 w 222"/>
                <a:gd name="T51" fmla="*/ 170 h 334"/>
                <a:gd name="T52" fmla="*/ 4 w 222"/>
                <a:gd name="T53" fmla="*/ 190 h 334"/>
                <a:gd name="T54" fmla="*/ 20 w 222"/>
                <a:gd name="T55" fmla="*/ 226 h 334"/>
                <a:gd name="T56" fmla="*/ 16 w 222"/>
                <a:gd name="T57" fmla="*/ 274 h 334"/>
                <a:gd name="T58" fmla="*/ 6 w 222"/>
                <a:gd name="T59" fmla="*/ 310 h 334"/>
                <a:gd name="T60" fmla="*/ 12 w 222"/>
                <a:gd name="T61" fmla="*/ 318 h 334"/>
                <a:gd name="T62" fmla="*/ 52 w 222"/>
                <a:gd name="T63" fmla="*/ 302 h 334"/>
                <a:gd name="T64" fmla="*/ 100 w 222"/>
                <a:gd name="T65" fmla="*/ 328 h 334"/>
                <a:gd name="T66" fmla="*/ 116 w 222"/>
                <a:gd name="T67" fmla="*/ 306 h 334"/>
                <a:gd name="T68" fmla="*/ 128 w 222"/>
                <a:gd name="T69" fmla="*/ 312 h 334"/>
                <a:gd name="T70" fmla="*/ 154 w 222"/>
                <a:gd name="T71" fmla="*/ 294 h 334"/>
                <a:gd name="T72" fmla="*/ 164 w 222"/>
                <a:gd name="T73" fmla="*/ 290 h 334"/>
                <a:gd name="T74" fmla="*/ 176 w 222"/>
                <a:gd name="T75" fmla="*/ 274 h 334"/>
                <a:gd name="T76" fmla="*/ 168 w 222"/>
                <a:gd name="T77" fmla="*/ 248 h 334"/>
                <a:gd name="T78" fmla="*/ 158 w 222"/>
                <a:gd name="T79" fmla="*/ 224 h 334"/>
                <a:gd name="T80" fmla="*/ 164 w 222"/>
                <a:gd name="T81" fmla="*/ 214 h 334"/>
                <a:gd name="T82" fmla="*/ 156 w 222"/>
                <a:gd name="T83" fmla="*/ 182 h 334"/>
                <a:gd name="T84" fmla="*/ 144 w 222"/>
                <a:gd name="T85" fmla="*/ 152 h 334"/>
                <a:gd name="T86" fmla="*/ 148 w 222"/>
                <a:gd name="T87" fmla="*/ 118 h 334"/>
                <a:gd name="T88" fmla="*/ 136 w 222"/>
                <a:gd name="T89" fmla="*/ 102 h 334"/>
                <a:gd name="T90" fmla="*/ 164 w 222"/>
                <a:gd name="T91" fmla="*/ 94 h 334"/>
                <a:gd name="T92" fmla="*/ 188 w 222"/>
                <a:gd name="T93" fmla="*/ 82 h 334"/>
                <a:gd name="T94" fmla="*/ 188 w 222"/>
                <a:gd name="T95" fmla="*/ 76 h 334"/>
                <a:gd name="T96" fmla="*/ 186 w 222"/>
                <a:gd name="T97" fmla="*/ 64 h 334"/>
                <a:gd name="T98" fmla="*/ 190 w 222"/>
                <a:gd name="T99" fmla="*/ 46 h 334"/>
                <a:gd name="T100" fmla="*/ 208 w 222"/>
                <a:gd name="T101" fmla="*/ 52 h 334"/>
                <a:gd name="T102" fmla="*/ 216 w 222"/>
                <a:gd name="T103" fmla="*/ 44 h 334"/>
                <a:gd name="T104" fmla="*/ 214 w 222"/>
                <a:gd name="T105" fmla="*/ 22 h 334"/>
                <a:gd name="T106" fmla="*/ 222 w 222"/>
                <a:gd name="T107" fmla="*/ 14 h 334"/>
                <a:gd name="T108" fmla="*/ 218 w 222"/>
                <a:gd name="T109" fmla="*/ 10 h 3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334"/>
                <a:gd name="T167" fmla="*/ 222 w 222"/>
                <a:gd name="T168" fmla="*/ 334 h 3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334">
                  <a:moveTo>
                    <a:pt x="218" y="10"/>
                  </a:moveTo>
                  <a:lnTo>
                    <a:pt x="218" y="10"/>
                  </a:lnTo>
                  <a:lnTo>
                    <a:pt x="216" y="8"/>
                  </a:lnTo>
                  <a:lnTo>
                    <a:pt x="212" y="8"/>
                  </a:lnTo>
                  <a:lnTo>
                    <a:pt x="204" y="6"/>
                  </a:lnTo>
                  <a:lnTo>
                    <a:pt x="196" y="4"/>
                  </a:lnTo>
                  <a:lnTo>
                    <a:pt x="188" y="6"/>
                  </a:lnTo>
                  <a:lnTo>
                    <a:pt x="176" y="6"/>
                  </a:lnTo>
                  <a:lnTo>
                    <a:pt x="162" y="6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48" y="20"/>
                  </a:lnTo>
                  <a:lnTo>
                    <a:pt x="144" y="22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0" y="10"/>
                  </a:lnTo>
                  <a:lnTo>
                    <a:pt x="138" y="6"/>
                  </a:lnTo>
                  <a:lnTo>
                    <a:pt x="136" y="6"/>
                  </a:lnTo>
                  <a:lnTo>
                    <a:pt x="132" y="4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20" y="2"/>
                  </a:lnTo>
                  <a:lnTo>
                    <a:pt x="108" y="2"/>
                  </a:lnTo>
                  <a:lnTo>
                    <a:pt x="102" y="22"/>
                  </a:lnTo>
                  <a:lnTo>
                    <a:pt x="102" y="26"/>
                  </a:lnTo>
                  <a:lnTo>
                    <a:pt x="102" y="30"/>
                  </a:lnTo>
                  <a:lnTo>
                    <a:pt x="96" y="34"/>
                  </a:lnTo>
                  <a:lnTo>
                    <a:pt x="90" y="38"/>
                  </a:lnTo>
                  <a:lnTo>
                    <a:pt x="84" y="46"/>
                  </a:lnTo>
                  <a:lnTo>
                    <a:pt x="80" y="50"/>
                  </a:lnTo>
                  <a:lnTo>
                    <a:pt x="76" y="50"/>
                  </a:lnTo>
                  <a:lnTo>
                    <a:pt x="72" y="52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50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86"/>
                  </a:lnTo>
                  <a:lnTo>
                    <a:pt x="38" y="98"/>
                  </a:lnTo>
                  <a:lnTo>
                    <a:pt x="28" y="108"/>
                  </a:lnTo>
                  <a:lnTo>
                    <a:pt x="24" y="104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4" y="110"/>
                  </a:lnTo>
                  <a:lnTo>
                    <a:pt x="16" y="114"/>
                  </a:lnTo>
                  <a:lnTo>
                    <a:pt x="24" y="128"/>
                  </a:lnTo>
                  <a:lnTo>
                    <a:pt x="18" y="132"/>
                  </a:lnTo>
                  <a:lnTo>
                    <a:pt x="14" y="134"/>
                  </a:lnTo>
                  <a:lnTo>
                    <a:pt x="18" y="142"/>
                  </a:lnTo>
                  <a:lnTo>
                    <a:pt x="20" y="142"/>
                  </a:lnTo>
                  <a:lnTo>
                    <a:pt x="24" y="146"/>
                  </a:lnTo>
                  <a:lnTo>
                    <a:pt x="26" y="148"/>
                  </a:lnTo>
                  <a:lnTo>
                    <a:pt x="28" y="148"/>
                  </a:lnTo>
                  <a:lnTo>
                    <a:pt x="30" y="144"/>
                  </a:lnTo>
                  <a:lnTo>
                    <a:pt x="28" y="150"/>
                  </a:lnTo>
                  <a:lnTo>
                    <a:pt x="22" y="160"/>
                  </a:lnTo>
                  <a:lnTo>
                    <a:pt x="16" y="164"/>
                  </a:lnTo>
                  <a:lnTo>
                    <a:pt x="12" y="164"/>
                  </a:lnTo>
                  <a:lnTo>
                    <a:pt x="10" y="164"/>
                  </a:lnTo>
                  <a:lnTo>
                    <a:pt x="6" y="170"/>
                  </a:lnTo>
                  <a:lnTo>
                    <a:pt x="4" y="176"/>
                  </a:lnTo>
                  <a:lnTo>
                    <a:pt x="0" y="184"/>
                  </a:lnTo>
                  <a:lnTo>
                    <a:pt x="4" y="190"/>
                  </a:lnTo>
                  <a:lnTo>
                    <a:pt x="8" y="200"/>
                  </a:lnTo>
                  <a:lnTo>
                    <a:pt x="10" y="206"/>
                  </a:lnTo>
                  <a:lnTo>
                    <a:pt x="14" y="210"/>
                  </a:lnTo>
                  <a:lnTo>
                    <a:pt x="20" y="226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16" y="274"/>
                  </a:lnTo>
                  <a:lnTo>
                    <a:pt x="8" y="290"/>
                  </a:lnTo>
                  <a:lnTo>
                    <a:pt x="6" y="298"/>
                  </a:lnTo>
                  <a:lnTo>
                    <a:pt x="6" y="310"/>
                  </a:lnTo>
                  <a:lnTo>
                    <a:pt x="6" y="314"/>
                  </a:lnTo>
                  <a:lnTo>
                    <a:pt x="8" y="318"/>
                  </a:lnTo>
                  <a:lnTo>
                    <a:pt x="12" y="318"/>
                  </a:lnTo>
                  <a:lnTo>
                    <a:pt x="32" y="322"/>
                  </a:lnTo>
                  <a:lnTo>
                    <a:pt x="40" y="314"/>
                  </a:lnTo>
                  <a:lnTo>
                    <a:pt x="48" y="302"/>
                  </a:lnTo>
                  <a:lnTo>
                    <a:pt x="52" y="302"/>
                  </a:lnTo>
                  <a:lnTo>
                    <a:pt x="72" y="318"/>
                  </a:lnTo>
                  <a:lnTo>
                    <a:pt x="88" y="330"/>
                  </a:lnTo>
                  <a:lnTo>
                    <a:pt x="96" y="334"/>
                  </a:lnTo>
                  <a:lnTo>
                    <a:pt x="100" y="328"/>
                  </a:lnTo>
                  <a:lnTo>
                    <a:pt x="100" y="314"/>
                  </a:lnTo>
                  <a:lnTo>
                    <a:pt x="106" y="306"/>
                  </a:lnTo>
                  <a:lnTo>
                    <a:pt x="116" y="306"/>
                  </a:lnTo>
                  <a:lnTo>
                    <a:pt x="116" y="308"/>
                  </a:lnTo>
                  <a:lnTo>
                    <a:pt x="122" y="312"/>
                  </a:lnTo>
                  <a:lnTo>
                    <a:pt x="128" y="312"/>
                  </a:lnTo>
                  <a:lnTo>
                    <a:pt x="134" y="310"/>
                  </a:lnTo>
                  <a:lnTo>
                    <a:pt x="152" y="306"/>
                  </a:lnTo>
                  <a:lnTo>
                    <a:pt x="152" y="304"/>
                  </a:lnTo>
                  <a:lnTo>
                    <a:pt x="154" y="294"/>
                  </a:lnTo>
                  <a:lnTo>
                    <a:pt x="158" y="292"/>
                  </a:lnTo>
                  <a:lnTo>
                    <a:pt x="164" y="290"/>
                  </a:lnTo>
                  <a:lnTo>
                    <a:pt x="170" y="288"/>
                  </a:lnTo>
                  <a:lnTo>
                    <a:pt x="174" y="286"/>
                  </a:lnTo>
                  <a:lnTo>
                    <a:pt x="180" y="284"/>
                  </a:lnTo>
                  <a:lnTo>
                    <a:pt x="176" y="274"/>
                  </a:lnTo>
                  <a:lnTo>
                    <a:pt x="176" y="270"/>
                  </a:lnTo>
                  <a:lnTo>
                    <a:pt x="174" y="266"/>
                  </a:lnTo>
                  <a:lnTo>
                    <a:pt x="170" y="254"/>
                  </a:lnTo>
                  <a:lnTo>
                    <a:pt x="168" y="248"/>
                  </a:lnTo>
                  <a:lnTo>
                    <a:pt x="164" y="238"/>
                  </a:lnTo>
                  <a:lnTo>
                    <a:pt x="156" y="226"/>
                  </a:lnTo>
                  <a:lnTo>
                    <a:pt x="158" y="224"/>
                  </a:lnTo>
                  <a:lnTo>
                    <a:pt x="160" y="218"/>
                  </a:lnTo>
                  <a:lnTo>
                    <a:pt x="162" y="216"/>
                  </a:lnTo>
                  <a:lnTo>
                    <a:pt x="164" y="214"/>
                  </a:lnTo>
                  <a:lnTo>
                    <a:pt x="164" y="216"/>
                  </a:lnTo>
                  <a:lnTo>
                    <a:pt x="172" y="210"/>
                  </a:lnTo>
                  <a:lnTo>
                    <a:pt x="164" y="192"/>
                  </a:lnTo>
                  <a:lnTo>
                    <a:pt x="156" y="182"/>
                  </a:lnTo>
                  <a:lnTo>
                    <a:pt x="156" y="158"/>
                  </a:lnTo>
                  <a:lnTo>
                    <a:pt x="150" y="154"/>
                  </a:lnTo>
                  <a:lnTo>
                    <a:pt x="144" y="152"/>
                  </a:lnTo>
                  <a:lnTo>
                    <a:pt x="148" y="126"/>
                  </a:lnTo>
                  <a:lnTo>
                    <a:pt x="150" y="118"/>
                  </a:lnTo>
                  <a:lnTo>
                    <a:pt x="148" y="118"/>
                  </a:lnTo>
                  <a:lnTo>
                    <a:pt x="146" y="116"/>
                  </a:lnTo>
                  <a:lnTo>
                    <a:pt x="140" y="110"/>
                  </a:lnTo>
                  <a:lnTo>
                    <a:pt x="136" y="102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46" y="106"/>
                  </a:lnTo>
                  <a:lnTo>
                    <a:pt x="164" y="94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188" y="82"/>
                  </a:lnTo>
                  <a:lnTo>
                    <a:pt x="186" y="78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6" y="70"/>
                  </a:lnTo>
                  <a:lnTo>
                    <a:pt x="186" y="64"/>
                  </a:lnTo>
                  <a:lnTo>
                    <a:pt x="188" y="52"/>
                  </a:lnTo>
                  <a:lnTo>
                    <a:pt x="188" y="46"/>
                  </a:lnTo>
                  <a:lnTo>
                    <a:pt x="190" y="46"/>
                  </a:lnTo>
                  <a:lnTo>
                    <a:pt x="192" y="48"/>
                  </a:lnTo>
                  <a:lnTo>
                    <a:pt x="208" y="52"/>
                  </a:lnTo>
                  <a:lnTo>
                    <a:pt x="212" y="50"/>
                  </a:lnTo>
                  <a:lnTo>
                    <a:pt x="214" y="48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0"/>
                  </a:lnTo>
                  <a:lnTo>
                    <a:pt x="214" y="22"/>
                  </a:lnTo>
                  <a:lnTo>
                    <a:pt x="218" y="20"/>
                  </a:lnTo>
                  <a:lnTo>
                    <a:pt x="222" y="18"/>
                  </a:lnTo>
                  <a:lnTo>
                    <a:pt x="222" y="14"/>
                  </a:lnTo>
                  <a:lnTo>
                    <a:pt x="220" y="12"/>
                  </a:lnTo>
                  <a:lnTo>
                    <a:pt x="218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8" name="Freeform 408"/>
            <p:cNvSpPr>
              <a:spLocks/>
            </p:cNvSpPr>
            <p:nvPr/>
          </p:nvSpPr>
          <p:spPr bwMode="auto">
            <a:xfrm>
              <a:off x="1538" y="3746"/>
              <a:ext cx="226" cy="340"/>
            </a:xfrm>
            <a:custGeom>
              <a:avLst/>
              <a:gdLst>
                <a:gd name="T0" fmla="*/ 164 w 226"/>
                <a:gd name="T1" fmla="*/ 6 h 340"/>
                <a:gd name="T2" fmla="*/ 146 w 226"/>
                <a:gd name="T3" fmla="*/ 22 h 340"/>
                <a:gd name="T4" fmla="*/ 142 w 226"/>
                <a:gd name="T5" fmla="*/ 18 h 340"/>
                <a:gd name="T6" fmla="*/ 128 w 226"/>
                <a:gd name="T7" fmla="*/ 0 h 340"/>
                <a:gd name="T8" fmla="*/ 102 w 226"/>
                <a:gd name="T9" fmla="*/ 32 h 340"/>
                <a:gd name="T10" fmla="*/ 92 w 226"/>
                <a:gd name="T11" fmla="*/ 38 h 340"/>
                <a:gd name="T12" fmla="*/ 74 w 226"/>
                <a:gd name="T13" fmla="*/ 56 h 340"/>
                <a:gd name="T14" fmla="*/ 52 w 226"/>
                <a:gd name="T15" fmla="*/ 52 h 340"/>
                <a:gd name="T16" fmla="*/ 52 w 226"/>
                <a:gd name="T17" fmla="*/ 40 h 340"/>
                <a:gd name="T18" fmla="*/ 38 w 226"/>
                <a:gd name="T19" fmla="*/ 42 h 340"/>
                <a:gd name="T20" fmla="*/ 26 w 226"/>
                <a:gd name="T21" fmla="*/ 104 h 340"/>
                <a:gd name="T22" fmla="*/ 18 w 226"/>
                <a:gd name="T23" fmla="*/ 114 h 340"/>
                <a:gd name="T24" fmla="*/ 16 w 226"/>
                <a:gd name="T25" fmla="*/ 114 h 340"/>
                <a:gd name="T26" fmla="*/ 14 w 226"/>
                <a:gd name="T27" fmla="*/ 136 h 340"/>
                <a:gd name="T28" fmla="*/ 32 w 226"/>
                <a:gd name="T29" fmla="*/ 146 h 340"/>
                <a:gd name="T30" fmla="*/ 30 w 226"/>
                <a:gd name="T31" fmla="*/ 148 h 340"/>
                <a:gd name="T32" fmla="*/ 10 w 226"/>
                <a:gd name="T33" fmla="*/ 166 h 340"/>
                <a:gd name="T34" fmla="*/ 8 w 226"/>
                <a:gd name="T35" fmla="*/ 292 h 340"/>
                <a:gd name="T36" fmla="*/ 74 w 226"/>
                <a:gd name="T37" fmla="*/ 322 h 340"/>
                <a:gd name="T38" fmla="*/ 136 w 226"/>
                <a:gd name="T39" fmla="*/ 312 h 340"/>
                <a:gd name="T40" fmla="*/ 186 w 226"/>
                <a:gd name="T41" fmla="*/ 288 h 340"/>
                <a:gd name="T42" fmla="*/ 164 w 226"/>
                <a:gd name="T43" fmla="*/ 218 h 340"/>
                <a:gd name="T44" fmla="*/ 166 w 226"/>
                <a:gd name="T45" fmla="*/ 222 h 340"/>
                <a:gd name="T46" fmla="*/ 150 w 226"/>
                <a:gd name="T47" fmla="*/ 118 h 340"/>
                <a:gd name="T48" fmla="*/ 140 w 226"/>
                <a:gd name="T49" fmla="*/ 106 h 340"/>
                <a:gd name="T50" fmla="*/ 190 w 226"/>
                <a:gd name="T51" fmla="*/ 80 h 340"/>
                <a:gd name="T52" fmla="*/ 190 w 226"/>
                <a:gd name="T53" fmla="*/ 80 h 340"/>
                <a:gd name="T54" fmla="*/ 192 w 226"/>
                <a:gd name="T55" fmla="*/ 50 h 340"/>
                <a:gd name="T56" fmla="*/ 192 w 226"/>
                <a:gd name="T57" fmla="*/ 48 h 340"/>
                <a:gd name="T58" fmla="*/ 220 w 226"/>
                <a:gd name="T59" fmla="*/ 46 h 340"/>
                <a:gd name="T60" fmla="*/ 224 w 226"/>
                <a:gd name="T61" fmla="*/ 12 h 340"/>
                <a:gd name="T62" fmla="*/ 222 w 226"/>
                <a:gd name="T63" fmla="*/ 16 h 340"/>
                <a:gd name="T64" fmla="*/ 222 w 226"/>
                <a:gd name="T65" fmla="*/ 16 h 340"/>
                <a:gd name="T66" fmla="*/ 212 w 226"/>
                <a:gd name="T67" fmla="*/ 50 h 340"/>
                <a:gd name="T68" fmla="*/ 188 w 226"/>
                <a:gd name="T69" fmla="*/ 48 h 340"/>
                <a:gd name="T70" fmla="*/ 188 w 226"/>
                <a:gd name="T71" fmla="*/ 84 h 340"/>
                <a:gd name="T72" fmla="*/ 136 w 226"/>
                <a:gd name="T73" fmla="*/ 104 h 340"/>
                <a:gd name="T74" fmla="*/ 150 w 226"/>
                <a:gd name="T75" fmla="*/ 120 h 340"/>
                <a:gd name="T76" fmla="*/ 166 w 226"/>
                <a:gd name="T77" fmla="*/ 218 h 340"/>
                <a:gd name="T78" fmla="*/ 174 w 226"/>
                <a:gd name="T79" fmla="*/ 268 h 340"/>
                <a:gd name="T80" fmla="*/ 136 w 226"/>
                <a:gd name="T81" fmla="*/ 310 h 340"/>
                <a:gd name="T82" fmla="*/ 108 w 226"/>
                <a:gd name="T83" fmla="*/ 306 h 340"/>
                <a:gd name="T84" fmla="*/ 12 w 226"/>
                <a:gd name="T85" fmla="*/ 318 h 340"/>
                <a:gd name="T86" fmla="*/ 2 w 226"/>
                <a:gd name="T87" fmla="*/ 186 h 340"/>
                <a:gd name="T88" fmla="*/ 32 w 226"/>
                <a:gd name="T89" fmla="*/ 154 h 340"/>
                <a:gd name="T90" fmla="*/ 28 w 226"/>
                <a:gd name="T91" fmla="*/ 148 h 340"/>
                <a:gd name="T92" fmla="*/ 16 w 226"/>
                <a:gd name="T93" fmla="*/ 136 h 340"/>
                <a:gd name="T94" fmla="*/ 18 w 226"/>
                <a:gd name="T95" fmla="*/ 112 h 340"/>
                <a:gd name="T96" fmla="*/ 16 w 226"/>
                <a:gd name="T97" fmla="*/ 114 h 340"/>
                <a:gd name="T98" fmla="*/ 26 w 226"/>
                <a:gd name="T99" fmla="*/ 108 h 340"/>
                <a:gd name="T100" fmla="*/ 40 w 226"/>
                <a:gd name="T101" fmla="*/ 54 h 340"/>
                <a:gd name="T102" fmla="*/ 50 w 226"/>
                <a:gd name="T103" fmla="*/ 42 h 340"/>
                <a:gd name="T104" fmla="*/ 50 w 226"/>
                <a:gd name="T105" fmla="*/ 46 h 340"/>
                <a:gd name="T106" fmla="*/ 74 w 226"/>
                <a:gd name="T107" fmla="*/ 54 h 340"/>
                <a:gd name="T108" fmla="*/ 76 w 226"/>
                <a:gd name="T109" fmla="*/ 54 h 340"/>
                <a:gd name="T110" fmla="*/ 82 w 226"/>
                <a:gd name="T111" fmla="*/ 54 h 340"/>
                <a:gd name="T112" fmla="*/ 106 w 226"/>
                <a:gd name="T113" fmla="*/ 24 h 340"/>
                <a:gd name="T114" fmla="*/ 130 w 226"/>
                <a:gd name="T115" fmla="*/ 2 h 340"/>
                <a:gd name="T116" fmla="*/ 128 w 226"/>
                <a:gd name="T117" fmla="*/ 4 h 340"/>
                <a:gd name="T118" fmla="*/ 138 w 226"/>
                <a:gd name="T119" fmla="*/ 10 h 340"/>
                <a:gd name="T120" fmla="*/ 140 w 226"/>
                <a:gd name="T121" fmla="*/ 22 h 340"/>
                <a:gd name="T122" fmla="*/ 164 w 226"/>
                <a:gd name="T123" fmla="*/ 10 h 3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340"/>
                <a:gd name="T188" fmla="*/ 226 w 226"/>
                <a:gd name="T189" fmla="*/ 340 h 3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340">
                  <a:moveTo>
                    <a:pt x="220" y="12"/>
                  </a:moveTo>
                  <a:lnTo>
                    <a:pt x="222" y="12"/>
                  </a:lnTo>
                  <a:lnTo>
                    <a:pt x="218" y="8"/>
                  </a:lnTo>
                  <a:lnTo>
                    <a:pt x="214" y="8"/>
                  </a:lnTo>
                  <a:lnTo>
                    <a:pt x="206" y="6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0" y="6"/>
                  </a:lnTo>
                  <a:lnTo>
                    <a:pt x="178" y="6"/>
                  </a:lnTo>
                  <a:lnTo>
                    <a:pt x="164" y="6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48" y="22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2" y="8"/>
                  </a:lnTo>
                  <a:lnTo>
                    <a:pt x="140" y="6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86" y="48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2" y="56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6" y="5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6" y="90"/>
                  </a:lnTo>
                  <a:lnTo>
                    <a:pt x="38" y="100"/>
                  </a:lnTo>
                  <a:lnTo>
                    <a:pt x="30" y="108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2" y="106"/>
                  </a:lnTo>
                  <a:lnTo>
                    <a:pt x="18" y="108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6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18"/>
                  </a:lnTo>
                  <a:lnTo>
                    <a:pt x="22" y="128"/>
                  </a:lnTo>
                  <a:lnTo>
                    <a:pt x="24" y="130"/>
                  </a:lnTo>
                  <a:lnTo>
                    <a:pt x="26" y="130"/>
                  </a:lnTo>
                  <a:lnTo>
                    <a:pt x="24" y="128"/>
                  </a:lnTo>
                  <a:lnTo>
                    <a:pt x="18" y="132"/>
                  </a:lnTo>
                  <a:lnTo>
                    <a:pt x="20" y="134"/>
                  </a:lnTo>
                  <a:lnTo>
                    <a:pt x="20" y="132"/>
                  </a:lnTo>
                  <a:lnTo>
                    <a:pt x="18" y="132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14" y="136"/>
                  </a:lnTo>
                  <a:lnTo>
                    <a:pt x="18" y="144"/>
                  </a:lnTo>
                  <a:lnTo>
                    <a:pt x="18" y="146"/>
                  </a:lnTo>
                  <a:lnTo>
                    <a:pt x="20" y="146"/>
                  </a:lnTo>
                  <a:lnTo>
                    <a:pt x="22" y="146"/>
                  </a:lnTo>
                  <a:lnTo>
                    <a:pt x="26" y="150"/>
                  </a:lnTo>
                  <a:lnTo>
                    <a:pt x="28" y="152"/>
                  </a:lnTo>
                  <a:lnTo>
                    <a:pt x="30" y="150"/>
                  </a:lnTo>
                  <a:lnTo>
                    <a:pt x="32" y="148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0" y="148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0" y="148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30" y="148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28" y="152"/>
                  </a:lnTo>
                  <a:lnTo>
                    <a:pt x="24" y="158"/>
                  </a:lnTo>
                  <a:lnTo>
                    <a:pt x="18" y="162"/>
                  </a:lnTo>
                  <a:lnTo>
                    <a:pt x="12" y="164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8" y="170"/>
                  </a:lnTo>
                  <a:lnTo>
                    <a:pt x="6" y="174"/>
                  </a:lnTo>
                  <a:lnTo>
                    <a:pt x="4" y="178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4" y="192"/>
                  </a:lnTo>
                  <a:lnTo>
                    <a:pt x="8" y="202"/>
                  </a:lnTo>
                  <a:lnTo>
                    <a:pt x="10" y="210"/>
                  </a:lnTo>
                  <a:lnTo>
                    <a:pt x="14" y="214"/>
                  </a:lnTo>
                  <a:lnTo>
                    <a:pt x="20" y="228"/>
                  </a:lnTo>
                  <a:lnTo>
                    <a:pt x="24" y="242"/>
                  </a:lnTo>
                  <a:lnTo>
                    <a:pt x="24" y="264"/>
                  </a:lnTo>
                  <a:lnTo>
                    <a:pt x="16" y="276"/>
                  </a:lnTo>
                  <a:lnTo>
                    <a:pt x="8" y="292"/>
                  </a:lnTo>
                  <a:lnTo>
                    <a:pt x="6" y="300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10" y="320"/>
                  </a:lnTo>
                  <a:lnTo>
                    <a:pt x="14" y="322"/>
                  </a:lnTo>
                  <a:lnTo>
                    <a:pt x="14" y="320"/>
                  </a:lnTo>
                  <a:lnTo>
                    <a:pt x="14" y="322"/>
                  </a:lnTo>
                  <a:lnTo>
                    <a:pt x="36" y="326"/>
                  </a:lnTo>
                  <a:lnTo>
                    <a:pt x="42" y="318"/>
                  </a:lnTo>
                  <a:lnTo>
                    <a:pt x="50" y="306"/>
                  </a:lnTo>
                  <a:lnTo>
                    <a:pt x="52" y="306"/>
                  </a:lnTo>
                  <a:lnTo>
                    <a:pt x="74" y="322"/>
                  </a:lnTo>
                  <a:lnTo>
                    <a:pt x="88" y="334"/>
                  </a:lnTo>
                  <a:lnTo>
                    <a:pt x="100" y="340"/>
                  </a:lnTo>
                  <a:lnTo>
                    <a:pt x="104" y="330"/>
                  </a:lnTo>
                  <a:lnTo>
                    <a:pt x="104" y="316"/>
                  </a:lnTo>
                  <a:lnTo>
                    <a:pt x="108" y="310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6" y="310"/>
                  </a:lnTo>
                  <a:lnTo>
                    <a:pt x="118" y="312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6"/>
                  </a:lnTo>
                  <a:lnTo>
                    <a:pt x="132" y="316"/>
                  </a:lnTo>
                  <a:lnTo>
                    <a:pt x="136" y="314"/>
                  </a:lnTo>
                  <a:lnTo>
                    <a:pt x="136" y="312"/>
                  </a:lnTo>
                  <a:lnTo>
                    <a:pt x="136" y="314"/>
                  </a:lnTo>
                  <a:lnTo>
                    <a:pt x="156" y="310"/>
                  </a:lnTo>
                  <a:lnTo>
                    <a:pt x="156" y="306"/>
                  </a:lnTo>
                  <a:lnTo>
                    <a:pt x="158" y="296"/>
                  </a:lnTo>
                  <a:lnTo>
                    <a:pt x="156" y="296"/>
                  </a:lnTo>
                  <a:lnTo>
                    <a:pt x="156" y="298"/>
                  </a:lnTo>
                  <a:lnTo>
                    <a:pt x="160" y="296"/>
                  </a:lnTo>
                  <a:lnTo>
                    <a:pt x="166" y="294"/>
                  </a:lnTo>
                  <a:lnTo>
                    <a:pt x="174" y="292"/>
                  </a:lnTo>
                  <a:lnTo>
                    <a:pt x="178" y="290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84" y="288"/>
                  </a:lnTo>
                  <a:lnTo>
                    <a:pt x="186" y="288"/>
                  </a:lnTo>
                  <a:lnTo>
                    <a:pt x="180" y="276"/>
                  </a:lnTo>
                  <a:lnTo>
                    <a:pt x="180" y="272"/>
                  </a:lnTo>
                  <a:lnTo>
                    <a:pt x="178" y="268"/>
                  </a:lnTo>
                  <a:lnTo>
                    <a:pt x="174" y="256"/>
                  </a:lnTo>
                  <a:lnTo>
                    <a:pt x="172" y="250"/>
                  </a:lnTo>
                  <a:lnTo>
                    <a:pt x="168" y="240"/>
                  </a:lnTo>
                  <a:lnTo>
                    <a:pt x="160" y="228"/>
                  </a:lnTo>
                  <a:lnTo>
                    <a:pt x="158" y="228"/>
                  </a:lnTo>
                  <a:lnTo>
                    <a:pt x="160" y="230"/>
                  </a:lnTo>
                  <a:lnTo>
                    <a:pt x="162" y="228"/>
                  </a:lnTo>
                  <a:lnTo>
                    <a:pt x="164" y="220"/>
                  </a:lnTo>
                  <a:lnTo>
                    <a:pt x="166" y="218"/>
                  </a:lnTo>
                  <a:lnTo>
                    <a:pt x="164" y="218"/>
                  </a:lnTo>
                  <a:lnTo>
                    <a:pt x="166" y="218"/>
                  </a:lnTo>
                  <a:lnTo>
                    <a:pt x="164" y="218"/>
                  </a:lnTo>
                  <a:lnTo>
                    <a:pt x="164" y="220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76" y="212"/>
                  </a:lnTo>
                  <a:lnTo>
                    <a:pt x="168" y="194"/>
                  </a:lnTo>
                  <a:lnTo>
                    <a:pt x="160" y="184"/>
                  </a:lnTo>
                  <a:lnTo>
                    <a:pt x="160" y="158"/>
                  </a:lnTo>
                  <a:lnTo>
                    <a:pt x="152" y="156"/>
                  </a:lnTo>
                  <a:lnTo>
                    <a:pt x="148" y="152"/>
                  </a:lnTo>
                  <a:lnTo>
                    <a:pt x="146" y="154"/>
                  </a:lnTo>
                  <a:lnTo>
                    <a:pt x="148" y="154"/>
                  </a:lnTo>
                  <a:lnTo>
                    <a:pt x="150" y="148"/>
                  </a:lnTo>
                  <a:lnTo>
                    <a:pt x="152" y="128"/>
                  </a:lnTo>
                  <a:lnTo>
                    <a:pt x="154" y="120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4" y="110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2" y="106"/>
                  </a:lnTo>
                  <a:lnTo>
                    <a:pt x="144" y="108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68" y="98"/>
                  </a:lnTo>
                  <a:lnTo>
                    <a:pt x="188" y="96"/>
                  </a:lnTo>
                  <a:lnTo>
                    <a:pt x="196" y="88"/>
                  </a:lnTo>
                  <a:lnTo>
                    <a:pt x="194" y="86"/>
                  </a:lnTo>
                  <a:lnTo>
                    <a:pt x="190" y="82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90" y="78"/>
                  </a:lnTo>
                  <a:lnTo>
                    <a:pt x="190" y="80"/>
                  </a:lnTo>
                  <a:lnTo>
                    <a:pt x="190" y="78"/>
                  </a:lnTo>
                  <a:lnTo>
                    <a:pt x="190" y="80"/>
                  </a:lnTo>
                  <a:lnTo>
                    <a:pt x="190" y="78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90" y="78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190" y="70"/>
                  </a:lnTo>
                  <a:lnTo>
                    <a:pt x="190" y="68"/>
                  </a:lnTo>
                  <a:lnTo>
                    <a:pt x="192" y="54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4" y="54"/>
                  </a:lnTo>
                  <a:lnTo>
                    <a:pt x="218" y="50"/>
                  </a:lnTo>
                  <a:lnTo>
                    <a:pt x="220" y="46"/>
                  </a:lnTo>
                  <a:lnTo>
                    <a:pt x="220" y="44"/>
                  </a:lnTo>
                  <a:lnTo>
                    <a:pt x="218" y="32"/>
                  </a:lnTo>
                  <a:lnTo>
                    <a:pt x="218" y="30"/>
                  </a:lnTo>
                  <a:lnTo>
                    <a:pt x="218" y="26"/>
                  </a:lnTo>
                  <a:lnTo>
                    <a:pt x="222" y="22"/>
                  </a:lnTo>
                  <a:lnTo>
                    <a:pt x="224" y="20"/>
                  </a:lnTo>
                  <a:lnTo>
                    <a:pt x="226" y="18"/>
                  </a:lnTo>
                  <a:lnTo>
                    <a:pt x="226" y="16"/>
                  </a:lnTo>
                  <a:lnTo>
                    <a:pt x="226" y="14"/>
                  </a:lnTo>
                  <a:lnTo>
                    <a:pt x="224" y="12"/>
                  </a:lnTo>
                  <a:lnTo>
                    <a:pt x="222" y="12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8" y="14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4" y="14"/>
                  </a:lnTo>
                  <a:lnTo>
                    <a:pt x="224" y="16"/>
                  </a:lnTo>
                  <a:lnTo>
                    <a:pt x="224" y="14"/>
                  </a:lnTo>
                  <a:lnTo>
                    <a:pt x="224" y="16"/>
                  </a:lnTo>
                  <a:lnTo>
                    <a:pt x="224" y="14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4" y="14"/>
                  </a:lnTo>
                  <a:lnTo>
                    <a:pt x="222" y="16"/>
                  </a:lnTo>
                  <a:lnTo>
                    <a:pt x="222" y="14"/>
                  </a:lnTo>
                  <a:lnTo>
                    <a:pt x="222" y="16"/>
                  </a:lnTo>
                  <a:lnTo>
                    <a:pt x="222" y="14"/>
                  </a:lnTo>
                  <a:lnTo>
                    <a:pt x="222" y="16"/>
                  </a:lnTo>
                  <a:lnTo>
                    <a:pt x="222" y="18"/>
                  </a:lnTo>
                  <a:lnTo>
                    <a:pt x="218" y="22"/>
                  </a:lnTo>
                  <a:lnTo>
                    <a:pt x="214" y="24"/>
                  </a:lnTo>
                  <a:lnTo>
                    <a:pt x="214" y="30"/>
                  </a:lnTo>
                  <a:lnTo>
                    <a:pt x="214" y="32"/>
                  </a:lnTo>
                  <a:lnTo>
                    <a:pt x="216" y="44"/>
                  </a:lnTo>
                  <a:lnTo>
                    <a:pt x="216" y="46"/>
                  </a:lnTo>
                  <a:lnTo>
                    <a:pt x="212" y="50"/>
                  </a:lnTo>
                  <a:lnTo>
                    <a:pt x="210" y="52"/>
                  </a:lnTo>
                  <a:lnTo>
                    <a:pt x="210" y="54"/>
                  </a:lnTo>
                  <a:lnTo>
                    <a:pt x="212" y="52"/>
                  </a:lnTo>
                  <a:lnTo>
                    <a:pt x="196" y="48"/>
                  </a:lnTo>
                  <a:lnTo>
                    <a:pt x="194" y="50"/>
                  </a:lnTo>
                  <a:lnTo>
                    <a:pt x="196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92" y="46"/>
                  </a:lnTo>
                  <a:lnTo>
                    <a:pt x="190" y="46"/>
                  </a:lnTo>
                  <a:lnTo>
                    <a:pt x="188" y="48"/>
                  </a:lnTo>
                  <a:lnTo>
                    <a:pt x="188" y="54"/>
                  </a:lnTo>
                  <a:lnTo>
                    <a:pt x="186" y="68"/>
                  </a:lnTo>
                  <a:lnTo>
                    <a:pt x="186" y="72"/>
                  </a:lnTo>
                  <a:lnTo>
                    <a:pt x="188" y="80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8"/>
                  </a:lnTo>
                  <a:lnTo>
                    <a:pt x="186" y="80"/>
                  </a:lnTo>
                  <a:lnTo>
                    <a:pt x="188" y="84"/>
                  </a:lnTo>
                  <a:lnTo>
                    <a:pt x="192" y="90"/>
                  </a:lnTo>
                  <a:lnTo>
                    <a:pt x="194" y="88"/>
                  </a:lnTo>
                  <a:lnTo>
                    <a:pt x="192" y="86"/>
                  </a:lnTo>
                  <a:lnTo>
                    <a:pt x="186" y="92"/>
                  </a:lnTo>
                  <a:lnTo>
                    <a:pt x="166" y="94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50" y="106"/>
                  </a:lnTo>
                  <a:lnTo>
                    <a:pt x="146" y="104"/>
                  </a:lnTo>
                  <a:lnTo>
                    <a:pt x="142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36" y="104"/>
                  </a:lnTo>
                  <a:lnTo>
                    <a:pt x="140" y="112"/>
                  </a:lnTo>
                  <a:lnTo>
                    <a:pt x="144" y="118"/>
                  </a:lnTo>
                  <a:lnTo>
                    <a:pt x="146" y="120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0" y="122"/>
                  </a:lnTo>
                  <a:lnTo>
                    <a:pt x="152" y="120"/>
                  </a:lnTo>
                  <a:lnTo>
                    <a:pt x="150" y="120"/>
                  </a:lnTo>
                  <a:lnTo>
                    <a:pt x="150" y="122"/>
                  </a:lnTo>
                  <a:lnTo>
                    <a:pt x="152" y="120"/>
                  </a:lnTo>
                  <a:lnTo>
                    <a:pt x="150" y="120"/>
                  </a:lnTo>
                  <a:lnTo>
                    <a:pt x="148" y="128"/>
                  </a:lnTo>
                  <a:lnTo>
                    <a:pt x="144" y="154"/>
                  </a:lnTo>
                  <a:lnTo>
                    <a:pt x="144" y="156"/>
                  </a:lnTo>
                  <a:lnTo>
                    <a:pt x="152" y="158"/>
                  </a:lnTo>
                  <a:lnTo>
                    <a:pt x="156" y="160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0" y="212"/>
                  </a:lnTo>
                  <a:lnTo>
                    <a:pt x="166" y="216"/>
                  </a:lnTo>
                  <a:lnTo>
                    <a:pt x="166" y="218"/>
                  </a:lnTo>
                  <a:lnTo>
                    <a:pt x="168" y="218"/>
                  </a:lnTo>
                  <a:lnTo>
                    <a:pt x="168" y="216"/>
                  </a:lnTo>
                  <a:lnTo>
                    <a:pt x="164" y="214"/>
                  </a:lnTo>
                  <a:lnTo>
                    <a:pt x="162" y="216"/>
                  </a:lnTo>
                  <a:lnTo>
                    <a:pt x="160" y="220"/>
                  </a:lnTo>
                  <a:lnTo>
                    <a:pt x="158" y="226"/>
                  </a:lnTo>
                  <a:lnTo>
                    <a:pt x="158" y="228"/>
                  </a:lnTo>
                  <a:lnTo>
                    <a:pt x="156" y="228"/>
                  </a:lnTo>
                  <a:lnTo>
                    <a:pt x="164" y="242"/>
                  </a:lnTo>
                  <a:lnTo>
                    <a:pt x="168" y="250"/>
                  </a:lnTo>
                  <a:lnTo>
                    <a:pt x="170" y="258"/>
                  </a:lnTo>
                  <a:lnTo>
                    <a:pt x="174" y="268"/>
                  </a:lnTo>
                  <a:lnTo>
                    <a:pt x="176" y="274"/>
                  </a:lnTo>
                  <a:lnTo>
                    <a:pt x="176" y="278"/>
                  </a:lnTo>
                  <a:lnTo>
                    <a:pt x="180" y="286"/>
                  </a:lnTo>
                  <a:lnTo>
                    <a:pt x="176" y="288"/>
                  </a:lnTo>
                  <a:lnTo>
                    <a:pt x="174" y="288"/>
                  </a:lnTo>
                  <a:lnTo>
                    <a:pt x="170" y="290"/>
                  </a:lnTo>
                  <a:lnTo>
                    <a:pt x="166" y="290"/>
                  </a:lnTo>
                  <a:lnTo>
                    <a:pt x="160" y="292"/>
                  </a:lnTo>
                  <a:lnTo>
                    <a:pt x="156" y="294"/>
                  </a:lnTo>
                  <a:lnTo>
                    <a:pt x="154" y="294"/>
                  </a:lnTo>
                  <a:lnTo>
                    <a:pt x="152" y="306"/>
                  </a:lnTo>
                  <a:lnTo>
                    <a:pt x="152" y="308"/>
                  </a:lnTo>
                  <a:lnTo>
                    <a:pt x="136" y="310"/>
                  </a:lnTo>
                  <a:lnTo>
                    <a:pt x="126" y="312"/>
                  </a:lnTo>
                  <a:lnTo>
                    <a:pt x="124" y="312"/>
                  </a:lnTo>
                  <a:lnTo>
                    <a:pt x="120" y="310"/>
                  </a:lnTo>
                  <a:lnTo>
                    <a:pt x="120" y="308"/>
                  </a:lnTo>
                  <a:lnTo>
                    <a:pt x="118" y="308"/>
                  </a:lnTo>
                  <a:lnTo>
                    <a:pt x="120" y="308"/>
                  </a:lnTo>
                  <a:lnTo>
                    <a:pt x="118" y="308"/>
                  </a:lnTo>
                  <a:lnTo>
                    <a:pt x="120" y="308"/>
                  </a:lnTo>
                  <a:lnTo>
                    <a:pt x="118" y="306"/>
                  </a:lnTo>
                  <a:lnTo>
                    <a:pt x="108" y="306"/>
                  </a:lnTo>
                  <a:lnTo>
                    <a:pt x="100" y="314"/>
                  </a:lnTo>
                  <a:lnTo>
                    <a:pt x="100" y="330"/>
                  </a:lnTo>
                  <a:lnTo>
                    <a:pt x="98" y="334"/>
                  </a:lnTo>
                  <a:lnTo>
                    <a:pt x="90" y="330"/>
                  </a:lnTo>
                  <a:lnTo>
                    <a:pt x="76" y="318"/>
                  </a:lnTo>
                  <a:lnTo>
                    <a:pt x="54" y="302"/>
                  </a:lnTo>
                  <a:lnTo>
                    <a:pt x="50" y="302"/>
                  </a:lnTo>
                  <a:lnTo>
                    <a:pt x="48" y="302"/>
                  </a:lnTo>
                  <a:lnTo>
                    <a:pt x="40" y="316"/>
                  </a:lnTo>
                  <a:lnTo>
                    <a:pt x="34" y="322"/>
                  </a:lnTo>
                  <a:lnTo>
                    <a:pt x="14" y="318"/>
                  </a:lnTo>
                  <a:lnTo>
                    <a:pt x="14" y="320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2" y="318"/>
                  </a:lnTo>
                  <a:lnTo>
                    <a:pt x="10" y="314"/>
                  </a:lnTo>
                  <a:lnTo>
                    <a:pt x="10" y="312"/>
                  </a:lnTo>
                  <a:lnTo>
                    <a:pt x="10" y="302"/>
                  </a:lnTo>
                  <a:lnTo>
                    <a:pt x="12" y="294"/>
                  </a:lnTo>
                  <a:lnTo>
                    <a:pt x="20" y="278"/>
                  </a:lnTo>
                  <a:lnTo>
                    <a:pt x="28" y="266"/>
                  </a:lnTo>
                  <a:lnTo>
                    <a:pt x="28" y="240"/>
                  </a:lnTo>
                  <a:lnTo>
                    <a:pt x="24" y="228"/>
                  </a:lnTo>
                  <a:lnTo>
                    <a:pt x="24" y="226"/>
                  </a:lnTo>
                  <a:lnTo>
                    <a:pt x="18" y="212"/>
                  </a:lnTo>
                  <a:lnTo>
                    <a:pt x="14" y="208"/>
                  </a:lnTo>
                  <a:lnTo>
                    <a:pt x="12" y="202"/>
                  </a:lnTo>
                  <a:lnTo>
                    <a:pt x="8" y="190"/>
                  </a:lnTo>
                  <a:lnTo>
                    <a:pt x="4" y="184"/>
                  </a:lnTo>
                  <a:lnTo>
                    <a:pt x="2" y="186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8" y="178"/>
                  </a:lnTo>
                  <a:lnTo>
                    <a:pt x="10" y="174"/>
                  </a:lnTo>
                  <a:lnTo>
                    <a:pt x="12" y="170"/>
                  </a:lnTo>
                  <a:lnTo>
                    <a:pt x="14" y="166"/>
                  </a:lnTo>
                  <a:lnTo>
                    <a:pt x="12" y="166"/>
                  </a:lnTo>
                  <a:lnTo>
                    <a:pt x="12" y="168"/>
                  </a:lnTo>
                  <a:lnTo>
                    <a:pt x="16" y="168"/>
                  </a:lnTo>
                  <a:lnTo>
                    <a:pt x="20" y="166"/>
                  </a:lnTo>
                  <a:lnTo>
                    <a:pt x="26" y="162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2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8"/>
                  </a:lnTo>
                  <a:lnTo>
                    <a:pt x="24" y="144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18" y="134"/>
                  </a:lnTo>
                  <a:lnTo>
                    <a:pt x="16" y="136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2" y="136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20" y="116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8" y="114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30" y="112"/>
                  </a:lnTo>
                  <a:lnTo>
                    <a:pt x="30" y="114"/>
                  </a:lnTo>
                  <a:lnTo>
                    <a:pt x="42" y="102"/>
                  </a:lnTo>
                  <a:lnTo>
                    <a:pt x="40" y="8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2" y="66"/>
                  </a:lnTo>
                  <a:lnTo>
                    <a:pt x="30" y="64"/>
                  </a:lnTo>
                  <a:lnTo>
                    <a:pt x="28" y="60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40" y="5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8" y="54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8" y="5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104" y="34"/>
                  </a:lnTo>
                  <a:lnTo>
                    <a:pt x="106" y="28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12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8" y="4"/>
                  </a:lnTo>
                  <a:lnTo>
                    <a:pt x="128" y="6"/>
                  </a:lnTo>
                  <a:lnTo>
                    <a:pt x="134" y="6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4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8" y="4"/>
                  </a:lnTo>
                  <a:lnTo>
                    <a:pt x="132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38" y="16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40" y="22"/>
                  </a:lnTo>
                  <a:lnTo>
                    <a:pt x="142" y="24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50" y="24"/>
                  </a:lnTo>
                  <a:lnTo>
                    <a:pt x="156" y="16"/>
                  </a:lnTo>
                  <a:lnTo>
                    <a:pt x="156" y="14"/>
                  </a:lnTo>
                  <a:lnTo>
                    <a:pt x="154" y="12"/>
                  </a:lnTo>
                  <a:lnTo>
                    <a:pt x="156" y="14"/>
                  </a:lnTo>
                  <a:lnTo>
                    <a:pt x="164" y="10"/>
                  </a:lnTo>
                  <a:lnTo>
                    <a:pt x="164" y="8"/>
                  </a:lnTo>
                  <a:lnTo>
                    <a:pt x="164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0" y="8"/>
                  </a:lnTo>
                  <a:lnTo>
                    <a:pt x="204" y="10"/>
                  </a:lnTo>
                  <a:lnTo>
                    <a:pt x="214" y="12"/>
                  </a:lnTo>
                  <a:lnTo>
                    <a:pt x="218" y="14"/>
                  </a:lnTo>
                  <a:lnTo>
                    <a:pt x="220" y="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39" name="Freeform 409"/>
            <p:cNvSpPr>
              <a:spLocks/>
            </p:cNvSpPr>
            <p:nvPr/>
          </p:nvSpPr>
          <p:spPr bwMode="auto">
            <a:xfrm>
              <a:off x="1228" y="4232"/>
              <a:ext cx="188" cy="112"/>
            </a:xfrm>
            <a:custGeom>
              <a:avLst/>
              <a:gdLst>
                <a:gd name="T0" fmla="*/ 184 w 188"/>
                <a:gd name="T1" fmla="*/ 78 h 112"/>
                <a:gd name="T2" fmla="*/ 184 w 188"/>
                <a:gd name="T3" fmla="*/ 70 h 112"/>
                <a:gd name="T4" fmla="*/ 182 w 188"/>
                <a:gd name="T5" fmla="*/ 54 h 112"/>
                <a:gd name="T6" fmla="*/ 172 w 188"/>
                <a:gd name="T7" fmla="*/ 42 h 112"/>
                <a:gd name="T8" fmla="*/ 164 w 188"/>
                <a:gd name="T9" fmla="*/ 38 h 112"/>
                <a:gd name="T10" fmla="*/ 168 w 188"/>
                <a:gd name="T11" fmla="*/ 22 h 112"/>
                <a:gd name="T12" fmla="*/ 142 w 188"/>
                <a:gd name="T13" fmla="*/ 2 h 112"/>
                <a:gd name="T14" fmla="*/ 136 w 188"/>
                <a:gd name="T15" fmla="*/ 4 h 112"/>
                <a:gd name="T16" fmla="*/ 136 w 188"/>
                <a:gd name="T17" fmla="*/ 4 h 112"/>
                <a:gd name="T18" fmla="*/ 136 w 188"/>
                <a:gd name="T19" fmla="*/ 4 h 112"/>
                <a:gd name="T20" fmla="*/ 132 w 188"/>
                <a:gd name="T21" fmla="*/ 2 h 112"/>
                <a:gd name="T22" fmla="*/ 128 w 188"/>
                <a:gd name="T23" fmla="*/ 0 h 112"/>
                <a:gd name="T24" fmla="*/ 124 w 188"/>
                <a:gd name="T25" fmla="*/ 2 h 112"/>
                <a:gd name="T26" fmla="*/ 114 w 188"/>
                <a:gd name="T27" fmla="*/ 2 h 112"/>
                <a:gd name="T28" fmla="*/ 108 w 188"/>
                <a:gd name="T29" fmla="*/ 2 h 112"/>
                <a:gd name="T30" fmla="*/ 98 w 188"/>
                <a:gd name="T31" fmla="*/ 10 h 112"/>
                <a:gd name="T32" fmla="*/ 90 w 188"/>
                <a:gd name="T33" fmla="*/ 14 h 112"/>
                <a:gd name="T34" fmla="*/ 90 w 188"/>
                <a:gd name="T35" fmla="*/ 14 h 112"/>
                <a:gd name="T36" fmla="*/ 88 w 188"/>
                <a:gd name="T37" fmla="*/ 14 h 112"/>
                <a:gd name="T38" fmla="*/ 84 w 188"/>
                <a:gd name="T39" fmla="*/ 16 h 112"/>
                <a:gd name="T40" fmla="*/ 76 w 188"/>
                <a:gd name="T41" fmla="*/ 22 h 112"/>
                <a:gd name="T42" fmla="*/ 74 w 188"/>
                <a:gd name="T43" fmla="*/ 22 h 112"/>
                <a:gd name="T44" fmla="*/ 70 w 188"/>
                <a:gd name="T45" fmla="*/ 22 h 112"/>
                <a:gd name="T46" fmla="*/ 64 w 188"/>
                <a:gd name="T47" fmla="*/ 16 h 112"/>
                <a:gd name="T48" fmla="*/ 58 w 188"/>
                <a:gd name="T49" fmla="*/ 16 h 112"/>
                <a:gd name="T50" fmla="*/ 56 w 188"/>
                <a:gd name="T51" fmla="*/ 16 h 112"/>
                <a:gd name="T52" fmla="*/ 54 w 188"/>
                <a:gd name="T53" fmla="*/ 18 h 112"/>
                <a:gd name="T54" fmla="*/ 50 w 188"/>
                <a:gd name="T55" fmla="*/ 18 h 112"/>
                <a:gd name="T56" fmla="*/ 50 w 188"/>
                <a:gd name="T57" fmla="*/ 22 h 112"/>
                <a:gd name="T58" fmla="*/ 46 w 188"/>
                <a:gd name="T59" fmla="*/ 24 h 112"/>
                <a:gd name="T60" fmla="*/ 44 w 188"/>
                <a:gd name="T61" fmla="*/ 26 h 112"/>
                <a:gd name="T62" fmla="*/ 40 w 188"/>
                <a:gd name="T63" fmla="*/ 26 h 112"/>
                <a:gd name="T64" fmla="*/ 32 w 188"/>
                <a:gd name="T65" fmla="*/ 30 h 112"/>
                <a:gd name="T66" fmla="*/ 30 w 188"/>
                <a:gd name="T67" fmla="*/ 30 h 112"/>
                <a:gd name="T68" fmla="*/ 28 w 188"/>
                <a:gd name="T69" fmla="*/ 32 h 112"/>
                <a:gd name="T70" fmla="*/ 28 w 188"/>
                <a:gd name="T71" fmla="*/ 36 h 112"/>
                <a:gd name="T72" fmla="*/ 30 w 188"/>
                <a:gd name="T73" fmla="*/ 42 h 112"/>
                <a:gd name="T74" fmla="*/ 28 w 188"/>
                <a:gd name="T75" fmla="*/ 46 h 112"/>
                <a:gd name="T76" fmla="*/ 24 w 188"/>
                <a:gd name="T77" fmla="*/ 48 h 112"/>
                <a:gd name="T78" fmla="*/ 18 w 188"/>
                <a:gd name="T79" fmla="*/ 52 h 112"/>
                <a:gd name="T80" fmla="*/ 8 w 188"/>
                <a:gd name="T81" fmla="*/ 54 h 112"/>
                <a:gd name="T82" fmla="*/ 0 w 188"/>
                <a:gd name="T83" fmla="*/ 52 h 112"/>
                <a:gd name="T84" fmla="*/ 4 w 188"/>
                <a:gd name="T85" fmla="*/ 68 h 112"/>
                <a:gd name="T86" fmla="*/ 14 w 188"/>
                <a:gd name="T87" fmla="*/ 72 h 112"/>
                <a:gd name="T88" fmla="*/ 30 w 188"/>
                <a:gd name="T89" fmla="*/ 72 h 112"/>
                <a:gd name="T90" fmla="*/ 50 w 188"/>
                <a:gd name="T91" fmla="*/ 78 h 112"/>
                <a:gd name="T92" fmla="*/ 80 w 188"/>
                <a:gd name="T93" fmla="*/ 68 h 112"/>
                <a:gd name="T94" fmla="*/ 100 w 188"/>
                <a:gd name="T95" fmla="*/ 92 h 112"/>
                <a:gd name="T96" fmla="*/ 110 w 188"/>
                <a:gd name="T97" fmla="*/ 102 h 112"/>
                <a:gd name="T98" fmla="*/ 120 w 188"/>
                <a:gd name="T99" fmla="*/ 96 h 112"/>
                <a:gd name="T100" fmla="*/ 134 w 188"/>
                <a:gd name="T101" fmla="*/ 102 h 112"/>
                <a:gd name="T102" fmla="*/ 154 w 188"/>
                <a:gd name="T103" fmla="*/ 106 h 112"/>
                <a:gd name="T104" fmla="*/ 164 w 188"/>
                <a:gd name="T105" fmla="*/ 112 h 112"/>
                <a:gd name="T106" fmla="*/ 180 w 188"/>
                <a:gd name="T107" fmla="*/ 102 h 112"/>
                <a:gd name="T108" fmla="*/ 184 w 188"/>
                <a:gd name="T109" fmla="*/ 94 h 112"/>
                <a:gd name="T110" fmla="*/ 184 w 188"/>
                <a:gd name="T111" fmla="*/ 78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8"/>
                <a:gd name="T169" fmla="*/ 0 h 112"/>
                <a:gd name="T170" fmla="*/ 188 w 188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8" h="112">
                  <a:moveTo>
                    <a:pt x="184" y="78"/>
                  </a:moveTo>
                  <a:lnTo>
                    <a:pt x="184" y="78"/>
                  </a:lnTo>
                  <a:lnTo>
                    <a:pt x="184" y="70"/>
                  </a:lnTo>
                  <a:lnTo>
                    <a:pt x="182" y="64"/>
                  </a:lnTo>
                  <a:lnTo>
                    <a:pt x="182" y="54"/>
                  </a:lnTo>
                  <a:lnTo>
                    <a:pt x="176" y="48"/>
                  </a:lnTo>
                  <a:lnTo>
                    <a:pt x="172" y="42"/>
                  </a:lnTo>
                  <a:lnTo>
                    <a:pt x="168" y="40"/>
                  </a:lnTo>
                  <a:lnTo>
                    <a:pt x="164" y="38"/>
                  </a:lnTo>
                  <a:lnTo>
                    <a:pt x="166" y="26"/>
                  </a:lnTo>
                  <a:lnTo>
                    <a:pt x="168" y="22"/>
                  </a:lnTo>
                  <a:lnTo>
                    <a:pt x="156" y="12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6" y="4"/>
                  </a:lnTo>
                  <a:lnTo>
                    <a:pt x="132" y="2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4" y="2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4" y="6"/>
                  </a:lnTo>
                  <a:lnTo>
                    <a:pt x="98" y="10"/>
                  </a:lnTo>
                  <a:lnTo>
                    <a:pt x="94" y="10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4" y="16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0" y="22"/>
                  </a:lnTo>
                  <a:lnTo>
                    <a:pt x="64" y="16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6" y="24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18" y="52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10" y="72"/>
                  </a:lnTo>
                  <a:lnTo>
                    <a:pt x="14" y="72"/>
                  </a:lnTo>
                  <a:lnTo>
                    <a:pt x="24" y="68"/>
                  </a:lnTo>
                  <a:lnTo>
                    <a:pt x="30" y="72"/>
                  </a:lnTo>
                  <a:lnTo>
                    <a:pt x="40" y="78"/>
                  </a:lnTo>
                  <a:lnTo>
                    <a:pt x="50" y="78"/>
                  </a:lnTo>
                  <a:lnTo>
                    <a:pt x="70" y="72"/>
                  </a:lnTo>
                  <a:lnTo>
                    <a:pt x="80" y="68"/>
                  </a:lnTo>
                  <a:lnTo>
                    <a:pt x="90" y="78"/>
                  </a:lnTo>
                  <a:lnTo>
                    <a:pt x="100" y="92"/>
                  </a:lnTo>
                  <a:lnTo>
                    <a:pt x="104" y="102"/>
                  </a:lnTo>
                  <a:lnTo>
                    <a:pt x="110" y="102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4" y="102"/>
                  </a:lnTo>
                  <a:lnTo>
                    <a:pt x="134" y="102"/>
                  </a:lnTo>
                  <a:lnTo>
                    <a:pt x="140" y="106"/>
                  </a:lnTo>
                  <a:lnTo>
                    <a:pt x="154" y="106"/>
                  </a:lnTo>
                  <a:lnTo>
                    <a:pt x="164" y="112"/>
                  </a:lnTo>
                  <a:lnTo>
                    <a:pt x="170" y="108"/>
                  </a:lnTo>
                  <a:lnTo>
                    <a:pt x="180" y="102"/>
                  </a:lnTo>
                  <a:lnTo>
                    <a:pt x="184" y="98"/>
                  </a:lnTo>
                  <a:lnTo>
                    <a:pt x="184" y="94"/>
                  </a:lnTo>
                  <a:lnTo>
                    <a:pt x="188" y="88"/>
                  </a:lnTo>
                  <a:lnTo>
                    <a:pt x="184" y="7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0" name="Freeform 410"/>
            <p:cNvSpPr>
              <a:spLocks/>
            </p:cNvSpPr>
            <p:nvPr/>
          </p:nvSpPr>
          <p:spPr bwMode="auto">
            <a:xfrm>
              <a:off x="1226" y="4230"/>
              <a:ext cx="192" cy="116"/>
            </a:xfrm>
            <a:custGeom>
              <a:avLst/>
              <a:gdLst>
                <a:gd name="T0" fmla="*/ 186 w 192"/>
                <a:gd name="T1" fmla="*/ 66 h 116"/>
                <a:gd name="T2" fmla="*/ 186 w 192"/>
                <a:gd name="T3" fmla="*/ 54 h 116"/>
                <a:gd name="T4" fmla="*/ 172 w 192"/>
                <a:gd name="T5" fmla="*/ 24 h 116"/>
                <a:gd name="T6" fmla="*/ 136 w 192"/>
                <a:gd name="T7" fmla="*/ 6 h 116"/>
                <a:gd name="T8" fmla="*/ 138 w 192"/>
                <a:gd name="T9" fmla="*/ 6 h 116"/>
                <a:gd name="T10" fmla="*/ 138 w 192"/>
                <a:gd name="T11" fmla="*/ 4 h 116"/>
                <a:gd name="T12" fmla="*/ 138 w 192"/>
                <a:gd name="T13" fmla="*/ 4 h 116"/>
                <a:gd name="T14" fmla="*/ 134 w 192"/>
                <a:gd name="T15" fmla="*/ 2 h 116"/>
                <a:gd name="T16" fmla="*/ 124 w 192"/>
                <a:gd name="T17" fmla="*/ 2 h 116"/>
                <a:gd name="T18" fmla="*/ 96 w 192"/>
                <a:gd name="T19" fmla="*/ 10 h 116"/>
                <a:gd name="T20" fmla="*/ 92 w 192"/>
                <a:gd name="T21" fmla="*/ 14 h 116"/>
                <a:gd name="T22" fmla="*/ 78 w 192"/>
                <a:gd name="T23" fmla="*/ 22 h 116"/>
                <a:gd name="T24" fmla="*/ 76 w 192"/>
                <a:gd name="T25" fmla="*/ 24 h 116"/>
                <a:gd name="T26" fmla="*/ 62 w 192"/>
                <a:gd name="T27" fmla="*/ 18 h 116"/>
                <a:gd name="T28" fmla="*/ 52 w 192"/>
                <a:gd name="T29" fmla="*/ 22 h 116"/>
                <a:gd name="T30" fmla="*/ 52 w 192"/>
                <a:gd name="T31" fmla="*/ 22 h 116"/>
                <a:gd name="T32" fmla="*/ 52 w 192"/>
                <a:gd name="T33" fmla="*/ 20 h 116"/>
                <a:gd name="T34" fmla="*/ 36 w 192"/>
                <a:gd name="T35" fmla="*/ 26 h 116"/>
                <a:gd name="T36" fmla="*/ 30 w 192"/>
                <a:gd name="T37" fmla="*/ 32 h 116"/>
                <a:gd name="T38" fmla="*/ 32 w 192"/>
                <a:gd name="T39" fmla="*/ 44 h 116"/>
                <a:gd name="T40" fmla="*/ 30 w 192"/>
                <a:gd name="T41" fmla="*/ 48 h 116"/>
                <a:gd name="T42" fmla="*/ 28 w 192"/>
                <a:gd name="T43" fmla="*/ 46 h 116"/>
                <a:gd name="T44" fmla="*/ 18 w 192"/>
                <a:gd name="T45" fmla="*/ 52 h 116"/>
                <a:gd name="T46" fmla="*/ 6 w 192"/>
                <a:gd name="T47" fmla="*/ 72 h 116"/>
                <a:gd name="T48" fmla="*/ 40 w 192"/>
                <a:gd name="T49" fmla="*/ 82 h 116"/>
                <a:gd name="T50" fmla="*/ 112 w 192"/>
                <a:gd name="T51" fmla="*/ 106 h 116"/>
                <a:gd name="T52" fmla="*/ 140 w 192"/>
                <a:gd name="T53" fmla="*/ 110 h 116"/>
                <a:gd name="T54" fmla="*/ 188 w 192"/>
                <a:gd name="T55" fmla="*/ 102 h 116"/>
                <a:gd name="T56" fmla="*/ 184 w 192"/>
                <a:gd name="T57" fmla="*/ 82 h 116"/>
                <a:gd name="T58" fmla="*/ 166 w 192"/>
                <a:gd name="T59" fmla="*/ 114 h 116"/>
                <a:gd name="T60" fmla="*/ 136 w 192"/>
                <a:gd name="T61" fmla="*/ 102 h 116"/>
                <a:gd name="T62" fmla="*/ 102 w 192"/>
                <a:gd name="T63" fmla="*/ 92 h 116"/>
                <a:gd name="T64" fmla="*/ 26 w 192"/>
                <a:gd name="T65" fmla="*/ 66 h 116"/>
                <a:gd name="T66" fmla="*/ 10 w 192"/>
                <a:gd name="T67" fmla="*/ 58 h 116"/>
                <a:gd name="T68" fmla="*/ 22 w 192"/>
                <a:gd name="T69" fmla="*/ 54 h 116"/>
                <a:gd name="T70" fmla="*/ 34 w 192"/>
                <a:gd name="T71" fmla="*/ 46 h 116"/>
                <a:gd name="T72" fmla="*/ 32 w 192"/>
                <a:gd name="T73" fmla="*/ 38 h 116"/>
                <a:gd name="T74" fmla="*/ 34 w 192"/>
                <a:gd name="T75" fmla="*/ 34 h 116"/>
                <a:gd name="T76" fmla="*/ 36 w 192"/>
                <a:gd name="T77" fmla="*/ 30 h 116"/>
                <a:gd name="T78" fmla="*/ 56 w 192"/>
                <a:gd name="T79" fmla="*/ 22 h 116"/>
                <a:gd name="T80" fmla="*/ 56 w 192"/>
                <a:gd name="T81" fmla="*/ 22 h 116"/>
                <a:gd name="T82" fmla="*/ 60 w 192"/>
                <a:gd name="T83" fmla="*/ 20 h 116"/>
                <a:gd name="T84" fmla="*/ 60 w 192"/>
                <a:gd name="T85" fmla="*/ 18 h 116"/>
                <a:gd name="T86" fmla="*/ 66 w 192"/>
                <a:gd name="T87" fmla="*/ 20 h 116"/>
                <a:gd name="T88" fmla="*/ 76 w 192"/>
                <a:gd name="T89" fmla="*/ 28 h 116"/>
                <a:gd name="T90" fmla="*/ 86 w 192"/>
                <a:gd name="T91" fmla="*/ 18 h 116"/>
                <a:gd name="T92" fmla="*/ 92 w 192"/>
                <a:gd name="T93" fmla="*/ 18 h 116"/>
                <a:gd name="T94" fmla="*/ 92 w 192"/>
                <a:gd name="T95" fmla="*/ 16 h 116"/>
                <a:gd name="T96" fmla="*/ 90 w 192"/>
                <a:gd name="T97" fmla="*/ 18 h 116"/>
                <a:gd name="T98" fmla="*/ 106 w 192"/>
                <a:gd name="T99" fmla="*/ 10 h 116"/>
                <a:gd name="T100" fmla="*/ 130 w 192"/>
                <a:gd name="T101" fmla="*/ 4 h 116"/>
                <a:gd name="T102" fmla="*/ 134 w 192"/>
                <a:gd name="T103" fmla="*/ 6 h 116"/>
                <a:gd name="T104" fmla="*/ 140 w 192"/>
                <a:gd name="T105" fmla="*/ 8 h 116"/>
                <a:gd name="T106" fmla="*/ 168 w 192"/>
                <a:gd name="T107" fmla="*/ 26 h 116"/>
                <a:gd name="T108" fmla="*/ 182 w 192"/>
                <a:gd name="T109" fmla="*/ 66 h 116"/>
                <a:gd name="T110" fmla="*/ 186 w 192"/>
                <a:gd name="T111" fmla="*/ 66 h 116"/>
                <a:gd name="T112" fmla="*/ 184 w 192"/>
                <a:gd name="T113" fmla="*/ 78 h 1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16"/>
                <a:gd name="T173" fmla="*/ 192 w 192"/>
                <a:gd name="T174" fmla="*/ 116 h 1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16">
                  <a:moveTo>
                    <a:pt x="186" y="80"/>
                  </a:moveTo>
                  <a:lnTo>
                    <a:pt x="188" y="80"/>
                  </a:lnTo>
                  <a:lnTo>
                    <a:pt x="188" y="72"/>
                  </a:lnTo>
                  <a:lnTo>
                    <a:pt x="186" y="68"/>
                  </a:lnTo>
                  <a:lnTo>
                    <a:pt x="186" y="66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4" y="68"/>
                  </a:lnTo>
                  <a:lnTo>
                    <a:pt x="186" y="68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4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70" y="30"/>
                  </a:lnTo>
                  <a:lnTo>
                    <a:pt x="172" y="26"/>
                  </a:lnTo>
                  <a:lnTo>
                    <a:pt x="172" y="24"/>
                  </a:lnTo>
                  <a:lnTo>
                    <a:pt x="158" y="12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4" y="2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0" y="2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4" y="6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4" y="22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16" y="76"/>
                  </a:lnTo>
                  <a:lnTo>
                    <a:pt x="26" y="72"/>
                  </a:lnTo>
                  <a:lnTo>
                    <a:pt x="30" y="76"/>
                  </a:lnTo>
                  <a:lnTo>
                    <a:pt x="40" y="82"/>
                  </a:lnTo>
                  <a:lnTo>
                    <a:pt x="52" y="82"/>
                  </a:lnTo>
                  <a:lnTo>
                    <a:pt x="72" y="76"/>
                  </a:lnTo>
                  <a:lnTo>
                    <a:pt x="80" y="72"/>
                  </a:lnTo>
                  <a:lnTo>
                    <a:pt x="90" y="80"/>
                  </a:lnTo>
                  <a:lnTo>
                    <a:pt x="100" y="94"/>
                  </a:lnTo>
                  <a:lnTo>
                    <a:pt x="104" y="106"/>
                  </a:lnTo>
                  <a:lnTo>
                    <a:pt x="112" y="106"/>
                  </a:lnTo>
                  <a:lnTo>
                    <a:pt x="116" y="100"/>
                  </a:lnTo>
                  <a:lnTo>
                    <a:pt x="120" y="100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36" y="106"/>
                  </a:lnTo>
                  <a:lnTo>
                    <a:pt x="140" y="110"/>
                  </a:lnTo>
                  <a:lnTo>
                    <a:pt x="156" y="110"/>
                  </a:lnTo>
                  <a:lnTo>
                    <a:pt x="166" y="116"/>
                  </a:lnTo>
                  <a:lnTo>
                    <a:pt x="172" y="112"/>
                  </a:lnTo>
                  <a:lnTo>
                    <a:pt x="184" y="106"/>
                  </a:lnTo>
                  <a:lnTo>
                    <a:pt x="188" y="102"/>
                  </a:lnTo>
                  <a:lnTo>
                    <a:pt x="188" y="96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88" y="80"/>
                  </a:lnTo>
                  <a:lnTo>
                    <a:pt x="186" y="80"/>
                  </a:lnTo>
                  <a:lnTo>
                    <a:pt x="188" y="80"/>
                  </a:lnTo>
                  <a:lnTo>
                    <a:pt x="186" y="80"/>
                  </a:lnTo>
                  <a:lnTo>
                    <a:pt x="184" y="82"/>
                  </a:lnTo>
                  <a:lnTo>
                    <a:pt x="188" y="90"/>
                  </a:lnTo>
                  <a:lnTo>
                    <a:pt x="184" y="94"/>
                  </a:lnTo>
                  <a:lnTo>
                    <a:pt x="184" y="96"/>
                  </a:lnTo>
                  <a:lnTo>
                    <a:pt x="184" y="100"/>
                  </a:lnTo>
                  <a:lnTo>
                    <a:pt x="182" y="102"/>
                  </a:lnTo>
                  <a:lnTo>
                    <a:pt x="170" y="108"/>
                  </a:lnTo>
                  <a:lnTo>
                    <a:pt x="164" y="112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56" y="106"/>
                  </a:lnTo>
                  <a:lnTo>
                    <a:pt x="142" y="106"/>
                  </a:lnTo>
                  <a:lnTo>
                    <a:pt x="138" y="102"/>
                  </a:lnTo>
                  <a:lnTo>
                    <a:pt x="136" y="102"/>
                  </a:lnTo>
                  <a:lnTo>
                    <a:pt x="126" y="102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16" y="96"/>
                  </a:lnTo>
                  <a:lnTo>
                    <a:pt x="110" y="102"/>
                  </a:lnTo>
                  <a:lnTo>
                    <a:pt x="108" y="102"/>
                  </a:lnTo>
                  <a:lnTo>
                    <a:pt x="102" y="92"/>
                  </a:lnTo>
                  <a:lnTo>
                    <a:pt x="92" y="78"/>
                  </a:lnTo>
                  <a:lnTo>
                    <a:pt x="82" y="66"/>
                  </a:lnTo>
                  <a:lnTo>
                    <a:pt x="70" y="72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32" y="72"/>
                  </a:lnTo>
                  <a:lnTo>
                    <a:pt x="28" y="68"/>
                  </a:lnTo>
                  <a:lnTo>
                    <a:pt x="26" y="66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56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4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2" y="24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0" y="18"/>
                  </a:lnTo>
                  <a:lnTo>
                    <a:pt x="92" y="20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6" y="10"/>
                  </a:lnTo>
                  <a:lnTo>
                    <a:pt x="110" y="6"/>
                  </a:lnTo>
                  <a:lnTo>
                    <a:pt x="112" y="6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4"/>
                  </a:lnTo>
                  <a:lnTo>
                    <a:pt x="130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0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56" y="16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42"/>
                  </a:lnTo>
                  <a:lnTo>
                    <a:pt x="170" y="44"/>
                  </a:lnTo>
                  <a:lnTo>
                    <a:pt x="172" y="46"/>
                  </a:lnTo>
                  <a:lnTo>
                    <a:pt x="178" y="52"/>
                  </a:lnTo>
                  <a:lnTo>
                    <a:pt x="182" y="56"/>
                  </a:lnTo>
                  <a:lnTo>
                    <a:pt x="182" y="66"/>
                  </a:lnTo>
                  <a:lnTo>
                    <a:pt x="184" y="66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4" y="64"/>
                  </a:lnTo>
                  <a:lnTo>
                    <a:pt x="186" y="66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4" y="74"/>
                  </a:lnTo>
                  <a:lnTo>
                    <a:pt x="184" y="78"/>
                  </a:lnTo>
                  <a:lnTo>
                    <a:pt x="184" y="80"/>
                  </a:lnTo>
                  <a:lnTo>
                    <a:pt x="184" y="82"/>
                  </a:lnTo>
                  <a:lnTo>
                    <a:pt x="186" y="8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1" name="Freeform 411"/>
            <p:cNvSpPr>
              <a:spLocks/>
            </p:cNvSpPr>
            <p:nvPr/>
          </p:nvSpPr>
          <p:spPr bwMode="auto">
            <a:xfrm>
              <a:off x="1172" y="4166"/>
              <a:ext cx="210" cy="120"/>
            </a:xfrm>
            <a:custGeom>
              <a:avLst/>
              <a:gdLst>
                <a:gd name="T0" fmla="*/ 206 w 210"/>
                <a:gd name="T1" fmla="*/ 24 h 120"/>
                <a:gd name="T2" fmla="*/ 176 w 210"/>
                <a:gd name="T3" fmla="*/ 28 h 120"/>
                <a:gd name="T4" fmla="*/ 170 w 210"/>
                <a:gd name="T5" fmla="*/ 24 h 120"/>
                <a:gd name="T6" fmla="*/ 158 w 210"/>
                <a:gd name="T7" fmla="*/ 28 h 120"/>
                <a:gd name="T8" fmla="*/ 152 w 210"/>
                <a:gd name="T9" fmla="*/ 18 h 120"/>
                <a:gd name="T10" fmla="*/ 146 w 210"/>
                <a:gd name="T11" fmla="*/ 16 h 120"/>
                <a:gd name="T12" fmla="*/ 124 w 210"/>
                <a:gd name="T13" fmla="*/ 4 h 120"/>
                <a:gd name="T14" fmla="*/ 106 w 210"/>
                <a:gd name="T15" fmla="*/ 4 h 120"/>
                <a:gd name="T16" fmla="*/ 102 w 210"/>
                <a:gd name="T17" fmla="*/ 6 h 120"/>
                <a:gd name="T18" fmla="*/ 92 w 210"/>
                <a:gd name="T19" fmla="*/ 4 h 120"/>
                <a:gd name="T20" fmla="*/ 92 w 210"/>
                <a:gd name="T21" fmla="*/ 2 h 120"/>
                <a:gd name="T22" fmla="*/ 76 w 210"/>
                <a:gd name="T23" fmla="*/ 0 h 120"/>
                <a:gd name="T24" fmla="*/ 60 w 210"/>
                <a:gd name="T25" fmla="*/ 8 h 120"/>
                <a:gd name="T26" fmla="*/ 48 w 210"/>
                <a:gd name="T27" fmla="*/ 22 h 120"/>
                <a:gd name="T28" fmla="*/ 10 w 210"/>
                <a:gd name="T29" fmla="*/ 44 h 120"/>
                <a:gd name="T30" fmla="*/ 0 w 210"/>
                <a:gd name="T31" fmla="*/ 54 h 120"/>
                <a:gd name="T32" fmla="*/ 8 w 210"/>
                <a:gd name="T33" fmla="*/ 78 h 120"/>
                <a:gd name="T34" fmla="*/ 22 w 210"/>
                <a:gd name="T35" fmla="*/ 86 h 120"/>
                <a:gd name="T36" fmla="*/ 40 w 210"/>
                <a:gd name="T37" fmla="*/ 84 h 120"/>
                <a:gd name="T38" fmla="*/ 52 w 210"/>
                <a:gd name="T39" fmla="*/ 102 h 120"/>
                <a:gd name="T40" fmla="*/ 60 w 210"/>
                <a:gd name="T41" fmla="*/ 118 h 120"/>
                <a:gd name="T42" fmla="*/ 74 w 210"/>
                <a:gd name="T43" fmla="*/ 118 h 120"/>
                <a:gd name="T44" fmla="*/ 80 w 210"/>
                <a:gd name="T45" fmla="*/ 114 h 120"/>
                <a:gd name="T46" fmla="*/ 84 w 210"/>
                <a:gd name="T47" fmla="*/ 112 h 120"/>
                <a:gd name="T48" fmla="*/ 84 w 210"/>
                <a:gd name="T49" fmla="*/ 102 h 120"/>
                <a:gd name="T50" fmla="*/ 84 w 210"/>
                <a:gd name="T51" fmla="*/ 98 h 120"/>
                <a:gd name="T52" fmla="*/ 90 w 210"/>
                <a:gd name="T53" fmla="*/ 92 h 120"/>
                <a:gd name="T54" fmla="*/ 96 w 210"/>
                <a:gd name="T55" fmla="*/ 92 h 120"/>
                <a:gd name="T56" fmla="*/ 102 w 210"/>
                <a:gd name="T57" fmla="*/ 90 h 120"/>
                <a:gd name="T58" fmla="*/ 108 w 210"/>
                <a:gd name="T59" fmla="*/ 86 h 120"/>
                <a:gd name="T60" fmla="*/ 110 w 210"/>
                <a:gd name="T61" fmla="*/ 84 h 120"/>
                <a:gd name="T62" fmla="*/ 114 w 210"/>
                <a:gd name="T63" fmla="*/ 82 h 120"/>
                <a:gd name="T64" fmla="*/ 120 w 210"/>
                <a:gd name="T65" fmla="*/ 82 h 120"/>
                <a:gd name="T66" fmla="*/ 128 w 210"/>
                <a:gd name="T67" fmla="*/ 90 h 120"/>
                <a:gd name="T68" fmla="*/ 136 w 210"/>
                <a:gd name="T69" fmla="*/ 86 h 120"/>
                <a:gd name="T70" fmla="*/ 140 w 210"/>
                <a:gd name="T71" fmla="*/ 82 h 120"/>
                <a:gd name="T72" fmla="*/ 146 w 210"/>
                <a:gd name="T73" fmla="*/ 80 h 120"/>
                <a:gd name="T74" fmla="*/ 154 w 210"/>
                <a:gd name="T75" fmla="*/ 76 h 120"/>
                <a:gd name="T76" fmla="*/ 180 w 210"/>
                <a:gd name="T77" fmla="*/ 68 h 120"/>
                <a:gd name="T78" fmla="*/ 184 w 210"/>
                <a:gd name="T79" fmla="*/ 66 h 120"/>
                <a:gd name="T80" fmla="*/ 188 w 210"/>
                <a:gd name="T81" fmla="*/ 68 h 120"/>
                <a:gd name="T82" fmla="*/ 192 w 210"/>
                <a:gd name="T83" fmla="*/ 70 h 120"/>
                <a:gd name="T84" fmla="*/ 198 w 210"/>
                <a:gd name="T85" fmla="*/ 68 h 120"/>
                <a:gd name="T86" fmla="*/ 202 w 210"/>
                <a:gd name="T87" fmla="*/ 66 h 120"/>
                <a:gd name="T88" fmla="*/ 204 w 210"/>
                <a:gd name="T89" fmla="*/ 60 h 120"/>
                <a:gd name="T90" fmla="*/ 196 w 210"/>
                <a:gd name="T91" fmla="*/ 48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120"/>
                <a:gd name="T140" fmla="*/ 210 w 210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120">
                  <a:moveTo>
                    <a:pt x="210" y="38"/>
                  </a:moveTo>
                  <a:lnTo>
                    <a:pt x="208" y="32"/>
                  </a:lnTo>
                  <a:lnTo>
                    <a:pt x="206" y="24"/>
                  </a:lnTo>
                  <a:lnTo>
                    <a:pt x="196" y="32"/>
                  </a:lnTo>
                  <a:lnTo>
                    <a:pt x="180" y="34"/>
                  </a:lnTo>
                  <a:lnTo>
                    <a:pt x="176" y="28"/>
                  </a:lnTo>
                  <a:lnTo>
                    <a:pt x="174" y="24"/>
                  </a:lnTo>
                  <a:lnTo>
                    <a:pt x="170" y="24"/>
                  </a:lnTo>
                  <a:lnTo>
                    <a:pt x="166" y="26"/>
                  </a:lnTo>
                  <a:lnTo>
                    <a:pt x="164" y="28"/>
                  </a:lnTo>
                  <a:lnTo>
                    <a:pt x="158" y="28"/>
                  </a:lnTo>
                  <a:lnTo>
                    <a:pt x="152" y="18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34" y="16"/>
                  </a:lnTo>
                  <a:lnTo>
                    <a:pt x="124" y="4"/>
                  </a:lnTo>
                  <a:lnTo>
                    <a:pt x="116" y="2"/>
                  </a:lnTo>
                  <a:lnTo>
                    <a:pt x="106" y="4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0" y="8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40" y="24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6" y="84"/>
                  </a:lnTo>
                  <a:lnTo>
                    <a:pt x="40" y="84"/>
                  </a:lnTo>
                  <a:lnTo>
                    <a:pt x="40" y="88"/>
                  </a:lnTo>
                  <a:lnTo>
                    <a:pt x="50" y="98"/>
                  </a:lnTo>
                  <a:lnTo>
                    <a:pt x="52" y="102"/>
                  </a:lnTo>
                  <a:lnTo>
                    <a:pt x="54" y="114"/>
                  </a:lnTo>
                  <a:lnTo>
                    <a:pt x="56" y="118"/>
                  </a:lnTo>
                  <a:lnTo>
                    <a:pt x="60" y="118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4" y="118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6" y="108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100" y="92"/>
                  </a:lnTo>
                  <a:lnTo>
                    <a:pt x="102" y="90"/>
                  </a:lnTo>
                  <a:lnTo>
                    <a:pt x="106" y="88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110" y="84"/>
                  </a:lnTo>
                  <a:lnTo>
                    <a:pt x="112" y="82"/>
                  </a:lnTo>
                  <a:lnTo>
                    <a:pt x="114" y="82"/>
                  </a:lnTo>
                  <a:lnTo>
                    <a:pt x="120" y="82"/>
                  </a:lnTo>
                  <a:lnTo>
                    <a:pt x="126" y="88"/>
                  </a:lnTo>
                  <a:lnTo>
                    <a:pt x="128" y="90"/>
                  </a:lnTo>
                  <a:lnTo>
                    <a:pt x="130" y="88"/>
                  </a:lnTo>
                  <a:lnTo>
                    <a:pt x="132" y="88"/>
                  </a:lnTo>
                  <a:lnTo>
                    <a:pt x="136" y="86"/>
                  </a:lnTo>
                  <a:lnTo>
                    <a:pt x="140" y="82"/>
                  </a:lnTo>
                  <a:lnTo>
                    <a:pt x="144" y="80"/>
                  </a:lnTo>
                  <a:lnTo>
                    <a:pt x="146" y="80"/>
                  </a:lnTo>
                  <a:lnTo>
                    <a:pt x="150" y="76"/>
                  </a:lnTo>
                  <a:lnTo>
                    <a:pt x="154" y="76"/>
                  </a:lnTo>
                  <a:lnTo>
                    <a:pt x="160" y="72"/>
                  </a:lnTo>
                  <a:lnTo>
                    <a:pt x="164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84" y="66"/>
                  </a:lnTo>
                  <a:lnTo>
                    <a:pt x="188" y="68"/>
                  </a:lnTo>
                  <a:lnTo>
                    <a:pt x="192" y="70"/>
                  </a:lnTo>
                  <a:lnTo>
                    <a:pt x="196" y="68"/>
                  </a:lnTo>
                  <a:lnTo>
                    <a:pt x="198" y="68"/>
                  </a:lnTo>
                  <a:lnTo>
                    <a:pt x="202" y="66"/>
                  </a:lnTo>
                  <a:lnTo>
                    <a:pt x="204" y="64"/>
                  </a:lnTo>
                  <a:lnTo>
                    <a:pt x="204" y="60"/>
                  </a:lnTo>
                  <a:lnTo>
                    <a:pt x="202" y="56"/>
                  </a:lnTo>
                  <a:lnTo>
                    <a:pt x="196" y="48"/>
                  </a:lnTo>
                  <a:lnTo>
                    <a:pt x="208" y="46"/>
                  </a:lnTo>
                  <a:lnTo>
                    <a:pt x="210" y="3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2" name="Freeform 412"/>
            <p:cNvSpPr>
              <a:spLocks/>
            </p:cNvSpPr>
            <p:nvPr/>
          </p:nvSpPr>
          <p:spPr bwMode="auto">
            <a:xfrm>
              <a:off x="1170" y="4164"/>
              <a:ext cx="214" cy="124"/>
            </a:xfrm>
            <a:custGeom>
              <a:avLst/>
              <a:gdLst>
                <a:gd name="T0" fmla="*/ 172 w 214"/>
                <a:gd name="T1" fmla="*/ 24 h 124"/>
                <a:gd name="T2" fmla="*/ 154 w 214"/>
                <a:gd name="T3" fmla="*/ 20 h 124"/>
                <a:gd name="T4" fmla="*/ 148 w 214"/>
                <a:gd name="T5" fmla="*/ 16 h 124"/>
                <a:gd name="T6" fmla="*/ 104 w 214"/>
                <a:gd name="T7" fmla="*/ 6 h 124"/>
                <a:gd name="T8" fmla="*/ 104 w 214"/>
                <a:gd name="T9" fmla="*/ 8 h 124"/>
                <a:gd name="T10" fmla="*/ 106 w 214"/>
                <a:gd name="T11" fmla="*/ 8 h 124"/>
                <a:gd name="T12" fmla="*/ 104 w 214"/>
                <a:gd name="T13" fmla="*/ 10 h 124"/>
                <a:gd name="T14" fmla="*/ 94 w 214"/>
                <a:gd name="T15" fmla="*/ 6 h 124"/>
                <a:gd name="T16" fmla="*/ 96 w 214"/>
                <a:gd name="T17" fmla="*/ 4 h 124"/>
                <a:gd name="T18" fmla="*/ 62 w 214"/>
                <a:gd name="T19" fmla="*/ 10 h 124"/>
                <a:gd name="T20" fmla="*/ 48 w 214"/>
                <a:gd name="T21" fmla="*/ 24 h 124"/>
                <a:gd name="T22" fmla="*/ 6 w 214"/>
                <a:gd name="T23" fmla="*/ 80 h 124"/>
                <a:gd name="T24" fmla="*/ 40 w 214"/>
                <a:gd name="T25" fmla="*/ 92 h 124"/>
                <a:gd name="T26" fmla="*/ 76 w 214"/>
                <a:gd name="T27" fmla="*/ 122 h 124"/>
                <a:gd name="T28" fmla="*/ 88 w 214"/>
                <a:gd name="T29" fmla="*/ 116 h 124"/>
                <a:gd name="T30" fmla="*/ 88 w 214"/>
                <a:gd name="T31" fmla="*/ 100 h 124"/>
                <a:gd name="T32" fmla="*/ 94 w 214"/>
                <a:gd name="T33" fmla="*/ 96 h 124"/>
                <a:gd name="T34" fmla="*/ 112 w 214"/>
                <a:gd name="T35" fmla="*/ 88 h 124"/>
                <a:gd name="T36" fmla="*/ 116 w 214"/>
                <a:gd name="T37" fmla="*/ 86 h 124"/>
                <a:gd name="T38" fmla="*/ 114 w 214"/>
                <a:gd name="T39" fmla="*/ 86 h 124"/>
                <a:gd name="T40" fmla="*/ 122 w 214"/>
                <a:gd name="T41" fmla="*/ 84 h 124"/>
                <a:gd name="T42" fmla="*/ 134 w 214"/>
                <a:gd name="T43" fmla="*/ 92 h 124"/>
                <a:gd name="T44" fmla="*/ 148 w 214"/>
                <a:gd name="T45" fmla="*/ 84 h 124"/>
                <a:gd name="T46" fmla="*/ 148 w 214"/>
                <a:gd name="T47" fmla="*/ 84 h 124"/>
                <a:gd name="T48" fmla="*/ 156 w 214"/>
                <a:gd name="T49" fmla="*/ 80 h 124"/>
                <a:gd name="T50" fmla="*/ 186 w 214"/>
                <a:gd name="T51" fmla="*/ 70 h 124"/>
                <a:gd name="T52" fmla="*/ 194 w 214"/>
                <a:gd name="T53" fmla="*/ 74 h 124"/>
                <a:gd name="T54" fmla="*/ 206 w 214"/>
                <a:gd name="T55" fmla="*/ 70 h 124"/>
                <a:gd name="T56" fmla="*/ 206 w 214"/>
                <a:gd name="T57" fmla="*/ 60 h 124"/>
                <a:gd name="T58" fmla="*/ 210 w 214"/>
                <a:gd name="T59" fmla="*/ 50 h 124"/>
                <a:gd name="T60" fmla="*/ 202 w 214"/>
                <a:gd name="T61" fmla="*/ 60 h 124"/>
                <a:gd name="T62" fmla="*/ 206 w 214"/>
                <a:gd name="T63" fmla="*/ 62 h 124"/>
                <a:gd name="T64" fmla="*/ 202 w 214"/>
                <a:gd name="T65" fmla="*/ 66 h 124"/>
                <a:gd name="T66" fmla="*/ 192 w 214"/>
                <a:gd name="T67" fmla="*/ 72 h 124"/>
                <a:gd name="T68" fmla="*/ 194 w 214"/>
                <a:gd name="T69" fmla="*/ 70 h 124"/>
                <a:gd name="T70" fmla="*/ 194 w 214"/>
                <a:gd name="T71" fmla="*/ 70 h 124"/>
                <a:gd name="T72" fmla="*/ 188 w 214"/>
                <a:gd name="T73" fmla="*/ 66 h 124"/>
                <a:gd name="T74" fmla="*/ 148 w 214"/>
                <a:gd name="T75" fmla="*/ 82 h 124"/>
                <a:gd name="T76" fmla="*/ 140 w 214"/>
                <a:gd name="T77" fmla="*/ 82 h 124"/>
                <a:gd name="T78" fmla="*/ 130 w 214"/>
                <a:gd name="T79" fmla="*/ 88 h 124"/>
                <a:gd name="T80" fmla="*/ 112 w 214"/>
                <a:gd name="T81" fmla="*/ 84 h 124"/>
                <a:gd name="T82" fmla="*/ 108 w 214"/>
                <a:gd name="T83" fmla="*/ 88 h 124"/>
                <a:gd name="T84" fmla="*/ 106 w 214"/>
                <a:gd name="T85" fmla="*/ 88 h 124"/>
                <a:gd name="T86" fmla="*/ 90 w 214"/>
                <a:gd name="T87" fmla="*/ 96 h 124"/>
                <a:gd name="T88" fmla="*/ 88 w 214"/>
                <a:gd name="T89" fmla="*/ 110 h 124"/>
                <a:gd name="T90" fmla="*/ 86 w 214"/>
                <a:gd name="T91" fmla="*/ 112 h 124"/>
                <a:gd name="T92" fmla="*/ 74 w 214"/>
                <a:gd name="T93" fmla="*/ 118 h 124"/>
                <a:gd name="T94" fmla="*/ 54 w 214"/>
                <a:gd name="T95" fmla="*/ 100 h 124"/>
                <a:gd name="T96" fmla="*/ 10 w 214"/>
                <a:gd name="T97" fmla="*/ 78 h 124"/>
                <a:gd name="T98" fmla="*/ 50 w 214"/>
                <a:gd name="T99" fmla="*/ 22 h 124"/>
                <a:gd name="T100" fmla="*/ 52 w 214"/>
                <a:gd name="T101" fmla="*/ 24 h 124"/>
                <a:gd name="T102" fmla="*/ 78 w 214"/>
                <a:gd name="T103" fmla="*/ 2 h 124"/>
                <a:gd name="T104" fmla="*/ 92 w 214"/>
                <a:gd name="T105" fmla="*/ 8 h 124"/>
                <a:gd name="T106" fmla="*/ 104 w 214"/>
                <a:gd name="T107" fmla="*/ 8 h 124"/>
                <a:gd name="T108" fmla="*/ 102 w 214"/>
                <a:gd name="T109" fmla="*/ 6 h 124"/>
                <a:gd name="T110" fmla="*/ 102 w 214"/>
                <a:gd name="T111" fmla="*/ 8 h 124"/>
                <a:gd name="T112" fmla="*/ 124 w 214"/>
                <a:gd name="T113" fmla="*/ 8 h 124"/>
                <a:gd name="T114" fmla="*/ 150 w 214"/>
                <a:gd name="T115" fmla="*/ 16 h 124"/>
                <a:gd name="T116" fmla="*/ 148 w 214"/>
                <a:gd name="T117" fmla="*/ 18 h 124"/>
                <a:gd name="T118" fmla="*/ 152 w 214"/>
                <a:gd name="T119" fmla="*/ 22 h 124"/>
                <a:gd name="T120" fmla="*/ 168 w 214"/>
                <a:gd name="T121" fmla="*/ 30 h 124"/>
                <a:gd name="T122" fmla="*/ 210 w 214"/>
                <a:gd name="T123" fmla="*/ 40 h 1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4"/>
                <a:gd name="T187" fmla="*/ 0 h 124"/>
                <a:gd name="T188" fmla="*/ 214 w 214"/>
                <a:gd name="T189" fmla="*/ 124 h 1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4" h="124">
                  <a:moveTo>
                    <a:pt x="212" y="40"/>
                  </a:moveTo>
                  <a:lnTo>
                    <a:pt x="214" y="40"/>
                  </a:lnTo>
                  <a:lnTo>
                    <a:pt x="212" y="34"/>
                  </a:lnTo>
                  <a:lnTo>
                    <a:pt x="210" y="22"/>
                  </a:lnTo>
                  <a:lnTo>
                    <a:pt x="196" y="32"/>
                  </a:lnTo>
                  <a:lnTo>
                    <a:pt x="184" y="34"/>
                  </a:lnTo>
                  <a:lnTo>
                    <a:pt x="180" y="28"/>
                  </a:lnTo>
                  <a:lnTo>
                    <a:pt x="178" y="26"/>
                  </a:lnTo>
                  <a:lnTo>
                    <a:pt x="178" y="24"/>
                  </a:lnTo>
                  <a:lnTo>
                    <a:pt x="172" y="24"/>
                  </a:lnTo>
                  <a:lnTo>
                    <a:pt x="166" y="26"/>
                  </a:lnTo>
                  <a:lnTo>
                    <a:pt x="164" y="28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62" y="28"/>
                  </a:lnTo>
                  <a:lnTo>
                    <a:pt x="154" y="20"/>
                  </a:lnTo>
                  <a:lnTo>
                    <a:pt x="152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8" y="16"/>
                  </a:lnTo>
                  <a:lnTo>
                    <a:pt x="126" y="6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08" y="4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2" y="10"/>
                  </a:lnTo>
                  <a:lnTo>
                    <a:pt x="56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48" y="22"/>
                  </a:lnTo>
                  <a:lnTo>
                    <a:pt x="40" y="26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80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2" y="88"/>
                  </a:lnTo>
                  <a:lnTo>
                    <a:pt x="34" y="92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50" y="102"/>
                  </a:lnTo>
                  <a:lnTo>
                    <a:pt x="52" y="104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2"/>
                  </a:lnTo>
                  <a:lnTo>
                    <a:pt x="60" y="122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6" y="122"/>
                  </a:lnTo>
                  <a:lnTo>
                    <a:pt x="78" y="120"/>
                  </a:lnTo>
                  <a:lnTo>
                    <a:pt x="84" y="118"/>
                  </a:lnTo>
                  <a:lnTo>
                    <a:pt x="84" y="116"/>
                  </a:lnTo>
                  <a:lnTo>
                    <a:pt x="86" y="116"/>
                  </a:lnTo>
                  <a:lnTo>
                    <a:pt x="88" y="116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08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92" y="94"/>
                  </a:lnTo>
                  <a:lnTo>
                    <a:pt x="92" y="96"/>
                  </a:lnTo>
                  <a:lnTo>
                    <a:pt x="98" y="96"/>
                  </a:lnTo>
                  <a:lnTo>
                    <a:pt x="102" y="96"/>
                  </a:lnTo>
                  <a:lnTo>
                    <a:pt x="106" y="94"/>
                  </a:lnTo>
                  <a:lnTo>
                    <a:pt x="110" y="90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22" y="86"/>
                  </a:lnTo>
                  <a:lnTo>
                    <a:pt x="122" y="84"/>
                  </a:lnTo>
                  <a:lnTo>
                    <a:pt x="120" y="86"/>
                  </a:lnTo>
                  <a:lnTo>
                    <a:pt x="122" y="88"/>
                  </a:lnTo>
                  <a:lnTo>
                    <a:pt x="128" y="92"/>
                  </a:lnTo>
                  <a:lnTo>
                    <a:pt x="132" y="94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0"/>
                  </a:lnTo>
                  <a:lnTo>
                    <a:pt x="134" y="92"/>
                  </a:lnTo>
                  <a:lnTo>
                    <a:pt x="138" y="90"/>
                  </a:lnTo>
                  <a:lnTo>
                    <a:pt x="142" y="86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8" y="86"/>
                  </a:lnTo>
                  <a:lnTo>
                    <a:pt x="152" y="80"/>
                  </a:lnTo>
                  <a:lnTo>
                    <a:pt x="156" y="80"/>
                  </a:lnTo>
                  <a:lnTo>
                    <a:pt x="162" y="76"/>
                  </a:lnTo>
                  <a:lnTo>
                    <a:pt x="166" y="72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2" y="74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6" y="72"/>
                  </a:lnTo>
                  <a:lnTo>
                    <a:pt x="194" y="72"/>
                  </a:lnTo>
                  <a:lnTo>
                    <a:pt x="196" y="74"/>
                  </a:lnTo>
                  <a:lnTo>
                    <a:pt x="198" y="72"/>
                  </a:lnTo>
                  <a:lnTo>
                    <a:pt x="200" y="72"/>
                  </a:lnTo>
                  <a:lnTo>
                    <a:pt x="202" y="72"/>
                  </a:lnTo>
                  <a:lnTo>
                    <a:pt x="204" y="70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206" y="70"/>
                  </a:lnTo>
                  <a:lnTo>
                    <a:pt x="208" y="66"/>
                  </a:lnTo>
                  <a:lnTo>
                    <a:pt x="208" y="64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6" y="58"/>
                  </a:lnTo>
                  <a:lnTo>
                    <a:pt x="202" y="52"/>
                  </a:lnTo>
                  <a:lnTo>
                    <a:pt x="210" y="50"/>
                  </a:lnTo>
                  <a:lnTo>
                    <a:pt x="212" y="50"/>
                  </a:lnTo>
                  <a:lnTo>
                    <a:pt x="214" y="40"/>
                  </a:lnTo>
                  <a:lnTo>
                    <a:pt x="212" y="40"/>
                  </a:lnTo>
                  <a:lnTo>
                    <a:pt x="210" y="40"/>
                  </a:lnTo>
                  <a:lnTo>
                    <a:pt x="208" y="46"/>
                  </a:lnTo>
                  <a:lnTo>
                    <a:pt x="196" y="48"/>
                  </a:lnTo>
                  <a:lnTo>
                    <a:pt x="202" y="60"/>
                  </a:lnTo>
                  <a:lnTo>
                    <a:pt x="204" y="58"/>
                  </a:lnTo>
                  <a:lnTo>
                    <a:pt x="202" y="60"/>
                  </a:lnTo>
                  <a:lnTo>
                    <a:pt x="204" y="64"/>
                  </a:lnTo>
                  <a:lnTo>
                    <a:pt x="206" y="64"/>
                  </a:lnTo>
                  <a:lnTo>
                    <a:pt x="206" y="62"/>
                  </a:lnTo>
                  <a:lnTo>
                    <a:pt x="204" y="62"/>
                  </a:lnTo>
                  <a:lnTo>
                    <a:pt x="206" y="64"/>
                  </a:lnTo>
                  <a:lnTo>
                    <a:pt x="206" y="62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4" y="62"/>
                  </a:lnTo>
                  <a:lnTo>
                    <a:pt x="204" y="64"/>
                  </a:lnTo>
                  <a:lnTo>
                    <a:pt x="202" y="66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194" y="70"/>
                  </a:lnTo>
                  <a:lnTo>
                    <a:pt x="192" y="70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2" y="70"/>
                  </a:lnTo>
                  <a:lnTo>
                    <a:pt x="190" y="68"/>
                  </a:lnTo>
                  <a:lnTo>
                    <a:pt x="188" y="66"/>
                  </a:lnTo>
                  <a:lnTo>
                    <a:pt x="186" y="66"/>
                  </a:lnTo>
                  <a:lnTo>
                    <a:pt x="182" y="66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66" y="68"/>
                  </a:lnTo>
                  <a:lnTo>
                    <a:pt x="160" y="72"/>
                  </a:lnTo>
                  <a:lnTo>
                    <a:pt x="154" y="76"/>
                  </a:lnTo>
                  <a:lnTo>
                    <a:pt x="152" y="76"/>
                  </a:lnTo>
                  <a:lnTo>
                    <a:pt x="146" y="82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4" y="80"/>
                  </a:lnTo>
                  <a:lnTo>
                    <a:pt x="142" y="82"/>
                  </a:lnTo>
                  <a:lnTo>
                    <a:pt x="140" y="82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0" y="88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16" y="82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2" y="84"/>
                  </a:lnTo>
                  <a:lnTo>
                    <a:pt x="110" y="84"/>
                  </a:lnTo>
                  <a:lnTo>
                    <a:pt x="108" y="84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6" y="88"/>
                  </a:lnTo>
                  <a:lnTo>
                    <a:pt x="104" y="92"/>
                  </a:lnTo>
                  <a:lnTo>
                    <a:pt x="102" y="92"/>
                  </a:lnTo>
                  <a:lnTo>
                    <a:pt x="98" y="92"/>
                  </a:lnTo>
                  <a:lnTo>
                    <a:pt x="92" y="92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4" y="104"/>
                  </a:lnTo>
                  <a:lnTo>
                    <a:pt x="86" y="110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86" y="110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4" y="112"/>
                  </a:lnTo>
                  <a:lnTo>
                    <a:pt x="80" y="114"/>
                  </a:lnTo>
                  <a:lnTo>
                    <a:pt x="76" y="116"/>
                  </a:lnTo>
                  <a:lnTo>
                    <a:pt x="74" y="118"/>
                  </a:lnTo>
                  <a:lnTo>
                    <a:pt x="76" y="120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6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8" y="116"/>
                  </a:lnTo>
                  <a:lnTo>
                    <a:pt x="56" y="102"/>
                  </a:lnTo>
                  <a:lnTo>
                    <a:pt x="54" y="100"/>
                  </a:lnTo>
                  <a:lnTo>
                    <a:pt x="44" y="90"/>
                  </a:lnTo>
                  <a:lnTo>
                    <a:pt x="44" y="86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4" y="86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42" y="2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4" y="12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8" y="4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8" y="8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24" y="8"/>
                  </a:lnTo>
                  <a:lnTo>
                    <a:pt x="136" y="20"/>
                  </a:lnTo>
                  <a:lnTo>
                    <a:pt x="148" y="20"/>
                  </a:lnTo>
                  <a:lnTo>
                    <a:pt x="150" y="20"/>
                  </a:lnTo>
                  <a:lnTo>
                    <a:pt x="150" y="18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52" y="22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66" y="32"/>
                  </a:lnTo>
                  <a:lnTo>
                    <a:pt x="168" y="32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2" y="28"/>
                  </a:lnTo>
                  <a:lnTo>
                    <a:pt x="176" y="28"/>
                  </a:lnTo>
                  <a:lnTo>
                    <a:pt x="176" y="32"/>
                  </a:lnTo>
                  <a:lnTo>
                    <a:pt x="182" y="38"/>
                  </a:lnTo>
                  <a:lnTo>
                    <a:pt x="198" y="36"/>
                  </a:lnTo>
                  <a:lnTo>
                    <a:pt x="208" y="28"/>
                  </a:lnTo>
                  <a:lnTo>
                    <a:pt x="208" y="36"/>
                  </a:lnTo>
                  <a:lnTo>
                    <a:pt x="210" y="40"/>
                  </a:lnTo>
                  <a:lnTo>
                    <a:pt x="212" y="40"/>
                  </a:lnTo>
                  <a:lnTo>
                    <a:pt x="210" y="40"/>
                  </a:lnTo>
                  <a:lnTo>
                    <a:pt x="212" y="4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3" name="Freeform 413"/>
            <p:cNvSpPr>
              <a:spLocks/>
            </p:cNvSpPr>
            <p:nvPr/>
          </p:nvSpPr>
          <p:spPr bwMode="auto">
            <a:xfrm>
              <a:off x="1650" y="4624"/>
              <a:ext cx="118" cy="232"/>
            </a:xfrm>
            <a:custGeom>
              <a:avLst/>
              <a:gdLst>
                <a:gd name="T0" fmla="*/ 116 w 118"/>
                <a:gd name="T1" fmla="*/ 196 h 232"/>
                <a:gd name="T2" fmla="*/ 106 w 118"/>
                <a:gd name="T3" fmla="*/ 174 h 232"/>
                <a:gd name="T4" fmla="*/ 104 w 118"/>
                <a:gd name="T5" fmla="*/ 170 h 232"/>
                <a:gd name="T6" fmla="*/ 80 w 118"/>
                <a:gd name="T7" fmla="*/ 138 h 232"/>
                <a:gd name="T8" fmla="*/ 84 w 118"/>
                <a:gd name="T9" fmla="*/ 98 h 232"/>
                <a:gd name="T10" fmla="*/ 86 w 118"/>
                <a:gd name="T11" fmla="*/ 78 h 232"/>
                <a:gd name="T12" fmla="*/ 76 w 118"/>
                <a:gd name="T13" fmla="*/ 94 h 232"/>
                <a:gd name="T14" fmla="*/ 66 w 118"/>
                <a:gd name="T15" fmla="*/ 66 h 232"/>
                <a:gd name="T16" fmla="*/ 56 w 118"/>
                <a:gd name="T17" fmla="*/ 54 h 232"/>
                <a:gd name="T18" fmla="*/ 46 w 118"/>
                <a:gd name="T19" fmla="*/ 44 h 232"/>
                <a:gd name="T20" fmla="*/ 50 w 118"/>
                <a:gd name="T21" fmla="*/ 24 h 232"/>
                <a:gd name="T22" fmla="*/ 54 w 118"/>
                <a:gd name="T23" fmla="*/ 16 h 232"/>
                <a:gd name="T24" fmla="*/ 50 w 118"/>
                <a:gd name="T25" fmla="*/ 14 h 232"/>
                <a:gd name="T26" fmla="*/ 44 w 118"/>
                <a:gd name="T27" fmla="*/ 10 h 232"/>
                <a:gd name="T28" fmla="*/ 28 w 118"/>
                <a:gd name="T29" fmla="*/ 0 h 232"/>
                <a:gd name="T30" fmla="*/ 16 w 118"/>
                <a:gd name="T31" fmla="*/ 30 h 232"/>
                <a:gd name="T32" fmla="*/ 12 w 118"/>
                <a:gd name="T33" fmla="*/ 36 h 232"/>
                <a:gd name="T34" fmla="*/ 8 w 118"/>
                <a:gd name="T35" fmla="*/ 40 h 232"/>
                <a:gd name="T36" fmla="*/ 10 w 118"/>
                <a:gd name="T37" fmla="*/ 42 h 232"/>
                <a:gd name="T38" fmla="*/ 24 w 118"/>
                <a:gd name="T39" fmla="*/ 60 h 232"/>
                <a:gd name="T40" fmla="*/ 34 w 118"/>
                <a:gd name="T41" fmla="*/ 68 h 232"/>
                <a:gd name="T42" fmla="*/ 42 w 118"/>
                <a:gd name="T43" fmla="*/ 70 h 232"/>
                <a:gd name="T44" fmla="*/ 46 w 118"/>
                <a:gd name="T45" fmla="*/ 70 h 232"/>
                <a:gd name="T46" fmla="*/ 50 w 118"/>
                <a:gd name="T47" fmla="*/ 72 h 232"/>
                <a:gd name="T48" fmla="*/ 58 w 118"/>
                <a:gd name="T49" fmla="*/ 80 h 232"/>
                <a:gd name="T50" fmla="*/ 54 w 118"/>
                <a:gd name="T51" fmla="*/ 86 h 232"/>
                <a:gd name="T52" fmla="*/ 54 w 118"/>
                <a:gd name="T53" fmla="*/ 88 h 232"/>
                <a:gd name="T54" fmla="*/ 62 w 118"/>
                <a:gd name="T55" fmla="*/ 102 h 232"/>
                <a:gd name="T56" fmla="*/ 58 w 118"/>
                <a:gd name="T57" fmla="*/ 124 h 232"/>
                <a:gd name="T58" fmla="*/ 52 w 118"/>
                <a:gd name="T59" fmla="*/ 126 h 232"/>
                <a:gd name="T60" fmla="*/ 50 w 118"/>
                <a:gd name="T61" fmla="*/ 130 h 232"/>
                <a:gd name="T62" fmla="*/ 44 w 118"/>
                <a:gd name="T63" fmla="*/ 142 h 232"/>
                <a:gd name="T64" fmla="*/ 34 w 118"/>
                <a:gd name="T65" fmla="*/ 158 h 232"/>
                <a:gd name="T66" fmla="*/ 16 w 118"/>
                <a:gd name="T67" fmla="*/ 166 h 232"/>
                <a:gd name="T68" fmla="*/ 6 w 118"/>
                <a:gd name="T69" fmla="*/ 164 h 232"/>
                <a:gd name="T70" fmla="*/ 10 w 118"/>
                <a:gd name="T71" fmla="*/ 184 h 232"/>
                <a:gd name="T72" fmla="*/ 30 w 118"/>
                <a:gd name="T73" fmla="*/ 194 h 232"/>
                <a:gd name="T74" fmla="*/ 40 w 118"/>
                <a:gd name="T75" fmla="*/ 198 h 232"/>
                <a:gd name="T76" fmla="*/ 56 w 118"/>
                <a:gd name="T77" fmla="*/ 208 h 232"/>
                <a:gd name="T78" fmla="*/ 66 w 118"/>
                <a:gd name="T79" fmla="*/ 212 h 232"/>
                <a:gd name="T80" fmla="*/ 70 w 118"/>
                <a:gd name="T81" fmla="*/ 228 h 232"/>
                <a:gd name="T82" fmla="*/ 86 w 118"/>
                <a:gd name="T83" fmla="*/ 232 h 232"/>
                <a:gd name="T84" fmla="*/ 96 w 118"/>
                <a:gd name="T85" fmla="*/ 228 h 232"/>
                <a:gd name="T86" fmla="*/ 106 w 118"/>
                <a:gd name="T87" fmla="*/ 212 h 232"/>
                <a:gd name="T88" fmla="*/ 116 w 118"/>
                <a:gd name="T89" fmla="*/ 204 h 232"/>
                <a:gd name="T90" fmla="*/ 118 w 118"/>
                <a:gd name="T91" fmla="*/ 200 h 232"/>
                <a:gd name="T92" fmla="*/ 116 w 118"/>
                <a:gd name="T93" fmla="*/ 196 h 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8"/>
                <a:gd name="T142" fmla="*/ 0 h 232"/>
                <a:gd name="T143" fmla="*/ 118 w 118"/>
                <a:gd name="T144" fmla="*/ 232 h 2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8" h="232">
                  <a:moveTo>
                    <a:pt x="116" y="196"/>
                  </a:moveTo>
                  <a:lnTo>
                    <a:pt x="116" y="196"/>
                  </a:lnTo>
                  <a:lnTo>
                    <a:pt x="114" y="190"/>
                  </a:lnTo>
                  <a:lnTo>
                    <a:pt x="106" y="174"/>
                  </a:lnTo>
                  <a:lnTo>
                    <a:pt x="104" y="170"/>
                  </a:lnTo>
                  <a:lnTo>
                    <a:pt x="90" y="148"/>
                  </a:lnTo>
                  <a:lnTo>
                    <a:pt x="80" y="138"/>
                  </a:lnTo>
                  <a:lnTo>
                    <a:pt x="80" y="114"/>
                  </a:lnTo>
                  <a:lnTo>
                    <a:pt x="84" y="98"/>
                  </a:lnTo>
                  <a:lnTo>
                    <a:pt x="86" y="88"/>
                  </a:lnTo>
                  <a:lnTo>
                    <a:pt x="86" y="78"/>
                  </a:lnTo>
                  <a:lnTo>
                    <a:pt x="76" y="98"/>
                  </a:lnTo>
                  <a:lnTo>
                    <a:pt x="76" y="94"/>
                  </a:lnTo>
                  <a:lnTo>
                    <a:pt x="70" y="78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56" y="54"/>
                  </a:lnTo>
                  <a:lnTo>
                    <a:pt x="46" y="54"/>
                  </a:lnTo>
                  <a:lnTo>
                    <a:pt x="46" y="44"/>
                  </a:lnTo>
                  <a:lnTo>
                    <a:pt x="50" y="34"/>
                  </a:lnTo>
                  <a:lnTo>
                    <a:pt x="50" y="24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4" y="10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2" y="18"/>
                  </a:lnTo>
                  <a:lnTo>
                    <a:pt x="16" y="30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26" y="54"/>
                  </a:lnTo>
                  <a:lnTo>
                    <a:pt x="24" y="60"/>
                  </a:lnTo>
                  <a:lnTo>
                    <a:pt x="26" y="62"/>
                  </a:lnTo>
                  <a:lnTo>
                    <a:pt x="34" y="68"/>
                  </a:lnTo>
                  <a:lnTo>
                    <a:pt x="42" y="70"/>
                  </a:lnTo>
                  <a:lnTo>
                    <a:pt x="46" y="70"/>
                  </a:lnTo>
                  <a:lnTo>
                    <a:pt x="50" y="72"/>
                  </a:lnTo>
                  <a:lnTo>
                    <a:pt x="58" y="80"/>
                  </a:lnTo>
                  <a:lnTo>
                    <a:pt x="56" y="82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62" y="98"/>
                  </a:lnTo>
                  <a:lnTo>
                    <a:pt x="62" y="102"/>
                  </a:lnTo>
                  <a:lnTo>
                    <a:pt x="62" y="116"/>
                  </a:lnTo>
                  <a:lnTo>
                    <a:pt x="58" y="124"/>
                  </a:lnTo>
                  <a:lnTo>
                    <a:pt x="52" y="126"/>
                  </a:lnTo>
                  <a:lnTo>
                    <a:pt x="50" y="130"/>
                  </a:lnTo>
                  <a:lnTo>
                    <a:pt x="44" y="142"/>
                  </a:lnTo>
                  <a:lnTo>
                    <a:pt x="40" y="150"/>
                  </a:lnTo>
                  <a:lnTo>
                    <a:pt x="34" y="158"/>
                  </a:lnTo>
                  <a:lnTo>
                    <a:pt x="34" y="162"/>
                  </a:lnTo>
                  <a:lnTo>
                    <a:pt x="16" y="166"/>
                  </a:lnTo>
                  <a:lnTo>
                    <a:pt x="8" y="160"/>
                  </a:lnTo>
                  <a:lnTo>
                    <a:pt x="6" y="164"/>
                  </a:lnTo>
                  <a:lnTo>
                    <a:pt x="0" y="178"/>
                  </a:lnTo>
                  <a:lnTo>
                    <a:pt x="10" y="184"/>
                  </a:lnTo>
                  <a:lnTo>
                    <a:pt x="26" y="188"/>
                  </a:lnTo>
                  <a:lnTo>
                    <a:pt x="30" y="194"/>
                  </a:lnTo>
                  <a:lnTo>
                    <a:pt x="36" y="194"/>
                  </a:lnTo>
                  <a:lnTo>
                    <a:pt x="40" y="198"/>
                  </a:lnTo>
                  <a:lnTo>
                    <a:pt x="46" y="198"/>
                  </a:lnTo>
                  <a:lnTo>
                    <a:pt x="56" y="208"/>
                  </a:lnTo>
                  <a:lnTo>
                    <a:pt x="56" y="212"/>
                  </a:lnTo>
                  <a:lnTo>
                    <a:pt x="66" y="212"/>
                  </a:lnTo>
                  <a:lnTo>
                    <a:pt x="66" y="222"/>
                  </a:lnTo>
                  <a:lnTo>
                    <a:pt x="70" y="228"/>
                  </a:lnTo>
                  <a:lnTo>
                    <a:pt x="76" y="228"/>
                  </a:lnTo>
                  <a:lnTo>
                    <a:pt x="86" y="232"/>
                  </a:lnTo>
                  <a:lnTo>
                    <a:pt x="96" y="232"/>
                  </a:lnTo>
                  <a:lnTo>
                    <a:pt x="96" y="228"/>
                  </a:lnTo>
                  <a:lnTo>
                    <a:pt x="100" y="212"/>
                  </a:lnTo>
                  <a:lnTo>
                    <a:pt x="106" y="212"/>
                  </a:lnTo>
                  <a:lnTo>
                    <a:pt x="116" y="208"/>
                  </a:lnTo>
                  <a:lnTo>
                    <a:pt x="116" y="204"/>
                  </a:lnTo>
                  <a:lnTo>
                    <a:pt x="118" y="200"/>
                  </a:lnTo>
                  <a:lnTo>
                    <a:pt x="116" y="196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4" name="Freeform 414"/>
            <p:cNvSpPr>
              <a:spLocks/>
            </p:cNvSpPr>
            <p:nvPr/>
          </p:nvSpPr>
          <p:spPr bwMode="auto">
            <a:xfrm>
              <a:off x="1648" y="4622"/>
              <a:ext cx="122" cy="236"/>
            </a:xfrm>
            <a:custGeom>
              <a:avLst/>
              <a:gdLst>
                <a:gd name="T0" fmla="*/ 118 w 122"/>
                <a:gd name="T1" fmla="*/ 190 h 236"/>
                <a:gd name="T2" fmla="*/ 108 w 122"/>
                <a:gd name="T3" fmla="*/ 172 h 236"/>
                <a:gd name="T4" fmla="*/ 90 w 122"/>
                <a:gd name="T5" fmla="*/ 90 h 236"/>
                <a:gd name="T6" fmla="*/ 80 w 122"/>
                <a:gd name="T7" fmla="*/ 100 h 236"/>
                <a:gd name="T8" fmla="*/ 70 w 122"/>
                <a:gd name="T9" fmla="*/ 64 h 236"/>
                <a:gd name="T10" fmla="*/ 54 w 122"/>
                <a:gd name="T11" fmla="*/ 36 h 236"/>
                <a:gd name="T12" fmla="*/ 54 w 122"/>
                <a:gd name="T13" fmla="*/ 16 h 236"/>
                <a:gd name="T14" fmla="*/ 42 w 122"/>
                <a:gd name="T15" fmla="*/ 6 h 236"/>
                <a:gd name="T16" fmla="*/ 32 w 122"/>
                <a:gd name="T17" fmla="*/ 0 h 236"/>
                <a:gd name="T18" fmla="*/ 16 w 122"/>
                <a:gd name="T19" fmla="*/ 32 h 236"/>
                <a:gd name="T20" fmla="*/ 10 w 122"/>
                <a:gd name="T21" fmla="*/ 38 h 236"/>
                <a:gd name="T22" fmla="*/ 20 w 122"/>
                <a:gd name="T23" fmla="*/ 52 h 236"/>
                <a:gd name="T24" fmla="*/ 24 w 122"/>
                <a:gd name="T25" fmla="*/ 62 h 236"/>
                <a:gd name="T26" fmla="*/ 46 w 122"/>
                <a:gd name="T27" fmla="*/ 76 h 236"/>
                <a:gd name="T28" fmla="*/ 44 w 122"/>
                <a:gd name="T29" fmla="*/ 72 h 236"/>
                <a:gd name="T30" fmla="*/ 44 w 122"/>
                <a:gd name="T31" fmla="*/ 74 h 236"/>
                <a:gd name="T32" fmla="*/ 44 w 122"/>
                <a:gd name="T33" fmla="*/ 74 h 236"/>
                <a:gd name="T34" fmla="*/ 46 w 122"/>
                <a:gd name="T35" fmla="*/ 74 h 236"/>
                <a:gd name="T36" fmla="*/ 60 w 122"/>
                <a:gd name="T37" fmla="*/ 82 h 236"/>
                <a:gd name="T38" fmla="*/ 54 w 122"/>
                <a:gd name="T39" fmla="*/ 84 h 236"/>
                <a:gd name="T40" fmla="*/ 62 w 122"/>
                <a:gd name="T41" fmla="*/ 100 h 236"/>
                <a:gd name="T42" fmla="*/ 58 w 122"/>
                <a:gd name="T43" fmla="*/ 124 h 236"/>
                <a:gd name="T44" fmla="*/ 52 w 122"/>
                <a:gd name="T45" fmla="*/ 126 h 236"/>
                <a:gd name="T46" fmla="*/ 46 w 122"/>
                <a:gd name="T47" fmla="*/ 138 h 236"/>
                <a:gd name="T48" fmla="*/ 34 w 122"/>
                <a:gd name="T49" fmla="*/ 158 h 236"/>
                <a:gd name="T50" fmla="*/ 6 w 122"/>
                <a:gd name="T51" fmla="*/ 164 h 236"/>
                <a:gd name="T52" fmla="*/ 32 w 122"/>
                <a:gd name="T53" fmla="*/ 198 h 236"/>
                <a:gd name="T54" fmla="*/ 56 w 122"/>
                <a:gd name="T55" fmla="*/ 210 h 236"/>
                <a:gd name="T56" fmla="*/ 66 w 122"/>
                <a:gd name="T57" fmla="*/ 226 h 236"/>
                <a:gd name="T58" fmla="*/ 100 w 122"/>
                <a:gd name="T59" fmla="*/ 236 h 236"/>
                <a:gd name="T60" fmla="*/ 120 w 122"/>
                <a:gd name="T61" fmla="*/ 212 h 236"/>
                <a:gd name="T62" fmla="*/ 122 w 122"/>
                <a:gd name="T63" fmla="*/ 202 h 236"/>
                <a:gd name="T64" fmla="*/ 118 w 122"/>
                <a:gd name="T65" fmla="*/ 204 h 236"/>
                <a:gd name="T66" fmla="*/ 116 w 122"/>
                <a:gd name="T67" fmla="*/ 208 h 236"/>
                <a:gd name="T68" fmla="*/ 96 w 122"/>
                <a:gd name="T69" fmla="*/ 232 h 236"/>
                <a:gd name="T70" fmla="*/ 70 w 122"/>
                <a:gd name="T71" fmla="*/ 214 h 236"/>
                <a:gd name="T72" fmla="*/ 48 w 122"/>
                <a:gd name="T73" fmla="*/ 198 h 236"/>
                <a:gd name="T74" fmla="*/ 30 w 122"/>
                <a:gd name="T75" fmla="*/ 188 h 236"/>
                <a:gd name="T76" fmla="*/ 10 w 122"/>
                <a:gd name="T77" fmla="*/ 164 h 236"/>
                <a:gd name="T78" fmla="*/ 48 w 122"/>
                <a:gd name="T79" fmla="*/ 146 h 236"/>
                <a:gd name="T80" fmla="*/ 54 w 122"/>
                <a:gd name="T81" fmla="*/ 130 h 236"/>
                <a:gd name="T82" fmla="*/ 54 w 122"/>
                <a:gd name="T83" fmla="*/ 128 h 236"/>
                <a:gd name="T84" fmla="*/ 66 w 122"/>
                <a:gd name="T85" fmla="*/ 118 h 236"/>
                <a:gd name="T86" fmla="*/ 64 w 122"/>
                <a:gd name="T87" fmla="*/ 98 h 236"/>
                <a:gd name="T88" fmla="*/ 60 w 122"/>
                <a:gd name="T89" fmla="*/ 84 h 236"/>
                <a:gd name="T90" fmla="*/ 52 w 122"/>
                <a:gd name="T91" fmla="*/ 72 h 236"/>
                <a:gd name="T92" fmla="*/ 44 w 122"/>
                <a:gd name="T93" fmla="*/ 70 h 236"/>
                <a:gd name="T94" fmla="*/ 38 w 122"/>
                <a:gd name="T95" fmla="*/ 68 h 236"/>
                <a:gd name="T96" fmla="*/ 30 w 122"/>
                <a:gd name="T97" fmla="*/ 56 h 236"/>
                <a:gd name="T98" fmla="*/ 12 w 122"/>
                <a:gd name="T99" fmla="*/ 42 h 236"/>
                <a:gd name="T100" fmla="*/ 12 w 122"/>
                <a:gd name="T101" fmla="*/ 42 h 236"/>
                <a:gd name="T102" fmla="*/ 14 w 122"/>
                <a:gd name="T103" fmla="*/ 40 h 236"/>
                <a:gd name="T104" fmla="*/ 20 w 122"/>
                <a:gd name="T105" fmla="*/ 34 h 236"/>
                <a:gd name="T106" fmla="*/ 30 w 122"/>
                <a:gd name="T107" fmla="*/ 6 h 236"/>
                <a:gd name="T108" fmla="*/ 46 w 122"/>
                <a:gd name="T109" fmla="*/ 12 h 236"/>
                <a:gd name="T110" fmla="*/ 58 w 122"/>
                <a:gd name="T111" fmla="*/ 20 h 236"/>
                <a:gd name="T112" fmla="*/ 46 w 122"/>
                <a:gd name="T113" fmla="*/ 46 h 236"/>
                <a:gd name="T114" fmla="*/ 66 w 122"/>
                <a:gd name="T115" fmla="*/ 70 h 236"/>
                <a:gd name="T116" fmla="*/ 86 w 122"/>
                <a:gd name="T117" fmla="*/ 88 h 236"/>
                <a:gd name="T118" fmla="*/ 90 w 122"/>
                <a:gd name="T119" fmla="*/ 152 h 236"/>
                <a:gd name="T120" fmla="*/ 106 w 122"/>
                <a:gd name="T121" fmla="*/ 176 h 236"/>
                <a:gd name="T122" fmla="*/ 114 w 122"/>
                <a:gd name="T123" fmla="*/ 192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36"/>
                <a:gd name="T188" fmla="*/ 122 w 122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36">
                  <a:moveTo>
                    <a:pt x="118" y="198"/>
                  </a:moveTo>
                  <a:lnTo>
                    <a:pt x="120" y="198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0" y="174"/>
                  </a:lnTo>
                  <a:lnTo>
                    <a:pt x="108" y="172"/>
                  </a:lnTo>
                  <a:lnTo>
                    <a:pt x="94" y="148"/>
                  </a:lnTo>
                  <a:lnTo>
                    <a:pt x="84" y="140"/>
                  </a:lnTo>
                  <a:lnTo>
                    <a:pt x="84" y="116"/>
                  </a:lnTo>
                  <a:lnTo>
                    <a:pt x="88" y="100"/>
                  </a:lnTo>
                  <a:lnTo>
                    <a:pt x="90" y="90"/>
                  </a:lnTo>
                  <a:lnTo>
                    <a:pt x="90" y="80"/>
                  </a:lnTo>
                  <a:lnTo>
                    <a:pt x="86" y="80"/>
                  </a:lnTo>
                  <a:lnTo>
                    <a:pt x="76" y="100"/>
                  </a:lnTo>
                  <a:lnTo>
                    <a:pt x="78" y="100"/>
                  </a:lnTo>
                  <a:lnTo>
                    <a:pt x="80" y="100"/>
                  </a:lnTo>
                  <a:lnTo>
                    <a:pt x="80" y="96"/>
                  </a:lnTo>
                  <a:lnTo>
                    <a:pt x="74" y="80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50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60" y="16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18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20" y="52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6" y="72"/>
                  </a:lnTo>
                  <a:lnTo>
                    <a:pt x="42" y="74"/>
                  </a:lnTo>
                  <a:lnTo>
                    <a:pt x="46" y="76"/>
                  </a:lnTo>
                  <a:lnTo>
                    <a:pt x="46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6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50" y="76"/>
                  </a:lnTo>
                  <a:lnTo>
                    <a:pt x="52" y="74"/>
                  </a:lnTo>
                  <a:lnTo>
                    <a:pt x="50" y="76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6" y="82"/>
                  </a:lnTo>
                  <a:lnTo>
                    <a:pt x="54" y="84"/>
                  </a:lnTo>
                  <a:lnTo>
                    <a:pt x="54" y="88"/>
                  </a:lnTo>
                  <a:lnTo>
                    <a:pt x="56" y="92"/>
                  </a:lnTo>
                  <a:lnTo>
                    <a:pt x="62" y="100"/>
                  </a:lnTo>
                  <a:lnTo>
                    <a:pt x="64" y="100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18"/>
                  </a:lnTo>
                  <a:lnTo>
                    <a:pt x="58" y="124"/>
                  </a:lnTo>
                  <a:lnTo>
                    <a:pt x="54" y="126"/>
                  </a:lnTo>
                  <a:lnTo>
                    <a:pt x="54" y="128"/>
                  </a:lnTo>
                  <a:lnTo>
                    <a:pt x="54" y="126"/>
                  </a:lnTo>
                  <a:lnTo>
                    <a:pt x="52" y="126"/>
                  </a:lnTo>
                  <a:lnTo>
                    <a:pt x="50" y="130"/>
                  </a:lnTo>
                  <a:lnTo>
                    <a:pt x="46" y="138"/>
                  </a:lnTo>
                  <a:lnTo>
                    <a:pt x="44" y="144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0" y="152"/>
                  </a:lnTo>
                  <a:lnTo>
                    <a:pt x="34" y="158"/>
                  </a:lnTo>
                  <a:lnTo>
                    <a:pt x="34" y="162"/>
                  </a:lnTo>
                  <a:lnTo>
                    <a:pt x="18" y="166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82"/>
                  </a:lnTo>
                  <a:lnTo>
                    <a:pt x="12" y="186"/>
                  </a:lnTo>
                  <a:lnTo>
                    <a:pt x="26" y="192"/>
                  </a:lnTo>
                  <a:lnTo>
                    <a:pt x="32" y="196"/>
                  </a:lnTo>
                  <a:lnTo>
                    <a:pt x="32" y="198"/>
                  </a:lnTo>
                  <a:lnTo>
                    <a:pt x="36" y="198"/>
                  </a:lnTo>
                  <a:lnTo>
                    <a:pt x="42" y="202"/>
                  </a:lnTo>
                  <a:lnTo>
                    <a:pt x="46" y="202"/>
                  </a:lnTo>
                  <a:lnTo>
                    <a:pt x="56" y="210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66" y="216"/>
                  </a:lnTo>
                  <a:lnTo>
                    <a:pt x="66" y="224"/>
                  </a:lnTo>
                  <a:lnTo>
                    <a:pt x="66" y="226"/>
                  </a:lnTo>
                  <a:lnTo>
                    <a:pt x="72" y="232"/>
                  </a:lnTo>
                  <a:lnTo>
                    <a:pt x="78" y="232"/>
                  </a:lnTo>
                  <a:lnTo>
                    <a:pt x="88" y="236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0"/>
                  </a:lnTo>
                  <a:lnTo>
                    <a:pt x="104" y="216"/>
                  </a:lnTo>
                  <a:lnTo>
                    <a:pt x="108" y="216"/>
                  </a:lnTo>
                  <a:lnTo>
                    <a:pt x="120" y="212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2" y="202"/>
                  </a:lnTo>
                  <a:lnTo>
                    <a:pt x="120" y="198"/>
                  </a:lnTo>
                  <a:lnTo>
                    <a:pt x="118" y="198"/>
                  </a:lnTo>
                  <a:lnTo>
                    <a:pt x="116" y="200"/>
                  </a:lnTo>
                  <a:lnTo>
                    <a:pt x="118" y="204"/>
                  </a:lnTo>
                  <a:lnTo>
                    <a:pt x="120" y="202"/>
                  </a:lnTo>
                  <a:lnTo>
                    <a:pt x="118" y="200"/>
                  </a:lnTo>
                  <a:lnTo>
                    <a:pt x="116" y="204"/>
                  </a:lnTo>
                  <a:lnTo>
                    <a:pt x="116" y="208"/>
                  </a:lnTo>
                  <a:lnTo>
                    <a:pt x="108" y="212"/>
                  </a:lnTo>
                  <a:lnTo>
                    <a:pt x="102" y="212"/>
                  </a:lnTo>
                  <a:lnTo>
                    <a:pt x="96" y="230"/>
                  </a:lnTo>
                  <a:lnTo>
                    <a:pt x="96" y="232"/>
                  </a:lnTo>
                  <a:lnTo>
                    <a:pt x="88" y="232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70" y="224"/>
                  </a:lnTo>
                  <a:lnTo>
                    <a:pt x="70" y="214"/>
                  </a:lnTo>
                  <a:lnTo>
                    <a:pt x="70" y="212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0" y="194"/>
                  </a:lnTo>
                  <a:lnTo>
                    <a:pt x="38" y="194"/>
                  </a:lnTo>
                  <a:lnTo>
                    <a:pt x="34" y="194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14" y="184"/>
                  </a:lnTo>
                  <a:lnTo>
                    <a:pt x="6" y="180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8" y="172"/>
                  </a:lnTo>
                  <a:lnTo>
                    <a:pt x="36" y="166"/>
                  </a:lnTo>
                  <a:lnTo>
                    <a:pt x="38" y="160"/>
                  </a:lnTo>
                  <a:lnTo>
                    <a:pt x="44" y="154"/>
                  </a:lnTo>
                  <a:lnTo>
                    <a:pt x="48" y="146"/>
                  </a:lnTo>
                  <a:lnTo>
                    <a:pt x="54" y="132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30"/>
                  </a:lnTo>
                  <a:lnTo>
                    <a:pt x="60" y="128"/>
                  </a:lnTo>
                  <a:lnTo>
                    <a:pt x="66" y="118"/>
                  </a:lnTo>
                  <a:lnTo>
                    <a:pt x="66" y="104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6" y="2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56" y="14"/>
                  </a:lnTo>
                  <a:lnTo>
                    <a:pt x="50" y="26"/>
                  </a:lnTo>
                  <a:lnTo>
                    <a:pt x="50" y="3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56" y="58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70" y="82"/>
                  </a:lnTo>
                  <a:lnTo>
                    <a:pt x="76" y="96"/>
                  </a:lnTo>
                  <a:lnTo>
                    <a:pt x="76" y="100"/>
                  </a:lnTo>
                  <a:lnTo>
                    <a:pt x="80" y="102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4" y="100"/>
                  </a:lnTo>
                  <a:lnTo>
                    <a:pt x="80" y="116"/>
                  </a:lnTo>
                  <a:lnTo>
                    <a:pt x="80" y="142"/>
                  </a:lnTo>
                  <a:lnTo>
                    <a:pt x="90" y="152"/>
                  </a:lnTo>
                  <a:lnTo>
                    <a:pt x="104" y="172"/>
                  </a:lnTo>
                  <a:lnTo>
                    <a:pt x="106" y="172"/>
                  </a:lnTo>
                  <a:lnTo>
                    <a:pt x="104" y="172"/>
                  </a:lnTo>
                  <a:lnTo>
                    <a:pt x="106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4" y="192"/>
                  </a:lnTo>
                  <a:lnTo>
                    <a:pt x="116" y="200"/>
                  </a:lnTo>
                  <a:lnTo>
                    <a:pt x="118" y="198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5" name="Freeform 415"/>
            <p:cNvSpPr>
              <a:spLocks/>
            </p:cNvSpPr>
            <p:nvPr/>
          </p:nvSpPr>
          <p:spPr bwMode="auto">
            <a:xfrm>
              <a:off x="1560" y="4708"/>
              <a:ext cx="104" cy="74"/>
            </a:xfrm>
            <a:custGeom>
              <a:avLst/>
              <a:gdLst>
                <a:gd name="T0" fmla="*/ 102 w 104"/>
                <a:gd name="T1" fmla="*/ 10 h 74"/>
                <a:gd name="T2" fmla="*/ 98 w 104"/>
                <a:gd name="T3" fmla="*/ 6 h 74"/>
                <a:gd name="T4" fmla="*/ 92 w 104"/>
                <a:gd name="T5" fmla="*/ 4 h 74"/>
                <a:gd name="T6" fmla="*/ 86 w 104"/>
                <a:gd name="T7" fmla="*/ 0 h 74"/>
                <a:gd name="T8" fmla="*/ 80 w 104"/>
                <a:gd name="T9" fmla="*/ 0 h 74"/>
                <a:gd name="T10" fmla="*/ 74 w 104"/>
                <a:gd name="T11" fmla="*/ 0 h 74"/>
                <a:gd name="T12" fmla="*/ 72 w 104"/>
                <a:gd name="T13" fmla="*/ 12 h 74"/>
                <a:gd name="T14" fmla="*/ 70 w 104"/>
                <a:gd name="T15" fmla="*/ 12 h 74"/>
                <a:gd name="T16" fmla="*/ 64 w 104"/>
                <a:gd name="T17" fmla="*/ 10 h 74"/>
                <a:gd name="T18" fmla="*/ 48 w 104"/>
                <a:gd name="T19" fmla="*/ 22 h 74"/>
                <a:gd name="T20" fmla="*/ 48 w 104"/>
                <a:gd name="T21" fmla="*/ 22 h 74"/>
                <a:gd name="T22" fmla="*/ 36 w 104"/>
                <a:gd name="T23" fmla="*/ 30 h 74"/>
                <a:gd name="T24" fmla="*/ 32 w 104"/>
                <a:gd name="T25" fmla="*/ 38 h 74"/>
                <a:gd name="T26" fmla="*/ 16 w 104"/>
                <a:gd name="T27" fmla="*/ 50 h 74"/>
                <a:gd name="T28" fmla="*/ 0 w 104"/>
                <a:gd name="T29" fmla="*/ 52 h 74"/>
                <a:gd name="T30" fmla="*/ 16 w 104"/>
                <a:gd name="T31" fmla="*/ 60 h 74"/>
                <a:gd name="T32" fmla="*/ 16 w 104"/>
                <a:gd name="T33" fmla="*/ 70 h 74"/>
                <a:gd name="T34" fmla="*/ 26 w 104"/>
                <a:gd name="T35" fmla="*/ 70 h 74"/>
                <a:gd name="T36" fmla="*/ 32 w 104"/>
                <a:gd name="T37" fmla="*/ 64 h 74"/>
                <a:gd name="T38" fmla="*/ 46 w 104"/>
                <a:gd name="T39" fmla="*/ 60 h 74"/>
                <a:gd name="T40" fmla="*/ 52 w 104"/>
                <a:gd name="T41" fmla="*/ 60 h 74"/>
                <a:gd name="T42" fmla="*/ 56 w 104"/>
                <a:gd name="T43" fmla="*/ 64 h 74"/>
                <a:gd name="T44" fmla="*/ 70 w 104"/>
                <a:gd name="T45" fmla="*/ 64 h 74"/>
                <a:gd name="T46" fmla="*/ 72 w 104"/>
                <a:gd name="T47" fmla="*/ 64 h 74"/>
                <a:gd name="T48" fmla="*/ 76 w 104"/>
                <a:gd name="T49" fmla="*/ 70 h 74"/>
                <a:gd name="T50" fmla="*/ 80 w 104"/>
                <a:gd name="T51" fmla="*/ 74 h 74"/>
                <a:gd name="T52" fmla="*/ 92 w 104"/>
                <a:gd name="T53" fmla="*/ 70 h 74"/>
                <a:gd name="T54" fmla="*/ 96 w 104"/>
                <a:gd name="T55" fmla="*/ 54 h 74"/>
                <a:gd name="T56" fmla="*/ 96 w 104"/>
                <a:gd name="T57" fmla="*/ 46 h 74"/>
                <a:gd name="T58" fmla="*/ 96 w 104"/>
                <a:gd name="T59" fmla="*/ 40 h 74"/>
                <a:gd name="T60" fmla="*/ 100 w 104"/>
                <a:gd name="T61" fmla="*/ 34 h 74"/>
                <a:gd name="T62" fmla="*/ 102 w 104"/>
                <a:gd name="T63" fmla="*/ 26 h 74"/>
                <a:gd name="T64" fmla="*/ 102 w 104"/>
                <a:gd name="T65" fmla="*/ 22 h 74"/>
                <a:gd name="T66" fmla="*/ 104 w 104"/>
                <a:gd name="T67" fmla="*/ 18 h 74"/>
                <a:gd name="T68" fmla="*/ 102 w 104"/>
                <a:gd name="T69" fmla="*/ 1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"/>
                <a:gd name="T106" fmla="*/ 0 h 74"/>
                <a:gd name="T107" fmla="*/ 104 w 10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" h="74">
                  <a:moveTo>
                    <a:pt x="102" y="10"/>
                  </a:moveTo>
                  <a:lnTo>
                    <a:pt x="98" y="6"/>
                  </a:lnTo>
                  <a:lnTo>
                    <a:pt x="92" y="4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48" y="22"/>
                  </a:lnTo>
                  <a:lnTo>
                    <a:pt x="36" y="30"/>
                  </a:lnTo>
                  <a:lnTo>
                    <a:pt x="32" y="38"/>
                  </a:lnTo>
                  <a:lnTo>
                    <a:pt x="16" y="50"/>
                  </a:lnTo>
                  <a:lnTo>
                    <a:pt x="0" y="52"/>
                  </a:lnTo>
                  <a:lnTo>
                    <a:pt x="16" y="60"/>
                  </a:lnTo>
                  <a:lnTo>
                    <a:pt x="16" y="70"/>
                  </a:lnTo>
                  <a:lnTo>
                    <a:pt x="26" y="70"/>
                  </a:lnTo>
                  <a:lnTo>
                    <a:pt x="32" y="64"/>
                  </a:lnTo>
                  <a:lnTo>
                    <a:pt x="46" y="60"/>
                  </a:lnTo>
                  <a:lnTo>
                    <a:pt x="52" y="60"/>
                  </a:lnTo>
                  <a:lnTo>
                    <a:pt x="56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6" y="70"/>
                  </a:lnTo>
                  <a:lnTo>
                    <a:pt x="80" y="74"/>
                  </a:lnTo>
                  <a:lnTo>
                    <a:pt x="92" y="70"/>
                  </a:lnTo>
                  <a:lnTo>
                    <a:pt x="96" y="54"/>
                  </a:lnTo>
                  <a:lnTo>
                    <a:pt x="96" y="46"/>
                  </a:lnTo>
                  <a:lnTo>
                    <a:pt x="96" y="40"/>
                  </a:lnTo>
                  <a:lnTo>
                    <a:pt x="100" y="34"/>
                  </a:lnTo>
                  <a:lnTo>
                    <a:pt x="102" y="26"/>
                  </a:lnTo>
                  <a:lnTo>
                    <a:pt x="102" y="22"/>
                  </a:lnTo>
                  <a:lnTo>
                    <a:pt x="104" y="18"/>
                  </a:lnTo>
                  <a:lnTo>
                    <a:pt x="102" y="10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" name="Freeform 416"/>
            <p:cNvSpPr>
              <a:spLocks/>
            </p:cNvSpPr>
            <p:nvPr/>
          </p:nvSpPr>
          <p:spPr bwMode="auto">
            <a:xfrm>
              <a:off x="1554" y="4706"/>
              <a:ext cx="112" cy="78"/>
            </a:xfrm>
            <a:custGeom>
              <a:avLst/>
              <a:gdLst>
                <a:gd name="T0" fmla="*/ 110 w 112"/>
                <a:gd name="T1" fmla="*/ 12 h 78"/>
                <a:gd name="T2" fmla="*/ 106 w 112"/>
                <a:gd name="T3" fmla="*/ 8 h 78"/>
                <a:gd name="T4" fmla="*/ 94 w 112"/>
                <a:gd name="T5" fmla="*/ 0 h 78"/>
                <a:gd name="T6" fmla="*/ 86 w 112"/>
                <a:gd name="T7" fmla="*/ 0 h 78"/>
                <a:gd name="T8" fmla="*/ 78 w 112"/>
                <a:gd name="T9" fmla="*/ 0 h 78"/>
                <a:gd name="T10" fmla="*/ 78 w 112"/>
                <a:gd name="T11" fmla="*/ 14 h 78"/>
                <a:gd name="T12" fmla="*/ 78 w 112"/>
                <a:gd name="T13" fmla="*/ 12 h 78"/>
                <a:gd name="T14" fmla="*/ 70 w 112"/>
                <a:gd name="T15" fmla="*/ 10 h 78"/>
                <a:gd name="T16" fmla="*/ 54 w 112"/>
                <a:gd name="T17" fmla="*/ 24 h 78"/>
                <a:gd name="T18" fmla="*/ 52 w 112"/>
                <a:gd name="T19" fmla="*/ 24 h 78"/>
                <a:gd name="T20" fmla="*/ 42 w 112"/>
                <a:gd name="T21" fmla="*/ 30 h 78"/>
                <a:gd name="T22" fmla="*/ 22 w 112"/>
                <a:gd name="T23" fmla="*/ 50 h 78"/>
                <a:gd name="T24" fmla="*/ 20 w 112"/>
                <a:gd name="T25" fmla="*/ 62 h 78"/>
                <a:gd name="T26" fmla="*/ 20 w 112"/>
                <a:gd name="T27" fmla="*/ 74 h 78"/>
                <a:gd name="T28" fmla="*/ 38 w 112"/>
                <a:gd name="T29" fmla="*/ 68 h 78"/>
                <a:gd name="T30" fmla="*/ 56 w 112"/>
                <a:gd name="T31" fmla="*/ 64 h 78"/>
                <a:gd name="T32" fmla="*/ 62 w 112"/>
                <a:gd name="T33" fmla="*/ 68 h 78"/>
                <a:gd name="T34" fmla="*/ 76 w 112"/>
                <a:gd name="T35" fmla="*/ 66 h 78"/>
                <a:gd name="T36" fmla="*/ 76 w 112"/>
                <a:gd name="T37" fmla="*/ 68 h 78"/>
                <a:gd name="T38" fmla="*/ 86 w 112"/>
                <a:gd name="T39" fmla="*/ 78 h 78"/>
                <a:gd name="T40" fmla="*/ 100 w 112"/>
                <a:gd name="T41" fmla="*/ 72 h 78"/>
                <a:gd name="T42" fmla="*/ 104 w 112"/>
                <a:gd name="T43" fmla="*/ 48 h 78"/>
                <a:gd name="T44" fmla="*/ 108 w 112"/>
                <a:gd name="T45" fmla="*/ 38 h 78"/>
                <a:gd name="T46" fmla="*/ 110 w 112"/>
                <a:gd name="T47" fmla="*/ 30 h 78"/>
                <a:gd name="T48" fmla="*/ 112 w 112"/>
                <a:gd name="T49" fmla="*/ 20 h 78"/>
                <a:gd name="T50" fmla="*/ 110 w 112"/>
                <a:gd name="T51" fmla="*/ 12 h 78"/>
                <a:gd name="T52" fmla="*/ 110 w 112"/>
                <a:gd name="T53" fmla="*/ 12 h 78"/>
                <a:gd name="T54" fmla="*/ 106 w 112"/>
                <a:gd name="T55" fmla="*/ 14 h 78"/>
                <a:gd name="T56" fmla="*/ 106 w 112"/>
                <a:gd name="T57" fmla="*/ 22 h 78"/>
                <a:gd name="T58" fmla="*/ 106 w 112"/>
                <a:gd name="T59" fmla="*/ 28 h 78"/>
                <a:gd name="T60" fmla="*/ 100 w 112"/>
                <a:gd name="T61" fmla="*/ 42 h 78"/>
                <a:gd name="T62" fmla="*/ 100 w 112"/>
                <a:gd name="T63" fmla="*/ 48 h 78"/>
                <a:gd name="T64" fmla="*/ 100 w 112"/>
                <a:gd name="T65" fmla="*/ 56 h 78"/>
                <a:gd name="T66" fmla="*/ 88 w 112"/>
                <a:gd name="T67" fmla="*/ 74 h 78"/>
                <a:gd name="T68" fmla="*/ 78 w 112"/>
                <a:gd name="T69" fmla="*/ 64 h 78"/>
                <a:gd name="T70" fmla="*/ 78 w 112"/>
                <a:gd name="T71" fmla="*/ 64 h 78"/>
                <a:gd name="T72" fmla="*/ 58 w 112"/>
                <a:gd name="T73" fmla="*/ 60 h 78"/>
                <a:gd name="T74" fmla="*/ 52 w 112"/>
                <a:gd name="T75" fmla="*/ 60 h 78"/>
                <a:gd name="T76" fmla="*/ 36 w 112"/>
                <a:gd name="T77" fmla="*/ 64 h 78"/>
                <a:gd name="T78" fmla="*/ 24 w 112"/>
                <a:gd name="T79" fmla="*/ 70 h 78"/>
                <a:gd name="T80" fmla="*/ 24 w 112"/>
                <a:gd name="T81" fmla="*/ 60 h 78"/>
                <a:gd name="T82" fmla="*/ 22 w 112"/>
                <a:gd name="T83" fmla="*/ 54 h 78"/>
                <a:gd name="T84" fmla="*/ 38 w 112"/>
                <a:gd name="T85" fmla="*/ 40 h 78"/>
                <a:gd name="T86" fmla="*/ 42 w 112"/>
                <a:gd name="T87" fmla="*/ 32 h 78"/>
                <a:gd name="T88" fmla="*/ 44 w 112"/>
                <a:gd name="T89" fmla="*/ 34 h 78"/>
                <a:gd name="T90" fmla="*/ 54 w 112"/>
                <a:gd name="T91" fmla="*/ 26 h 78"/>
                <a:gd name="T92" fmla="*/ 76 w 112"/>
                <a:gd name="T93" fmla="*/ 16 h 78"/>
                <a:gd name="T94" fmla="*/ 80 w 112"/>
                <a:gd name="T95" fmla="*/ 16 h 78"/>
                <a:gd name="T96" fmla="*/ 86 w 112"/>
                <a:gd name="T97" fmla="*/ 4 h 78"/>
                <a:gd name="T98" fmla="*/ 92 w 112"/>
                <a:gd name="T99" fmla="*/ 4 h 78"/>
                <a:gd name="T100" fmla="*/ 98 w 112"/>
                <a:gd name="T101" fmla="*/ 8 h 78"/>
                <a:gd name="T102" fmla="*/ 106 w 112"/>
                <a:gd name="T103" fmla="*/ 14 h 78"/>
                <a:gd name="T104" fmla="*/ 106 w 112"/>
                <a:gd name="T105" fmla="*/ 14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2"/>
                <a:gd name="T160" fmla="*/ 0 h 78"/>
                <a:gd name="T161" fmla="*/ 112 w 112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2" h="78">
                  <a:moveTo>
                    <a:pt x="108" y="12"/>
                  </a:moveTo>
                  <a:lnTo>
                    <a:pt x="110" y="12"/>
                  </a:lnTo>
                  <a:lnTo>
                    <a:pt x="106" y="8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42" y="30"/>
                  </a:lnTo>
                  <a:lnTo>
                    <a:pt x="36" y="38"/>
                  </a:lnTo>
                  <a:lnTo>
                    <a:pt x="22" y="50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34" y="74"/>
                  </a:lnTo>
                  <a:lnTo>
                    <a:pt x="38" y="68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80" y="72"/>
                  </a:lnTo>
                  <a:lnTo>
                    <a:pt x="86" y="78"/>
                  </a:lnTo>
                  <a:lnTo>
                    <a:pt x="100" y="72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8" y="38"/>
                  </a:lnTo>
                  <a:lnTo>
                    <a:pt x="110" y="30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4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8"/>
                  </a:lnTo>
                  <a:lnTo>
                    <a:pt x="104" y="36"/>
                  </a:lnTo>
                  <a:lnTo>
                    <a:pt x="100" y="42"/>
                  </a:lnTo>
                  <a:lnTo>
                    <a:pt x="100" y="48"/>
                  </a:lnTo>
                  <a:lnTo>
                    <a:pt x="100" y="56"/>
                  </a:lnTo>
                  <a:lnTo>
                    <a:pt x="96" y="70"/>
                  </a:lnTo>
                  <a:lnTo>
                    <a:pt x="88" y="74"/>
                  </a:lnTo>
                  <a:lnTo>
                    <a:pt x="84" y="70"/>
                  </a:lnTo>
                  <a:lnTo>
                    <a:pt x="78" y="64"/>
                  </a:lnTo>
                  <a:lnTo>
                    <a:pt x="62" y="64"/>
                  </a:lnTo>
                  <a:lnTo>
                    <a:pt x="58" y="60"/>
                  </a:lnTo>
                  <a:lnTo>
                    <a:pt x="52" y="60"/>
                  </a:lnTo>
                  <a:lnTo>
                    <a:pt x="36" y="6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14" y="56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8" y="4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54" y="26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4"/>
                  </a:lnTo>
                  <a:lnTo>
                    <a:pt x="86" y="4"/>
                  </a:lnTo>
                  <a:lnTo>
                    <a:pt x="92" y="4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06" y="14"/>
                  </a:lnTo>
                  <a:lnTo>
                    <a:pt x="108" y="12"/>
                  </a:lnTo>
                  <a:lnTo>
                    <a:pt x="106" y="14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E1A5AA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Freeform 417"/>
          <p:cNvSpPr>
            <a:spLocks/>
          </p:cNvSpPr>
          <p:nvPr/>
        </p:nvSpPr>
        <p:spPr bwMode="auto">
          <a:xfrm>
            <a:off x="677863" y="5092034"/>
            <a:ext cx="15875" cy="9525"/>
          </a:xfrm>
          <a:custGeom>
            <a:avLst/>
            <a:gdLst>
              <a:gd name="T0" fmla="*/ 2147483647 w 18"/>
              <a:gd name="T1" fmla="*/ 0 h 10"/>
              <a:gd name="T2" fmla="*/ 2147483647 w 18"/>
              <a:gd name="T3" fmla="*/ 0 h 10"/>
              <a:gd name="T4" fmla="*/ 2147483647 w 18"/>
              <a:gd name="T5" fmla="*/ 2147483647 h 10"/>
              <a:gd name="T6" fmla="*/ 2147483647 w 18"/>
              <a:gd name="T7" fmla="*/ 0 h 10"/>
              <a:gd name="T8" fmla="*/ 0 w 18"/>
              <a:gd name="T9" fmla="*/ 2147483647 h 10"/>
              <a:gd name="T10" fmla="*/ 2147483647 w 18"/>
              <a:gd name="T11" fmla="*/ 2147483647 h 10"/>
              <a:gd name="T12" fmla="*/ 2147483647 w 18"/>
              <a:gd name="T13" fmla="*/ 2147483647 h 10"/>
              <a:gd name="T14" fmla="*/ 2147483647 w 18"/>
              <a:gd name="T15" fmla="*/ 2147483647 h 10"/>
              <a:gd name="T16" fmla="*/ 2147483647 w 18"/>
              <a:gd name="T17" fmla="*/ 2147483647 h 10"/>
              <a:gd name="T18" fmla="*/ 2147483647 w 1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0"/>
              <a:gd name="T32" fmla="*/ 18 w 18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0">
                <a:moveTo>
                  <a:pt x="12" y="0"/>
                </a:moveTo>
                <a:lnTo>
                  <a:pt x="10" y="0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4" y="8"/>
                </a:lnTo>
                <a:lnTo>
                  <a:pt x="12" y="10"/>
                </a:lnTo>
                <a:lnTo>
                  <a:pt x="18" y="8"/>
                </a:lnTo>
                <a:lnTo>
                  <a:pt x="18" y="2"/>
                </a:lnTo>
                <a:lnTo>
                  <a:pt x="12" y="0"/>
                </a:lnTo>
                <a:close/>
              </a:path>
            </a:pathLst>
          </a:custGeom>
          <a:solidFill>
            <a:srgbClr val="E1A5AA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Freeform 418"/>
          <p:cNvSpPr>
            <a:spLocks/>
          </p:cNvSpPr>
          <p:nvPr/>
        </p:nvSpPr>
        <p:spPr bwMode="auto">
          <a:xfrm>
            <a:off x="704850" y="5077746"/>
            <a:ext cx="6350" cy="635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2" y="2"/>
                </a:lnTo>
                <a:lnTo>
                  <a:pt x="0" y="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rgbClr val="E1A5AA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174"/>
          <p:cNvSpPr txBox="1">
            <a:spLocks noChangeArrowheads="1"/>
          </p:cNvSpPr>
          <p:nvPr/>
        </p:nvSpPr>
        <p:spPr bwMode="blackWhite">
          <a:xfrm>
            <a:off x="1830388" y="3261646"/>
            <a:ext cx="615950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Петрозаводск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0" name="Text Box 177"/>
          <p:cNvSpPr txBox="1">
            <a:spLocks noChangeArrowheads="1"/>
          </p:cNvSpPr>
          <p:nvPr/>
        </p:nvSpPr>
        <p:spPr bwMode="blackWhite">
          <a:xfrm>
            <a:off x="3700463" y="3839496"/>
            <a:ext cx="296862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Курган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1" name="Text Box 178"/>
          <p:cNvSpPr txBox="1">
            <a:spLocks noChangeArrowheads="1"/>
          </p:cNvSpPr>
          <p:nvPr/>
        </p:nvSpPr>
        <p:spPr bwMode="blackWhite">
          <a:xfrm>
            <a:off x="4398963" y="4114134"/>
            <a:ext cx="376237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Барнаул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2" name="Text Box 179"/>
          <p:cNvSpPr txBox="1">
            <a:spLocks noChangeArrowheads="1"/>
          </p:cNvSpPr>
          <p:nvPr/>
        </p:nvSpPr>
        <p:spPr bwMode="blackWhite">
          <a:xfrm>
            <a:off x="4089400" y="3968084"/>
            <a:ext cx="514350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Красноярск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3" name="Text Box 150"/>
          <p:cNvSpPr txBox="1">
            <a:spLocks noChangeArrowheads="1"/>
          </p:cNvSpPr>
          <p:nvPr/>
        </p:nvSpPr>
        <p:spPr bwMode="blackWhite">
          <a:xfrm>
            <a:off x="1730375" y="2132934"/>
            <a:ext cx="1219200" cy="2238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en-GB" altLang="ru-RU" sz="700" b="1">
                <a:cs typeface="Arial" charset="0"/>
              </a:rPr>
              <a:t>Silvatec Skovmaskiner A/S </a:t>
            </a:r>
          </a:p>
          <a:p>
            <a:pPr defTabSz="728663">
              <a:lnSpc>
                <a:spcPct val="95000"/>
              </a:lnSpc>
              <a:spcBef>
                <a:spcPct val="2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en-GB" altLang="ru-RU" sz="700" b="1">
                <a:cs typeface="Arial" charset="0"/>
              </a:rPr>
              <a:t>(</a:t>
            </a:r>
            <a:r>
              <a:rPr lang="ru-RU" altLang="ru-RU" sz="700" b="1">
                <a:cs typeface="Arial" charset="0"/>
              </a:rPr>
              <a:t>Дания</a:t>
            </a:r>
            <a:r>
              <a:rPr lang="en-GB" altLang="ru-RU" sz="700" b="1">
                <a:cs typeface="Arial" charset="0"/>
              </a:rPr>
              <a:t>)</a:t>
            </a:r>
          </a:p>
        </p:txBody>
      </p:sp>
      <p:sp>
        <p:nvSpPr>
          <p:cNvPr id="14354" name="Text Box 150"/>
          <p:cNvSpPr txBox="1">
            <a:spLocks noChangeArrowheads="1"/>
          </p:cNvSpPr>
          <p:nvPr/>
        </p:nvSpPr>
        <p:spPr bwMode="blackWhite">
          <a:xfrm>
            <a:off x="533400" y="3655346"/>
            <a:ext cx="625475" cy="203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en-GB" altLang="ru-RU" sz="700" b="1">
                <a:cs typeface="Arial" charset="0"/>
              </a:rPr>
              <a:t>Luitpoldhutte</a:t>
            </a:r>
            <a:br>
              <a:rPr lang="en-GB" altLang="ru-RU" sz="700" b="1">
                <a:cs typeface="Arial" charset="0"/>
              </a:rPr>
            </a:br>
            <a:r>
              <a:rPr lang="en-GB" altLang="ru-RU" sz="700" b="1">
                <a:cs typeface="Arial" charset="0"/>
              </a:rPr>
              <a:t>(</a:t>
            </a:r>
            <a:r>
              <a:rPr lang="ru-RU" altLang="ru-RU" sz="700" b="1">
                <a:cs typeface="Arial" charset="0"/>
              </a:rPr>
              <a:t>Германия</a:t>
            </a:r>
            <a:r>
              <a:rPr lang="en-GB" altLang="ru-RU" sz="700" b="1">
                <a:cs typeface="Arial" charset="0"/>
              </a:rPr>
              <a:t>)</a:t>
            </a:r>
          </a:p>
        </p:txBody>
      </p:sp>
      <p:sp>
        <p:nvSpPr>
          <p:cNvPr id="14356" name="Text Box 167"/>
          <p:cNvSpPr txBox="1">
            <a:spLocks noChangeArrowheads="1"/>
          </p:cNvSpPr>
          <p:nvPr/>
        </p:nvSpPr>
        <p:spPr bwMode="blackWhite">
          <a:xfrm>
            <a:off x="7818438" y="3985546"/>
            <a:ext cx="1095375" cy="203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«ПО «Алтайский моторный 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7" name="Text Box 168"/>
          <p:cNvSpPr txBox="1">
            <a:spLocks noChangeArrowheads="1"/>
          </p:cNvSpPr>
          <p:nvPr/>
        </p:nvSpPr>
        <p:spPr bwMode="blackWhite">
          <a:xfrm>
            <a:off x="3930650" y="4750721"/>
            <a:ext cx="1323975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ЗАО «Промтрактор-Вагон»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58" name="Text Box 172"/>
          <p:cNvSpPr txBox="1">
            <a:spLocks noChangeArrowheads="1"/>
          </p:cNvSpPr>
          <p:nvPr/>
        </p:nvSpPr>
        <p:spPr bwMode="blackWhite">
          <a:xfrm>
            <a:off x="2298700" y="4118896"/>
            <a:ext cx="461963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Волгоград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13076" name="Text Box 175"/>
          <p:cNvSpPr txBox="1">
            <a:spLocks noChangeArrowheads="1"/>
          </p:cNvSpPr>
          <p:nvPr/>
        </p:nvSpPr>
        <p:spPr bwMode="blackWhite">
          <a:xfrm>
            <a:off x="3067050" y="3591846"/>
            <a:ext cx="1036638" cy="2016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  <a:defRPr/>
            </a:pPr>
            <a:r>
              <a:rPr lang="ru-RU" sz="1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Чебоксары</a:t>
            </a:r>
            <a:r>
              <a:rPr lang="en-GB" sz="14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60" name="Text Box 176"/>
          <p:cNvSpPr txBox="1">
            <a:spLocks noChangeArrowheads="1"/>
          </p:cNvSpPr>
          <p:nvPr/>
        </p:nvSpPr>
        <p:spPr bwMode="blackWhite">
          <a:xfrm>
            <a:off x="3068638" y="3760121"/>
            <a:ext cx="280987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Канаш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1" name="Text Box 171"/>
          <p:cNvSpPr txBox="1">
            <a:spLocks noChangeArrowheads="1"/>
          </p:cNvSpPr>
          <p:nvPr/>
        </p:nvSpPr>
        <p:spPr bwMode="blackWhite">
          <a:xfrm>
            <a:off x="2093913" y="3664871"/>
            <a:ext cx="419100" cy="1301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900" b="1">
                <a:cs typeface="Arial" charset="0"/>
              </a:rPr>
              <a:t>Москва</a:t>
            </a:r>
            <a:endParaRPr lang="en-GB" altLang="ru-RU" sz="900" b="1">
              <a:cs typeface="Arial" charset="0"/>
            </a:endParaRPr>
          </a:p>
        </p:txBody>
      </p:sp>
      <p:sp>
        <p:nvSpPr>
          <p:cNvPr id="3819952" name="AutoShape 432"/>
          <p:cNvSpPr>
            <a:spLocks noChangeArrowheads="1"/>
          </p:cNvSpPr>
          <p:nvPr/>
        </p:nvSpPr>
        <p:spPr bwMode="auto">
          <a:xfrm>
            <a:off x="2540000" y="3663284"/>
            <a:ext cx="136525" cy="147637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 algn="ctr">
              <a:defRPr/>
            </a:pP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Text Box 166"/>
          <p:cNvSpPr txBox="1">
            <a:spLocks noChangeArrowheads="1"/>
          </p:cNvSpPr>
          <p:nvPr/>
        </p:nvSpPr>
        <p:spPr bwMode="blackWhite">
          <a:xfrm>
            <a:off x="5656263" y="4599909"/>
            <a:ext cx="1071562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«Курганмашзавод»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4" name="Text Box 192"/>
          <p:cNvSpPr txBox="1">
            <a:spLocks noChangeArrowheads="1"/>
          </p:cNvSpPr>
          <p:nvPr/>
        </p:nvSpPr>
        <p:spPr bwMode="blackWhite">
          <a:xfrm>
            <a:off x="5656263" y="4745959"/>
            <a:ext cx="2085975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«Зауральский кузнечно-литейный 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5" name="Text Box 155"/>
          <p:cNvSpPr txBox="1">
            <a:spLocks noChangeArrowheads="1"/>
          </p:cNvSpPr>
          <p:nvPr/>
        </p:nvSpPr>
        <p:spPr bwMode="blackWhite">
          <a:xfrm>
            <a:off x="533400" y="4550696"/>
            <a:ext cx="865188" cy="203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«Онежский тракторный</a:t>
            </a:r>
            <a:r>
              <a:rPr lang="en-US" altLang="ru-RU" sz="700" b="1">
                <a:cs typeface="Arial" charset="0"/>
              </a:rPr>
              <a:t> </a:t>
            </a:r>
            <a:r>
              <a:rPr lang="ru-RU" altLang="ru-RU" sz="700" b="1">
                <a:cs typeface="Arial" charset="0"/>
              </a:rPr>
              <a:t>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6" name="Text Box 169"/>
          <p:cNvSpPr txBox="1">
            <a:spLocks noChangeArrowheads="1"/>
          </p:cNvSpPr>
          <p:nvPr/>
        </p:nvSpPr>
        <p:spPr bwMode="blackWhite">
          <a:xfrm>
            <a:off x="7348538" y="1239171"/>
            <a:ext cx="877887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«Краслесмаш»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7" name="Text Box 170"/>
          <p:cNvSpPr txBox="1">
            <a:spLocks noChangeArrowheads="1"/>
          </p:cNvSpPr>
          <p:nvPr/>
        </p:nvSpPr>
        <p:spPr bwMode="blackWhite">
          <a:xfrm>
            <a:off x="7348538" y="1370934"/>
            <a:ext cx="1309687" cy="203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«ПО «Красноярский завод комбайнов»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8" name="Text Box 157"/>
          <p:cNvSpPr txBox="1">
            <a:spLocks noChangeArrowheads="1"/>
          </p:cNvSpPr>
          <p:nvPr/>
        </p:nvSpPr>
        <p:spPr bwMode="blackWhite">
          <a:xfrm>
            <a:off x="538163" y="5192046"/>
            <a:ext cx="1727200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ГК «Волгоградский тракторный 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69" name="Text Box 162"/>
          <p:cNvSpPr txBox="1">
            <a:spLocks noChangeArrowheads="1"/>
          </p:cNvSpPr>
          <p:nvPr/>
        </p:nvSpPr>
        <p:spPr bwMode="blackWhite">
          <a:xfrm>
            <a:off x="3389313" y="1623346"/>
            <a:ext cx="1331912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«Промтрактор-Промлит»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70" name="Text Box 161"/>
          <p:cNvSpPr txBox="1">
            <a:spLocks noChangeArrowheads="1"/>
          </p:cNvSpPr>
          <p:nvPr/>
        </p:nvSpPr>
        <p:spPr bwMode="blackWhite">
          <a:xfrm>
            <a:off x="3389313" y="1478884"/>
            <a:ext cx="904875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«Промтрактор»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71" name="Text Box 163"/>
          <p:cNvSpPr txBox="1">
            <a:spLocks noChangeArrowheads="1"/>
          </p:cNvSpPr>
          <p:nvPr/>
        </p:nvSpPr>
        <p:spPr bwMode="blackWhite">
          <a:xfrm>
            <a:off x="3389313" y="1764634"/>
            <a:ext cx="1757362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«Чебоксарский агрегатный завод»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13089" name="Text Box 161"/>
          <p:cNvSpPr txBox="1">
            <a:spLocks noChangeArrowheads="1"/>
          </p:cNvSpPr>
          <p:nvPr/>
        </p:nvSpPr>
        <p:spPr bwMode="blackWhite">
          <a:xfrm>
            <a:off x="3851275" y="3015584"/>
            <a:ext cx="3673475" cy="3460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ООО «Компания корпоративного управления «Концерн «Тракторные заводы»</a:t>
            </a:r>
            <a:endParaRPr lang="en-GB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73" name="Freeform 447"/>
          <p:cNvSpPr>
            <a:spLocks/>
          </p:cNvSpPr>
          <p:nvPr/>
        </p:nvSpPr>
        <p:spPr bwMode="auto">
          <a:xfrm>
            <a:off x="546100" y="4179221"/>
            <a:ext cx="2266950" cy="1131888"/>
          </a:xfrm>
          <a:custGeom>
            <a:avLst/>
            <a:gdLst>
              <a:gd name="T0" fmla="*/ 0 w 1428"/>
              <a:gd name="T1" fmla="*/ 2147483647 h 885"/>
              <a:gd name="T2" fmla="*/ 2147483647 w 1428"/>
              <a:gd name="T3" fmla="*/ 2147483647 h 885"/>
              <a:gd name="T4" fmla="*/ 2147483647 w 1428"/>
              <a:gd name="T5" fmla="*/ 0 h 885"/>
              <a:gd name="T6" fmla="*/ 0 60000 65536"/>
              <a:gd name="T7" fmla="*/ 0 60000 65536"/>
              <a:gd name="T8" fmla="*/ 0 60000 65536"/>
              <a:gd name="T9" fmla="*/ 0 w 1428"/>
              <a:gd name="T10" fmla="*/ 0 h 885"/>
              <a:gd name="T11" fmla="*/ 1428 w 1428"/>
              <a:gd name="T12" fmla="*/ 885 h 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8" h="885">
                <a:moveTo>
                  <a:pt x="0" y="885"/>
                </a:moveTo>
                <a:lnTo>
                  <a:pt x="1107" y="885"/>
                </a:lnTo>
                <a:lnTo>
                  <a:pt x="142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Text Box 173"/>
          <p:cNvSpPr txBox="1">
            <a:spLocks noChangeArrowheads="1"/>
          </p:cNvSpPr>
          <p:nvPr/>
        </p:nvSpPr>
        <p:spPr bwMode="blackWhite">
          <a:xfrm>
            <a:off x="2555875" y="3447384"/>
            <a:ext cx="454025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Владимир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75" name="Freeform 449"/>
          <p:cNvSpPr>
            <a:spLocks/>
          </p:cNvSpPr>
          <p:nvPr/>
        </p:nvSpPr>
        <p:spPr bwMode="auto">
          <a:xfrm>
            <a:off x="2794000" y="3702971"/>
            <a:ext cx="2371725" cy="1590675"/>
          </a:xfrm>
          <a:custGeom>
            <a:avLst/>
            <a:gdLst>
              <a:gd name="T0" fmla="*/ 2147483647 w 1494"/>
              <a:gd name="T1" fmla="*/ 2147483647 h 1182"/>
              <a:gd name="T2" fmla="*/ 2147483647 w 1494"/>
              <a:gd name="T3" fmla="*/ 2147483647 h 1182"/>
              <a:gd name="T4" fmla="*/ 0 w 1494"/>
              <a:gd name="T5" fmla="*/ 0 h 1182"/>
              <a:gd name="T6" fmla="*/ 0 60000 65536"/>
              <a:gd name="T7" fmla="*/ 0 60000 65536"/>
              <a:gd name="T8" fmla="*/ 0 60000 65536"/>
              <a:gd name="T9" fmla="*/ 0 w 1494"/>
              <a:gd name="T10" fmla="*/ 0 h 1182"/>
              <a:gd name="T11" fmla="*/ 1494 w 1494"/>
              <a:gd name="T12" fmla="*/ 1182 h 1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4" h="1182">
                <a:moveTo>
                  <a:pt x="1494" y="1182"/>
                </a:moveTo>
                <a:lnTo>
                  <a:pt x="576" y="118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Freeform 450"/>
          <p:cNvSpPr>
            <a:spLocks/>
          </p:cNvSpPr>
          <p:nvPr/>
        </p:nvSpPr>
        <p:spPr bwMode="auto">
          <a:xfrm>
            <a:off x="1590675" y="2388521"/>
            <a:ext cx="1047750" cy="1035050"/>
          </a:xfrm>
          <a:custGeom>
            <a:avLst/>
            <a:gdLst>
              <a:gd name="T0" fmla="*/ 2147483647 w 660"/>
              <a:gd name="T1" fmla="*/ 0 h 566"/>
              <a:gd name="T2" fmla="*/ 2147483647 w 660"/>
              <a:gd name="T3" fmla="*/ 2147483647 h 566"/>
              <a:gd name="T4" fmla="*/ 0 w 660"/>
              <a:gd name="T5" fmla="*/ 2147483647 h 566"/>
              <a:gd name="T6" fmla="*/ 0 60000 65536"/>
              <a:gd name="T7" fmla="*/ 0 60000 65536"/>
              <a:gd name="T8" fmla="*/ 0 60000 65536"/>
              <a:gd name="T9" fmla="*/ 0 w 660"/>
              <a:gd name="T10" fmla="*/ 0 h 566"/>
              <a:gd name="T11" fmla="*/ 660 w 660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66">
                <a:moveTo>
                  <a:pt x="660" y="0"/>
                </a:moveTo>
                <a:lnTo>
                  <a:pt x="69" y="1"/>
                </a:lnTo>
                <a:lnTo>
                  <a:pt x="0" y="56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Freeform 451"/>
          <p:cNvSpPr>
            <a:spLocks/>
          </p:cNvSpPr>
          <p:nvPr/>
        </p:nvSpPr>
        <p:spPr bwMode="auto">
          <a:xfrm flipV="1">
            <a:off x="533400" y="3691859"/>
            <a:ext cx="1098550" cy="177800"/>
          </a:xfrm>
          <a:custGeom>
            <a:avLst/>
            <a:gdLst>
              <a:gd name="T0" fmla="*/ 0 w 692"/>
              <a:gd name="T1" fmla="*/ 0 h 170"/>
              <a:gd name="T2" fmla="*/ 2147483647 w 692"/>
              <a:gd name="T3" fmla="*/ 0 h 170"/>
              <a:gd name="T4" fmla="*/ 2147483647 w 692"/>
              <a:gd name="T5" fmla="*/ 2147483647 h 170"/>
              <a:gd name="T6" fmla="*/ 0 60000 65536"/>
              <a:gd name="T7" fmla="*/ 0 60000 65536"/>
              <a:gd name="T8" fmla="*/ 0 60000 65536"/>
              <a:gd name="T9" fmla="*/ 0 w 692"/>
              <a:gd name="T10" fmla="*/ 0 h 170"/>
              <a:gd name="T11" fmla="*/ 692 w 692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170">
                <a:moveTo>
                  <a:pt x="0" y="0"/>
                </a:moveTo>
                <a:lnTo>
                  <a:pt x="296" y="0"/>
                </a:lnTo>
                <a:lnTo>
                  <a:pt x="692" y="17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78" name="Freeform 452"/>
          <p:cNvSpPr>
            <a:spLocks/>
          </p:cNvSpPr>
          <p:nvPr/>
        </p:nvSpPr>
        <p:spPr bwMode="auto">
          <a:xfrm flipV="1">
            <a:off x="554038" y="3302921"/>
            <a:ext cx="1943100" cy="1457325"/>
          </a:xfrm>
          <a:custGeom>
            <a:avLst/>
            <a:gdLst>
              <a:gd name="T0" fmla="*/ 0 w 1224"/>
              <a:gd name="T1" fmla="*/ 0 h 636"/>
              <a:gd name="T2" fmla="*/ 2147483647 w 1224"/>
              <a:gd name="T3" fmla="*/ 0 h 636"/>
              <a:gd name="T4" fmla="*/ 2147483647 w 1224"/>
              <a:gd name="T5" fmla="*/ 0 h 636"/>
              <a:gd name="T6" fmla="*/ 2147483647 w 1224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636"/>
              <a:gd name="T14" fmla="*/ 1224 w 1224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636">
                <a:moveTo>
                  <a:pt x="0" y="0"/>
                </a:moveTo>
                <a:lnTo>
                  <a:pt x="336" y="0"/>
                </a:lnTo>
                <a:lnTo>
                  <a:pt x="744" y="0"/>
                </a:lnTo>
                <a:lnTo>
                  <a:pt x="1224" y="63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79" name="Freeform 453"/>
          <p:cNvSpPr>
            <a:spLocks/>
          </p:cNvSpPr>
          <p:nvPr/>
        </p:nvSpPr>
        <p:spPr bwMode="auto">
          <a:xfrm>
            <a:off x="2990850" y="3791871"/>
            <a:ext cx="1733550" cy="1093788"/>
          </a:xfrm>
          <a:custGeom>
            <a:avLst/>
            <a:gdLst>
              <a:gd name="T0" fmla="*/ 2147483647 w 1086"/>
              <a:gd name="T1" fmla="*/ 2147483647 h 856"/>
              <a:gd name="T2" fmla="*/ 2147483647 w 1086"/>
              <a:gd name="T3" fmla="*/ 2147483647 h 856"/>
              <a:gd name="T4" fmla="*/ 0 w 1086"/>
              <a:gd name="T5" fmla="*/ 0 h 856"/>
              <a:gd name="T6" fmla="*/ 0 60000 65536"/>
              <a:gd name="T7" fmla="*/ 0 60000 65536"/>
              <a:gd name="T8" fmla="*/ 0 60000 65536"/>
              <a:gd name="T9" fmla="*/ 0 w 1086"/>
              <a:gd name="T10" fmla="*/ 0 h 856"/>
              <a:gd name="T11" fmla="*/ 1086 w 1086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856">
                <a:moveTo>
                  <a:pt x="1086" y="856"/>
                </a:moveTo>
                <a:lnTo>
                  <a:pt x="571" y="85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0" name="Freeform 454"/>
          <p:cNvSpPr>
            <a:spLocks/>
          </p:cNvSpPr>
          <p:nvPr/>
        </p:nvSpPr>
        <p:spPr bwMode="auto">
          <a:xfrm>
            <a:off x="4667250" y="1364584"/>
            <a:ext cx="3241675" cy="2643187"/>
          </a:xfrm>
          <a:custGeom>
            <a:avLst/>
            <a:gdLst>
              <a:gd name="T0" fmla="*/ 2147483647 w 2042"/>
              <a:gd name="T1" fmla="*/ 0 h 1519"/>
              <a:gd name="T2" fmla="*/ 2147483647 w 2042"/>
              <a:gd name="T3" fmla="*/ 0 h 1519"/>
              <a:gd name="T4" fmla="*/ 0 w 2042"/>
              <a:gd name="T5" fmla="*/ 2147483647 h 1519"/>
              <a:gd name="T6" fmla="*/ 0 60000 65536"/>
              <a:gd name="T7" fmla="*/ 0 60000 65536"/>
              <a:gd name="T8" fmla="*/ 0 60000 65536"/>
              <a:gd name="T9" fmla="*/ 0 w 2042"/>
              <a:gd name="T10" fmla="*/ 0 h 1519"/>
              <a:gd name="T11" fmla="*/ 2042 w 2042"/>
              <a:gd name="T12" fmla="*/ 1519 h 1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2" h="1519">
                <a:moveTo>
                  <a:pt x="2042" y="0"/>
                </a:moveTo>
                <a:lnTo>
                  <a:pt x="1687" y="0"/>
                </a:lnTo>
                <a:lnTo>
                  <a:pt x="0" y="1519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1" name="Line 455"/>
          <p:cNvSpPr>
            <a:spLocks noChangeShapeType="1"/>
          </p:cNvSpPr>
          <p:nvPr/>
        </p:nvSpPr>
        <p:spPr bwMode="auto">
          <a:xfrm flipH="1">
            <a:off x="4343400" y="4214146"/>
            <a:ext cx="4160838" cy="63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Freeform 456"/>
          <p:cNvSpPr>
            <a:spLocks/>
          </p:cNvSpPr>
          <p:nvPr/>
        </p:nvSpPr>
        <p:spPr bwMode="auto">
          <a:xfrm>
            <a:off x="3632200" y="3912521"/>
            <a:ext cx="2955925" cy="804863"/>
          </a:xfrm>
          <a:custGeom>
            <a:avLst/>
            <a:gdLst>
              <a:gd name="T0" fmla="*/ 2147483647 w 1662"/>
              <a:gd name="T1" fmla="*/ 2147483647 h 768"/>
              <a:gd name="T2" fmla="*/ 2147483647 w 1662"/>
              <a:gd name="T3" fmla="*/ 2147483647 h 768"/>
              <a:gd name="T4" fmla="*/ 0 w 1662"/>
              <a:gd name="T5" fmla="*/ 0 h 768"/>
              <a:gd name="T6" fmla="*/ 0 60000 65536"/>
              <a:gd name="T7" fmla="*/ 0 60000 65536"/>
              <a:gd name="T8" fmla="*/ 0 60000 65536"/>
              <a:gd name="T9" fmla="*/ 0 w 1662"/>
              <a:gd name="T10" fmla="*/ 0 h 768"/>
              <a:gd name="T11" fmla="*/ 1662 w 166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2" h="768">
                <a:moveTo>
                  <a:pt x="1662" y="768"/>
                </a:moveTo>
                <a:lnTo>
                  <a:pt x="1130" y="76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3" name="Text Box 457"/>
          <p:cNvSpPr txBox="1">
            <a:spLocks noChangeArrowheads="1"/>
          </p:cNvSpPr>
          <p:nvPr/>
        </p:nvSpPr>
        <p:spPr bwMode="auto">
          <a:xfrm>
            <a:off x="4330700" y="3325146"/>
            <a:ext cx="820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i="1">
                <a:cs typeface="Arial" charset="0"/>
                <a:sym typeface="Wingdings" pitchFamily="2" charset="2"/>
              </a:rPr>
              <a:t>Россия</a:t>
            </a:r>
            <a:endParaRPr lang="en-GB" altLang="ru-RU" sz="1400" b="1" i="1">
              <a:cs typeface="Arial" charset="0"/>
              <a:sym typeface="Wingdings" pitchFamily="2" charset="2"/>
            </a:endParaRPr>
          </a:p>
        </p:txBody>
      </p:sp>
      <p:sp>
        <p:nvSpPr>
          <p:cNvPr id="14384" name="Text Box 458"/>
          <p:cNvSpPr txBox="1">
            <a:spLocks noChangeArrowheads="1"/>
          </p:cNvSpPr>
          <p:nvPr/>
        </p:nvSpPr>
        <p:spPr bwMode="auto">
          <a:xfrm>
            <a:off x="1350963" y="3690271"/>
            <a:ext cx="8334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i="1">
                <a:cs typeface="Arial" charset="0"/>
                <a:sym typeface="Wingdings" pitchFamily="2" charset="2"/>
              </a:rPr>
              <a:t>Европа</a:t>
            </a:r>
            <a:endParaRPr lang="en-GB" altLang="ru-RU" sz="1400" b="1" i="1">
              <a:cs typeface="Arial" charset="0"/>
              <a:sym typeface="Wingdings" pitchFamily="2" charset="2"/>
            </a:endParaRPr>
          </a:p>
        </p:txBody>
      </p:sp>
      <p:sp>
        <p:nvSpPr>
          <p:cNvPr id="14385" name="Freeform 459"/>
          <p:cNvSpPr>
            <a:spLocks/>
          </p:cNvSpPr>
          <p:nvPr/>
        </p:nvSpPr>
        <p:spPr bwMode="auto">
          <a:xfrm>
            <a:off x="541338" y="3907759"/>
            <a:ext cx="2105025" cy="1141412"/>
          </a:xfrm>
          <a:custGeom>
            <a:avLst/>
            <a:gdLst>
              <a:gd name="T0" fmla="*/ 0 w 1428"/>
              <a:gd name="T1" fmla="*/ 2147483647 h 885"/>
              <a:gd name="T2" fmla="*/ 2147483647 w 1428"/>
              <a:gd name="T3" fmla="*/ 2147483647 h 885"/>
              <a:gd name="T4" fmla="*/ 2147483647 w 1428"/>
              <a:gd name="T5" fmla="*/ 0 h 885"/>
              <a:gd name="T6" fmla="*/ 0 60000 65536"/>
              <a:gd name="T7" fmla="*/ 0 60000 65536"/>
              <a:gd name="T8" fmla="*/ 0 60000 65536"/>
              <a:gd name="T9" fmla="*/ 0 w 1428"/>
              <a:gd name="T10" fmla="*/ 0 h 885"/>
              <a:gd name="T11" fmla="*/ 1428 w 1428"/>
              <a:gd name="T12" fmla="*/ 885 h 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8" h="885">
                <a:moveTo>
                  <a:pt x="0" y="885"/>
                </a:moveTo>
                <a:lnTo>
                  <a:pt x="1107" y="885"/>
                </a:lnTo>
                <a:lnTo>
                  <a:pt x="142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6" name="Text Box 174"/>
          <p:cNvSpPr txBox="1">
            <a:spLocks noChangeArrowheads="1"/>
          </p:cNvSpPr>
          <p:nvPr/>
        </p:nvSpPr>
        <p:spPr bwMode="blackWhite">
          <a:xfrm>
            <a:off x="2282825" y="3890296"/>
            <a:ext cx="317500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Липецк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87" name="Text Box 157"/>
          <p:cNvSpPr txBox="1">
            <a:spLocks noChangeArrowheads="1"/>
          </p:cNvSpPr>
          <p:nvPr/>
        </p:nvSpPr>
        <p:spPr bwMode="blackWhite">
          <a:xfrm>
            <a:off x="533400" y="4844384"/>
            <a:ext cx="2097088" cy="203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28663">
              <a:lnSpc>
                <a:spcPct val="95000"/>
              </a:lnSpc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Русагро на площадях ОАО «Липецкий трактор»</a:t>
            </a:r>
          </a:p>
          <a:p>
            <a:pPr defTabSz="728663">
              <a:lnSpc>
                <a:spcPct val="95000"/>
              </a:lnSpc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«Липецкий завод гусеничных тягачей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88" name="Freeform 463"/>
          <p:cNvSpPr>
            <a:spLocks/>
          </p:cNvSpPr>
          <p:nvPr/>
        </p:nvSpPr>
        <p:spPr bwMode="auto">
          <a:xfrm>
            <a:off x="2994025" y="1867821"/>
            <a:ext cx="1593850" cy="1841500"/>
          </a:xfrm>
          <a:custGeom>
            <a:avLst/>
            <a:gdLst>
              <a:gd name="T0" fmla="*/ 2147483647 w 1080"/>
              <a:gd name="T1" fmla="*/ 0 h 736"/>
              <a:gd name="T2" fmla="*/ 2147483647 w 1080"/>
              <a:gd name="T3" fmla="*/ 0 h 736"/>
              <a:gd name="T4" fmla="*/ 0 w 1080"/>
              <a:gd name="T5" fmla="*/ 2147483647 h 736"/>
              <a:gd name="T6" fmla="*/ 0 60000 65536"/>
              <a:gd name="T7" fmla="*/ 0 60000 65536"/>
              <a:gd name="T8" fmla="*/ 0 60000 65536"/>
              <a:gd name="T9" fmla="*/ 0 w 1080"/>
              <a:gd name="T10" fmla="*/ 0 h 736"/>
              <a:gd name="T11" fmla="*/ 1080 w 1080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736">
                <a:moveTo>
                  <a:pt x="1080" y="0"/>
                </a:moveTo>
                <a:lnTo>
                  <a:pt x="276" y="0"/>
                </a:lnTo>
                <a:lnTo>
                  <a:pt x="0" y="73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9" name="Text Box 163"/>
          <p:cNvSpPr txBox="1">
            <a:spLocks noChangeArrowheads="1"/>
          </p:cNvSpPr>
          <p:nvPr/>
        </p:nvSpPr>
        <p:spPr bwMode="blackWhite">
          <a:xfrm rot="10800000" flipV="1">
            <a:off x="538163" y="2440909"/>
            <a:ext cx="1322387" cy="2921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1000" b="1">
                <a:cs typeface="Arial" charset="0"/>
              </a:rPr>
              <a:t>Machinery &amp; Industrial Group</a:t>
            </a:r>
            <a:r>
              <a:rPr lang="en-US" altLang="ru-RU" sz="1000" b="1">
                <a:cs typeface="Arial" charset="0"/>
              </a:rPr>
              <a:t> </a:t>
            </a:r>
            <a:r>
              <a:rPr lang="ru-RU" altLang="ru-RU" sz="1000" b="1">
                <a:cs typeface="Arial" charset="0"/>
              </a:rPr>
              <a:t>N.V.</a:t>
            </a:r>
            <a:endParaRPr lang="en-GB" altLang="ru-RU" sz="1000" b="1">
              <a:cs typeface="Arial" charset="0"/>
            </a:endParaRPr>
          </a:p>
        </p:txBody>
      </p:sp>
      <p:sp>
        <p:nvSpPr>
          <p:cNvPr id="14390" name="Line 475"/>
          <p:cNvSpPr>
            <a:spLocks noChangeShapeType="1"/>
          </p:cNvSpPr>
          <p:nvPr/>
        </p:nvSpPr>
        <p:spPr bwMode="auto">
          <a:xfrm>
            <a:off x="1377950" y="2707609"/>
            <a:ext cx="14288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1" name="Line 476"/>
          <p:cNvSpPr>
            <a:spLocks noChangeShapeType="1"/>
          </p:cNvSpPr>
          <p:nvPr/>
        </p:nvSpPr>
        <p:spPr bwMode="auto">
          <a:xfrm flipV="1">
            <a:off x="398463" y="2744121"/>
            <a:ext cx="9826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77"/>
          <p:cNvGrpSpPr>
            <a:grpSpLocks/>
          </p:cNvGrpSpPr>
          <p:nvPr/>
        </p:nvGrpSpPr>
        <p:grpSpPr bwMode="auto">
          <a:xfrm>
            <a:off x="152400" y="2450434"/>
            <a:ext cx="347663" cy="298450"/>
            <a:chOff x="2012" y="2028"/>
            <a:chExt cx="219" cy="188"/>
          </a:xfrm>
        </p:grpSpPr>
        <p:sp>
          <p:nvSpPr>
            <p:cNvPr id="14433" name="Rectangle 6"/>
            <p:cNvSpPr>
              <a:spLocks noChangeArrowheads="1"/>
            </p:cNvSpPr>
            <p:nvPr/>
          </p:nvSpPr>
          <p:spPr bwMode="auto">
            <a:xfrm>
              <a:off x="2012" y="2028"/>
              <a:ext cx="219" cy="188"/>
            </a:xfrm>
            <a:prstGeom prst="rect">
              <a:avLst/>
            </a:prstGeom>
            <a:solidFill>
              <a:srgbClr val="B6493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ru-RU" b="1">
                <a:cs typeface="Arial" charset="0"/>
              </a:endParaRPr>
            </a:p>
          </p:txBody>
        </p:sp>
        <p:sp>
          <p:nvSpPr>
            <p:cNvPr id="14434" name="Freeform 7"/>
            <p:cNvSpPr>
              <a:spLocks noEditPoints="1"/>
            </p:cNvSpPr>
            <p:nvPr/>
          </p:nvSpPr>
          <p:spPr bwMode="auto">
            <a:xfrm>
              <a:off x="2034" y="2055"/>
              <a:ext cx="174" cy="146"/>
            </a:xfrm>
            <a:custGeom>
              <a:avLst/>
              <a:gdLst>
                <a:gd name="T0" fmla="*/ 3 w 810"/>
                <a:gd name="T1" fmla="*/ 1 h 687"/>
                <a:gd name="T2" fmla="*/ 3 w 810"/>
                <a:gd name="T3" fmla="*/ 1 h 687"/>
                <a:gd name="T4" fmla="*/ 3 w 810"/>
                <a:gd name="T5" fmla="*/ 1 h 687"/>
                <a:gd name="T6" fmla="*/ 3 w 810"/>
                <a:gd name="T7" fmla="*/ 2 h 687"/>
                <a:gd name="T8" fmla="*/ 4 w 810"/>
                <a:gd name="T9" fmla="*/ 3 h 687"/>
                <a:gd name="T10" fmla="*/ 6 w 810"/>
                <a:gd name="T11" fmla="*/ 3 h 687"/>
                <a:gd name="T12" fmla="*/ 7 w 810"/>
                <a:gd name="T13" fmla="*/ 4 h 687"/>
                <a:gd name="T14" fmla="*/ 4 w 810"/>
                <a:gd name="T15" fmla="*/ 3 h 687"/>
                <a:gd name="T16" fmla="*/ 4 w 810"/>
                <a:gd name="T17" fmla="*/ 2 h 687"/>
                <a:gd name="T18" fmla="*/ 3 w 810"/>
                <a:gd name="T19" fmla="*/ 1 h 687"/>
                <a:gd name="T20" fmla="*/ 3 w 810"/>
                <a:gd name="T21" fmla="*/ 1 h 687"/>
                <a:gd name="T22" fmla="*/ 1 w 810"/>
                <a:gd name="T23" fmla="*/ 1 h 687"/>
                <a:gd name="T24" fmla="*/ 1 w 810"/>
                <a:gd name="T25" fmla="*/ 1 h 687"/>
                <a:gd name="T26" fmla="*/ 3 w 810"/>
                <a:gd name="T27" fmla="*/ 0 h 687"/>
                <a:gd name="T28" fmla="*/ 4 w 810"/>
                <a:gd name="T29" fmla="*/ 1 h 687"/>
                <a:gd name="T30" fmla="*/ 4 w 810"/>
                <a:gd name="T31" fmla="*/ 1 h 687"/>
                <a:gd name="T32" fmla="*/ 4 w 810"/>
                <a:gd name="T33" fmla="*/ 2 h 687"/>
                <a:gd name="T34" fmla="*/ 6 w 810"/>
                <a:gd name="T35" fmla="*/ 3 h 687"/>
                <a:gd name="T36" fmla="*/ 6 w 810"/>
                <a:gd name="T37" fmla="*/ 2 h 687"/>
                <a:gd name="T38" fmla="*/ 5 w 810"/>
                <a:gd name="T39" fmla="*/ 2 h 687"/>
                <a:gd name="T40" fmla="*/ 4 w 810"/>
                <a:gd name="T41" fmla="*/ 1 h 687"/>
                <a:gd name="T42" fmla="*/ 4 w 810"/>
                <a:gd name="T43" fmla="*/ 0 h 687"/>
                <a:gd name="T44" fmla="*/ 2 w 810"/>
                <a:gd name="T45" fmla="*/ 0 h 687"/>
                <a:gd name="T46" fmla="*/ 2 w 810"/>
                <a:gd name="T47" fmla="*/ 0 h 687"/>
                <a:gd name="T48" fmla="*/ 6 w 810"/>
                <a:gd name="T49" fmla="*/ 4 h 687"/>
                <a:gd name="T50" fmla="*/ 3 w 810"/>
                <a:gd name="T51" fmla="*/ 3 h 687"/>
                <a:gd name="T52" fmla="*/ 2 w 810"/>
                <a:gd name="T53" fmla="*/ 3 h 687"/>
                <a:gd name="T54" fmla="*/ 1 w 810"/>
                <a:gd name="T55" fmla="*/ 3 h 687"/>
                <a:gd name="T56" fmla="*/ 1 w 810"/>
                <a:gd name="T57" fmla="*/ 4 h 687"/>
                <a:gd name="T58" fmla="*/ 2 w 810"/>
                <a:gd name="T59" fmla="*/ 3 h 687"/>
                <a:gd name="T60" fmla="*/ 3 w 810"/>
                <a:gd name="T61" fmla="*/ 3 h 687"/>
                <a:gd name="T62" fmla="*/ 3 w 810"/>
                <a:gd name="T63" fmla="*/ 4 h 687"/>
                <a:gd name="T64" fmla="*/ 4 w 810"/>
                <a:gd name="T65" fmla="*/ 5 h 687"/>
                <a:gd name="T66" fmla="*/ 2 w 810"/>
                <a:gd name="T67" fmla="*/ 6 h 687"/>
                <a:gd name="T68" fmla="*/ 0 w 810"/>
                <a:gd name="T69" fmla="*/ 5 h 687"/>
                <a:gd name="T70" fmla="*/ 0 w 810"/>
                <a:gd name="T71" fmla="*/ 4 h 687"/>
                <a:gd name="T72" fmla="*/ 0 w 810"/>
                <a:gd name="T73" fmla="*/ 5 h 687"/>
                <a:gd name="T74" fmla="*/ 2 w 810"/>
                <a:gd name="T75" fmla="*/ 7 h 687"/>
                <a:gd name="T76" fmla="*/ 4 w 810"/>
                <a:gd name="T77" fmla="*/ 5 h 687"/>
                <a:gd name="T78" fmla="*/ 4 w 810"/>
                <a:gd name="T79" fmla="*/ 4 h 687"/>
                <a:gd name="T80" fmla="*/ 5 w 810"/>
                <a:gd name="T81" fmla="*/ 4 h 687"/>
                <a:gd name="T82" fmla="*/ 8 w 810"/>
                <a:gd name="T83" fmla="*/ 5 h 687"/>
                <a:gd name="T84" fmla="*/ 7 w 810"/>
                <a:gd name="T85" fmla="*/ 6 h 687"/>
                <a:gd name="T86" fmla="*/ 6 w 810"/>
                <a:gd name="T87" fmla="*/ 6 h 687"/>
                <a:gd name="T88" fmla="*/ 6 w 810"/>
                <a:gd name="T89" fmla="*/ 6 h 687"/>
                <a:gd name="T90" fmla="*/ 6 w 810"/>
                <a:gd name="T91" fmla="*/ 6 h 687"/>
                <a:gd name="T92" fmla="*/ 6 w 810"/>
                <a:gd name="T93" fmla="*/ 5 h 687"/>
                <a:gd name="T94" fmla="*/ 6 w 810"/>
                <a:gd name="T95" fmla="*/ 4 h 687"/>
                <a:gd name="T96" fmla="*/ 6 w 810"/>
                <a:gd name="T97" fmla="*/ 5 h 687"/>
                <a:gd name="T98" fmla="*/ 5 w 810"/>
                <a:gd name="T99" fmla="*/ 6 h 687"/>
                <a:gd name="T100" fmla="*/ 4 w 810"/>
                <a:gd name="T101" fmla="*/ 6 h 687"/>
                <a:gd name="T102" fmla="*/ 5 w 810"/>
                <a:gd name="T103" fmla="*/ 6 h 687"/>
                <a:gd name="T104" fmla="*/ 6 w 810"/>
                <a:gd name="T105" fmla="*/ 6 h 687"/>
                <a:gd name="T106" fmla="*/ 6 w 810"/>
                <a:gd name="T107" fmla="*/ 6 h 687"/>
                <a:gd name="T108" fmla="*/ 7 w 810"/>
                <a:gd name="T109" fmla="*/ 6 h 687"/>
                <a:gd name="T110" fmla="*/ 8 w 810"/>
                <a:gd name="T111" fmla="*/ 6 h 687"/>
                <a:gd name="T112" fmla="*/ 8 w 810"/>
                <a:gd name="T113" fmla="*/ 5 h 687"/>
                <a:gd name="T114" fmla="*/ 0 w 810"/>
                <a:gd name="T115" fmla="*/ 1 h 687"/>
                <a:gd name="T116" fmla="*/ 1 w 810"/>
                <a:gd name="T117" fmla="*/ 1 h 687"/>
                <a:gd name="T118" fmla="*/ 1 w 810"/>
                <a:gd name="T119" fmla="*/ 3 h 687"/>
                <a:gd name="T120" fmla="*/ 0 w 810"/>
                <a:gd name="T121" fmla="*/ 3 h 687"/>
                <a:gd name="T122" fmla="*/ 0 w 810"/>
                <a:gd name="T123" fmla="*/ 1 h 6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0"/>
                <a:gd name="T187" fmla="*/ 0 h 687"/>
                <a:gd name="T188" fmla="*/ 810 w 810"/>
                <a:gd name="T189" fmla="*/ 687 h 6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0" h="687">
                  <a:moveTo>
                    <a:pt x="89" y="134"/>
                  </a:moveTo>
                  <a:lnTo>
                    <a:pt x="99" y="130"/>
                  </a:lnTo>
                  <a:lnTo>
                    <a:pt x="109" y="126"/>
                  </a:lnTo>
                  <a:lnTo>
                    <a:pt x="115" y="125"/>
                  </a:lnTo>
                  <a:lnTo>
                    <a:pt x="121" y="123"/>
                  </a:lnTo>
                  <a:lnTo>
                    <a:pt x="126" y="122"/>
                  </a:lnTo>
                  <a:lnTo>
                    <a:pt x="132" y="119"/>
                  </a:lnTo>
                  <a:lnTo>
                    <a:pt x="138" y="118"/>
                  </a:lnTo>
                  <a:lnTo>
                    <a:pt x="144" y="117"/>
                  </a:lnTo>
                  <a:lnTo>
                    <a:pt x="150" y="116"/>
                  </a:lnTo>
                  <a:lnTo>
                    <a:pt x="156" y="113"/>
                  </a:lnTo>
                  <a:lnTo>
                    <a:pt x="163" y="112"/>
                  </a:lnTo>
                  <a:lnTo>
                    <a:pt x="169" y="111"/>
                  </a:lnTo>
                  <a:lnTo>
                    <a:pt x="176" y="110"/>
                  </a:lnTo>
                  <a:lnTo>
                    <a:pt x="182" y="109"/>
                  </a:lnTo>
                  <a:lnTo>
                    <a:pt x="189" y="107"/>
                  </a:lnTo>
                  <a:lnTo>
                    <a:pt x="196" y="107"/>
                  </a:lnTo>
                  <a:lnTo>
                    <a:pt x="203" y="106"/>
                  </a:lnTo>
                  <a:lnTo>
                    <a:pt x="211" y="105"/>
                  </a:lnTo>
                  <a:lnTo>
                    <a:pt x="219" y="105"/>
                  </a:lnTo>
                  <a:lnTo>
                    <a:pt x="226" y="105"/>
                  </a:lnTo>
                  <a:lnTo>
                    <a:pt x="234" y="104"/>
                  </a:lnTo>
                  <a:lnTo>
                    <a:pt x="243" y="104"/>
                  </a:lnTo>
                  <a:lnTo>
                    <a:pt x="251" y="104"/>
                  </a:lnTo>
                  <a:lnTo>
                    <a:pt x="259" y="105"/>
                  </a:lnTo>
                  <a:lnTo>
                    <a:pt x="268" y="105"/>
                  </a:lnTo>
                  <a:lnTo>
                    <a:pt x="277" y="105"/>
                  </a:lnTo>
                  <a:lnTo>
                    <a:pt x="286" y="106"/>
                  </a:lnTo>
                  <a:lnTo>
                    <a:pt x="295" y="107"/>
                  </a:lnTo>
                  <a:lnTo>
                    <a:pt x="305" y="109"/>
                  </a:lnTo>
                  <a:lnTo>
                    <a:pt x="315" y="110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20" y="110"/>
                  </a:lnTo>
                  <a:lnTo>
                    <a:pt x="323" y="110"/>
                  </a:lnTo>
                  <a:lnTo>
                    <a:pt x="324" y="110"/>
                  </a:lnTo>
                  <a:lnTo>
                    <a:pt x="325" y="111"/>
                  </a:lnTo>
                  <a:lnTo>
                    <a:pt x="327" y="111"/>
                  </a:lnTo>
                  <a:lnTo>
                    <a:pt x="329" y="112"/>
                  </a:lnTo>
                  <a:lnTo>
                    <a:pt x="330" y="113"/>
                  </a:lnTo>
                  <a:lnTo>
                    <a:pt x="331" y="114"/>
                  </a:lnTo>
                  <a:lnTo>
                    <a:pt x="331" y="116"/>
                  </a:lnTo>
                  <a:lnTo>
                    <a:pt x="332" y="116"/>
                  </a:lnTo>
                  <a:lnTo>
                    <a:pt x="332" y="117"/>
                  </a:lnTo>
                  <a:lnTo>
                    <a:pt x="333" y="118"/>
                  </a:lnTo>
                  <a:lnTo>
                    <a:pt x="333" y="119"/>
                  </a:lnTo>
                  <a:lnTo>
                    <a:pt x="333" y="120"/>
                  </a:lnTo>
                  <a:lnTo>
                    <a:pt x="333" y="122"/>
                  </a:lnTo>
                  <a:lnTo>
                    <a:pt x="332" y="123"/>
                  </a:lnTo>
                  <a:lnTo>
                    <a:pt x="332" y="124"/>
                  </a:lnTo>
                  <a:lnTo>
                    <a:pt x="332" y="125"/>
                  </a:lnTo>
                  <a:lnTo>
                    <a:pt x="331" y="126"/>
                  </a:lnTo>
                  <a:lnTo>
                    <a:pt x="330" y="126"/>
                  </a:lnTo>
                  <a:lnTo>
                    <a:pt x="329" y="128"/>
                  </a:lnTo>
                  <a:lnTo>
                    <a:pt x="327" y="129"/>
                  </a:lnTo>
                  <a:lnTo>
                    <a:pt x="326" y="130"/>
                  </a:lnTo>
                  <a:lnTo>
                    <a:pt x="325" y="130"/>
                  </a:lnTo>
                  <a:lnTo>
                    <a:pt x="324" y="131"/>
                  </a:lnTo>
                  <a:lnTo>
                    <a:pt x="321" y="132"/>
                  </a:lnTo>
                  <a:lnTo>
                    <a:pt x="320" y="132"/>
                  </a:lnTo>
                  <a:lnTo>
                    <a:pt x="318" y="132"/>
                  </a:lnTo>
                  <a:lnTo>
                    <a:pt x="315" y="134"/>
                  </a:lnTo>
                  <a:lnTo>
                    <a:pt x="313" y="134"/>
                  </a:lnTo>
                  <a:lnTo>
                    <a:pt x="311" y="134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5"/>
                  </a:lnTo>
                  <a:lnTo>
                    <a:pt x="301" y="135"/>
                  </a:lnTo>
                  <a:lnTo>
                    <a:pt x="300" y="136"/>
                  </a:lnTo>
                  <a:lnTo>
                    <a:pt x="298" y="136"/>
                  </a:lnTo>
                  <a:lnTo>
                    <a:pt x="296" y="137"/>
                  </a:lnTo>
                  <a:lnTo>
                    <a:pt x="294" y="138"/>
                  </a:lnTo>
                  <a:lnTo>
                    <a:pt x="293" y="139"/>
                  </a:lnTo>
                  <a:lnTo>
                    <a:pt x="292" y="141"/>
                  </a:lnTo>
                  <a:lnTo>
                    <a:pt x="290" y="142"/>
                  </a:lnTo>
                  <a:lnTo>
                    <a:pt x="289" y="143"/>
                  </a:lnTo>
                  <a:lnTo>
                    <a:pt x="288" y="144"/>
                  </a:lnTo>
                  <a:lnTo>
                    <a:pt x="287" y="145"/>
                  </a:lnTo>
                  <a:lnTo>
                    <a:pt x="287" y="148"/>
                  </a:lnTo>
                  <a:lnTo>
                    <a:pt x="286" y="149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3" y="155"/>
                  </a:lnTo>
                  <a:lnTo>
                    <a:pt x="283" y="157"/>
                  </a:lnTo>
                  <a:lnTo>
                    <a:pt x="283" y="159"/>
                  </a:lnTo>
                  <a:lnTo>
                    <a:pt x="283" y="161"/>
                  </a:lnTo>
                  <a:lnTo>
                    <a:pt x="283" y="163"/>
                  </a:lnTo>
                  <a:lnTo>
                    <a:pt x="283" y="166"/>
                  </a:lnTo>
                  <a:lnTo>
                    <a:pt x="283" y="168"/>
                  </a:lnTo>
                  <a:lnTo>
                    <a:pt x="283" y="170"/>
                  </a:lnTo>
                  <a:lnTo>
                    <a:pt x="283" y="173"/>
                  </a:lnTo>
                  <a:lnTo>
                    <a:pt x="284" y="176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9" y="183"/>
                  </a:lnTo>
                  <a:lnTo>
                    <a:pt x="293" y="186"/>
                  </a:lnTo>
                  <a:lnTo>
                    <a:pt x="298" y="189"/>
                  </a:lnTo>
                  <a:lnTo>
                    <a:pt x="301" y="192"/>
                  </a:lnTo>
                  <a:lnTo>
                    <a:pt x="305" y="194"/>
                  </a:lnTo>
                  <a:lnTo>
                    <a:pt x="308" y="198"/>
                  </a:lnTo>
                  <a:lnTo>
                    <a:pt x="313" y="201"/>
                  </a:lnTo>
                  <a:lnTo>
                    <a:pt x="317" y="204"/>
                  </a:lnTo>
                  <a:lnTo>
                    <a:pt x="320" y="207"/>
                  </a:lnTo>
                  <a:lnTo>
                    <a:pt x="324" y="211"/>
                  </a:lnTo>
                  <a:lnTo>
                    <a:pt x="327" y="216"/>
                  </a:lnTo>
                  <a:lnTo>
                    <a:pt x="330" y="219"/>
                  </a:lnTo>
                  <a:lnTo>
                    <a:pt x="333" y="223"/>
                  </a:lnTo>
                  <a:lnTo>
                    <a:pt x="337" y="227"/>
                  </a:lnTo>
                  <a:lnTo>
                    <a:pt x="339" y="231"/>
                  </a:lnTo>
                  <a:lnTo>
                    <a:pt x="343" y="236"/>
                  </a:lnTo>
                  <a:lnTo>
                    <a:pt x="345" y="241"/>
                  </a:lnTo>
                  <a:lnTo>
                    <a:pt x="348" y="245"/>
                  </a:lnTo>
                  <a:lnTo>
                    <a:pt x="350" y="251"/>
                  </a:lnTo>
                  <a:lnTo>
                    <a:pt x="352" y="256"/>
                  </a:lnTo>
                  <a:lnTo>
                    <a:pt x="355" y="261"/>
                  </a:lnTo>
                  <a:lnTo>
                    <a:pt x="357" y="267"/>
                  </a:lnTo>
                  <a:lnTo>
                    <a:pt x="358" y="273"/>
                  </a:lnTo>
                  <a:lnTo>
                    <a:pt x="361" y="279"/>
                  </a:lnTo>
                  <a:lnTo>
                    <a:pt x="362" y="285"/>
                  </a:lnTo>
                  <a:lnTo>
                    <a:pt x="363" y="291"/>
                  </a:lnTo>
                  <a:lnTo>
                    <a:pt x="364" y="298"/>
                  </a:lnTo>
                  <a:lnTo>
                    <a:pt x="365" y="304"/>
                  </a:lnTo>
                  <a:lnTo>
                    <a:pt x="367" y="311"/>
                  </a:lnTo>
                  <a:lnTo>
                    <a:pt x="367" y="318"/>
                  </a:lnTo>
                  <a:lnTo>
                    <a:pt x="367" y="325"/>
                  </a:lnTo>
                  <a:lnTo>
                    <a:pt x="368" y="332"/>
                  </a:lnTo>
                  <a:lnTo>
                    <a:pt x="382" y="331"/>
                  </a:lnTo>
                  <a:lnTo>
                    <a:pt x="398" y="331"/>
                  </a:lnTo>
                  <a:lnTo>
                    <a:pt x="413" y="331"/>
                  </a:lnTo>
                  <a:lnTo>
                    <a:pt x="427" y="332"/>
                  </a:lnTo>
                  <a:lnTo>
                    <a:pt x="443" y="332"/>
                  </a:lnTo>
                  <a:lnTo>
                    <a:pt x="457" y="333"/>
                  </a:lnTo>
                  <a:lnTo>
                    <a:pt x="473" y="335"/>
                  </a:lnTo>
                  <a:lnTo>
                    <a:pt x="487" y="336"/>
                  </a:lnTo>
                  <a:lnTo>
                    <a:pt x="501" y="337"/>
                  </a:lnTo>
                  <a:lnTo>
                    <a:pt x="515" y="339"/>
                  </a:lnTo>
                  <a:lnTo>
                    <a:pt x="530" y="342"/>
                  </a:lnTo>
                  <a:lnTo>
                    <a:pt x="544" y="344"/>
                  </a:lnTo>
                  <a:lnTo>
                    <a:pt x="557" y="346"/>
                  </a:lnTo>
                  <a:lnTo>
                    <a:pt x="571" y="350"/>
                  </a:lnTo>
                  <a:lnTo>
                    <a:pt x="585" y="354"/>
                  </a:lnTo>
                  <a:lnTo>
                    <a:pt x="599" y="357"/>
                  </a:lnTo>
                  <a:lnTo>
                    <a:pt x="612" y="361"/>
                  </a:lnTo>
                  <a:lnTo>
                    <a:pt x="626" y="365"/>
                  </a:lnTo>
                  <a:lnTo>
                    <a:pt x="639" y="370"/>
                  </a:lnTo>
                  <a:lnTo>
                    <a:pt x="652" y="375"/>
                  </a:lnTo>
                  <a:lnTo>
                    <a:pt x="666" y="380"/>
                  </a:lnTo>
                  <a:lnTo>
                    <a:pt x="679" y="386"/>
                  </a:lnTo>
                  <a:lnTo>
                    <a:pt x="692" y="390"/>
                  </a:lnTo>
                  <a:lnTo>
                    <a:pt x="704" y="398"/>
                  </a:lnTo>
                  <a:lnTo>
                    <a:pt x="717" y="403"/>
                  </a:lnTo>
                  <a:lnTo>
                    <a:pt x="730" y="409"/>
                  </a:lnTo>
                  <a:lnTo>
                    <a:pt x="742" y="417"/>
                  </a:lnTo>
                  <a:lnTo>
                    <a:pt x="755" y="424"/>
                  </a:lnTo>
                  <a:lnTo>
                    <a:pt x="767" y="432"/>
                  </a:lnTo>
                  <a:lnTo>
                    <a:pt x="779" y="440"/>
                  </a:lnTo>
                  <a:lnTo>
                    <a:pt x="791" y="447"/>
                  </a:lnTo>
                  <a:lnTo>
                    <a:pt x="803" y="457"/>
                  </a:lnTo>
                  <a:lnTo>
                    <a:pt x="793" y="446"/>
                  </a:lnTo>
                  <a:lnTo>
                    <a:pt x="782" y="436"/>
                  </a:lnTo>
                  <a:lnTo>
                    <a:pt x="773" y="425"/>
                  </a:lnTo>
                  <a:lnTo>
                    <a:pt x="762" y="415"/>
                  </a:lnTo>
                  <a:lnTo>
                    <a:pt x="751" y="407"/>
                  </a:lnTo>
                  <a:lnTo>
                    <a:pt x="741" y="398"/>
                  </a:lnTo>
                  <a:lnTo>
                    <a:pt x="730" y="389"/>
                  </a:lnTo>
                  <a:lnTo>
                    <a:pt x="719" y="381"/>
                  </a:lnTo>
                  <a:lnTo>
                    <a:pt x="707" y="374"/>
                  </a:lnTo>
                  <a:lnTo>
                    <a:pt x="697" y="367"/>
                  </a:lnTo>
                  <a:lnTo>
                    <a:pt x="685" y="359"/>
                  </a:lnTo>
                  <a:lnTo>
                    <a:pt x="674" y="352"/>
                  </a:lnTo>
                  <a:lnTo>
                    <a:pt x="662" y="346"/>
                  </a:lnTo>
                  <a:lnTo>
                    <a:pt x="650" y="340"/>
                  </a:lnTo>
                  <a:lnTo>
                    <a:pt x="638" y="336"/>
                  </a:lnTo>
                  <a:lnTo>
                    <a:pt x="626" y="330"/>
                  </a:lnTo>
                  <a:lnTo>
                    <a:pt x="614" y="326"/>
                  </a:lnTo>
                  <a:lnTo>
                    <a:pt x="602" y="321"/>
                  </a:lnTo>
                  <a:lnTo>
                    <a:pt x="589" y="317"/>
                  </a:lnTo>
                  <a:lnTo>
                    <a:pt x="577" y="313"/>
                  </a:lnTo>
                  <a:lnTo>
                    <a:pt x="564" y="310"/>
                  </a:lnTo>
                  <a:lnTo>
                    <a:pt x="552" y="307"/>
                  </a:lnTo>
                  <a:lnTo>
                    <a:pt x="539" y="304"/>
                  </a:lnTo>
                  <a:lnTo>
                    <a:pt x="526" y="301"/>
                  </a:lnTo>
                  <a:lnTo>
                    <a:pt x="514" y="299"/>
                  </a:lnTo>
                  <a:lnTo>
                    <a:pt x="501" y="298"/>
                  </a:lnTo>
                  <a:lnTo>
                    <a:pt x="488" y="295"/>
                  </a:lnTo>
                  <a:lnTo>
                    <a:pt x="474" y="294"/>
                  </a:lnTo>
                  <a:lnTo>
                    <a:pt x="461" y="293"/>
                  </a:lnTo>
                  <a:lnTo>
                    <a:pt x="448" y="293"/>
                  </a:lnTo>
                  <a:lnTo>
                    <a:pt x="435" y="292"/>
                  </a:lnTo>
                  <a:lnTo>
                    <a:pt x="420" y="292"/>
                  </a:lnTo>
                  <a:lnTo>
                    <a:pt x="419" y="287"/>
                  </a:lnTo>
                  <a:lnTo>
                    <a:pt x="418" y="282"/>
                  </a:lnTo>
                  <a:lnTo>
                    <a:pt x="415" y="277"/>
                  </a:lnTo>
                  <a:lnTo>
                    <a:pt x="414" y="273"/>
                  </a:lnTo>
                  <a:lnTo>
                    <a:pt x="412" y="268"/>
                  </a:lnTo>
                  <a:lnTo>
                    <a:pt x="409" y="263"/>
                  </a:lnTo>
                  <a:lnTo>
                    <a:pt x="408" y="258"/>
                  </a:lnTo>
                  <a:lnTo>
                    <a:pt x="406" y="255"/>
                  </a:lnTo>
                  <a:lnTo>
                    <a:pt x="404" y="250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8" y="237"/>
                  </a:lnTo>
                  <a:lnTo>
                    <a:pt x="395" y="232"/>
                  </a:lnTo>
                  <a:lnTo>
                    <a:pt x="393" y="227"/>
                  </a:lnTo>
                  <a:lnTo>
                    <a:pt x="390" y="224"/>
                  </a:lnTo>
                  <a:lnTo>
                    <a:pt x="388" y="219"/>
                  </a:lnTo>
                  <a:lnTo>
                    <a:pt x="386" y="214"/>
                  </a:lnTo>
                  <a:lnTo>
                    <a:pt x="383" y="211"/>
                  </a:lnTo>
                  <a:lnTo>
                    <a:pt x="381" y="206"/>
                  </a:lnTo>
                  <a:lnTo>
                    <a:pt x="379" y="203"/>
                  </a:lnTo>
                  <a:lnTo>
                    <a:pt x="376" y="198"/>
                  </a:lnTo>
                  <a:lnTo>
                    <a:pt x="374" y="194"/>
                  </a:lnTo>
                  <a:lnTo>
                    <a:pt x="370" y="191"/>
                  </a:lnTo>
                  <a:lnTo>
                    <a:pt x="368" y="186"/>
                  </a:lnTo>
                  <a:lnTo>
                    <a:pt x="365" y="182"/>
                  </a:lnTo>
                  <a:lnTo>
                    <a:pt x="363" y="178"/>
                  </a:lnTo>
                  <a:lnTo>
                    <a:pt x="359" y="174"/>
                  </a:lnTo>
                  <a:lnTo>
                    <a:pt x="357" y="170"/>
                  </a:lnTo>
                  <a:lnTo>
                    <a:pt x="354" y="167"/>
                  </a:lnTo>
                  <a:lnTo>
                    <a:pt x="351" y="162"/>
                  </a:lnTo>
                  <a:lnTo>
                    <a:pt x="348" y="159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3"/>
                  </a:lnTo>
                  <a:lnTo>
                    <a:pt x="345" y="151"/>
                  </a:lnTo>
                  <a:lnTo>
                    <a:pt x="345" y="150"/>
                  </a:lnTo>
                  <a:lnTo>
                    <a:pt x="345" y="149"/>
                  </a:lnTo>
                  <a:lnTo>
                    <a:pt x="345" y="147"/>
                  </a:lnTo>
                  <a:lnTo>
                    <a:pt x="345" y="145"/>
                  </a:lnTo>
                  <a:lnTo>
                    <a:pt x="346" y="144"/>
                  </a:lnTo>
                  <a:lnTo>
                    <a:pt x="346" y="143"/>
                  </a:lnTo>
                  <a:lnTo>
                    <a:pt x="348" y="142"/>
                  </a:lnTo>
                  <a:lnTo>
                    <a:pt x="348" y="141"/>
                  </a:lnTo>
                  <a:lnTo>
                    <a:pt x="349" y="139"/>
                  </a:lnTo>
                  <a:lnTo>
                    <a:pt x="350" y="138"/>
                  </a:lnTo>
                  <a:lnTo>
                    <a:pt x="350" y="137"/>
                  </a:lnTo>
                  <a:lnTo>
                    <a:pt x="351" y="135"/>
                  </a:lnTo>
                  <a:lnTo>
                    <a:pt x="352" y="134"/>
                  </a:lnTo>
                  <a:lnTo>
                    <a:pt x="354" y="132"/>
                  </a:lnTo>
                  <a:lnTo>
                    <a:pt x="355" y="131"/>
                  </a:lnTo>
                  <a:lnTo>
                    <a:pt x="356" y="130"/>
                  </a:lnTo>
                  <a:lnTo>
                    <a:pt x="357" y="129"/>
                  </a:lnTo>
                  <a:lnTo>
                    <a:pt x="358" y="128"/>
                  </a:lnTo>
                  <a:lnTo>
                    <a:pt x="359" y="126"/>
                  </a:lnTo>
                  <a:lnTo>
                    <a:pt x="362" y="125"/>
                  </a:lnTo>
                  <a:lnTo>
                    <a:pt x="363" y="123"/>
                  </a:lnTo>
                  <a:lnTo>
                    <a:pt x="367" y="120"/>
                  </a:lnTo>
                  <a:lnTo>
                    <a:pt x="370" y="118"/>
                  </a:lnTo>
                  <a:lnTo>
                    <a:pt x="374" y="116"/>
                  </a:lnTo>
                  <a:lnTo>
                    <a:pt x="379" y="113"/>
                  </a:lnTo>
                  <a:lnTo>
                    <a:pt x="370" y="107"/>
                  </a:lnTo>
                  <a:lnTo>
                    <a:pt x="362" y="103"/>
                  </a:lnTo>
                  <a:lnTo>
                    <a:pt x="352" y="98"/>
                  </a:lnTo>
                  <a:lnTo>
                    <a:pt x="343" y="94"/>
                  </a:lnTo>
                  <a:lnTo>
                    <a:pt x="333" y="91"/>
                  </a:lnTo>
                  <a:lnTo>
                    <a:pt x="324" y="87"/>
                  </a:lnTo>
                  <a:lnTo>
                    <a:pt x="314" y="84"/>
                  </a:lnTo>
                  <a:lnTo>
                    <a:pt x="305" y="81"/>
                  </a:lnTo>
                  <a:lnTo>
                    <a:pt x="294" y="80"/>
                  </a:lnTo>
                  <a:lnTo>
                    <a:pt x="283" y="78"/>
                  </a:lnTo>
                  <a:lnTo>
                    <a:pt x="274" y="76"/>
                  </a:lnTo>
                  <a:lnTo>
                    <a:pt x="263" y="75"/>
                  </a:lnTo>
                  <a:lnTo>
                    <a:pt x="252" y="74"/>
                  </a:lnTo>
                  <a:lnTo>
                    <a:pt x="242" y="74"/>
                  </a:lnTo>
                  <a:lnTo>
                    <a:pt x="231" y="73"/>
                  </a:lnTo>
                  <a:lnTo>
                    <a:pt x="220" y="73"/>
                  </a:lnTo>
                  <a:lnTo>
                    <a:pt x="211" y="73"/>
                  </a:lnTo>
                  <a:lnTo>
                    <a:pt x="200" y="74"/>
                  </a:lnTo>
                  <a:lnTo>
                    <a:pt x="189" y="74"/>
                  </a:lnTo>
                  <a:lnTo>
                    <a:pt x="178" y="75"/>
                  </a:lnTo>
                  <a:lnTo>
                    <a:pt x="169" y="75"/>
                  </a:lnTo>
                  <a:lnTo>
                    <a:pt x="158" y="76"/>
                  </a:lnTo>
                  <a:lnTo>
                    <a:pt x="149" y="78"/>
                  </a:lnTo>
                  <a:lnTo>
                    <a:pt x="138" y="79"/>
                  </a:lnTo>
                  <a:lnTo>
                    <a:pt x="128" y="80"/>
                  </a:lnTo>
                  <a:lnTo>
                    <a:pt x="120" y="81"/>
                  </a:lnTo>
                  <a:lnTo>
                    <a:pt x="111" y="82"/>
                  </a:lnTo>
                  <a:lnTo>
                    <a:pt x="102" y="84"/>
                  </a:lnTo>
                  <a:lnTo>
                    <a:pt x="84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59" y="95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5" y="125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61" y="131"/>
                  </a:lnTo>
                  <a:lnTo>
                    <a:pt x="63" y="132"/>
                  </a:lnTo>
                  <a:lnTo>
                    <a:pt x="65" y="134"/>
                  </a:lnTo>
                  <a:lnTo>
                    <a:pt x="68" y="134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6" y="135"/>
                  </a:lnTo>
                  <a:lnTo>
                    <a:pt x="78" y="135"/>
                  </a:lnTo>
                  <a:lnTo>
                    <a:pt x="82" y="135"/>
                  </a:lnTo>
                  <a:lnTo>
                    <a:pt x="86" y="135"/>
                  </a:lnTo>
                  <a:lnTo>
                    <a:pt x="89" y="134"/>
                  </a:lnTo>
                  <a:close/>
                  <a:moveTo>
                    <a:pt x="226" y="42"/>
                  </a:moveTo>
                  <a:lnTo>
                    <a:pt x="230" y="41"/>
                  </a:lnTo>
                  <a:lnTo>
                    <a:pt x="233" y="40"/>
                  </a:lnTo>
                  <a:lnTo>
                    <a:pt x="236" y="38"/>
                  </a:lnTo>
                  <a:lnTo>
                    <a:pt x="239" y="37"/>
                  </a:lnTo>
                  <a:lnTo>
                    <a:pt x="242" y="36"/>
                  </a:lnTo>
                  <a:lnTo>
                    <a:pt x="245" y="35"/>
                  </a:lnTo>
                  <a:lnTo>
                    <a:pt x="249" y="34"/>
                  </a:lnTo>
                  <a:lnTo>
                    <a:pt x="251" y="34"/>
                  </a:lnTo>
                  <a:lnTo>
                    <a:pt x="255" y="32"/>
                  </a:lnTo>
                  <a:lnTo>
                    <a:pt x="258" y="32"/>
                  </a:lnTo>
                  <a:lnTo>
                    <a:pt x="262" y="31"/>
                  </a:lnTo>
                  <a:lnTo>
                    <a:pt x="265" y="31"/>
                  </a:lnTo>
                  <a:lnTo>
                    <a:pt x="269" y="31"/>
                  </a:lnTo>
                  <a:lnTo>
                    <a:pt x="273" y="30"/>
                  </a:lnTo>
                  <a:lnTo>
                    <a:pt x="277" y="30"/>
                  </a:lnTo>
                  <a:lnTo>
                    <a:pt x="281" y="30"/>
                  </a:lnTo>
                  <a:lnTo>
                    <a:pt x="286" y="30"/>
                  </a:lnTo>
                  <a:lnTo>
                    <a:pt x="290" y="30"/>
                  </a:lnTo>
                  <a:lnTo>
                    <a:pt x="295" y="30"/>
                  </a:lnTo>
                  <a:lnTo>
                    <a:pt x="301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9" y="31"/>
                  </a:lnTo>
                  <a:lnTo>
                    <a:pt x="325" y="31"/>
                  </a:lnTo>
                  <a:lnTo>
                    <a:pt x="339" y="32"/>
                  </a:lnTo>
                  <a:lnTo>
                    <a:pt x="356" y="34"/>
                  </a:lnTo>
                  <a:lnTo>
                    <a:pt x="374" y="35"/>
                  </a:lnTo>
                  <a:lnTo>
                    <a:pt x="393" y="36"/>
                  </a:lnTo>
                  <a:lnTo>
                    <a:pt x="395" y="38"/>
                  </a:lnTo>
                  <a:lnTo>
                    <a:pt x="398" y="41"/>
                  </a:lnTo>
                  <a:lnTo>
                    <a:pt x="399" y="42"/>
                  </a:lnTo>
                  <a:lnTo>
                    <a:pt x="400" y="43"/>
                  </a:lnTo>
                  <a:lnTo>
                    <a:pt x="400" y="44"/>
                  </a:lnTo>
                  <a:lnTo>
                    <a:pt x="401" y="46"/>
                  </a:lnTo>
                  <a:lnTo>
                    <a:pt x="401" y="47"/>
                  </a:lnTo>
                  <a:lnTo>
                    <a:pt x="400" y="48"/>
                  </a:lnTo>
                  <a:lnTo>
                    <a:pt x="400" y="49"/>
                  </a:lnTo>
                  <a:lnTo>
                    <a:pt x="399" y="50"/>
                  </a:lnTo>
                  <a:lnTo>
                    <a:pt x="399" y="53"/>
                  </a:lnTo>
                  <a:lnTo>
                    <a:pt x="398" y="54"/>
                  </a:lnTo>
                  <a:lnTo>
                    <a:pt x="395" y="56"/>
                  </a:lnTo>
                  <a:lnTo>
                    <a:pt x="389" y="59"/>
                  </a:lnTo>
                  <a:lnTo>
                    <a:pt x="384" y="60"/>
                  </a:lnTo>
                  <a:lnTo>
                    <a:pt x="381" y="62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4" y="65"/>
                  </a:lnTo>
                  <a:lnTo>
                    <a:pt x="373" y="66"/>
                  </a:lnTo>
                  <a:lnTo>
                    <a:pt x="371" y="67"/>
                  </a:lnTo>
                  <a:lnTo>
                    <a:pt x="370" y="67"/>
                  </a:lnTo>
                  <a:lnTo>
                    <a:pt x="369" y="68"/>
                  </a:lnTo>
                  <a:lnTo>
                    <a:pt x="369" y="69"/>
                  </a:lnTo>
                  <a:lnTo>
                    <a:pt x="368" y="70"/>
                  </a:lnTo>
                  <a:lnTo>
                    <a:pt x="367" y="72"/>
                  </a:lnTo>
                  <a:lnTo>
                    <a:pt x="367" y="73"/>
                  </a:lnTo>
                  <a:lnTo>
                    <a:pt x="367" y="74"/>
                  </a:lnTo>
                  <a:lnTo>
                    <a:pt x="365" y="75"/>
                  </a:lnTo>
                  <a:lnTo>
                    <a:pt x="365" y="78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6"/>
                  </a:lnTo>
                  <a:lnTo>
                    <a:pt x="367" y="88"/>
                  </a:lnTo>
                  <a:lnTo>
                    <a:pt x="368" y="92"/>
                  </a:lnTo>
                  <a:lnTo>
                    <a:pt x="369" y="98"/>
                  </a:lnTo>
                  <a:lnTo>
                    <a:pt x="375" y="103"/>
                  </a:lnTo>
                  <a:lnTo>
                    <a:pt x="381" y="106"/>
                  </a:lnTo>
                  <a:lnTo>
                    <a:pt x="387" y="111"/>
                  </a:lnTo>
                  <a:lnTo>
                    <a:pt x="392" y="116"/>
                  </a:lnTo>
                  <a:lnTo>
                    <a:pt x="396" y="119"/>
                  </a:lnTo>
                  <a:lnTo>
                    <a:pt x="400" y="124"/>
                  </a:lnTo>
                  <a:lnTo>
                    <a:pt x="405" y="129"/>
                  </a:lnTo>
                  <a:lnTo>
                    <a:pt x="408" y="132"/>
                  </a:lnTo>
                  <a:lnTo>
                    <a:pt x="412" y="137"/>
                  </a:lnTo>
                  <a:lnTo>
                    <a:pt x="414" y="142"/>
                  </a:lnTo>
                  <a:lnTo>
                    <a:pt x="418" y="145"/>
                  </a:lnTo>
                  <a:lnTo>
                    <a:pt x="420" y="150"/>
                  </a:lnTo>
                  <a:lnTo>
                    <a:pt x="423" y="155"/>
                  </a:lnTo>
                  <a:lnTo>
                    <a:pt x="425" y="160"/>
                  </a:lnTo>
                  <a:lnTo>
                    <a:pt x="426" y="164"/>
                  </a:lnTo>
                  <a:lnTo>
                    <a:pt x="429" y="169"/>
                  </a:lnTo>
                  <a:lnTo>
                    <a:pt x="430" y="174"/>
                  </a:lnTo>
                  <a:lnTo>
                    <a:pt x="431" y="179"/>
                  </a:lnTo>
                  <a:lnTo>
                    <a:pt x="432" y="183"/>
                  </a:lnTo>
                  <a:lnTo>
                    <a:pt x="433" y="188"/>
                  </a:lnTo>
                  <a:lnTo>
                    <a:pt x="435" y="194"/>
                  </a:lnTo>
                  <a:lnTo>
                    <a:pt x="436" y="199"/>
                  </a:lnTo>
                  <a:lnTo>
                    <a:pt x="437" y="205"/>
                  </a:lnTo>
                  <a:lnTo>
                    <a:pt x="438" y="211"/>
                  </a:lnTo>
                  <a:lnTo>
                    <a:pt x="439" y="223"/>
                  </a:lnTo>
                  <a:lnTo>
                    <a:pt x="440" y="235"/>
                  </a:lnTo>
                  <a:lnTo>
                    <a:pt x="442" y="249"/>
                  </a:lnTo>
                  <a:lnTo>
                    <a:pt x="443" y="263"/>
                  </a:lnTo>
                  <a:lnTo>
                    <a:pt x="455" y="262"/>
                  </a:lnTo>
                  <a:lnTo>
                    <a:pt x="465" y="261"/>
                  </a:lnTo>
                  <a:lnTo>
                    <a:pt x="476" y="261"/>
                  </a:lnTo>
                  <a:lnTo>
                    <a:pt x="486" y="260"/>
                  </a:lnTo>
                  <a:lnTo>
                    <a:pt x="505" y="258"/>
                  </a:lnTo>
                  <a:lnTo>
                    <a:pt x="521" y="256"/>
                  </a:lnTo>
                  <a:lnTo>
                    <a:pt x="530" y="256"/>
                  </a:lnTo>
                  <a:lnTo>
                    <a:pt x="538" y="255"/>
                  </a:lnTo>
                  <a:lnTo>
                    <a:pt x="545" y="255"/>
                  </a:lnTo>
                  <a:lnTo>
                    <a:pt x="554" y="255"/>
                  </a:lnTo>
                  <a:lnTo>
                    <a:pt x="561" y="255"/>
                  </a:lnTo>
                  <a:lnTo>
                    <a:pt x="569" y="255"/>
                  </a:lnTo>
                  <a:lnTo>
                    <a:pt x="576" y="255"/>
                  </a:lnTo>
                  <a:lnTo>
                    <a:pt x="585" y="256"/>
                  </a:lnTo>
                  <a:lnTo>
                    <a:pt x="593" y="257"/>
                  </a:lnTo>
                  <a:lnTo>
                    <a:pt x="600" y="258"/>
                  </a:lnTo>
                  <a:lnTo>
                    <a:pt x="608" y="260"/>
                  </a:lnTo>
                  <a:lnTo>
                    <a:pt x="618" y="261"/>
                  </a:lnTo>
                  <a:lnTo>
                    <a:pt x="626" y="263"/>
                  </a:lnTo>
                  <a:lnTo>
                    <a:pt x="636" y="266"/>
                  </a:lnTo>
                  <a:lnTo>
                    <a:pt x="645" y="268"/>
                  </a:lnTo>
                  <a:lnTo>
                    <a:pt x="656" y="271"/>
                  </a:lnTo>
                  <a:lnTo>
                    <a:pt x="667" y="275"/>
                  </a:lnTo>
                  <a:lnTo>
                    <a:pt x="677" y="279"/>
                  </a:lnTo>
                  <a:lnTo>
                    <a:pt x="689" y="283"/>
                  </a:lnTo>
                  <a:lnTo>
                    <a:pt x="701" y="288"/>
                  </a:lnTo>
                  <a:lnTo>
                    <a:pt x="714" y="294"/>
                  </a:lnTo>
                  <a:lnTo>
                    <a:pt x="729" y="300"/>
                  </a:lnTo>
                  <a:lnTo>
                    <a:pt x="743" y="306"/>
                  </a:lnTo>
                  <a:lnTo>
                    <a:pt x="758" y="313"/>
                  </a:lnTo>
                  <a:lnTo>
                    <a:pt x="749" y="305"/>
                  </a:lnTo>
                  <a:lnTo>
                    <a:pt x="739" y="295"/>
                  </a:lnTo>
                  <a:lnTo>
                    <a:pt x="730" y="288"/>
                  </a:lnTo>
                  <a:lnTo>
                    <a:pt x="720" y="281"/>
                  </a:lnTo>
                  <a:lnTo>
                    <a:pt x="711" y="274"/>
                  </a:lnTo>
                  <a:lnTo>
                    <a:pt x="701" y="268"/>
                  </a:lnTo>
                  <a:lnTo>
                    <a:pt x="692" y="262"/>
                  </a:lnTo>
                  <a:lnTo>
                    <a:pt x="682" y="257"/>
                  </a:lnTo>
                  <a:lnTo>
                    <a:pt x="674" y="252"/>
                  </a:lnTo>
                  <a:lnTo>
                    <a:pt x="664" y="249"/>
                  </a:lnTo>
                  <a:lnTo>
                    <a:pt x="656" y="244"/>
                  </a:lnTo>
                  <a:lnTo>
                    <a:pt x="647" y="242"/>
                  </a:lnTo>
                  <a:lnTo>
                    <a:pt x="638" y="238"/>
                  </a:lnTo>
                  <a:lnTo>
                    <a:pt x="630" y="236"/>
                  </a:lnTo>
                  <a:lnTo>
                    <a:pt x="621" y="233"/>
                  </a:lnTo>
                  <a:lnTo>
                    <a:pt x="612" y="231"/>
                  </a:lnTo>
                  <a:lnTo>
                    <a:pt x="604" y="230"/>
                  </a:lnTo>
                  <a:lnTo>
                    <a:pt x="595" y="229"/>
                  </a:lnTo>
                  <a:lnTo>
                    <a:pt x="587" y="227"/>
                  </a:lnTo>
                  <a:lnTo>
                    <a:pt x="580" y="226"/>
                  </a:lnTo>
                  <a:lnTo>
                    <a:pt x="571" y="225"/>
                  </a:lnTo>
                  <a:lnTo>
                    <a:pt x="563" y="225"/>
                  </a:lnTo>
                  <a:lnTo>
                    <a:pt x="555" y="225"/>
                  </a:lnTo>
                  <a:lnTo>
                    <a:pt x="548" y="224"/>
                  </a:lnTo>
                  <a:lnTo>
                    <a:pt x="539" y="224"/>
                  </a:lnTo>
                  <a:lnTo>
                    <a:pt x="531" y="224"/>
                  </a:lnTo>
                  <a:lnTo>
                    <a:pt x="524" y="225"/>
                  </a:lnTo>
                  <a:lnTo>
                    <a:pt x="515" y="225"/>
                  </a:lnTo>
                  <a:lnTo>
                    <a:pt x="500" y="225"/>
                  </a:lnTo>
                  <a:lnTo>
                    <a:pt x="486" y="225"/>
                  </a:lnTo>
                  <a:lnTo>
                    <a:pt x="485" y="220"/>
                  </a:lnTo>
                  <a:lnTo>
                    <a:pt x="483" y="216"/>
                  </a:lnTo>
                  <a:lnTo>
                    <a:pt x="482" y="210"/>
                  </a:lnTo>
                  <a:lnTo>
                    <a:pt x="481" y="205"/>
                  </a:lnTo>
                  <a:lnTo>
                    <a:pt x="479" y="200"/>
                  </a:lnTo>
                  <a:lnTo>
                    <a:pt x="477" y="194"/>
                  </a:lnTo>
                  <a:lnTo>
                    <a:pt x="476" y="189"/>
                  </a:lnTo>
                  <a:lnTo>
                    <a:pt x="474" y="185"/>
                  </a:lnTo>
                  <a:lnTo>
                    <a:pt x="473" y="180"/>
                  </a:lnTo>
                  <a:lnTo>
                    <a:pt x="470" y="175"/>
                  </a:lnTo>
                  <a:lnTo>
                    <a:pt x="469" y="172"/>
                  </a:lnTo>
                  <a:lnTo>
                    <a:pt x="467" y="167"/>
                  </a:lnTo>
                  <a:lnTo>
                    <a:pt x="464" y="162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58" y="149"/>
                  </a:lnTo>
                  <a:lnTo>
                    <a:pt x="456" y="145"/>
                  </a:lnTo>
                  <a:lnTo>
                    <a:pt x="454" y="141"/>
                  </a:lnTo>
                  <a:lnTo>
                    <a:pt x="451" y="137"/>
                  </a:lnTo>
                  <a:lnTo>
                    <a:pt x="449" y="132"/>
                  </a:lnTo>
                  <a:lnTo>
                    <a:pt x="446" y="129"/>
                  </a:lnTo>
                  <a:lnTo>
                    <a:pt x="443" y="124"/>
                  </a:lnTo>
                  <a:lnTo>
                    <a:pt x="440" y="120"/>
                  </a:lnTo>
                  <a:lnTo>
                    <a:pt x="438" y="117"/>
                  </a:lnTo>
                  <a:lnTo>
                    <a:pt x="435" y="112"/>
                  </a:lnTo>
                  <a:lnTo>
                    <a:pt x="432" y="109"/>
                  </a:lnTo>
                  <a:lnTo>
                    <a:pt x="430" y="105"/>
                  </a:lnTo>
                  <a:lnTo>
                    <a:pt x="426" y="101"/>
                  </a:lnTo>
                  <a:lnTo>
                    <a:pt x="420" y="93"/>
                  </a:lnTo>
                  <a:lnTo>
                    <a:pt x="414" y="86"/>
                  </a:lnTo>
                  <a:lnTo>
                    <a:pt x="414" y="85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14" y="80"/>
                  </a:lnTo>
                  <a:lnTo>
                    <a:pt x="414" y="79"/>
                  </a:lnTo>
                  <a:lnTo>
                    <a:pt x="415" y="78"/>
                  </a:lnTo>
                  <a:lnTo>
                    <a:pt x="415" y="76"/>
                  </a:lnTo>
                  <a:lnTo>
                    <a:pt x="415" y="75"/>
                  </a:lnTo>
                  <a:lnTo>
                    <a:pt x="417" y="73"/>
                  </a:lnTo>
                  <a:lnTo>
                    <a:pt x="417" y="72"/>
                  </a:lnTo>
                  <a:lnTo>
                    <a:pt x="418" y="70"/>
                  </a:lnTo>
                  <a:lnTo>
                    <a:pt x="418" y="69"/>
                  </a:lnTo>
                  <a:lnTo>
                    <a:pt x="419" y="66"/>
                  </a:lnTo>
                  <a:lnTo>
                    <a:pt x="421" y="62"/>
                  </a:lnTo>
                  <a:lnTo>
                    <a:pt x="423" y="59"/>
                  </a:lnTo>
                  <a:lnTo>
                    <a:pt x="425" y="56"/>
                  </a:lnTo>
                  <a:lnTo>
                    <a:pt x="427" y="53"/>
                  </a:lnTo>
                  <a:lnTo>
                    <a:pt x="430" y="49"/>
                  </a:lnTo>
                  <a:lnTo>
                    <a:pt x="432" y="46"/>
                  </a:lnTo>
                  <a:lnTo>
                    <a:pt x="435" y="42"/>
                  </a:lnTo>
                  <a:lnTo>
                    <a:pt x="438" y="38"/>
                  </a:lnTo>
                  <a:lnTo>
                    <a:pt x="440" y="35"/>
                  </a:lnTo>
                  <a:lnTo>
                    <a:pt x="431" y="30"/>
                  </a:lnTo>
                  <a:lnTo>
                    <a:pt x="420" y="26"/>
                  </a:lnTo>
                  <a:lnTo>
                    <a:pt x="411" y="24"/>
                  </a:lnTo>
                  <a:lnTo>
                    <a:pt x="401" y="21"/>
                  </a:lnTo>
                  <a:lnTo>
                    <a:pt x="392" y="18"/>
                  </a:lnTo>
                  <a:lnTo>
                    <a:pt x="383" y="16"/>
                  </a:lnTo>
                  <a:lnTo>
                    <a:pt x="374" y="13"/>
                  </a:lnTo>
                  <a:lnTo>
                    <a:pt x="365" y="11"/>
                  </a:lnTo>
                  <a:lnTo>
                    <a:pt x="357" y="9"/>
                  </a:lnTo>
                  <a:lnTo>
                    <a:pt x="350" y="7"/>
                  </a:lnTo>
                  <a:lnTo>
                    <a:pt x="342" y="5"/>
                  </a:lnTo>
                  <a:lnTo>
                    <a:pt x="334" y="4"/>
                  </a:lnTo>
                  <a:lnTo>
                    <a:pt x="327" y="3"/>
                  </a:lnTo>
                  <a:lnTo>
                    <a:pt x="320" y="2"/>
                  </a:lnTo>
                  <a:lnTo>
                    <a:pt x="313" y="2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6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52" y="2"/>
                  </a:lnTo>
                  <a:lnTo>
                    <a:pt x="246" y="2"/>
                  </a:lnTo>
                  <a:lnTo>
                    <a:pt x="239" y="3"/>
                  </a:lnTo>
                  <a:lnTo>
                    <a:pt x="232" y="4"/>
                  </a:lnTo>
                  <a:lnTo>
                    <a:pt x="226" y="4"/>
                  </a:lnTo>
                  <a:lnTo>
                    <a:pt x="219" y="5"/>
                  </a:lnTo>
                  <a:lnTo>
                    <a:pt x="212" y="6"/>
                  </a:lnTo>
                  <a:lnTo>
                    <a:pt x="205" y="7"/>
                  </a:lnTo>
                  <a:lnTo>
                    <a:pt x="197" y="9"/>
                  </a:lnTo>
                  <a:lnTo>
                    <a:pt x="195" y="10"/>
                  </a:lnTo>
                  <a:lnTo>
                    <a:pt x="192" y="12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7" y="17"/>
                  </a:lnTo>
                  <a:lnTo>
                    <a:pt x="184" y="18"/>
                  </a:lnTo>
                  <a:lnTo>
                    <a:pt x="184" y="21"/>
                  </a:lnTo>
                  <a:lnTo>
                    <a:pt x="183" y="22"/>
                  </a:lnTo>
                  <a:lnTo>
                    <a:pt x="182" y="23"/>
                  </a:lnTo>
                  <a:lnTo>
                    <a:pt x="182" y="25"/>
                  </a:lnTo>
                  <a:lnTo>
                    <a:pt x="182" y="26"/>
                  </a:lnTo>
                  <a:lnTo>
                    <a:pt x="182" y="29"/>
                  </a:lnTo>
                  <a:lnTo>
                    <a:pt x="183" y="30"/>
                  </a:lnTo>
                  <a:lnTo>
                    <a:pt x="183" y="31"/>
                  </a:lnTo>
                  <a:lnTo>
                    <a:pt x="184" y="34"/>
                  </a:lnTo>
                  <a:lnTo>
                    <a:pt x="186" y="35"/>
                  </a:lnTo>
                  <a:lnTo>
                    <a:pt x="187" y="36"/>
                  </a:lnTo>
                  <a:lnTo>
                    <a:pt x="188" y="37"/>
                  </a:lnTo>
                  <a:lnTo>
                    <a:pt x="190" y="38"/>
                  </a:lnTo>
                  <a:lnTo>
                    <a:pt x="192" y="40"/>
                  </a:lnTo>
                  <a:lnTo>
                    <a:pt x="194" y="41"/>
                  </a:lnTo>
                  <a:lnTo>
                    <a:pt x="196" y="42"/>
                  </a:lnTo>
                  <a:lnTo>
                    <a:pt x="199" y="42"/>
                  </a:lnTo>
                  <a:lnTo>
                    <a:pt x="201" y="43"/>
                  </a:lnTo>
                  <a:lnTo>
                    <a:pt x="203" y="43"/>
                  </a:lnTo>
                  <a:lnTo>
                    <a:pt x="207" y="44"/>
                  </a:lnTo>
                  <a:lnTo>
                    <a:pt x="209" y="44"/>
                  </a:lnTo>
                  <a:lnTo>
                    <a:pt x="213" y="44"/>
                  </a:lnTo>
                  <a:lnTo>
                    <a:pt x="215" y="43"/>
                  </a:lnTo>
                  <a:lnTo>
                    <a:pt x="219" y="43"/>
                  </a:lnTo>
                  <a:lnTo>
                    <a:pt x="223" y="42"/>
                  </a:lnTo>
                  <a:lnTo>
                    <a:pt x="226" y="42"/>
                  </a:lnTo>
                  <a:close/>
                  <a:moveTo>
                    <a:pt x="705" y="516"/>
                  </a:moveTo>
                  <a:lnTo>
                    <a:pt x="697" y="508"/>
                  </a:lnTo>
                  <a:lnTo>
                    <a:pt x="687" y="499"/>
                  </a:lnTo>
                  <a:lnTo>
                    <a:pt x="677" y="489"/>
                  </a:lnTo>
                  <a:lnTo>
                    <a:pt x="668" y="481"/>
                  </a:lnTo>
                  <a:lnTo>
                    <a:pt x="658" y="472"/>
                  </a:lnTo>
                  <a:lnTo>
                    <a:pt x="648" y="464"/>
                  </a:lnTo>
                  <a:lnTo>
                    <a:pt x="638" y="457"/>
                  </a:lnTo>
                  <a:lnTo>
                    <a:pt x="627" y="450"/>
                  </a:lnTo>
                  <a:lnTo>
                    <a:pt x="617" y="443"/>
                  </a:lnTo>
                  <a:lnTo>
                    <a:pt x="606" y="436"/>
                  </a:lnTo>
                  <a:lnTo>
                    <a:pt x="595" y="428"/>
                  </a:lnTo>
                  <a:lnTo>
                    <a:pt x="583" y="423"/>
                  </a:lnTo>
                  <a:lnTo>
                    <a:pt x="573" y="417"/>
                  </a:lnTo>
                  <a:lnTo>
                    <a:pt x="561" y="411"/>
                  </a:lnTo>
                  <a:lnTo>
                    <a:pt x="549" y="405"/>
                  </a:lnTo>
                  <a:lnTo>
                    <a:pt x="537" y="400"/>
                  </a:lnTo>
                  <a:lnTo>
                    <a:pt x="524" y="395"/>
                  </a:lnTo>
                  <a:lnTo>
                    <a:pt x="512" y="390"/>
                  </a:lnTo>
                  <a:lnTo>
                    <a:pt x="499" y="387"/>
                  </a:lnTo>
                  <a:lnTo>
                    <a:pt x="487" y="382"/>
                  </a:lnTo>
                  <a:lnTo>
                    <a:pt x="474" y="379"/>
                  </a:lnTo>
                  <a:lnTo>
                    <a:pt x="461" y="376"/>
                  </a:lnTo>
                  <a:lnTo>
                    <a:pt x="446" y="373"/>
                  </a:lnTo>
                  <a:lnTo>
                    <a:pt x="433" y="370"/>
                  </a:lnTo>
                  <a:lnTo>
                    <a:pt x="419" y="368"/>
                  </a:lnTo>
                  <a:lnTo>
                    <a:pt x="405" y="365"/>
                  </a:lnTo>
                  <a:lnTo>
                    <a:pt x="390" y="364"/>
                  </a:lnTo>
                  <a:lnTo>
                    <a:pt x="376" y="362"/>
                  </a:lnTo>
                  <a:lnTo>
                    <a:pt x="362" y="362"/>
                  </a:lnTo>
                  <a:lnTo>
                    <a:pt x="346" y="361"/>
                  </a:lnTo>
                  <a:lnTo>
                    <a:pt x="331" y="359"/>
                  </a:lnTo>
                  <a:lnTo>
                    <a:pt x="317" y="359"/>
                  </a:lnTo>
                  <a:lnTo>
                    <a:pt x="314" y="361"/>
                  </a:lnTo>
                  <a:lnTo>
                    <a:pt x="312" y="361"/>
                  </a:lnTo>
                  <a:lnTo>
                    <a:pt x="309" y="362"/>
                  </a:lnTo>
                  <a:lnTo>
                    <a:pt x="308" y="362"/>
                  </a:lnTo>
                  <a:lnTo>
                    <a:pt x="305" y="361"/>
                  </a:lnTo>
                  <a:lnTo>
                    <a:pt x="301" y="358"/>
                  </a:lnTo>
                  <a:lnTo>
                    <a:pt x="299" y="356"/>
                  </a:lnTo>
                  <a:lnTo>
                    <a:pt x="295" y="355"/>
                  </a:lnTo>
                  <a:lnTo>
                    <a:pt x="292" y="352"/>
                  </a:lnTo>
                  <a:lnTo>
                    <a:pt x="288" y="351"/>
                  </a:lnTo>
                  <a:lnTo>
                    <a:pt x="286" y="349"/>
                  </a:lnTo>
                  <a:lnTo>
                    <a:pt x="282" y="348"/>
                  </a:lnTo>
                  <a:lnTo>
                    <a:pt x="278" y="346"/>
                  </a:lnTo>
                  <a:lnTo>
                    <a:pt x="275" y="344"/>
                  </a:lnTo>
                  <a:lnTo>
                    <a:pt x="271" y="343"/>
                  </a:lnTo>
                  <a:lnTo>
                    <a:pt x="268" y="342"/>
                  </a:lnTo>
                  <a:lnTo>
                    <a:pt x="264" y="340"/>
                  </a:lnTo>
                  <a:lnTo>
                    <a:pt x="261" y="339"/>
                  </a:lnTo>
                  <a:lnTo>
                    <a:pt x="257" y="337"/>
                  </a:lnTo>
                  <a:lnTo>
                    <a:pt x="253" y="337"/>
                  </a:lnTo>
                  <a:lnTo>
                    <a:pt x="250" y="336"/>
                  </a:lnTo>
                  <a:lnTo>
                    <a:pt x="246" y="335"/>
                  </a:lnTo>
                  <a:lnTo>
                    <a:pt x="243" y="333"/>
                  </a:lnTo>
                  <a:lnTo>
                    <a:pt x="239" y="332"/>
                  </a:lnTo>
                  <a:lnTo>
                    <a:pt x="236" y="331"/>
                  </a:lnTo>
                  <a:lnTo>
                    <a:pt x="232" y="331"/>
                  </a:lnTo>
                  <a:lnTo>
                    <a:pt x="228" y="330"/>
                  </a:lnTo>
                  <a:lnTo>
                    <a:pt x="225" y="329"/>
                  </a:lnTo>
                  <a:lnTo>
                    <a:pt x="220" y="329"/>
                  </a:lnTo>
                  <a:lnTo>
                    <a:pt x="217" y="327"/>
                  </a:lnTo>
                  <a:lnTo>
                    <a:pt x="213" y="327"/>
                  </a:lnTo>
                  <a:lnTo>
                    <a:pt x="209" y="327"/>
                  </a:lnTo>
                  <a:lnTo>
                    <a:pt x="206" y="326"/>
                  </a:lnTo>
                  <a:lnTo>
                    <a:pt x="201" y="326"/>
                  </a:lnTo>
                  <a:lnTo>
                    <a:pt x="197" y="326"/>
                  </a:lnTo>
                  <a:lnTo>
                    <a:pt x="194" y="326"/>
                  </a:lnTo>
                  <a:lnTo>
                    <a:pt x="184" y="326"/>
                  </a:lnTo>
                  <a:lnTo>
                    <a:pt x="175" y="326"/>
                  </a:lnTo>
                  <a:lnTo>
                    <a:pt x="165" y="326"/>
                  </a:lnTo>
                  <a:lnTo>
                    <a:pt x="157" y="326"/>
                  </a:lnTo>
                  <a:lnTo>
                    <a:pt x="149" y="327"/>
                  </a:lnTo>
                  <a:lnTo>
                    <a:pt x="142" y="327"/>
                  </a:lnTo>
                  <a:lnTo>
                    <a:pt x="134" y="329"/>
                  </a:lnTo>
                  <a:lnTo>
                    <a:pt x="128" y="330"/>
                  </a:lnTo>
                  <a:lnTo>
                    <a:pt x="122" y="331"/>
                  </a:lnTo>
                  <a:lnTo>
                    <a:pt x="117" y="332"/>
                  </a:lnTo>
                  <a:lnTo>
                    <a:pt x="111" y="335"/>
                  </a:lnTo>
                  <a:lnTo>
                    <a:pt x="106" y="336"/>
                  </a:lnTo>
                  <a:lnTo>
                    <a:pt x="101" y="337"/>
                  </a:lnTo>
                  <a:lnTo>
                    <a:pt x="96" y="339"/>
                  </a:lnTo>
                  <a:lnTo>
                    <a:pt x="93" y="340"/>
                  </a:lnTo>
                  <a:lnTo>
                    <a:pt x="89" y="343"/>
                  </a:lnTo>
                  <a:lnTo>
                    <a:pt x="86" y="345"/>
                  </a:lnTo>
                  <a:lnTo>
                    <a:pt x="82" y="348"/>
                  </a:lnTo>
                  <a:lnTo>
                    <a:pt x="78" y="349"/>
                  </a:lnTo>
                  <a:lnTo>
                    <a:pt x="76" y="351"/>
                  </a:lnTo>
                  <a:lnTo>
                    <a:pt x="74" y="354"/>
                  </a:lnTo>
                  <a:lnTo>
                    <a:pt x="71" y="356"/>
                  </a:lnTo>
                  <a:lnTo>
                    <a:pt x="69" y="358"/>
                  </a:lnTo>
                  <a:lnTo>
                    <a:pt x="66" y="361"/>
                  </a:lnTo>
                  <a:lnTo>
                    <a:pt x="64" y="362"/>
                  </a:lnTo>
                  <a:lnTo>
                    <a:pt x="63" y="364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6" y="373"/>
                  </a:lnTo>
                  <a:lnTo>
                    <a:pt x="53" y="377"/>
                  </a:lnTo>
                  <a:lnTo>
                    <a:pt x="56" y="375"/>
                  </a:lnTo>
                  <a:lnTo>
                    <a:pt x="58" y="374"/>
                  </a:lnTo>
                  <a:lnTo>
                    <a:pt x="62" y="373"/>
                  </a:lnTo>
                  <a:lnTo>
                    <a:pt x="64" y="370"/>
                  </a:lnTo>
                  <a:lnTo>
                    <a:pt x="68" y="369"/>
                  </a:lnTo>
                  <a:lnTo>
                    <a:pt x="71" y="368"/>
                  </a:lnTo>
                  <a:lnTo>
                    <a:pt x="75" y="365"/>
                  </a:lnTo>
                  <a:lnTo>
                    <a:pt x="78" y="364"/>
                  </a:lnTo>
                  <a:lnTo>
                    <a:pt x="82" y="363"/>
                  </a:lnTo>
                  <a:lnTo>
                    <a:pt x="86" y="362"/>
                  </a:lnTo>
                  <a:lnTo>
                    <a:pt x="89" y="361"/>
                  </a:lnTo>
                  <a:lnTo>
                    <a:pt x="93" y="359"/>
                  </a:lnTo>
                  <a:lnTo>
                    <a:pt x="97" y="358"/>
                  </a:lnTo>
                  <a:lnTo>
                    <a:pt x="101" y="357"/>
                  </a:lnTo>
                  <a:lnTo>
                    <a:pt x="106" y="356"/>
                  </a:lnTo>
                  <a:lnTo>
                    <a:pt x="109" y="355"/>
                  </a:lnTo>
                  <a:lnTo>
                    <a:pt x="114" y="354"/>
                  </a:lnTo>
                  <a:lnTo>
                    <a:pt x="119" y="352"/>
                  </a:lnTo>
                  <a:lnTo>
                    <a:pt x="124" y="351"/>
                  </a:lnTo>
                  <a:lnTo>
                    <a:pt x="128" y="351"/>
                  </a:lnTo>
                  <a:lnTo>
                    <a:pt x="133" y="350"/>
                  </a:lnTo>
                  <a:lnTo>
                    <a:pt x="138" y="349"/>
                  </a:lnTo>
                  <a:lnTo>
                    <a:pt x="143" y="349"/>
                  </a:lnTo>
                  <a:lnTo>
                    <a:pt x="149" y="348"/>
                  </a:lnTo>
                  <a:lnTo>
                    <a:pt x="153" y="348"/>
                  </a:lnTo>
                  <a:lnTo>
                    <a:pt x="159" y="346"/>
                  </a:lnTo>
                  <a:lnTo>
                    <a:pt x="165" y="346"/>
                  </a:lnTo>
                  <a:lnTo>
                    <a:pt x="171" y="346"/>
                  </a:lnTo>
                  <a:lnTo>
                    <a:pt x="177" y="345"/>
                  </a:lnTo>
                  <a:lnTo>
                    <a:pt x="183" y="345"/>
                  </a:lnTo>
                  <a:lnTo>
                    <a:pt x="189" y="345"/>
                  </a:lnTo>
                  <a:lnTo>
                    <a:pt x="195" y="345"/>
                  </a:lnTo>
                  <a:lnTo>
                    <a:pt x="201" y="345"/>
                  </a:lnTo>
                  <a:lnTo>
                    <a:pt x="207" y="345"/>
                  </a:lnTo>
                  <a:lnTo>
                    <a:pt x="213" y="346"/>
                  </a:lnTo>
                  <a:lnTo>
                    <a:pt x="219" y="346"/>
                  </a:lnTo>
                  <a:lnTo>
                    <a:pt x="221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31" y="349"/>
                  </a:lnTo>
                  <a:lnTo>
                    <a:pt x="234" y="349"/>
                  </a:lnTo>
                  <a:lnTo>
                    <a:pt x="237" y="350"/>
                  </a:lnTo>
                  <a:lnTo>
                    <a:pt x="240" y="350"/>
                  </a:lnTo>
                  <a:lnTo>
                    <a:pt x="243" y="351"/>
                  </a:lnTo>
                  <a:lnTo>
                    <a:pt x="246" y="352"/>
                  </a:lnTo>
                  <a:lnTo>
                    <a:pt x="249" y="352"/>
                  </a:lnTo>
                  <a:lnTo>
                    <a:pt x="252" y="354"/>
                  </a:lnTo>
                  <a:lnTo>
                    <a:pt x="255" y="355"/>
                  </a:lnTo>
                  <a:lnTo>
                    <a:pt x="257" y="356"/>
                  </a:lnTo>
                  <a:lnTo>
                    <a:pt x="261" y="357"/>
                  </a:lnTo>
                  <a:lnTo>
                    <a:pt x="263" y="357"/>
                  </a:lnTo>
                  <a:lnTo>
                    <a:pt x="267" y="358"/>
                  </a:lnTo>
                  <a:lnTo>
                    <a:pt x="269" y="359"/>
                  </a:lnTo>
                  <a:lnTo>
                    <a:pt x="273" y="362"/>
                  </a:lnTo>
                  <a:lnTo>
                    <a:pt x="275" y="363"/>
                  </a:lnTo>
                  <a:lnTo>
                    <a:pt x="278" y="364"/>
                  </a:lnTo>
                  <a:lnTo>
                    <a:pt x="281" y="365"/>
                  </a:lnTo>
                  <a:lnTo>
                    <a:pt x="283" y="367"/>
                  </a:lnTo>
                  <a:lnTo>
                    <a:pt x="287" y="369"/>
                  </a:lnTo>
                  <a:lnTo>
                    <a:pt x="289" y="370"/>
                  </a:lnTo>
                  <a:lnTo>
                    <a:pt x="287" y="373"/>
                  </a:lnTo>
                  <a:lnTo>
                    <a:pt x="284" y="374"/>
                  </a:lnTo>
                  <a:lnTo>
                    <a:pt x="282" y="376"/>
                  </a:lnTo>
                  <a:lnTo>
                    <a:pt x="280" y="377"/>
                  </a:lnTo>
                  <a:lnTo>
                    <a:pt x="278" y="380"/>
                  </a:lnTo>
                  <a:lnTo>
                    <a:pt x="276" y="382"/>
                  </a:lnTo>
                  <a:lnTo>
                    <a:pt x="275" y="384"/>
                  </a:lnTo>
                  <a:lnTo>
                    <a:pt x="273" y="387"/>
                  </a:lnTo>
                  <a:lnTo>
                    <a:pt x="271" y="389"/>
                  </a:lnTo>
                  <a:lnTo>
                    <a:pt x="270" y="392"/>
                  </a:lnTo>
                  <a:lnTo>
                    <a:pt x="269" y="394"/>
                  </a:lnTo>
                  <a:lnTo>
                    <a:pt x="268" y="396"/>
                  </a:lnTo>
                  <a:lnTo>
                    <a:pt x="267" y="400"/>
                  </a:lnTo>
                  <a:lnTo>
                    <a:pt x="267" y="402"/>
                  </a:lnTo>
                  <a:lnTo>
                    <a:pt x="265" y="406"/>
                  </a:lnTo>
                  <a:lnTo>
                    <a:pt x="264" y="409"/>
                  </a:lnTo>
                  <a:lnTo>
                    <a:pt x="273" y="407"/>
                  </a:lnTo>
                  <a:lnTo>
                    <a:pt x="280" y="406"/>
                  </a:lnTo>
                  <a:lnTo>
                    <a:pt x="287" y="405"/>
                  </a:lnTo>
                  <a:lnTo>
                    <a:pt x="295" y="405"/>
                  </a:lnTo>
                  <a:lnTo>
                    <a:pt x="302" y="403"/>
                  </a:lnTo>
                  <a:lnTo>
                    <a:pt x="311" y="402"/>
                  </a:lnTo>
                  <a:lnTo>
                    <a:pt x="318" y="402"/>
                  </a:lnTo>
                  <a:lnTo>
                    <a:pt x="325" y="401"/>
                  </a:lnTo>
                  <a:lnTo>
                    <a:pt x="329" y="405"/>
                  </a:lnTo>
                  <a:lnTo>
                    <a:pt x="332" y="409"/>
                  </a:lnTo>
                  <a:lnTo>
                    <a:pt x="334" y="413"/>
                  </a:lnTo>
                  <a:lnTo>
                    <a:pt x="338" y="418"/>
                  </a:lnTo>
                  <a:lnTo>
                    <a:pt x="340" y="423"/>
                  </a:lnTo>
                  <a:lnTo>
                    <a:pt x="344" y="427"/>
                  </a:lnTo>
                  <a:lnTo>
                    <a:pt x="346" y="432"/>
                  </a:lnTo>
                  <a:lnTo>
                    <a:pt x="349" y="437"/>
                  </a:lnTo>
                  <a:lnTo>
                    <a:pt x="352" y="442"/>
                  </a:lnTo>
                  <a:lnTo>
                    <a:pt x="355" y="447"/>
                  </a:lnTo>
                  <a:lnTo>
                    <a:pt x="357" y="453"/>
                  </a:lnTo>
                  <a:lnTo>
                    <a:pt x="359" y="458"/>
                  </a:lnTo>
                  <a:lnTo>
                    <a:pt x="361" y="464"/>
                  </a:lnTo>
                  <a:lnTo>
                    <a:pt x="363" y="470"/>
                  </a:lnTo>
                  <a:lnTo>
                    <a:pt x="365" y="477"/>
                  </a:lnTo>
                  <a:lnTo>
                    <a:pt x="367" y="483"/>
                  </a:lnTo>
                  <a:lnTo>
                    <a:pt x="369" y="493"/>
                  </a:lnTo>
                  <a:lnTo>
                    <a:pt x="370" y="503"/>
                  </a:lnTo>
                  <a:lnTo>
                    <a:pt x="371" y="513"/>
                  </a:lnTo>
                  <a:lnTo>
                    <a:pt x="371" y="521"/>
                  </a:lnTo>
                  <a:lnTo>
                    <a:pt x="370" y="531"/>
                  </a:lnTo>
                  <a:lnTo>
                    <a:pt x="369" y="539"/>
                  </a:lnTo>
                  <a:lnTo>
                    <a:pt x="367" y="547"/>
                  </a:lnTo>
                  <a:lnTo>
                    <a:pt x="364" y="556"/>
                  </a:lnTo>
                  <a:lnTo>
                    <a:pt x="361" y="564"/>
                  </a:lnTo>
                  <a:lnTo>
                    <a:pt x="357" y="571"/>
                  </a:lnTo>
                  <a:lnTo>
                    <a:pt x="352" y="580"/>
                  </a:lnTo>
                  <a:lnTo>
                    <a:pt x="348" y="587"/>
                  </a:lnTo>
                  <a:lnTo>
                    <a:pt x="342" y="593"/>
                  </a:lnTo>
                  <a:lnTo>
                    <a:pt x="336" y="600"/>
                  </a:lnTo>
                  <a:lnTo>
                    <a:pt x="330" y="606"/>
                  </a:lnTo>
                  <a:lnTo>
                    <a:pt x="323" y="612"/>
                  </a:lnTo>
                  <a:lnTo>
                    <a:pt x="315" y="616"/>
                  </a:lnTo>
                  <a:lnTo>
                    <a:pt x="308" y="622"/>
                  </a:lnTo>
                  <a:lnTo>
                    <a:pt x="300" y="626"/>
                  </a:lnTo>
                  <a:lnTo>
                    <a:pt x="292" y="631"/>
                  </a:lnTo>
                  <a:lnTo>
                    <a:pt x="283" y="634"/>
                  </a:lnTo>
                  <a:lnTo>
                    <a:pt x="274" y="638"/>
                  </a:lnTo>
                  <a:lnTo>
                    <a:pt x="265" y="641"/>
                  </a:lnTo>
                  <a:lnTo>
                    <a:pt x="256" y="644"/>
                  </a:lnTo>
                  <a:lnTo>
                    <a:pt x="246" y="646"/>
                  </a:lnTo>
                  <a:lnTo>
                    <a:pt x="237" y="648"/>
                  </a:lnTo>
                  <a:lnTo>
                    <a:pt x="227" y="650"/>
                  </a:lnTo>
                  <a:lnTo>
                    <a:pt x="217" y="651"/>
                  </a:lnTo>
                  <a:lnTo>
                    <a:pt x="207" y="651"/>
                  </a:lnTo>
                  <a:lnTo>
                    <a:pt x="197" y="651"/>
                  </a:lnTo>
                  <a:lnTo>
                    <a:pt x="187" y="651"/>
                  </a:lnTo>
                  <a:lnTo>
                    <a:pt x="177" y="650"/>
                  </a:lnTo>
                  <a:lnTo>
                    <a:pt x="167" y="647"/>
                  </a:lnTo>
                  <a:lnTo>
                    <a:pt x="157" y="646"/>
                  </a:lnTo>
                  <a:lnTo>
                    <a:pt x="149" y="644"/>
                  </a:lnTo>
                  <a:lnTo>
                    <a:pt x="139" y="640"/>
                  </a:lnTo>
                  <a:lnTo>
                    <a:pt x="131" y="637"/>
                  </a:lnTo>
                  <a:lnTo>
                    <a:pt x="122" y="633"/>
                  </a:lnTo>
                  <a:lnTo>
                    <a:pt x="114" y="629"/>
                  </a:lnTo>
                  <a:lnTo>
                    <a:pt x="107" y="625"/>
                  </a:lnTo>
                  <a:lnTo>
                    <a:pt x="99" y="620"/>
                  </a:lnTo>
                  <a:lnTo>
                    <a:pt x="91" y="615"/>
                  </a:lnTo>
                  <a:lnTo>
                    <a:pt x="86" y="609"/>
                  </a:lnTo>
                  <a:lnTo>
                    <a:pt x="80" y="603"/>
                  </a:lnTo>
                  <a:lnTo>
                    <a:pt x="74" y="597"/>
                  </a:lnTo>
                  <a:lnTo>
                    <a:pt x="68" y="590"/>
                  </a:lnTo>
                  <a:lnTo>
                    <a:pt x="62" y="584"/>
                  </a:lnTo>
                  <a:lnTo>
                    <a:pt x="57" y="577"/>
                  </a:lnTo>
                  <a:lnTo>
                    <a:pt x="53" y="570"/>
                  </a:lnTo>
                  <a:lnTo>
                    <a:pt x="49" y="563"/>
                  </a:lnTo>
                  <a:lnTo>
                    <a:pt x="45" y="556"/>
                  </a:lnTo>
                  <a:lnTo>
                    <a:pt x="41" y="549"/>
                  </a:lnTo>
                  <a:lnTo>
                    <a:pt x="39" y="541"/>
                  </a:lnTo>
                  <a:lnTo>
                    <a:pt x="37" y="533"/>
                  </a:lnTo>
                  <a:lnTo>
                    <a:pt x="34" y="526"/>
                  </a:lnTo>
                  <a:lnTo>
                    <a:pt x="33" y="518"/>
                  </a:lnTo>
                  <a:lnTo>
                    <a:pt x="32" y="509"/>
                  </a:lnTo>
                  <a:lnTo>
                    <a:pt x="31" y="502"/>
                  </a:lnTo>
                  <a:lnTo>
                    <a:pt x="31" y="494"/>
                  </a:lnTo>
                  <a:lnTo>
                    <a:pt x="31" y="487"/>
                  </a:lnTo>
                  <a:lnTo>
                    <a:pt x="31" y="478"/>
                  </a:lnTo>
                  <a:lnTo>
                    <a:pt x="32" y="471"/>
                  </a:lnTo>
                  <a:lnTo>
                    <a:pt x="33" y="463"/>
                  </a:lnTo>
                  <a:lnTo>
                    <a:pt x="36" y="456"/>
                  </a:lnTo>
                  <a:lnTo>
                    <a:pt x="34" y="455"/>
                  </a:lnTo>
                  <a:lnTo>
                    <a:pt x="32" y="455"/>
                  </a:lnTo>
                  <a:lnTo>
                    <a:pt x="31" y="455"/>
                  </a:lnTo>
                  <a:lnTo>
                    <a:pt x="30" y="455"/>
                  </a:lnTo>
                  <a:lnTo>
                    <a:pt x="27" y="455"/>
                  </a:lnTo>
                  <a:lnTo>
                    <a:pt x="26" y="455"/>
                  </a:lnTo>
                  <a:lnTo>
                    <a:pt x="25" y="455"/>
                  </a:lnTo>
                  <a:lnTo>
                    <a:pt x="24" y="455"/>
                  </a:lnTo>
                  <a:lnTo>
                    <a:pt x="22" y="455"/>
                  </a:lnTo>
                  <a:lnTo>
                    <a:pt x="21" y="456"/>
                  </a:lnTo>
                  <a:lnTo>
                    <a:pt x="20" y="456"/>
                  </a:lnTo>
                  <a:lnTo>
                    <a:pt x="20" y="457"/>
                  </a:lnTo>
                  <a:lnTo>
                    <a:pt x="19" y="458"/>
                  </a:lnTo>
                  <a:lnTo>
                    <a:pt x="18" y="458"/>
                  </a:lnTo>
                  <a:lnTo>
                    <a:pt x="16" y="459"/>
                  </a:lnTo>
                  <a:lnTo>
                    <a:pt x="16" y="461"/>
                  </a:lnTo>
                  <a:lnTo>
                    <a:pt x="15" y="462"/>
                  </a:lnTo>
                  <a:lnTo>
                    <a:pt x="14" y="463"/>
                  </a:lnTo>
                  <a:lnTo>
                    <a:pt x="14" y="464"/>
                  </a:lnTo>
                  <a:lnTo>
                    <a:pt x="13" y="465"/>
                  </a:lnTo>
                  <a:lnTo>
                    <a:pt x="12" y="469"/>
                  </a:lnTo>
                  <a:lnTo>
                    <a:pt x="9" y="472"/>
                  </a:lnTo>
                  <a:lnTo>
                    <a:pt x="6" y="481"/>
                  </a:lnTo>
                  <a:lnTo>
                    <a:pt x="2" y="490"/>
                  </a:lnTo>
                  <a:lnTo>
                    <a:pt x="1" y="493"/>
                  </a:lnTo>
                  <a:lnTo>
                    <a:pt x="0" y="496"/>
                  </a:lnTo>
                  <a:lnTo>
                    <a:pt x="0" y="501"/>
                  </a:lnTo>
                  <a:lnTo>
                    <a:pt x="0" y="507"/>
                  </a:lnTo>
                  <a:lnTo>
                    <a:pt x="1" y="512"/>
                  </a:lnTo>
                  <a:lnTo>
                    <a:pt x="1" y="519"/>
                  </a:lnTo>
                  <a:lnTo>
                    <a:pt x="3" y="526"/>
                  </a:lnTo>
                  <a:lnTo>
                    <a:pt x="5" y="533"/>
                  </a:lnTo>
                  <a:lnTo>
                    <a:pt x="7" y="540"/>
                  </a:lnTo>
                  <a:lnTo>
                    <a:pt x="9" y="549"/>
                  </a:lnTo>
                  <a:lnTo>
                    <a:pt x="12" y="557"/>
                  </a:lnTo>
                  <a:lnTo>
                    <a:pt x="15" y="565"/>
                  </a:lnTo>
                  <a:lnTo>
                    <a:pt x="19" y="574"/>
                  </a:lnTo>
                  <a:lnTo>
                    <a:pt x="24" y="582"/>
                  </a:lnTo>
                  <a:lnTo>
                    <a:pt x="28" y="591"/>
                  </a:lnTo>
                  <a:lnTo>
                    <a:pt x="34" y="600"/>
                  </a:lnTo>
                  <a:lnTo>
                    <a:pt x="39" y="608"/>
                  </a:lnTo>
                  <a:lnTo>
                    <a:pt x="46" y="616"/>
                  </a:lnTo>
                  <a:lnTo>
                    <a:pt x="53" y="625"/>
                  </a:lnTo>
                  <a:lnTo>
                    <a:pt x="61" y="633"/>
                  </a:lnTo>
                  <a:lnTo>
                    <a:pt x="68" y="640"/>
                  </a:lnTo>
                  <a:lnTo>
                    <a:pt x="77" y="647"/>
                  </a:lnTo>
                  <a:lnTo>
                    <a:pt x="86" y="654"/>
                  </a:lnTo>
                  <a:lnTo>
                    <a:pt x="95" y="662"/>
                  </a:lnTo>
                  <a:lnTo>
                    <a:pt x="106" y="666"/>
                  </a:lnTo>
                  <a:lnTo>
                    <a:pt x="117" y="672"/>
                  </a:lnTo>
                  <a:lnTo>
                    <a:pt x="128" y="676"/>
                  </a:lnTo>
                  <a:lnTo>
                    <a:pt x="140" y="681"/>
                  </a:lnTo>
                  <a:lnTo>
                    <a:pt x="152" y="683"/>
                  </a:lnTo>
                  <a:lnTo>
                    <a:pt x="167" y="685"/>
                  </a:lnTo>
                  <a:lnTo>
                    <a:pt x="180" y="687"/>
                  </a:lnTo>
                  <a:lnTo>
                    <a:pt x="195" y="687"/>
                  </a:lnTo>
                  <a:lnTo>
                    <a:pt x="209" y="687"/>
                  </a:lnTo>
                  <a:lnTo>
                    <a:pt x="224" y="685"/>
                  </a:lnTo>
                  <a:lnTo>
                    <a:pt x="237" y="684"/>
                  </a:lnTo>
                  <a:lnTo>
                    <a:pt x="249" y="683"/>
                  </a:lnTo>
                  <a:lnTo>
                    <a:pt x="261" y="681"/>
                  </a:lnTo>
                  <a:lnTo>
                    <a:pt x="273" y="678"/>
                  </a:lnTo>
                  <a:lnTo>
                    <a:pt x="283" y="676"/>
                  </a:lnTo>
                  <a:lnTo>
                    <a:pt x="293" y="672"/>
                  </a:lnTo>
                  <a:lnTo>
                    <a:pt x="302" y="669"/>
                  </a:lnTo>
                  <a:lnTo>
                    <a:pt x="312" y="665"/>
                  </a:lnTo>
                  <a:lnTo>
                    <a:pt x="320" y="660"/>
                  </a:lnTo>
                  <a:lnTo>
                    <a:pt x="327" y="657"/>
                  </a:lnTo>
                  <a:lnTo>
                    <a:pt x="334" y="652"/>
                  </a:lnTo>
                  <a:lnTo>
                    <a:pt x="342" y="646"/>
                  </a:lnTo>
                  <a:lnTo>
                    <a:pt x="348" y="641"/>
                  </a:lnTo>
                  <a:lnTo>
                    <a:pt x="354" y="635"/>
                  </a:lnTo>
                  <a:lnTo>
                    <a:pt x="358" y="629"/>
                  </a:lnTo>
                  <a:lnTo>
                    <a:pt x="363" y="624"/>
                  </a:lnTo>
                  <a:lnTo>
                    <a:pt x="368" y="618"/>
                  </a:lnTo>
                  <a:lnTo>
                    <a:pt x="373" y="610"/>
                  </a:lnTo>
                  <a:lnTo>
                    <a:pt x="376" y="604"/>
                  </a:lnTo>
                  <a:lnTo>
                    <a:pt x="379" y="597"/>
                  </a:lnTo>
                  <a:lnTo>
                    <a:pt x="382" y="589"/>
                  </a:lnTo>
                  <a:lnTo>
                    <a:pt x="384" y="582"/>
                  </a:lnTo>
                  <a:lnTo>
                    <a:pt x="387" y="575"/>
                  </a:lnTo>
                  <a:lnTo>
                    <a:pt x="389" y="566"/>
                  </a:lnTo>
                  <a:lnTo>
                    <a:pt x="390" y="558"/>
                  </a:lnTo>
                  <a:lnTo>
                    <a:pt x="393" y="550"/>
                  </a:lnTo>
                  <a:lnTo>
                    <a:pt x="394" y="541"/>
                  </a:lnTo>
                  <a:lnTo>
                    <a:pt x="395" y="533"/>
                  </a:lnTo>
                  <a:lnTo>
                    <a:pt x="395" y="524"/>
                  </a:lnTo>
                  <a:lnTo>
                    <a:pt x="396" y="515"/>
                  </a:lnTo>
                  <a:lnTo>
                    <a:pt x="396" y="512"/>
                  </a:lnTo>
                  <a:lnTo>
                    <a:pt x="396" y="508"/>
                  </a:lnTo>
                  <a:lnTo>
                    <a:pt x="396" y="503"/>
                  </a:lnTo>
                  <a:lnTo>
                    <a:pt x="396" y="500"/>
                  </a:lnTo>
                  <a:lnTo>
                    <a:pt x="396" y="496"/>
                  </a:lnTo>
                  <a:lnTo>
                    <a:pt x="395" y="493"/>
                  </a:lnTo>
                  <a:lnTo>
                    <a:pt x="395" y="488"/>
                  </a:lnTo>
                  <a:lnTo>
                    <a:pt x="394" y="484"/>
                  </a:lnTo>
                  <a:lnTo>
                    <a:pt x="394" y="481"/>
                  </a:lnTo>
                  <a:lnTo>
                    <a:pt x="393" y="477"/>
                  </a:lnTo>
                  <a:lnTo>
                    <a:pt x="392" y="474"/>
                  </a:lnTo>
                  <a:lnTo>
                    <a:pt x="392" y="470"/>
                  </a:lnTo>
                  <a:lnTo>
                    <a:pt x="390" y="465"/>
                  </a:lnTo>
                  <a:lnTo>
                    <a:pt x="389" y="462"/>
                  </a:lnTo>
                  <a:lnTo>
                    <a:pt x="388" y="458"/>
                  </a:lnTo>
                  <a:lnTo>
                    <a:pt x="387" y="455"/>
                  </a:lnTo>
                  <a:lnTo>
                    <a:pt x="384" y="451"/>
                  </a:lnTo>
                  <a:lnTo>
                    <a:pt x="383" y="447"/>
                  </a:lnTo>
                  <a:lnTo>
                    <a:pt x="382" y="444"/>
                  </a:lnTo>
                  <a:lnTo>
                    <a:pt x="380" y="440"/>
                  </a:lnTo>
                  <a:lnTo>
                    <a:pt x="379" y="437"/>
                  </a:lnTo>
                  <a:lnTo>
                    <a:pt x="376" y="433"/>
                  </a:lnTo>
                  <a:lnTo>
                    <a:pt x="374" y="430"/>
                  </a:lnTo>
                  <a:lnTo>
                    <a:pt x="373" y="426"/>
                  </a:lnTo>
                  <a:lnTo>
                    <a:pt x="370" y="424"/>
                  </a:lnTo>
                  <a:lnTo>
                    <a:pt x="368" y="420"/>
                  </a:lnTo>
                  <a:lnTo>
                    <a:pt x="365" y="417"/>
                  </a:lnTo>
                  <a:lnTo>
                    <a:pt x="363" y="413"/>
                  </a:lnTo>
                  <a:lnTo>
                    <a:pt x="361" y="411"/>
                  </a:lnTo>
                  <a:lnTo>
                    <a:pt x="358" y="407"/>
                  </a:lnTo>
                  <a:lnTo>
                    <a:pt x="355" y="403"/>
                  </a:lnTo>
                  <a:lnTo>
                    <a:pt x="352" y="401"/>
                  </a:lnTo>
                  <a:lnTo>
                    <a:pt x="363" y="401"/>
                  </a:lnTo>
                  <a:lnTo>
                    <a:pt x="373" y="401"/>
                  </a:lnTo>
                  <a:lnTo>
                    <a:pt x="383" y="402"/>
                  </a:lnTo>
                  <a:lnTo>
                    <a:pt x="393" y="402"/>
                  </a:lnTo>
                  <a:lnTo>
                    <a:pt x="404" y="403"/>
                  </a:lnTo>
                  <a:lnTo>
                    <a:pt x="414" y="405"/>
                  </a:lnTo>
                  <a:lnTo>
                    <a:pt x="425" y="406"/>
                  </a:lnTo>
                  <a:lnTo>
                    <a:pt x="435" y="408"/>
                  </a:lnTo>
                  <a:lnTo>
                    <a:pt x="445" y="411"/>
                  </a:lnTo>
                  <a:lnTo>
                    <a:pt x="456" y="412"/>
                  </a:lnTo>
                  <a:lnTo>
                    <a:pt x="467" y="414"/>
                  </a:lnTo>
                  <a:lnTo>
                    <a:pt x="477" y="418"/>
                  </a:lnTo>
                  <a:lnTo>
                    <a:pt x="488" y="420"/>
                  </a:lnTo>
                  <a:lnTo>
                    <a:pt x="499" y="423"/>
                  </a:lnTo>
                  <a:lnTo>
                    <a:pt x="510" y="426"/>
                  </a:lnTo>
                  <a:lnTo>
                    <a:pt x="521" y="430"/>
                  </a:lnTo>
                  <a:lnTo>
                    <a:pt x="532" y="433"/>
                  </a:lnTo>
                  <a:lnTo>
                    <a:pt x="543" y="438"/>
                  </a:lnTo>
                  <a:lnTo>
                    <a:pt x="555" y="442"/>
                  </a:lnTo>
                  <a:lnTo>
                    <a:pt x="566" y="446"/>
                  </a:lnTo>
                  <a:lnTo>
                    <a:pt x="576" y="451"/>
                  </a:lnTo>
                  <a:lnTo>
                    <a:pt x="588" y="456"/>
                  </a:lnTo>
                  <a:lnTo>
                    <a:pt x="600" y="461"/>
                  </a:lnTo>
                  <a:lnTo>
                    <a:pt x="611" y="467"/>
                  </a:lnTo>
                  <a:lnTo>
                    <a:pt x="623" y="471"/>
                  </a:lnTo>
                  <a:lnTo>
                    <a:pt x="635" y="477"/>
                  </a:lnTo>
                  <a:lnTo>
                    <a:pt x="645" y="483"/>
                  </a:lnTo>
                  <a:lnTo>
                    <a:pt x="657" y="490"/>
                  </a:lnTo>
                  <a:lnTo>
                    <a:pt x="669" y="496"/>
                  </a:lnTo>
                  <a:lnTo>
                    <a:pt x="681" y="503"/>
                  </a:lnTo>
                  <a:lnTo>
                    <a:pt x="693" y="509"/>
                  </a:lnTo>
                  <a:lnTo>
                    <a:pt x="705" y="516"/>
                  </a:lnTo>
                  <a:close/>
                  <a:moveTo>
                    <a:pt x="798" y="535"/>
                  </a:moveTo>
                  <a:lnTo>
                    <a:pt x="799" y="540"/>
                  </a:lnTo>
                  <a:lnTo>
                    <a:pt x="799" y="545"/>
                  </a:lnTo>
                  <a:lnTo>
                    <a:pt x="798" y="549"/>
                  </a:lnTo>
                  <a:lnTo>
                    <a:pt x="798" y="553"/>
                  </a:lnTo>
                  <a:lnTo>
                    <a:pt x="797" y="557"/>
                  </a:lnTo>
                  <a:lnTo>
                    <a:pt x="797" y="562"/>
                  </a:lnTo>
                  <a:lnTo>
                    <a:pt x="795" y="565"/>
                  </a:lnTo>
                  <a:lnTo>
                    <a:pt x="794" y="570"/>
                  </a:lnTo>
                  <a:lnTo>
                    <a:pt x="793" y="574"/>
                  </a:lnTo>
                  <a:lnTo>
                    <a:pt x="792" y="577"/>
                  </a:lnTo>
                  <a:lnTo>
                    <a:pt x="789" y="581"/>
                  </a:lnTo>
                  <a:lnTo>
                    <a:pt x="788" y="584"/>
                  </a:lnTo>
                  <a:lnTo>
                    <a:pt x="786" y="588"/>
                  </a:lnTo>
                  <a:lnTo>
                    <a:pt x="783" y="591"/>
                  </a:lnTo>
                  <a:lnTo>
                    <a:pt x="781" y="595"/>
                  </a:lnTo>
                  <a:lnTo>
                    <a:pt x="779" y="599"/>
                  </a:lnTo>
                  <a:lnTo>
                    <a:pt x="775" y="602"/>
                  </a:lnTo>
                  <a:lnTo>
                    <a:pt x="773" y="604"/>
                  </a:lnTo>
                  <a:lnTo>
                    <a:pt x="769" y="608"/>
                  </a:lnTo>
                  <a:lnTo>
                    <a:pt x="766" y="610"/>
                  </a:lnTo>
                  <a:lnTo>
                    <a:pt x="762" y="613"/>
                  </a:lnTo>
                  <a:lnTo>
                    <a:pt x="758" y="616"/>
                  </a:lnTo>
                  <a:lnTo>
                    <a:pt x="755" y="619"/>
                  </a:lnTo>
                  <a:lnTo>
                    <a:pt x="751" y="621"/>
                  </a:lnTo>
                  <a:lnTo>
                    <a:pt x="747" y="624"/>
                  </a:lnTo>
                  <a:lnTo>
                    <a:pt x="742" y="625"/>
                  </a:lnTo>
                  <a:lnTo>
                    <a:pt x="737" y="627"/>
                  </a:lnTo>
                  <a:lnTo>
                    <a:pt x="732" y="629"/>
                  </a:lnTo>
                  <a:lnTo>
                    <a:pt x="727" y="631"/>
                  </a:lnTo>
                  <a:lnTo>
                    <a:pt x="723" y="633"/>
                  </a:lnTo>
                  <a:lnTo>
                    <a:pt x="717" y="634"/>
                  </a:lnTo>
                  <a:lnTo>
                    <a:pt x="712" y="635"/>
                  </a:lnTo>
                  <a:lnTo>
                    <a:pt x="707" y="637"/>
                  </a:lnTo>
                  <a:lnTo>
                    <a:pt x="704" y="637"/>
                  </a:lnTo>
                  <a:lnTo>
                    <a:pt x="699" y="638"/>
                  </a:lnTo>
                  <a:lnTo>
                    <a:pt x="695" y="639"/>
                  </a:lnTo>
                  <a:lnTo>
                    <a:pt x="692" y="639"/>
                  </a:lnTo>
                  <a:lnTo>
                    <a:pt x="687" y="639"/>
                  </a:lnTo>
                  <a:lnTo>
                    <a:pt x="683" y="640"/>
                  </a:lnTo>
                  <a:lnTo>
                    <a:pt x="680" y="640"/>
                  </a:lnTo>
                  <a:lnTo>
                    <a:pt x="676" y="640"/>
                  </a:lnTo>
                  <a:lnTo>
                    <a:pt x="673" y="640"/>
                  </a:lnTo>
                  <a:lnTo>
                    <a:pt x="669" y="640"/>
                  </a:lnTo>
                  <a:lnTo>
                    <a:pt x="666" y="639"/>
                  </a:lnTo>
                  <a:lnTo>
                    <a:pt x="662" y="639"/>
                  </a:lnTo>
                  <a:lnTo>
                    <a:pt x="658" y="639"/>
                  </a:lnTo>
                  <a:lnTo>
                    <a:pt x="655" y="638"/>
                  </a:lnTo>
                  <a:lnTo>
                    <a:pt x="651" y="637"/>
                  </a:lnTo>
                  <a:lnTo>
                    <a:pt x="649" y="637"/>
                  </a:lnTo>
                  <a:lnTo>
                    <a:pt x="645" y="635"/>
                  </a:lnTo>
                  <a:lnTo>
                    <a:pt x="643" y="634"/>
                  </a:lnTo>
                  <a:lnTo>
                    <a:pt x="639" y="633"/>
                  </a:lnTo>
                  <a:lnTo>
                    <a:pt x="637" y="632"/>
                  </a:lnTo>
                  <a:lnTo>
                    <a:pt x="633" y="631"/>
                  </a:lnTo>
                  <a:lnTo>
                    <a:pt x="631" y="629"/>
                  </a:lnTo>
                  <a:lnTo>
                    <a:pt x="627" y="627"/>
                  </a:lnTo>
                  <a:lnTo>
                    <a:pt x="625" y="626"/>
                  </a:lnTo>
                  <a:lnTo>
                    <a:pt x="623" y="624"/>
                  </a:lnTo>
                  <a:lnTo>
                    <a:pt x="620" y="622"/>
                  </a:lnTo>
                  <a:lnTo>
                    <a:pt x="618" y="620"/>
                  </a:lnTo>
                  <a:lnTo>
                    <a:pt x="616" y="618"/>
                  </a:lnTo>
                  <a:lnTo>
                    <a:pt x="613" y="615"/>
                  </a:lnTo>
                  <a:lnTo>
                    <a:pt x="611" y="613"/>
                  </a:lnTo>
                  <a:lnTo>
                    <a:pt x="608" y="610"/>
                  </a:lnTo>
                  <a:lnTo>
                    <a:pt x="607" y="610"/>
                  </a:lnTo>
                  <a:lnTo>
                    <a:pt x="607" y="609"/>
                  </a:lnTo>
                  <a:lnTo>
                    <a:pt x="606" y="608"/>
                  </a:lnTo>
                  <a:lnTo>
                    <a:pt x="605" y="608"/>
                  </a:lnTo>
                  <a:lnTo>
                    <a:pt x="605" y="607"/>
                  </a:lnTo>
                  <a:lnTo>
                    <a:pt x="604" y="607"/>
                  </a:lnTo>
                  <a:lnTo>
                    <a:pt x="602" y="606"/>
                  </a:lnTo>
                  <a:lnTo>
                    <a:pt x="601" y="606"/>
                  </a:lnTo>
                  <a:lnTo>
                    <a:pt x="600" y="604"/>
                  </a:lnTo>
                  <a:lnTo>
                    <a:pt x="598" y="604"/>
                  </a:lnTo>
                  <a:lnTo>
                    <a:pt x="595" y="603"/>
                  </a:lnTo>
                  <a:lnTo>
                    <a:pt x="593" y="603"/>
                  </a:lnTo>
                  <a:lnTo>
                    <a:pt x="591" y="603"/>
                  </a:lnTo>
                  <a:lnTo>
                    <a:pt x="588" y="602"/>
                  </a:lnTo>
                  <a:lnTo>
                    <a:pt x="586" y="602"/>
                  </a:lnTo>
                  <a:lnTo>
                    <a:pt x="583" y="602"/>
                  </a:lnTo>
                  <a:lnTo>
                    <a:pt x="581" y="603"/>
                  </a:lnTo>
                  <a:lnTo>
                    <a:pt x="579" y="603"/>
                  </a:lnTo>
                  <a:lnTo>
                    <a:pt x="575" y="603"/>
                  </a:lnTo>
                  <a:lnTo>
                    <a:pt x="573" y="603"/>
                  </a:lnTo>
                  <a:lnTo>
                    <a:pt x="575" y="602"/>
                  </a:lnTo>
                  <a:lnTo>
                    <a:pt x="576" y="601"/>
                  </a:lnTo>
                  <a:lnTo>
                    <a:pt x="579" y="600"/>
                  </a:lnTo>
                  <a:lnTo>
                    <a:pt x="580" y="597"/>
                  </a:lnTo>
                  <a:lnTo>
                    <a:pt x="582" y="596"/>
                  </a:lnTo>
                  <a:lnTo>
                    <a:pt x="583" y="595"/>
                  </a:lnTo>
                  <a:lnTo>
                    <a:pt x="585" y="593"/>
                  </a:lnTo>
                  <a:lnTo>
                    <a:pt x="587" y="591"/>
                  </a:lnTo>
                  <a:lnTo>
                    <a:pt x="588" y="590"/>
                  </a:lnTo>
                  <a:lnTo>
                    <a:pt x="589" y="588"/>
                  </a:lnTo>
                  <a:lnTo>
                    <a:pt x="592" y="587"/>
                  </a:lnTo>
                  <a:lnTo>
                    <a:pt x="593" y="584"/>
                  </a:lnTo>
                  <a:lnTo>
                    <a:pt x="594" y="583"/>
                  </a:lnTo>
                  <a:lnTo>
                    <a:pt x="595" y="581"/>
                  </a:lnTo>
                  <a:lnTo>
                    <a:pt x="596" y="580"/>
                  </a:lnTo>
                  <a:lnTo>
                    <a:pt x="598" y="577"/>
                  </a:lnTo>
                  <a:lnTo>
                    <a:pt x="599" y="576"/>
                  </a:lnTo>
                  <a:lnTo>
                    <a:pt x="600" y="574"/>
                  </a:lnTo>
                  <a:lnTo>
                    <a:pt x="601" y="571"/>
                  </a:lnTo>
                  <a:lnTo>
                    <a:pt x="602" y="570"/>
                  </a:lnTo>
                  <a:lnTo>
                    <a:pt x="604" y="568"/>
                  </a:lnTo>
                  <a:lnTo>
                    <a:pt x="605" y="565"/>
                  </a:lnTo>
                  <a:lnTo>
                    <a:pt x="606" y="563"/>
                  </a:lnTo>
                  <a:lnTo>
                    <a:pt x="606" y="562"/>
                  </a:lnTo>
                  <a:lnTo>
                    <a:pt x="607" y="559"/>
                  </a:lnTo>
                  <a:lnTo>
                    <a:pt x="608" y="557"/>
                  </a:lnTo>
                  <a:lnTo>
                    <a:pt x="608" y="555"/>
                  </a:lnTo>
                  <a:lnTo>
                    <a:pt x="610" y="552"/>
                  </a:lnTo>
                  <a:lnTo>
                    <a:pt x="610" y="550"/>
                  </a:lnTo>
                  <a:lnTo>
                    <a:pt x="611" y="549"/>
                  </a:lnTo>
                  <a:lnTo>
                    <a:pt x="611" y="546"/>
                  </a:lnTo>
                  <a:lnTo>
                    <a:pt x="611" y="544"/>
                  </a:lnTo>
                  <a:lnTo>
                    <a:pt x="612" y="540"/>
                  </a:lnTo>
                  <a:lnTo>
                    <a:pt x="612" y="538"/>
                  </a:lnTo>
                  <a:lnTo>
                    <a:pt x="612" y="534"/>
                  </a:lnTo>
                  <a:lnTo>
                    <a:pt x="612" y="532"/>
                  </a:lnTo>
                  <a:lnTo>
                    <a:pt x="612" y="528"/>
                  </a:lnTo>
                  <a:lnTo>
                    <a:pt x="612" y="526"/>
                  </a:lnTo>
                  <a:lnTo>
                    <a:pt x="612" y="524"/>
                  </a:lnTo>
                  <a:lnTo>
                    <a:pt x="612" y="520"/>
                  </a:lnTo>
                  <a:lnTo>
                    <a:pt x="612" y="518"/>
                  </a:lnTo>
                  <a:lnTo>
                    <a:pt x="611" y="515"/>
                  </a:lnTo>
                  <a:lnTo>
                    <a:pt x="611" y="512"/>
                  </a:lnTo>
                  <a:lnTo>
                    <a:pt x="610" y="509"/>
                  </a:lnTo>
                  <a:lnTo>
                    <a:pt x="610" y="506"/>
                  </a:lnTo>
                  <a:lnTo>
                    <a:pt x="608" y="503"/>
                  </a:lnTo>
                  <a:lnTo>
                    <a:pt x="607" y="501"/>
                  </a:lnTo>
                  <a:lnTo>
                    <a:pt x="606" y="499"/>
                  </a:lnTo>
                  <a:lnTo>
                    <a:pt x="605" y="495"/>
                  </a:lnTo>
                  <a:lnTo>
                    <a:pt x="605" y="493"/>
                  </a:lnTo>
                  <a:lnTo>
                    <a:pt x="604" y="490"/>
                  </a:lnTo>
                  <a:lnTo>
                    <a:pt x="601" y="488"/>
                  </a:lnTo>
                  <a:lnTo>
                    <a:pt x="600" y="486"/>
                  </a:lnTo>
                  <a:lnTo>
                    <a:pt x="599" y="483"/>
                  </a:lnTo>
                  <a:lnTo>
                    <a:pt x="598" y="480"/>
                  </a:lnTo>
                  <a:lnTo>
                    <a:pt x="595" y="477"/>
                  </a:lnTo>
                  <a:lnTo>
                    <a:pt x="594" y="475"/>
                  </a:lnTo>
                  <a:lnTo>
                    <a:pt x="593" y="472"/>
                  </a:lnTo>
                  <a:lnTo>
                    <a:pt x="591" y="470"/>
                  </a:lnTo>
                  <a:lnTo>
                    <a:pt x="588" y="468"/>
                  </a:lnTo>
                  <a:lnTo>
                    <a:pt x="587" y="465"/>
                  </a:lnTo>
                  <a:lnTo>
                    <a:pt x="585" y="464"/>
                  </a:lnTo>
                  <a:lnTo>
                    <a:pt x="582" y="462"/>
                  </a:lnTo>
                  <a:lnTo>
                    <a:pt x="581" y="459"/>
                  </a:lnTo>
                  <a:lnTo>
                    <a:pt x="582" y="463"/>
                  </a:lnTo>
                  <a:lnTo>
                    <a:pt x="585" y="467"/>
                  </a:lnTo>
                  <a:lnTo>
                    <a:pt x="586" y="470"/>
                  </a:lnTo>
                  <a:lnTo>
                    <a:pt x="587" y="474"/>
                  </a:lnTo>
                  <a:lnTo>
                    <a:pt x="588" y="477"/>
                  </a:lnTo>
                  <a:lnTo>
                    <a:pt x="589" y="481"/>
                  </a:lnTo>
                  <a:lnTo>
                    <a:pt x="591" y="484"/>
                  </a:lnTo>
                  <a:lnTo>
                    <a:pt x="592" y="488"/>
                  </a:lnTo>
                  <a:lnTo>
                    <a:pt x="592" y="493"/>
                  </a:lnTo>
                  <a:lnTo>
                    <a:pt x="593" y="496"/>
                  </a:lnTo>
                  <a:lnTo>
                    <a:pt x="593" y="500"/>
                  </a:lnTo>
                  <a:lnTo>
                    <a:pt x="593" y="503"/>
                  </a:lnTo>
                  <a:lnTo>
                    <a:pt x="593" y="508"/>
                  </a:lnTo>
                  <a:lnTo>
                    <a:pt x="593" y="512"/>
                  </a:lnTo>
                  <a:lnTo>
                    <a:pt x="593" y="515"/>
                  </a:lnTo>
                  <a:lnTo>
                    <a:pt x="592" y="520"/>
                  </a:lnTo>
                  <a:lnTo>
                    <a:pt x="591" y="525"/>
                  </a:lnTo>
                  <a:lnTo>
                    <a:pt x="589" y="530"/>
                  </a:lnTo>
                  <a:lnTo>
                    <a:pt x="588" y="534"/>
                  </a:lnTo>
                  <a:lnTo>
                    <a:pt x="586" y="540"/>
                  </a:lnTo>
                  <a:lnTo>
                    <a:pt x="585" y="544"/>
                  </a:lnTo>
                  <a:lnTo>
                    <a:pt x="581" y="549"/>
                  </a:lnTo>
                  <a:lnTo>
                    <a:pt x="579" y="553"/>
                  </a:lnTo>
                  <a:lnTo>
                    <a:pt x="576" y="558"/>
                  </a:lnTo>
                  <a:lnTo>
                    <a:pt x="573" y="562"/>
                  </a:lnTo>
                  <a:lnTo>
                    <a:pt x="569" y="566"/>
                  </a:lnTo>
                  <a:lnTo>
                    <a:pt x="566" y="570"/>
                  </a:lnTo>
                  <a:lnTo>
                    <a:pt x="562" y="574"/>
                  </a:lnTo>
                  <a:lnTo>
                    <a:pt x="557" y="577"/>
                  </a:lnTo>
                  <a:lnTo>
                    <a:pt x="554" y="580"/>
                  </a:lnTo>
                  <a:lnTo>
                    <a:pt x="549" y="583"/>
                  </a:lnTo>
                  <a:lnTo>
                    <a:pt x="544" y="587"/>
                  </a:lnTo>
                  <a:lnTo>
                    <a:pt x="539" y="589"/>
                  </a:lnTo>
                  <a:lnTo>
                    <a:pt x="535" y="591"/>
                  </a:lnTo>
                  <a:lnTo>
                    <a:pt x="530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3" y="600"/>
                  </a:lnTo>
                  <a:lnTo>
                    <a:pt x="507" y="601"/>
                  </a:lnTo>
                  <a:lnTo>
                    <a:pt x="502" y="602"/>
                  </a:lnTo>
                  <a:lnTo>
                    <a:pt x="496" y="603"/>
                  </a:lnTo>
                  <a:lnTo>
                    <a:pt x="490" y="603"/>
                  </a:lnTo>
                  <a:lnTo>
                    <a:pt x="485" y="604"/>
                  </a:lnTo>
                  <a:lnTo>
                    <a:pt x="477" y="604"/>
                  </a:lnTo>
                  <a:lnTo>
                    <a:pt x="471" y="604"/>
                  </a:lnTo>
                  <a:lnTo>
                    <a:pt x="465" y="603"/>
                  </a:lnTo>
                  <a:lnTo>
                    <a:pt x="460" y="603"/>
                  </a:lnTo>
                  <a:lnTo>
                    <a:pt x="452" y="602"/>
                  </a:lnTo>
                  <a:lnTo>
                    <a:pt x="450" y="602"/>
                  </a:lnTo>
                  <a:lnTo>
                    <a:pt x="446" y="601"/>
                  </a:lnTo>
                  <a:lnTo>
                    <a:pt x="443" y="601"/>
                  </a:lnTo>
                  <a:lnTo>
                    <a:pt x="439" y="600"/>
                  </a:lnTo>
                  <a:lnTo>
                    <a:pt x="437" y="599"/>
                  </a:lnTo>
                  <a:lnTo>
                    <a:pt x="433" y="597"/>
                  </a:lnTo>
                  <a:lnTo>
                    <a:pt x="430" y="597"/>
                  </a:lnTo>
                  <a:lnTo>
                    <a:pt x="427" y="596"/>
                  </a:lnTo>
                  <a:lnTo>
                    <a:pt x="424" y="595"/>
                  </a:lnTo>
                  <a:lnTo>
                    <a:pt x="421" y="594"/>
                  </a:lnTo>
                  <a:lnTo>
                    <a:pt x="418" y="593"/>
                  </a:lnTo>
                  <a:lnTo>
                    <a:pt x="415" y="591"/>
                  </a:lnTo>
                  <a:lnTo>
                    <a:pt x="412" y="590"/>
                  </a:lnTo>
                  <a:lnTo>
                    <a:pt x="409" y="588"/>
                  </a:lnTo>
                  <a:lnTo>
                    <a:pt x="407" y="587"/>
                  </a:lnTo>
                  <a:lnTo>
                    <a:pt x="404" y="585"/>
                  </a:lnTo>
                  <a:lnTo>
                    <a:pt x="406" y="587"/>
                  </a:lnTo>
                  <a:lnTo>
                    <a:pt x="407" y="589"/>
                  </a:lnTo>
                  <a:lnTo>
                    <a:pt x="409" y="590"/>
                  </a:lnTo>
                  <a:lnTo>
                    <a:pt x="411" y="593"/>
                  </a:lnTo>
                  <a:lnTo>
                    <a:pt x="413" y="594"/>
                  </a:lnTo>
                  <a:lnTo>
                    <a:pt x="415" y="596"/>
                  </a:lnTo>
                  <a:lnTo>
                    <a:pt x="417" y="597"/>
                  </a:lnTo>
                  <a:lnTo>
                    <a:pt x="419" y="599"/>
                  </a:lnTo>
                  <a:lnTo>
                    <a:pt x="421" y="601"/>
                  </a:lnTo>
                  <a:lnTo>
                    <a:pt x="424" y="602"/>
                  </a:lnTo>
                  <a:lnTo>
                    <a:pt x="425" y="603"/>
                  </a:lnTo>
                  <a:lnTo>
                    <a:pt x="427" y="604"/>
                  </a:lnTo>
                  <a:lnTo>
                    <a:pt x="430" y="607"/>
                  </a:lnTo>
                  <a:lnTo>
                    <a:pt x="432" y="608"/>
                  </a:lnTo>
                  <a:lnTo>
                    <a:pt x="435" y="609"/>
                  </a:lnTo>
                  <a:lnTo>
                    <a:pt x="437" y="610"/>
                  </a:lnTo>
                  <a:lnTo>
                    <a:pt x="439" y="612"/>
                  </a:lnTo>
                  <a:lnTo>
                    <a:pt x="442" y="613"/>
                  </a:lnTo>
                  <a:lnTo>
                    <a:pt x="444" y="614"/>
                  </a:lnTo>
                  <a:lnTo>
                    <a:pt x="446" y="615"/>
                  </a:lnTo>
                  <a:lnTo>
                    <a:pt x="449" y="616"/>
                  </a:lnTo>
                  <a:lnTo>
                    <a:pt x="451" y="618"/>
                  </a:lnTo>
                  <a:lnTo>
                    <a:pt x="455" y="618"/>
                  </a:lnTo>
                  <a:lnTo>
                    <a:pt x="457" y="619"/>
                  </a:lnTo>
                  <a:lnTo>
                    <a:pt x="460" y="620"/>
                  </a:lnTo>
                  <a:lnTo>
                    <a:pt x="462" y="621"/>
                  </a:lnTo>
                  <a:lnTo>
                    <a:pt x="464" y="621"/>
                  </a:lnTo>
                  <a:lnTo>
                    <a:pt x="468" y="622"/>
                  </a:lnTo>
                  <a:lnTo>
                    <a:pt x="470" y="622"/>
                  </a:lnTo>
                  <a:lnTo>
                    <a:pt x="473" y="624"/>
                  </a:lnTo>
                  <a:lnTo>
                    <a:pt x="476" y="624"/>
                  </a:lnTo>
                  <a:lnTo>
                    <a:pt x="479" y="625"/>
                  </a:lnTo>
                  <a:lnTo>
                    <a:pt x="482" y="625"/>
                  </a:lnTo>
                  <a:lnTo>
                    <a:pt x="486" y="625"/>
                  </a:lnTo>
                  <a:lnTo>
                    <a:pt x="490" y="626"/>
                  </a:lnTo>
                  <a:lnTo>
                    <a:pt x="494" y="626"/>
                  </a:lnTo>
                  <a:lnTo>
                    <a:pt x="498" y="626"/>
                  </a:lnTo>
                  <a:lnTo>
                    <a:pt x="501" y="626"/>
                  </a:lnTo>
                  <a:lnTo>
                    <a:pt x="505" y="626"/>
                  </a:lnTo>
                  <a:lnTo>
                    <a:pt x="508" y="626"/>
                  </a:lnTo>
                  <a:lnTo>
                    <a:pt x="512" y="626"/>
                  </a:lnTo>
                  <a:lnTo>
                    <a:pt x="515" y="625"/>
                  </a:lnTo>
                  <a:lnTo>
                    <a:pt x="519" y="625"/>
                  </a:lnTo>
                  <a:lnTo>
                    <a:pt x="523" y="625"/>
                  </a:lnTo>
                  <a:lnTo>
                    <a:pt x="526" y="624"/>
                  </a:lnTo>
                  <a:lnTo>
                    <a:pt x="530" y="622"/>
                  </a:lnTo>
                  <a:lnTo>
                    <a:pt x="532" y="622"/>
                  </a:lnTo>
                  <a:lnTo>
                    <a:pt x="536" y="621"/>
                  </a:lnTo>
                  <a:lnTo>
                    <a:pt x="539" y="621"/>
                  </a:lnTo>
                  <a:lnTo>
                    <a:pt x="544" y="621"/>
                  </a:lnTo>
                  <a:lnTo>
                    <a:pt x="548" y="621"/>
                  </a:lnTo>
                  <a:lnTo>
                    <a:pt x="552" y="621"/>
                  </a:lnTo>
                  <a:lnTo>
                    <a:pt x="558" y="621"/>
                  </a:lnTo>
                  <a:lnTo>
                    <a:pt x="563" y="621"/>
                  </a:lnTo>
                  <a:lnTo>
                    <a:pt x="569" y="622"/>
                  </a:lnTo>
                  <a:lnTo>
                    <a:pt x="574" y="622"/>
                  </a:lnTo>
                  <a:lnTo>
                    <a:pt x="580" y="624"/>
                  </a:lnTo>
                  <a:lnTo>
                    <a:pt x="586" y="625"/>
                  </a:lnTo>
                  <a:lnTo>
                    <a:pt x="588" y="625"/>
                  </a:lnTo>
                  <a:lnTo>
                    <a:pt x="591" y="626"/>
                  </a:lnTo>
                  <a:lnTo>
                    <a:pt x="593" y="626"/>
                  </a:lnTo>
                  <a:lnTo>
                    <a:pt x="595" y="627"/>
                  </a:lnTo>
                  <a:lnTo>
                    <a:pt x="598" y="627"/>
                  </a:lnTo>
                  <a:lnTo>
                    <a:pt x="600" y="628"/>
                  </a:lnTo>
                  <a:lnTo>
                    <a:pt x="601" y="629"/>
                  </a:lnTo>
                  <a:lnTo>
                    <a:pt x="604" y="629"/>
                  </a:lnTo>
                  <a:lnTo>
                    <a:pt x="606" y="631"/>
                  </a:lnTo>
                  <a:lnTo>
                    <a:pt x="607" y="632"/>
                  </a:lnTo>
                  <a:lnTo>
                    <a:pt x="608" y="633"/>
                  </a:lnTo>
                  <a:lnTo>
                    <a:pt x="610" y="633"/>
                  </a:lnTo>
                  <a:lnTo>
                    <a:pt x="614" y="637"/>
                  </a:lnTo>
                  <a:lnTo>
                    <a:pt x="619" y="640"/>
                  </a:lnTo>
                  <a:lnTo>
                    <a:pt x="620" y="643"/>
                  </a:lnTo>
                  <a:lnTo>
                    <a:pt x="623" y="644"/>
                  </a:lnTo>
                  <a:lnTo>
                    <a:pt x="625" y="646"/>
                  </a:lnTo>
                  <a:lnTo>
                    <a:pt x="627" y="647"/>
                  </a:lnTo>
                  <a:lnTo>
                    <a:pt x="630" y="648"/>
                  </a:lnTo>
                  <a:lnTo>
                    <a:pt x="632" y="651"/>
                  </a:lnTo>
                  <a:lnTo>
                    <a:pt x="636" y="652"/>
                  </a:lnTo>
                  <a:lnTo>
                    <a:pt x="638" y="653"/>
                  </a:lnTo>
                  <a:lnTo>
                    <a:pt x="641" y="654"/>
                  </a:lnTo>
                  <a:lnTo>
                    <a:pt x="643" y="657"/>
                  </a:lnTo>
                  <a:lnTo>
                    <a:pt x="645" y="658"/>
                  </a:lnTo>
                  <a:lnTo>
                    <a:pt x="648" y="659"/>
                  </a:lnTo>
                  <a:lnTo>
                    <a:pt x="651" y="660"/>
                  </a:lnTo>
                  <a:lnTo>
                    <a:pt x="654" y="662"/>
                  </a:lnTo>
                  <a:lnTo>
                    <a:pt x="656" y="663"/>
                  </a:lnTo>
                  <a:lnTo>
                    <a:pt x="660" y="664"/>
                  </a:lnTo>
                  <a:lnTo>
                    <a:pt x="662" y="665"/>
                  </a:lnTo>
                  <a:lnTo>
                    <a:pt x="664" y="665"/>
                  </a:lnTo>
                  <a:lnTo>
                    <a:pt x="668" y="666"/>
                  </a:lnTo>
                  <a:lnTo>
                    <a:pt x="670" y="668"/>
                  </a:lnTo>
                  <a:lnTo>
                    <a:pt x="674" y="668"/>
                  </a:lnTo>
                  <a:lnTo>
                    <a:pt x="676" y="669"/>
                  </a:lnTo>
                  <a:lnTo>
                    <a:pt x="680" y="669"/>
                  </a:lnTo>
                  <a:lnTo>
                    <a:pt x="682" y="670"/>
                  </a:lnTo>
                  <a:lnTo>
                    <a:pt x="685" y="670"/>
                  </a:lnTo>
                  <a:lnTo>
                    <a:pt x="688" y="670"/>
                  </a:lnTo>
                  <a:lnTo>
                    <a:pt x="692" y="670"/>
                  </a:lnTo>
                  <a:lnTo>
                    <a:pt x="694" y="670"/>
                  </a:lnTo>
                  <a:lnTo>
                    <a:pt x="700" y="670"/>
                  </a:lnTo>
                  <a:lnTo>
                    <a:pt x="706" y="670"/>
                  </a:lnTo>
                  <a:lnTo>
                    <a:pt x="712" y="670"/>
                  </a:lnTo>
                  <a:lnTo>
                    <a:pt x="718" y="669"/>
                  </a:lnTo>
                  <a:lnTo>
                    <a:pt x="724" y="668"/>
                  </a:lnTo>
                  <a:lnTo>
                    <a:pt x="729" y="668"/>
                  </a:lnTo>
                  <a:lnTo>
                    <a:pt x="733" y="666"/>
                  </a:lnTo>
                  <a:lnTo>
                    <a:pt x="739" y="665"/>
                  </a:lnTo>
                  <a:lnTo>
                    <a:pt x="744" y="663"/>
                  </a:lnTo>
                  <a:lnTo>
                    <a:pt x="749" y="662"/>
                  </a:lnTo>
                  <a:lnTo>
                    <a:pt x="753" y="660"/>
                  </a:lnTo>
                  <a:lnTo>
                    <a:pt x="757" y="658"/>
                  </a:lnTo>
                  <a:lnTo>
                    <a:pt x="761" y="657"/>
                  </a:lnTo>
                  <a:lnTo>
                    <a:pt x="766" y="654"/>
                  </a:lnTo>
                  <a:lnTo>
                    <a:pt x="769" y="652"/>
                  </a:lnTo>
                  <a:lnTo>
                    <a:pt x="773" y="650"/>
                  </a:lnTo>
                  <a:lnTo>
                    <a:pt x="776" y="647"/>
                  </a:lnTo>
                  <a:lnTo>
                    <a:pt x="780" y="645"/>
                  </a:lnTo>
                  <a:lnTo>
                    <a:pt x="782" y="643"/>
                  </a:lnTo>
                  <a:lnTo>
                    <a:pt x="786" y="640"/>
                  </a:lnTo>
                  <a:lnTo>
                    <a:pt x="788" y="638"/>
                  </a:lnTo>
                  <a:lnTo>
                    <a:pt x="791" y="634"/>
                  </a:lnTo>
                  <a:lnTo>
                    <a:pt x="793" y="632"/>
                  </a:lnTo>
                  <a:lnTo>
                    <a:pt x="795" y="629"/>
                  </a:lnTo>
                  <a:lnTo>
                    <a:pt x="798" y="626"/>
                  </a:lnTo>
                  <a:lnTo>
                    <a:pt x="799" y="624"/>
                  </a:lnTo>
                  <a:lnTo>
                    <a:pt x="801" y="620"/>
                  </a:lnTo>
                  <a:lnTo>
                    <a:pt x="803" y="618"/>
                  </a:lnTo>
                  <a:lnTo>
                    <a:pt x="804" y="614"/>
                  </a:lnTo>
                  <a:lnTo>
                    <a:pt x="805" y="612"/>
                  </a:lnTo>
                  <a:lnTo>
                    <a:pt x="806" y="608"/>
                  </a:lnTo>
                  <a:lnTo>
                    <a:pt x="806" y="606"/>
                  </a:lnTo>
                  <a:lnTo>
                    <a:pt x="807" y="602"/>
                  </a:lnTo>
                  <a:lnTo>
                    <a:pt x="807" y="600"/>
                  </a:lnTo>
                  <a:lnTo>
                    <a:pt x="808" y="597"/>
                  </a:lnTo>
                  <a:lnTo>
                    <a:pt x="808" y="594"/>
                  </a:lnTo>
                  <a:lnTo>
                    <a:pt x="808" y="591"/>
                  </a:lnTo>
                  <a:lnTo>
                    <a:pt x="810" y="588"/>
                  </a:lnTo>
                  <a:lnTo>
                    <a:pt x="810" y="585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0" y="578"/>
                  </a:lnTo>
                  <a:lnTo>
                    <a:pt x="810" y="576"/>
                  </a:lnTo>
                  <a:lnTo>
                    <a:pt x="810" y="574"/>
                  </a:lnTo>
                  <a:lnTo>
                    <a:pt x="810" y="571"/>
                  </a:lnTo>
                  <a:lnTo>
                    <a:pt x="810" y="569"/>
                  </a:lnTo>
                  <a:lnTo>
                    <a:pt x="808" y="566"/>
                  </a:lnTo>
                  <a:lnTo>
                    <a:pt x="808" y="564"/>
                  </a:lnTo>
                  <a:lnTo>
                    <a:pt x="808" y="562"/>
                  </a:lnTo>
                  <a:lnTo>
                    <a:pt x="808" y="559"/>
                  </a:lnTo>
                  <a:lnTo>
                    <a:pt x="807" y="557"/>
                  </a:lnTo>
                  <a:lnTo>
                    <a:pt x="807" y="556"/>
                  </a:lnTo>
                  <a:lnTo>
                    <a:pt x="806" y="553"/>
                  </a:lnTo>
                  <a:lnTo>
                    <a:pt x="806" y="551"/>
                  </a:lnTo>
                  <a:lnTo>
                    <a:pt x="805" y="550"/>
                  </a:lnTo>
                  <a:lnTo>
                    <a:pt x="805" y="547"/>
                  </a:lnTo>
                  <a:lnTo>
                    <a:pt x="804" y="546"/>
                  </a:lnTo>
                  <a:lnTo>
                    <a:pt x="804" y="544"/>
                  </a:lnTo>
                  <a:lnTo>
                    <a:pt x="803" y="543"/>
                  </a:lnTo>
                  <a:lnTo>
                    <a:pt x="801" y="541"/>
                  </a:lnTo>
                  <a:lnTo>
                    <a:pt x="801" y="540"/>
                  </a:lnTo>
                  <a:lnTo>
                    <a:pt x="800" y="538"/>
                  </a:lnTo>
                  <a:lnTo>
                    <a:pt x="799" y="537"/>
                  </a:lnTo>
                  <a:lnTo>
                    <a:pt x="798" y="535"/>
                  </a:lnTo>
                  <a:close/>
                  <a:moveTo>
                    <a:pt x="45" y="143"/>
                  </a:moveTo>
                  <a:lnTo>
                    <a:pt x="45" y="142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1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5" y="135"/>
                  </a:lnTo>
                  <a:lnTo>
                    <a:pt x="56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9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3" y="137"/>
                  </a:lnTo>
                  <a:lnTo>
                    <a:pt x="64" y="137"/>
                  </a:lnTo>
                  <a:lnTo>
                    <a:pt x="65" y="138"/>
                  </a:lnTo>
                  <a:lnTo>
                    <a:pt x="66" y="139"/>
                  </a:lnTo>
                  <a:lnTo>
                    <a:pt x="68" y="141"/>
                  </a:lnTo>
                  <a:lnTo>
                    <a:pt x="68" y="142"/>
                  </a:lnTo>
                  <a:lnTo>
                    <a:pt x="69" y="143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9" y="149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8" y="155"/>
                  </a:lnTo>
                  <a:lnTo>
                    <a:pt x="68" y="159"/>
                  </a:lnTo>
                  <a:lnTo>
                    <a:pt x="66" y="163"/>
                  </a:lnTo>
                  <a:lnTo>
                    <a:pt x="65" y="169"/>
                  </a:lnTo>
                  <a:lnTo>
                    <a:pt x="64" y="176"/>
                  </a:lnTo>
                  <a:lnTo>
                    <a:pt x="64" y="185"/>
                  </a:lnTo>
                  <a:lnTo>
                    <a:pt x="63" y="193"/>
                  </a:lnTo>
                  <a:lnTo>
                    <a:pt x="62" y="201"/>
                  </a:lnTo>
                  <a:lnTo>
                    <a:pt x="61" y="210"/>
                  </a:lnTo>
                  <a:lnTo>
                    <a:pt x="61" y="214"/>
                  </a:lnTo>
                  <a:lnTo>
                    <a:pt x="59" y="219"/>
                  </a:lnTo>
                  <a:lnTo>
                    <a:pt x="59" y="223"/>
                  </a:lnTo>
                  <a:lnTo>
                    <a:pt x="59" y="227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59" y="244"/>
                  </a:lnTo>
                  <a:lnTo>
                    <a:pt x="59" y="248"/>
                  </a:lnTo>
                  <a:lnTo>
                    <a:pt x="59" y="251"/>
                  </a:lnTo>
                  <a:lnTo>
                    <a:pt x="59" y="255"/>
                  </a:lnTo>
                  <a:lnTo>
                    <a:pt x="61" y="258"/>
                  </a:lnTo>
                  <a:lnTo>
                    <a:pt x="61" y="260"/>
                  </a:lnTo>
                  <a:lnTo>
                    <a:pt x="61" y="261"/>
                  </a:lnTo>
                  <a:lnTo>
                    <a:pt x="59" y="262"/>
                  </a:lnTo>
                  <a:lnTo>
                    <a:pt x="59" y="263"/>
                  </a:lnTo>
                  <a:lnTo>
                    <a:pt x="58" y="264"/>
                  </a:lnTo>
                  <a:lnTo>
                    <a:pt x="57" y="266"/>
                  </a:lnTo>
                  <a:lnTo>
                    <a:pt x="57" y="267"/>
                  </a:lnTo>
                  <a:lnTo>
                    <a:pt x="56" y="267"/>
                  </a:lnTo>
                  <a:lnTo>
                    <a:pt x="55" y="268"/>
                  </a:lnTo>
                  <a:lnTo>
                    <a:pt x="53" y="268"/>
                  </a:lnTo>
                  <a:lnTo>
                    <a:pt x="52" y="269"/>
                  </a:lnTo>
                  <a:lnTo>
                    <a:pt x="51" y="269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7" y="270"/>
                  </a:lnTo>
                  <a:lnTo>
                    <a:pt x="45" y="270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0" y="270"/>
                  </a:lnTo>
                  <a:lnTo>
                    <a:pt x="39" y="269"/>
                  </a:lnTo>
                  <a:lnTo>
                    <a:pt x="38" y="269"/>
                  </a:lnTo>
                  <a:lnTo>
                    <a:pt x="37" y="268"/>
                  </a:lnTo>
                  <a:lnTo>
                    <a:pt x="36" y="268"/>
                  </a:lnTo>
                  <a:lnTo>
                    <a:pt x="34" y="267"/>
                  </a:lnTo>
                  <a:lnTo>
                    <a:pt x="33" y="266"/>
                  </a:lnTo>
                  <a:lnTo>
                    <a:pt x="32" y="264"/>
                  </a:lnTo>
                  <a:lnTo>
                    <a:pt x="32" y="263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58"/>
                  </a:lnTo>
                  <a:lnTo>
                    <a:pt x="30" y="255"/>
                  </a:lnTo>
                  <a:lnTo>
                    <a:pt x="30" y="251"/>
                  </a:lnTo>
                  <a:lnTo>
                    <a:pt x="30" y="248"/>
                  </a:lnTo>
                  <a:lnTo>
                    <a:pt x="30" y="243"/>
                  </a:lnTo>
                  <a:lnTo>
                    <a:pt x="30" y="238"/>
                  </a:lnTo>
                  <a:lnTo>
                    <a:pt x="30" y="235"/>
                  </a:lnTo>
                  <a:lnTo>
                    <a:pt x="30" y="230"/>
                  </a:lnTo>
                  <a:lnTo>
                    <a:pt x="31" y="225"/>
                  </a:lnTo>
                  <a:lnTo>
                    <a:pt x="31" y="220"/>
                  </a:lnTo>
                  <a:lnTo>
                    <a:pt x="31" y="216"/>
                  </a:lnTo>
                  <a:lnTo>
                    <a:pt x="32" y="211"/>
                  </a:lnTo>
                  <a:lnTo>
                    <a:pt x="32" y="206"/>
                  </a:lnTo>
                  <a:lnTo>
                    <a:pt x="33" y="197"/>
                  </a:lnTo>
                  <a:lnTo>
                    <a:pt x="36" y="187"/>
                  </a:lnTo>
                  <a:lnTo>
                    <a:pt x="37" y="179"/>
                  </a:lnTo>
                  <a:lnTo>
                    <a:pt x="39" y="170"/>
                  </a:lnTo>
                  <a:lnTo>
                    <a:pt x="40" y="163"/>
                  </a:lnTo>
                  <a:lnTo>
                    <a:pt x="41" y="156"/>
                  </a:lnTo>
                  <a:lnTo>
                    <a:pt x="43" y="151"/>
                  </a:lnTo>
                  <a:lnTo>
                    <a:pt x="44" y="147"/>
                  </a:lnTo>
                  <a:lnTo>
                    <a:pt x="45" y="144"/>
                  </a:lnTo>
                  <a:lnTo>
                    <a:pt x="45" y="143"/>
                  </a:lnTo>
                  <a:close/>
                </a:path>
              </a:pathLst>
            </a:custGeom>
            <a:solidFill>
              <a:srgbClr val="FFFEFE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3" name="Freeform 481"/>
          <p:cNvSpPr>
            <a:spLocks/>
          </p:cNvSpPr>
          <p:nvPr/>
        </p:nvSpPr>
        <p:spPr bwMode="auto">
          <a:xfrm flipV="1">
            <a:off x="538163" y="3996659"/>
            <a:ext cx="1120775" cy="349250"/>
          </a:xfrm>
          <a:custGeom>
            <a:avLst/>
            <a:gdLst>
              <a:gd name="T0" fmla="*/ 0 w 692"/>
              <a:gd name="T1" fmla="*/ 0 h 170"/>
              <a:gd name="T2" fmla="*/ 2147483647 w 692"/>
              <a:gd name="T3" fmla="*/ 0 h 170"/>
              <a:gd name="T4" fmla="*/ 2147483647 w 692"/>
              <a:gd name="T5" fmla="*/ 2147483647 h 170"/>
              <a:gd name="T6" fmla="*/ 0 60000 65536"/>
              <a:gd name="T7" fmla="*/ 0 60000 65536"/>
              <a:gd name="T8" fmla="*/ 0 60000 65536"/>
              <a:gd name="T9" fmla="*/ 0 w 692"/>
              <a:gd name="T10" fmla="*/ 0 h 170"/>
              <a:gd name="T11" fmla="*/ 692 w 692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170">
                <a:moveTo>
                  <a:pt x="0" y="0"/>
                </a:moveTo>
                <a:lnTo>
                  <a:pt x="296" y="0"/>
                </a:lnTo>
                <a:lnTo>
                  <a:pt x="692" y="17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94" name="Text Box 150"/>
          <p:cNvSpPr txBox="1">
            <a:spLocks noChangeArrowheads="1"/>
          </p:cNvSpPr>
          <p:nvPr/>
        </p:nvSpPr>
        <p:spPr bwMode="blackWhite">
          <a:xfrm>
            <a:off x="533400" y="4023646"/>
            <a:ext cx="909638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en-GB" altLang="ru-RU" sz="700" b="1">
                <a:cs typeface="Arial" charset="0"/>
              </a:rPr>
              <a:t>IHB Beteiligungs GmbH (Vogel&amp;Noot)</a:t>
            </a:r>
            <a:br>
              <a:rPr lang="en-GB" altLang="ru-RU" sz="700" b="1">
                <a:cs typeface="Arial" charset="0"/>
              </a:rPr>
            </a:br>
            <a:r>
              <a:rPr lang="en-GB" altLang="ru-RU" sz="700" b="1">
                <a:cs typeface="Arial" charset="0"/>
              </a:rPr>
              <a:t>(</a:t>
            </a:r>
            <a:r>
              <a:rPr lang="ru-RU" altLang="ru-RU" sz="700" b="1">
                <a:cs typeface="Arial" charset="0"/>
              </a:rPr>
              <a:t>Австрия</a:t>
            </a:r>
            <a:r>
              <a:rPr lang="en-GB" altLang="ru-RU" sz="700" b="1">
                <a:cs typeface="Arial" charset="0"/>
              </a:rPr>
              <a:t>)</a:t>
            </a:r>
          </a:p>
        </p:txBody>
      </p:sp>
      <p:sp>
        <p:nvSpPr>
          <p:cNvPr id="14395" name="Freeform 483"/>
          <p:cNvSpPr>
            <a:spLocks/>
          </p:cNvSpPr>
          <p:nvPr/>
        </p:nvSpPr>
        <p:spPr bwMode="auto">
          <a:xfrm>
            <a:off x="2994025" y="3341021"/>
            <a:ext cx="1387475" cy="366713"/>
          </a:xfrm>
          <a:custGeom>
            <a:avLst/>
            <a:gdLst>
              <a:gd name="T0" fmla="*/ 2147483647 w 1080"/>
              <a:gd name="T1" fmla="*/ 0 h 736"/>
              <a:gd name="T2" fmla="*/ 2147483647 w 1080"/>
              <a:gd name="T3" fmla="*/ 0 h 736"/>
              <a:gd name="T4" fmla="*/ 0 w 1080"/>
              <a:gd name="T5" fmla="*/ 2147483647 h 736"/>
              <a:gd name="T6" fmla="*/ 0 60000 65536"/>
              <a:gd name="T7" fmla="*/ 0 60000 65536"/>
              <a:gd name="T8" fmla="*/ 0 60000 65536"/>
              <a:gd name="T9" fmla="*/ 0 w 1080"/>
              <a:gd name="T10" fmla="*/ 0 h 736"/>
              <a:gd name="T11" fmla="*/ 1080 w 1080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736">
                <a:moveTo>
                  <a:pt x="1080" y="0"/>
                </a:moveTo>
                <a:lnTo>
                  <a:pt x="276" y="0"/>
                </a:lnTo>
                <a:lnTo>
                  <a:pt x="0" y="7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Freeform 484"/>
          <p:cNvSpPr>
            <a:spLocks/>
          </p:cNvSpPr>
          <p:nvPr/>
        </p:nvSpPr>
        <p:spPr bwMode="auto">
          <a:xfrm>
            <a:off x="2984500" y="3877596"/>
            <a:ext cx="1733550" cy="1243013"/>
          </a:xfrm>
          <a:custGeom>
            <a:avLst/>
            <a:gdLst>
              <a:gd name="T0" fmla="*/ 2147483647 w 1086"/>
              <a:gd name="T1" fmla="*/ 2147483647 h 856"/>
              <a:gd name="T2" fmla="*/ 2147483647 w 1086"/>
              <a:gd name="T3" fmla="*/ 2147483647 h 856"/>
              <a:gd name="T4" fmla="*/ 0 w 1086"/>
              <a:gd name="T5" fmla="*/ 0 h 856"/>
              <a:gd name="T6" fmla="*/ 0 60000 65536"/>
              <a:gd name="T7" fmla="*/ 0 60000 65536"/>
              <a:gd name="T8" fmla="*/ 0 60000 65536"/>
              <a:gd name="T9" fmla="*/ 0 w 1086"/>
              <a:gd name="T10" fmla="*/ 0 h 856"/>
              <a:gd name="T11" fmla="*/ 1086 w 1086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856">
                <a:moveTo>
                  <a:pt x="1086" y="856"/>
                </a:moveTo>
                <a:lnTo>
                  <a:pt x="571" y="85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97" name="Text Box 168"/>
          <p:cNvSpPr txBox="1">
            <a:spLocks noChangeArrowheads="1"/>
          </p:cNvSpPr>
          <p:nvPr/>
        </p:nvSpPr>
        <p:spPr bwMode="blackWhite">
          <a:xfrm>
            <a:off x="3914775" y="4998371"/>
            <a:ext cx="1323975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ОАО «САРЭКС»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398" name="Rectangle 492"/>
          <p:cNvSpPr>
            <a:spLocks noChangeArrowheads="1"/>
          </p:cNvSpPr>
          <p:nvPr/>
        </p:nvSpPr>
        <p:spPr bwMode="blackWhite">
          <a:xfrm>
            <a:off x="4305300" y="1466184"/>
            <a:ext cx="220663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5%</a:t>
            </a:r>
          </a:p>
        </p:txBody>
      </p:sp>
      <p:sp>
        <p:nvSpPr>
          <p:cNvPr id="14399" name="Rectangle 493"/>
          <p:cNvSpPr>
            <a:spLocks noChangeArrowheads="1"/>
          </p:cNvSpPr>
          <p:nvPr/>
        </p:nvSpPr>
        <p:spPr bwMode="blackWhite">
          <a:xfrm>
            <a:off x="4541838" y="1466184"/>
            <a:ext cx="269875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13%</a:t>
            </a:r>
          </a:p>
        </p:txBody>
      </p:sp>
      <p:sp>
        <p:nvSpPr>
          <p:cNvPr id="14400" name="Rectangle 495"/>
          <p:cNvSpPr>
            <a:spLocks noChangeArrowheads="1"/>
          </p:cNvSpPr>
          <p:nvPr/>
        </p:nvSpPr>
        <p:spPr bwMode="blackWhite">
          <a:xfrm>
            <a:off x="4727575" y="1609059"/>
            <a:ext cx="220663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2%</a:t>
            </a:r>
          </a:p>
        </p:txBody>
      </p:sp>
      <p:sp>
        <p:nvSpPr>
          <p:cNvPr id="14401" name="Rectangle 496"/>
          <p:cNvSpPr>
            <a:spLocks noChangeArrowheads="1"/>
          </p:cNvSpPr>
          <p:nvPr/>
        </p:nvSpPr>
        <p:spPr bwMode="blackWhite">
          <a:xfrm>
            <a:off x="4976813" y="1609059"/>
            <a:ext cx="233362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5,7%</a:t>
            </a:r>
          </a:p>
        </p:txBody>
      </p:sp>
      <p:sp>
        <p:nvSpPr>
          <p:cNvPr id="14402" name="Rectangle 497"/>
          <p:cNvSpPr>
            <a:spLocks noChangeArrowheads="1"/>
          </p:cNvSpPr>
          <p:nvPr/>
        </p:nvSpPr>
        <p:spPr bwMode="blackWhite">
          <a:xfrm>
            <a:off x="5070475" y="1751934"/>
            <a:ext cx="220663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4%</a:t>
            </a:r>
          </a:p>
        </p:txBody>
      </p:sp>
      <p:sp>
        <p:nvSpPr>
          <p:cNvPr id="14403" name="Rectangle 498"/>
          <p:cNvSpPr>
            <a:spLocks noChangeArrowheads="1"/>
          </p:cNvSpPr>
          <p:nvPr/>
        </p:nvSpPr>
        <p:spPr bwMode="blackWhite">
          <a:xfrm>
            <a:off x="5334000" y="1751934"/>
            <a:ext cx="269875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11%</a:t>
            </a:r>
          </a:p>
        </p:txBody>
      </p:sp>
      <p:sp>
        <p:nvSpPr>
          <p:cNvPr id="14404" name="Rectangle 499"/>
          <p:cNvSpPr>
            <a:spLocks noChangeArrowheads="1"/>
          </p:cNvSpPr>
          <p:nvPr/>
        </p:nvSpPr>
        <p:spPr bwMode="blackWhite">
          <a:xfrm>
            <a:off x="5045075" y="4747546"/>
            <a:ext cx="269875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15%</a:t>
            </a:r>
          </a:p>
        </p:txBody>
      </p:sp>
      <p:sp>
        <p:nvSpPr>
          <p:cNvPr id="14405" name="Rectangle 500"/>
          <p:cNvSpPr>
            <a:spLocks noChangeArrowheads="1"/>
          </p:cNvSpPr>
          <p:nvPr/>
        </p:nvSpPr>
        <p:spPr bwMode="blackWhite">
          <a:xfrm>
            <a:off x="5343525" y="4747546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72%</a:t>
            </a:r>
          </a:p>
        </p:txBody>
      </p:sp>
      <p:sp>
        <p:nvSpPr>
          <p:cNvPr id="14406" name="Rectangle 501"/>
          <p:cNvSpPr>
            <a:spLocks noChangeArrowheads="1"/>
          </p:cNvSpPr>
          <p:nvPr/>
        </p:nvSpPr>
        <p:spPr bwMode="blackWhite">
          <a:xfrm>
            <a:off x="1296988" y="4547521"/>
            <a:ext cx="258762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0,5%</a:t>
            </a:r>
          </a:p>
        </p:txBody>
      </p:sp>
      <p:sp>
        <p:nvSpPr>
          <p:cNvPr id="14407" name="Rectangle 502"/>
          <p:cNvSpPr>
            <a:spLocks noChangeArrowheads="1"/>
          </p:cNvSpPr>
          <p:nvPr/>
        </p:nvSpPr>
        <p:spPr bwMode="blackWhite">
          <a:xfrm>
            <a:off x="1570038" y="4547521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3,9%</a:t>
            </a:r>
          </a:p>
        </p:txBody>
      </p:sp>
      <p:sp>
        <p:nvSpPr>
          <p:cNvPr id="14408" name="Rectangle 503"/>
          <p:cNvSpPr>
            <a:spLocks noChangeArrowheads="1"/>
          </p:cNvSpPr>
          <p:nvPr/>
        </p:nvSpPr>
        <p:spPr bwMode="blackWhite">
          <a:xfrm>
            <a:off x="2174875" y="5184109"/>
            <a:ext cx="271463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0,9%</a:t>
            </a:r>
          </a:p>
        </p:txBody>
      </p:sp>
      <p:sp>
        <p:nvSpPr>
          <p:cNvPr id="14409" name="Rectangle 504"/>
          <p:cNvSpPr>
            <a:spLocks noChangeArrowheads="1"/>
          </p:cNvSpPr>
          <p:nvPr/>
        </p:nvSpPr>
        <p:spPr bwMode="blackWhite">
          <a:xfrm>
            <a:off x="2476500" y="5185696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1,1%</a:t>
            </a:r>
          </a:p>
        </p:txBody>
      </p:sp>
      <p:sp>
        <p:nvSpPr>
          <p:cNvPr id="14410" name="Rectangle 505"/>
          <p:cNvSpPr>
            <a:spLocks noChangeArrowheads="1"/>
          </p:cNvSpPr>
          <p:nvPr/>
        </p:nvSpPr>
        <p:spPr bwMode="blackWhite">
          <a:xfrm>
            <a:off x="3078163" y="5303171"/>
            <a:ext cx="271462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0,5%</a:t>
            </a:r>
          </a:p>
        </p:txBody>
      </p:sp>
      <p:sp>
        <p:nvSpPr>
          <p:cNvPr id="14411" name="Rectangle 506"/>
          <p:cNvSpPr>
            <a:spLocks noChangeArrowheads="1"/>
          </p:cNvSpPr>
          <p:nvPr/>
        </p:nvSpPr>
        <p:spPr bwMode="blackWhite">
          <a:xfrm>
            <a:off x="3367088" y="5303171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0,5%</a:t>
            </a:r>
          </a:p>
        </p:txBody>
      </p:sp>
      <p:sp>
        <p:nvSpPr>
          <p:cNvPr id="14412" name="Rectangle 507"/>
          <p:cNvSpPr>
            <a:spLocks noChangeArrowheads="1"/>
          </p:cNvSpPr>
          <p:nvPr/>
        </p:nvSpPr>
        <p:spPr bwMode="blackWhite">
          <a:xfrm>
            <a:off x="5683250" y="5171409"/>
            <a:ext cx="269875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0,8%</a:t>
            </a:r>
          </a:p>
        </p:txBody>
      </p:sp>
      <p:sp>
        <p:nvSpPr>
          <p:cNvPr id="14413" name="Rectangle 508"/>
          <p:cNvSpPr>
            <a:spLocks noChangeArrowheads="1"/>
          </p:cNvSpPr>
          <p:nvPr/>
        </p:nvSpPr>
        <p:spPr bwMode="blackWhite">
          <a:xfrm>
            <a:off x="5981700" y="5171409"/>
            <a:ext cx="269875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1,2%</a:t>
            </a:r>
          </a:p>
        </p:txBody>
      </p:sp>
      <p:sp>
        <p:nvSpPr>
          <p:cNvPr id="14414" name="Rectangle 509"/>
          <p:cNvSpPr>
            <a:spLocks noChangeArrowheads="1"/>
          </p:cNvSpPr>
          <p:nvPr/>
        </p:nvSpPr>
        <p:spPr bwMode="blackWhite">
          <a:xfrm>
            <a:off x="6665913" y="4598321"/>
            <a:ext cx="269875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3,4%</a:t>
            </a:r>
          </a:p>
        </p:txBody>
      </p:sp>
      <p:sp>
        <p:nvSpPr>
          <p:cNvPr id="14415" name="Rectangle 510"/>
          <p:cNvSpPr>
            <a:spLocks noChangeArrowheads="1"/>
          </p:cNvSpPr>
          <p:nvPr/>
        </p:nvSpPr>
        <p:spPr bwMode="blackWhite">
          <a:xfrm>
            <a:off x="6964363" y="4598321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16%</a:t>
            </a:r>
          </a:p>
        </p:txBody>
      </p:sp>
      <p:sp>
        <p:nvSpPr>
          <p:cNvPr id="14416" name="Rectangle 511"/>
          <p:cNvSpPr>
            <a:spLocks noChangeArrowheads="1"/>
          </p:cNvSpPr>
          <p:nvPr/>
        </p:nvSpPr>
        <p:spPr bwMode="blackWhite">
          <a:xfrm>
            <a:off x="7610475" y="4742784"/>
            <a:ext cx="269875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1,1%</a:t>
            </a:r>
          </a:p>
        </p:txBody>
      </p:sp>
      <p:sp>
        <p:nvSpPr>
          <p:cNvPr id="14417" name="Rectangle 512"/>
          <p:cNvSpPr>
            <a:spLocks noChangeArrowheads="1"/>
          </p:cNvSpPr>
          <p:nvPr/>
        </p:nvSpPr>
        <p:spPr bwMode="blackWhite">
          <a:xfrm>
            <a:off x="7908925" y="4742784"/>
            <a:ext cx="269875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7,7%</a:t>
            </a:r>
          </a:p>
        </p:txBody>
      </p:sp>
      <p:sp>
        <p:nvSpPr>
          <p:cNvPr id="14418" name="Rectangle 513"/>
          <p:cNvSpPr>
            <a:spLocks noChangeArrowheads="1"/>
          </p:cNvSpPr>
          <p:nvPr/>
        </p:nvSpPr>
        <p:spPr bwMode="blackWhite">
          <a:xfrm>
            <a:off x="8553450" y="4085559"/>
            <a:ext cx="269875" cy="122237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1,4%</a:t>
            </a:r>
          </a:p>
        </p:txBody>
      </p:sp>
      <p:sp>
        <p:nvSpPr>
          <p:cNvPr id="14419" name="Rectangle 514"/>
          <p:cNvSpPr>
            <a:spLocks noChangeArrowheads="1"/>
          </p:cNvSpPr>
          <p:nvPr/>
        </p:nvSpPr>
        <p:spPr bwMode="blackWhite">
          <a:xfrm>
            <a:off x="8851900" y="4085559"/>
            <a:ext cx="269875" cy="122237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3,3%</a:t>
            </a:r>
          </a:p>
        </p:txBody>
      </p:sp>
      <p:sp>
        <p:nvSpPr>
          <p:cNvPr id="14420" name="Rectangle 515"/>
          <p:cNvSpPr>
            <a:spLocks noChangeArrowheads="1"/>
          </p:cNvSpPr>
          <p:nvPr/>
        </p:nvSpPr>
        <p:spPr bwMode="blackWhite">
          <a:xfrm>
            <a:off x="8218488" y="1223296"/>
            <a:ext cx="303212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0,05%</a:t>
            </a:r>
          </a:p>
        </p:txBody>
      </p:sp>
      <p:sp>
        <p:nvSpPr>
          <p:cNvPr id="14421" name="Rectangle 516"/>
          <p:cNvSpPr>
            <a:spLocks noChangeArrowheads="1"/>
          </p:cNvSpPr>
          <p:nvPr/>
        </p:nvSpPr>
        <p:spPr bwMode="blackWhite">
          <a:xfrm>
            <a:off x="8548688" y="1226471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0,2%</a:t>
            </a:r>
          </a:p>
        </p:txBody>
      </p:sp>
      <p:sp>
        <p:nvSpPr>
          <p:cNvPr id="14422" name="Rectangle 517"/>
          <p:cNvSpPr>
            <a:spLocks noChangeArrowheads="1"/>
          </p:cNvSpPr>
          <p:nvPr/>
        </p:nvSpPr>
        <p:spPr bwMode="blackWhite">
          <a:xfrm>
            <a:off x="8220075" y="1451896"/>
            <a:ext cx="258763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0,4%</a:t>
            </a:r>
          </a:p>
        </p:txBody>
      </p:sp>
      <p:sp>
        <p:nvSpPr>
          <p:cNvPr id="14423" name="Rectangle 518"/>
          <p:cNvSpPr>
            <a:spLocks noChangeArrowheads="1"/>
          </p:cNvSpPr>
          <p:nvPr/>
        </p:nvSpPr>
        <p:spPr bwMode="blackWhite">
          <a:xfrm>
            <a:off x="8521700" y="1451896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2,3%</a:t>
            </a:r>
          </a:p>
        </p:txBody>
      </p:sp>
      <p:sp>
        <p:nvSpPr>
          <p:cNvPr id="14424" name="Rectangle 519"/>
          <p:cNvSpPr>
            <a:spLocks noChangeArrowheads="1"/>
          </p:cNvSpPr>
          <p:nvPr/>
        </p:nvSpPr>
        <p:spPr bwMode="blackWhite">
          <a:xfrm>
            <a:off x="4683125" y="4998371"/>
            <a:ext cx="269875" cy="122238"/>
          </a:xfrm>
          <a:prstGeom prst="rect">
            <a:avLst/>
          </a:prstGeom>
          <a:solidFill>
            <a:srgbClr val="99CCFF">
              <a:alpha val="50195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0,4%</a:t>
            </a:r>
          </a:p>
        </p:txBody>
      </p:sp>
      <p:sp>
        <p:nvSpPr>
          <p:cNvPr id="14425" name="Rectangle 520"/>
          <p:cNvSpPr>
            <a:spLocks noChangeArrowheads="1"/>
          </p:cNvSpPr>
          <p:nvPr/>
        </p:nvSpPr>
        <p:spPr bwMode="blackWhite">
          <a:xfrm>
            <a:off x="4981575" y="4998371"/>
            <a:ext cx="269875" cy="122238"/>
          </a:xfrm>
          <a:prstGeom prst="rect">
            <a:avLst/>
          </a:prstGeom>
          <a:solidFill>
            <a:srgbClr val="FFCC00">
              <a:alpha val="39999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800" b="1">
                <a:cs typeface="Arial" charset="0"/>
              </a:rPr>
              <a:t>11%</a:t>
            </a:r>
          </a:p>
        </p:txBody>
      </p:sp>
      <p:sp>
        <p:nvSpPr>
          <p:cNvPr id="14426" name="Text Box 156"/>
          <p:cNvSpPr txBox="1">
            <a:spLocks noChangeArrowheads="1"/>
          </p:cNvSpPr>
          <p:nvPr/>
        </p:nvSpPr>
        <p:spPr bwMode="blackWhite">
          <a:xfrm>
            <a:off x="3754438" y="5301584"/>
            <a:ext cx="801687" cy="101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28663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</a:t>
            </a:r>
            <a:r>
              <a:rPr lang="en-US" altLang="ru-RU" sz="700" b="1">
                <a:cs typeface="Arial" charset="0"/>
              </a:rPr>
              <a:t>AGCO CTP</a:t>
            </a:r>
            <a:r>
              <a:rPr lang="ru-RU" altLang="ru-RU" sz="700" b="1">
                <a:cs typeface="Arial" charset="0"/>
              </a:rPr>
              <a:t>»</a:t>
            </a:r>
            <a:endParaRPr lang="en-GB" altLang="ru-RU" sz="700" b="1">
              <a:cs typeface="Arial" charset="0"/>
            </a:endParaRPr>
          </a:p>
        </p:txBody>
      </p:sp>
      <p:sp>
        <p:nvSpPr>
          <p:cNvPr id="14427" name="Text Box 159"/>
          <p:cNvSpPr txBox="1">
            <a:spLocks noChangeArrowheads="1"/>
          </p:cNvSpPr>
          <p:nvPr/>
        </p:nvSpPr>
        <p:spPr bwMode="blackWhite">
          <a:xfrm>
            <a:off x="514350" y="5353971"/>
            <a:ext cx="2643188" cy="1079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28663">
              <a:lnSpc>
                <a:spcPct val="50000"/>
              </a:lnSpc>
              <a:spcBef>
                <a:spcPct val="30000"/>
              </a:spcBef>
              <a:buClr>
                <a:schemeClr val="bg1"/>
              </a:buClr>
              <a:tabLst>
                <a:tab pos="4286250" algn="l"/>
              </a:tabLst>
            </a:pPr>
            <a:r>
              <a:rPr lang="ru-RU" altLang="ru-RU" sz="700" b="1">
                <a:cs typeface="Arial" charset="0"/>
              </a:rPr>
              <a:t>ООО «Волгоградская машиностроительная компания «ВгТЗ» </a:t>
            </a:r>
            <a:endParaRPr lang="en-GB" altLang="ru-RU" sz="700" b="1">
              <a:cs typeface="Arial" charset="0"/>
            </a:endParaRPr>
          </a:p>
        </p:txBody>
      </p:sp>
      <p:pic>
        <p:nvPicPr>
          <p:cNvPr id="14428" name="Picture 510" descr="BUTTON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574384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29" name="Rectangle 512"/>
          <p:cNvSpPr>
            <a:spLocks noChangeArrowheads="1"/>
          </p:cNvSpPr>
          <p:nvPr/>
        </p:nvSpPr>
        <p:spPr bwMode="auto">
          <a:xfrm>
            <a:off x="3203575" y="2942559"/>
            <a:ext cx="504825" cy="4318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5" name="Group 444"/>
          <p:cNvGrpSpPr>
            <a:grpSpLocks/>
          </p:cNvGrpSpPr>
          <p:nvPr/>
        </p:nvGrpSpPr>
        <p:grpSpPr bwMode="auto">
          <a:xfrm>
            <a:off x="3268663" y="3012409"/>
            <a:ext cx="347662" cy="298450"/>
            <a:chOff x="2012" y="2028"/>
            <a:chExt cx="219" cy="188"/>
          </a:xfrm>
        </p:grpSpPr>
        <p:sp>
          <p:nvSpPr>
            <p:cNvPr id="14431" name="Rectangle 6"/>
            <p:cNvSpPr>
              <a:spLocks noChangeArrowheads="1"/>
            </p:cNvSpPr>
            <p:nvPr/>
          </p:nvSpPr>
          <p:spPr bwMode="auto">
            <a:xfrm>
              <a:off x="2012" y="2028"/>
              <a:ext cx="219" cy="188"/>
            </a:xfrm>
            <a:prstGeom prst="rect">
              <a:avLst/>
            </a:prstGeom>
            <a:solidFill>
              <a:srgbClr val="B6493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ru-RU" b="1">
                <a:cs typeface="Arial" charset="0"/>
              </a:endParaRPr>
            </a:p>
          </p:txBody>
        </p:sp>
        <p:sp>
          <p:nvSpPr>
            <p:cNvPr id="14432" name="Freeform 7"/>
            <p:cNvSpPr>
              <a:spLocks noEditPoints="1"/>
            </p:cNvSpPr>
            <p:nvPr/>
          </p:nvSpPr>
          <p:spPr bwMode="auto">
            <a:xfrm>
              <a:off x="2034" y="2055"/>
              <a:ext cx="174" cy="146"/>
            </a:xfrm>
            <a:custGeom>
              <a:avLst/>
              <a:gdLst>
                <a:gd name="T0" fmla="*/ 3 w 810"/>
                <a:gd name="T1" fmla="*/ 1 h 687"/>
                <a:gd name="T2" fmla="*/ 3 w 810"/>
                <a:gd name="T3" fmla="*/ 1 h 687"/>
                <a:gd name="T4" fmla="*/ 3 w 810"/>
                <a:gd name="T5" fmla="*/ 1 h 687"/>
                <a:gd name="T6" fmla="*/ 3 w 810"/>
                <a:gd name="T7" fmla="*/ 2 h 687"/>
                <a:gd name="T8" fmla="*/ 4 w 810"/>
                <a:gd name="T9" fmla="*/ 3 h 687"/>
                <a:gd name="T10" fmla="*/ 6 w 810"/>
                <a:gd name="T11" fmla="*/ 3 h 687"/>
                <a:gd name="T12" fmla="*/ 7 w 810"/>
                <a:gd name="T13" fmla="*/ 4 h 687"/>
                <a:gd name="T14" fmla="*/ 4 w 810"/>
                <a:gd name="T15" fmla="*/ 3 h 687"/>
                <a:gd name="T16" fmla="*/ 4 w 810"/>
                <a:gd name="T17" fmla="*/ 2 h 687"/>
                <a:gd name="T18" fmla="*/ 3 w 810"/>
                <a:gd name="T19" fmla="*/ 1 h 687"/>
                <a:gd name="T20" fmla="*/ 3 w 810"/>
                <a:gd name="T21" fmla="*/ 1 h 687"/>
                <a:gd name="T22" fmla="*/ 1 w 810"/>
                <a:gd name="T23" fmla="*/ 1 h 687"/>
                <a:gd name="T24" fmla="*/ 1 w 810"/>
                <a:gd name="T25" fmla="*/ 1 h 687"/>
                <a:gd name="T26" fmla="*/ 3 w 810"/>
                <a:gd name="T27" fmla="*/ 0 h 687"/>
                <a:gd name="T28" fmla="*/ 4 w 810"/>
                <a:gd name="T29" fmla="*/ 1 h 687"/>
                <a:gd name="T30" fmla="*/ 4 w 810"/>
                <a:gd name="T31" fmla="*/ 1 h 687"/>
                <a:gd name="T32" fmla="*/ 4 w 810"/>
                <a:gd name="T33" fmla="*/ 2 h 687"/>
                <a:gd name="T34" fmla="*/ 6 w 810"/>
                <a:gd name="T35" fmla="*/ 3 h 687"/>
                <a:gd name="T36" fmla="*/ 6 w 810"/>
                <a:gd name="T37" fmla="*/ 2 h 687"/>
                <a:gd name="T38" fmla="*/ 5 w 810"/>
                <a:gd name="T39" fmla="*/ 2 h 687"/>
                <a:gd name="T40" fmla="*/ 4 w 810"/>
                <a:gd name="T41" fmla="*/ 1 h 687"/>
                <a:gd name="T42" fmla="*/ 4 w 810"/>
                <a:gd name="T43" fmla="*/ 0 h 687"/>
                <a:gd name="T44" fmla="*/ 2 w 810"/>
                <a:gd name="T45" fmla="*/ 0 h 687"/>
                <a:gd name="T46" fmla="*/ 2 w 810"/>
                <a:gd name="T47" fmla="*/ 0 h 687"/>
                <a:gd name="T48" fmla="*/ 6 w 810"/>
                <a:gd name="T49" fmla="*/ 4 h 687"/>
                <a:gd name="T50" fmla="*/ 3 w 810"/>
                <a:gd name="T51" fmla="*/ 3 h 687"/>
                <a:gd name="T52" fmla="*/ 2 w 810"/>
                <a:gd name="T53" fmla="*/ 3 h 687"/>
                <a:gd name="T54" fmla="*/ 1 w 810"/>
                <a:gd name="T55" fmla="*/ 3 h 687"/>
                <a:gd name="T56" fmla="*/ 1 w 810"/>
                <a:gd name="T57" fmla="*/ 4 h 687"/>
                <a:gd name="T58" fmla="*/ 2 w 810"/>
                <a:gd name="T59" fmla="*/ 3 h 687"/>
                <a:gd name="T60" fmla="*/ 3 w 810"/>
                <a:gd name="T61" fmla="*/ 3 h 687"/>
                <a:gd name="T62" fmla="*/ 3 w 810"/>
                <a:gd name="T63" fmla="*/ 4 h 687"/>
                <a:gd name="T64" fmla="*/ 4 w 810"/>
                <a:gd name="T65" fmla="*/ 5 h 687"/>
                <a:gd name="T66" fmla="*/ 2 w 810"/>
                <a:gd name="T67" fmla="*/ 6 h 687"/>
                <a:gd name="T68" fmla="*/ 0 w 810"/>
                <a:gd name="T69" fmla="*/ 5 h 687"/>
                <a:gd name="T70" fmla="*/ 0 w 810"/>
                <a:gd name="T71" fmla="*/ 4 h 687"/>
                <a:gd name="T72" fmla="*/ 0 w 810"/>
                <a:gd name="T73" fmla="*/ 5 h 687"/>
                <a:gd name="T74" fmla="*/ 2 w 810"/>
                <a:gd name="T75" fmla="*/ 7 h 687"/>
                <a:gd name="T76" fmla="*/ 4 w 810"/>
                <a:gd name="T77" fmla="*/ 5 h 687"/>
                <a:gd name="T78" fmla="*/ 4 w 810"/>
                <a:gd name="T79" fmla="*/ 4 h 687"/>
                <a:gd name="T80" fmla="*/ 5 w 810"/>
                <a:gd name="T81" fmla="*/ 4 h 687"/>
                <a:gd name="T82" fmla="*/ 8 w 810"/>
                <a:gd name="T83" fmla="*/ 5 h 687"/>
                <a:gd name="T84" fmla="*/ 7 w 810"/>
                <a:gd name="T85" fmla="*/ 6 h 687"/>
                <a:gd name="T86" fmla="*/ 6 w 810"/>
                <a:gd name="T87" fmla="*/ 6 h 687"/>
                <a:gd name="T88" fmla="*/ 6 w 810"/>
                <a:gd name="T89" fmla="*/ 6 h 687"/>
                <a:gd name="T90" fmla="*/ 6 w 810"/>
                <a:gd name="T91" fmla="*/ 6 h 687"/>
                <a:gd name="T92" fmla="*/ 6 w 810"/>
                <a:gd name="T93" fmla="*/ 5 h 687"/>
                <a:gd name="T94" fmla="*/ 6 w 810"/>
                <a:gd name="T95" fmla="*/ 4 h 687"/>
                <a:gd name="T96" fmla="*/ 6 w 810"/>
                <a:gd name="T97" fmla="*/ 5 h 687"/>
                <a:gd name="T98" fmla="*/ 5 w 810"/>
                <a:gd name="T99" fmla="*/ 6 h 687"/>
                <a:gd name="T100" fmla="*/ 4 w 810"/>
                <a:gd name="T101" fmla="*/ 6 h 687"/>
                <a:gd name="T102" fmla="*/ 5 w 810"/>
                <a:gd name="T103" fmla="*/ 6 h 687"/>
                <a:gd name="T104" fmla="*/ 6 w 810"/>
                <a:gd name="T105" fmla="*/ 6 h 687"/>
                <a:gd name="T106" fmla="*/ 6 w 810"/>
                <a:gd name="T107" fmla="*/ 6 h 687"/>
                <a:gd name="T108" fmla="*/ 7 w 810"/>
                <a:gd name="T109" fmla="*/ 6 h 687"/>
                <a:gd name="T110" fmla="*/ 8 w 810"/>
                <a:gd name="T111" fmla="*/ 6 h 687"/>
                <a:gd name="T112" fmla="*/ 8 w 810"/>
                <a:gd name="T113" fmla="*/ 5 h 687"/>
                <a:gd name="T114" fmla="*/ 0 w 810"/>
                <a:gd name="T115" fmla="*/ 1 h 687"/>
                <a:gd name="T116" fmla="*/ 1 w 810"/>
                <a:gd name="T117" fmla="*/ 1 h 687"/>
                <a:gd name="T118" fmla="*/ 1 w 810"/>
                <a:gd name="T119" fmla="*/ 3 h 687"/>
                <a:gd name="T120" fmla="*/ 0 w 810"/>
                <a:gd name="T121" fmla="*/ 3 h 687"/>
                <a:gd name="T122" fmla="*/ 0 w 810"/>
                <a:gd name="T123" fmla="*/ 1 h 6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0"/>
                <a:gd name="T187" fmla="*/ 0 h 687"/>
                <a:gd name="T188" fmla="*/ 810 w 810"/>
                <a:gd name="T189" fmla="*/ 687 h 6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0" h="687">
                  <a:moveTo>
                    <a:pt x="89" y="134"/>
                  </a:moveTo>
                  <a:lnTo>
                    <a:pt x="99" y="130"/>
                  </a:lnTo>
                  <a:lnTo>
                    <a:pt x="109" y="126"/>
                  </a:lnTo>
                  <a:lnTo>
                    <a:pt x="115" y="125"/>
                  </a:lnTo>
                  <a:lnTo>
                    <a:pt x="121" y="123"/>
                  </a:lnTo>
                  <a:lnTo>
                    <a:pt x="126" y="122"/>
                  </a:lnTo>
                  <a:lnTo>
                    <a:pt x="132" y="119"/>
                  </a:lnTo>
                  <a:lnTo>
                    <a:pt x="138" y="118"/>
                  </a:lnTo>
                  <a:lnTo>
                    <a:pt x="144" y="117"/>
                  </a:lnTo>
                  <a:lnTo>
                    <a:pt x="150" y="116"/>
                  </a:lnTo>
                  <a:lnTo>
                    <a:pt x="156" y="113"/>
                  </a:lnTo>
                  <a:lnTo>
                    <a:pt x="163" y="112"/>
                  </a:lnTo>
                  <a:lnTo>
                    <a:pt x="169" y="111"/>
                  </a:lnTo>
                  <a:lnTo>
                    <a:pt x="176" y="110"/>
                  </a:lnTo>
                  <a:lnTo>
                    <a:pt x="182" y="109"/>
                  </a:lnTo>
                  <a:lnTo>
                    <a:pt x="189" y="107"/>
                  </a:lnTo>
                  <a:lnTo>
                    <a:pt x="196" y="107"/>
                  </a:lnTo>
                  <a:lnTo>
                    <a:pt x="203" y="106"/>
                  </a:lnTo>
                  <a:lnTo>
                    <a:pt x="211" y="105"/>
                  </a:lnTo>
                  <a:lnTo>
                    <a:pt x="219" y="105"/>
                  </a:lnTo>
                  <a:lnTo>
                    <a:pt x="226" y="105"/>
                  </a:lnTo>
                  <a:lnTo>
                    <a:pt x="234" y="104"/>
                  </a:lnTo>
                  <a:lnTo>
                    <a:pt x="243" y="104"/>
                  </a:lnTo>
                  <a:lnTo>
                    <a:pt x="251" y="104"/>
                  </a:lnTo>
                  <a:lnTo>
                    <a:pt x="259" y="105"/>
                  </a:lnTo>
                  <a:lnTo>
                    <a:pt x="268" y="105"/>
                  </a:lnTo>
                  <a:lnTo>
                    <a:pt x="277" y="105"/>
                  </a:lnTo>
                  <a:lnTo>
                    <a:pt x="286" y="106"/>
                  </a:lnTo>
                  <a:lnTo>
                    <a:pt x="295" y="107"/>
                  </a:lnTo>
                  <a:lnTo>
                    <a:pt x="305" y="109"/>
                  </a:lnTo>
                  <a:lnTo>
                    <a:pt x="315" y="110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20" y="110"/>
                  </a:lnTo>
                  <a:lnTo>
                    <a:pt x="323" y="110"/>
                  </a:lnTo>
                  <a:lnTo>
                    <a:pt x="324" y="110"/>
                  </a:lnTo>
                  <a:lnTo>
                    <a:pt x="325" y="111"/>
                  </a:lnTo>
                  <a:lnTo>
                    <a:pt x="327" y="111"/>
                  </a:lnTo>
                  <a:lnTo>
                    <a:pt x="329" y="112"/>
                  </a:lnTo>
                  <a:lnTo>
                    <a:pt x="330" y="113"/>
                  </a:lnTo>
                  <a:lnTo>
                    <a:pt x="331" y="114"/>
                  </a:lnTo>
                  <a:lnTo>
                    <a:pt x="331" y="116"/>
                  </a:lnTo>
                  <a:lnTo>
                    <a:pt x="332" y="116"/>
                  </a:lnTo>
                  <a:lnTo>
                    <a:pt x="332" y="117"/>
                  </a:lnTo>
                  <a:lnTo>
                    <a:pt x="333" y="118"/>
                  </a:lnTo>
                  <a:lnTo>
                    <a:pt x="333" y="119"/>
                  </a:lnTo>
                  <a:lnTo>
                    <a:pt x="333" y="120"/>
                  </a:lnTo>
                  <a:lnTo>
                    <a:pt x="333" y="122"/>
                  </a:lnTo>
                  <a:lnTo>
                    <a:pt x="332" y="123"/>
                  </a:lnTo>
                  <a:lnTo>
                    <a:pt x="332" y="124"/>
                  </a:lnTo>
                  <a:lnTo>
                    <a:pt x="332" y="125"/>
                  </a:lnTo>
                  <a:lnTo>
                    <a:pt x="331" y="126"/>
                  </a:lnTo>
                  <a:lnTo>
                    <a:pt x="330" y="126"/>
                  </a:lnTo>
                  <a:lnTo>
                    <a:pt x="329" y="128"/>
                  </a:lnTo>
                  <a:lnTo>
                    <a:pt x="327" y="129"/>
                  </a:lnTo>
                  <a:lnTo>
                    <a:pt x="326" y="130"/>
                  </a:lnTo>
                  <a:lnTo>
                    <a:pt x="325" y="130"/>
                  </a:lnTo>
                  <a:lnTo>
                    <a:pt x="324" y="131"/>
                  </a:lnTo>
                  <a:lnTo>
                    <a:pt x="321" y="132"/>
                  </a:lnTo>
                  <a:lnTo>
                    <a:pt x="320" y="132"/>
                  </a:lnTo>
                  <a:lnTo>
                    <a:pt x="318" y="132"/>
                  </a:lnTo>
                  <a:lnTo>
                    <a:pt x="315" y="134"/>
                  </a:lnTo>
                  <a:lnTo>
                    <a:pt x="313" y="134"/>
                  </a:lnTo>
                  <a:lnTo>
                    <a:pt x="311" y="134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5"/>
                  </a:lnTo>
                  <a:lnTo>
                    <a:pt x="301" y="135"/>
                  </a:lnTo>
                  <a:lnTo>
                    <a:pt x="300" y="136"/>
                  </a:lnTo>
                  <a:lnTo>
                    <a:pt x="298" y="136"/>
                  </a:lnTo>
                  <a:lnTo>
                    <a:pt x="296" y="137"/>
                  </a:lnTo>
                  <a:lnTo>
                    <a:pt x="294" y="138"/>
                  </a:lnTo>
                  <a:lnTo>
                    <a:pt x="293" y="139"/>
                  </a:lnTo>
                  <a:lnTo>
                    <a:pt x="292" y="141"/>
                  </a:lnTo>
                  <a:lnTo>
                    <a:pt x="290" y="142"/>
                  </a:lnTo>
                  <a:lnTo>
                    <a:pt x="289" y="143"/>
                  </a:lnTo>
                  <a:lnTo>
                    <a:pt x="288" y="144"/>
                  </a:lnTo>
                  <a:lnTo>
                    <a:pt x="287" y="145"/>
                  </a:lnTo>
                  <a:lnTo>
                    <a:pt x="287" y="148"/>
                  </a:lnTo>
                  <a:lnTo>
                    <a:pt x="286" y="149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3" y="155"/>
                  </a:lnTo>
                  <a:lnTo>
                    <a:pt x="283" y="157"/>
                  </a:lnTo>
                  <a:lnTo>
                    <a:pt x="283" y="159"/>
                  </a:lnTo>
                  <a:lnTo>
                    <a:pt x="283" y="161"/>
                  </a:lnTo>
                  <a:lnTo>
                    <a:pt x="283" y="163"/>
                  </a:lnTo>
                  <a:lnTo>
                    <a:pt x="283" y="166"/>
                  </a:lnTo>
                  <a:lnTo>
                    <a:pt x="283" y="168"/>
                  </a:lnTo>
                  <a:lnTo>
                    <a:pt x="283" y="170"/>
                  </a:lnTo>
                  <a:lnTo>
                    <a:pt x="283" y="173"/>
                  </a:lnTo>
                  <a:lnTo>
                    <a:pt x="284" y="176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9" y="183"/>
                  </a:lnTo>
                  <a:lnTo>
                    <a:pt x="293" y="186"/>
                  </a:lnTo>
                  <a:lnTo>
                    <a:pt x="298" y="189"/>
                  </a:lnTo>
                  <a:lnTo>
                    <a:pt x="301" y="192"/>
                  </a:lnTo>
                  <a:lnTo>
                    <a:pt x="305" y="194"/>
                  </a:lnTo>
                  <a:lnTo>
                    <a:pt x="308" y="198"/>
                  </a:lnTo>
                  <a:lnTo>
                    <a:pt x="313" y="201"/>
                  </a:lnTo>
                  <a:lnTo>
                    <a:pt x="317" y="204"/>
                  </a:lnTo>
                  <a:lnTo>
                    <a:pt x="320" y="207"/>
                  </a:lnTo>
                  <a:lnTo>
                    <a:pt x="324" y="211"/>
                  </a:lnTo>
                  <a:lnTo>
                    <a:pt x="327" y="216"/>
                  </a:lnTo>
                  <a:lnTo>
                    <a:pt x="330" y="219"/>
                  </a:lnTo>
                  <a:lnTo>
                    <a:pt x="333" y="223"/>
                  </a:lnTo>
                  <a:lnTo>
                    <a:pt x="337" y="227"/>
                  </a:lnTo>
                  <a:lnTo>
                    <a:pt x="339" y="231"/>
                  </a:lnTo>
                  <a:lnTo>
                    <a:pt x="343" y="236"/>
                  </a:lnTo>
                  <a:lnTo>
                    <a:pt x="345" y="241"/>
                  </a:lnTo>
                  <a:lnTo>
                    <a:pt x="348" y="245"/>
                  </a:lnTo>
                  <a:lnTo>
                    <a:pt x="350" y="251"/>
                  </a:lnTo>
                  <a:lnTo>
                    <a:pt x="352" y="256"/>
                  </a:lnTo>
                  <a:lnTo>
                    <a:pt x="355" y="261"/>
                  </a:lnTo>
                  <a:lnTo>
                    <a:pt x="357" y="267"/>
                  </a:lnTo>
                  <a:lnTo>
                    <a:pt x="358" y="273"/>
                  </a:lnTo>
                  <a:lnTo>
                    <a:pt x="361" y="279"/>
                  </a:lnTo>
                  <a:lnTo>
                    <a:pt x="362" y="285"/>
                  </a:lnTo>
                  <a:lnTo>
                    <a:pt x="363" y="291"/>
                  </a:lnTo>
                  <a:lnTo>
                    <a:pt x="364" y="298"/>
                  </a:lnTo>
                  <a:lnTo>
                    <a:pt x="365" y="304"/>
                  </a:lnTo>
                  <a:lnTo>
                    <a:pt x="367" y="311"/>
                  </a:lnTo>
                  <a:lnTo>
                    <a:pt x="367" y="318"/>
                  </a:lnTo>
                  <a:lnTo>
                    <a:pt x="367" y="325"/>
                  </a:lnTo>
                  <a:lnTo>
                    <a:pt x="368" y="332"/>
                  </a:lnTo>
                  <a:lnTo>
                    <a:pt x="382" y="331"/>
                  </a:lnTo>
                  <a:lnTo>
                    <a:pt x="398" y="331"/>
                  </a:lnTo>
                  <a:lnTo>
                    <a:pt x="413" y="331"/>
                  </a:lnTo>
                  <a:lnTo>
                    <a:pt x="427" y="332"/>
                  </a:lnTo>
                  <a:lnTo>
                    <a:pt x="443" y="332"/>
                  </a:lnTo>
                  <a:lnTo>
                    <a:pt x="457" y="333"/>
                  </a:lnTo>
                  <a:lnTo>
                    <a:pt x="473" y="335"/>
                  </a:lnTo>
                  <a:lnTo>
                    <a:pt x="487" y="336"/>
                  </a:lnTo>
                  <a:lnTo>
                    <a:pt x="501" y="337"/>
                  </a:lnTo>
                  <a:lnTo>
                    <a:pt x="515" y="339"/>
                  </a:lnTo>
                  <a:lnTo>
                    <a:pt x="530" y="342"/>
                  </a:lnTo>
                  <a:lnTo>
                    <a:pt x="544" y="344"/>
                  </a:lnTo>
                  <a:lnTo>
                    <a:pt x="557" y="346"/>
                  </a:lnTo>
                  <a:lnTo>
                    <a:pt x="571" y="350"/>
                  </a:lnTo>
                  <a:lnTo>
                    <a:pt x="585" y="354"/>
                  </a:lnTo>
                  <a:lnTo>
                    <a:pt x="599" y="357"/>
                  </a:lnTo>
                  <a:lnTo>
                    <a:pt x="612" y="361"/>
                  </a:lnTo>
                  <a:lnTo>
                    <a:pt x="626" y="365"/>
                  </a:lnTo>
                  <a:lnTo>
                    <a:pt x="639" y="370"/>
                  </a:lnTo>
                  <a:lnTo>
                    <a:pt x="652" y="375"/>
                  </a:lnTo>
                  <a:lnTo>
                    <a:pt x="666" y="380"/>
                  </a:lnTo>
                  <a:lnTo>
                    <a:pt x="679" y="386"/>
                  </a:lnTo>
                  <a:lnTo>
                    <a:pt x="692" y="390"/>
                  </a:lnTo>
                  <a:lnTo>
                    <a:pt x="704" y="398"/>
                  </a:lnTo>
                  <a:lnTo>
                    <a:pt x="717" y="403"/>
                  </a:lnTo>
                  <a:lnTo>
                    <a:pt x="730" y="409"/>
                  </a:lnTo>
                  <a:lnTo>
                    <a:pt x="742" y="417"/>
                  </a:lnTo>
                  <a:lnTo>
                    <a:pt x="755" y="424"/>
                  </a:lnTo>
                  <a:lnTo>
                    <a:pt x="767" y="432"/>
                  </a:lnTo>
                  <a:lnTo>
                    <a:pt x="779" y="440"/>
                  </a:lnTo>
                  <a:lnTo>
                    <a:pt x="791" y="447"/>
                  </a:lnTo>
                  <a:lnTo>
                    <a:pt x="803" y="457"/>
                  </a:lnTo>
                  <a:lnTo>
                    <a:pt x="793" y="446"/>
                  </a:lnTo>
                  <a:lnTo>
                    <a:pt x="782" y="436"/>
                  </a:lnTo>
                  <a:lnTo>
                    <a:pt x="773" y="425"/>
                  </a:lnTo>
                  <a:lnTo>
                    <a:pt x="762" y="415"/>
                  </a:lnTo>
                  <a:lnTo>
                    <a:pt x="751" y="407"/>
                  </a:lnTo>
                  <a:lnTo>
                    <a:pt x="741" y="398"/>
                  </a:lnTo>
                  <a:lnTo>
                    <a:pt x="730" y="389"/>
                  </a:lnTo>
                  <a:lnTo>
                    <a:pt x="719" y="381"/>
                  </a:lnTo>
                  <a:lnTo>
                    <a:pt x="707" y="374"/>
                  </a:lnTo>
                  <a:lnTo>
                    <a:pt x="697" y="367"/>
                  </a:lnTo>
                  <a:lnTo>
                    <a:pt x="685" y="359"/>
                  </a:lnTo>
                  <a:lnTo>
                    <a:pt x="674" y="352"/>
                  </a:lnTo>
                  <a:lnTo>
                    <a:pt x="662" y="346"/>
                  </a:lnTo>
                  <a:lnTo>
                    <a:pt x="650" y="340"/>
                  </a:lnTo>
                  <a:lnTo>
                    <a:pt x="638" y="336"/>
                  </a:lnTo>
                  <a:lnTo>
                    <a:pt x="626" y="330"/>
                  </a:lnTo>
                  <a:lnTo>
                    <a:pt x="614" y="326"/>
                  </a:lnTo>
                  <a:lnTo>
                    <a:pt x="602" y="321"/>
                  </a:lnTo>
                  <a:lnTo>
                    <a:pt x="589" y="317"/>
                  </a:lnTo>
                  <a:lnTo>
                    <a:pt x="577" y="313"/>
                  </a:lnTo>
                  <a:lnTo>
                    <a:pt x="564" y="310"/>
                  </a:lnTo>
                  <a:lnTo>
                    <a:pt x="552" y="307"/>
                  </a:lnTo>
                  <a:lnTo>
                    <a:pt x="539" y="304"/>
                  </a:lnTo>
                  <a:lnTo>
                    <a:pt x="526" y="301"/>
                  </a:lnTo>
                  <a:lnTo>
                    <a:pt x="514" y="299"/>
                  </a:lnTo>
                  <a:lnTo>
                    <a:pt x="501" y="298"/>
                  </a:lnTo>
                  <a:lnTo>
                    <a:pt x="488" y="295"/>
                  </a:lnTo>
                  <a:lnTo>
                    <a:pt x="474" y="294"/>
                  </a:lnTo>
                  <a:lnTo>
                    <a:pt x="461" y="293"/>
                  </a:lnTo>
                  <a:lnTo>
                    <a:pt x="448" y="293"/>
                  </a:lnTo>
                  <a:lnTo>
                    <a:pt x="435" y="292"/>
                  </a:lnTo>
                  <a:lnTo>
                    <a:pt x="420" y="292"/>
                  </a:lnTo>
                  <a:lnTo>
                    <a:pt x="419" y="287"/>
                  </a:lnTo>
                  <a:lnTo>
                    <a:pt x="418" y="282"/>
                  </a:lnTo>
                  <a:lnTo>
                    <a:pt x="415" y="277"/>
                  </a:lnTo>
                  <a:lnTo>
                    <a:pt x="414" y="273"/>
                  </a:lnTo>
                  <a:lnTo>
                    <a:pt x="412" y="268"/>
                  </a:lnTo>
                  <a:lnTo>
                    <a:pt x="409" y="263"/>
                  </a:lnTo>
                  <a:lnTo>
                    <a:pt x="408" y="258"/>
                  </a:lnTo>
                  <a:lnTo>
                    <a:pt x="406" y="255"/>
                  </a:lnTo>
                  <a:lnTo>
                    <a:pt x="404" y="250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8" y="237"/>
                  </a:lnTo>
                  <a:lnTo>
                    <a:pt x="395" y="232"/>
                  </a:lnTo>
                  <a:lnTo>
                    <a:pt x="393" y="227"/>
                  </a:lnTo>
                  <a:lnTo>
                    <a:pt x="390" y="224"/>
                  </a:lnTo>
                  <a:lnTo>
                    <a:pt x="388" y="219"/>
                  </a:lnTo>
                  <a:lnTo>
                    <a:pt x="386" y="214"/>
                  </a:lnTo>
                  <a:lnTo>
                    <a:pt x="383" y="211"/>
                  </a:lnTo>
                  <a:lnTo>
                    <a:pt x="381" y="206"/>
                  </a:lnTo>
                  <a:lnTo>
                    <a:pt x="379" y="203"/>
                  </a:lnTo>
                  <a:lnTo>
                    <a:pt x="376" y="198"/>
                  </a:lnTo>
                  <a:lnTo>
                    <a:pt x="374" y="194"/>
                  </a:lnTo>
                  <a:lnTo>
                    <a:pt x="370" y="191"/>
                  </a:lnTo>
                  <a:lnTo>
                    <a:pt x="368" y="186"/>
                  </a:lnTo>
                  <a:lnTo>
                    <a:pt x="365" y="182"/>
                  </a:lnTo>
                  <a:lnTo>
                    <a:pt x="363" y="178"/>
                  </a:lnTo>
                  <a:lnTo>
                    <a:pt x="359" y="174"/>
                  </a:lnTo>
                  <a:lnTo>
                    <a:pt x="357" y="170"/>
                  </a:lnTo>
                  <a:lnTo>
                    <a:pt x="354" y="167"/>
                  </a:lnTo>
                  <a:lnTo>
                    <a:pt x="351" y="162"/>
                  </a:lnTo>
                  <a:lnTo>
                    <a:pt x="348" y="159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3"/>
                  </a:lnTo>
                  <a:lnTo>
                    <a:pt x="345" y="151"/>
                  </a:lnTo>
                  <a:lnTo>
                    <a:pt x="345" y="150"/>
                  </a:lnTo>
                  <a:lnTo>
                    <a:pt x="345" y="149"/>
                  </a:lnTo>
                  <a:lnTo>
                    <a:pt x="345" y="147"/>
                  </a:lnTo>
                  <a:lnTo>
                    <a:pt x="345" y="145"/>
                  </a:lnTo>
                  <a:lnTo>
                    <a:pt x="346" y="144"/>
                  </a:lnTo>
                  <a:lnTo>
                    <a:pt x="346" y="143"/>
                  </a:lnTo>
                  <a:lnTo>
                    <a:pt x="348" y="142"/>
                  </a:lnTo>
                  <a:lnTo>
                    <a:pt x="348" y="141"/>
                  </a:lnTo>
                  <a:lnTo>
                    <a:pt x="349" y="139"/>
                  </a:lnTo>
                  <a:lnTo>
                    <a:pt x="350" y="138"/>
                  </a:lnTo>
                  <a:lnTo>
                    <a:pt x="350" y="137"/>
                  </a:lnTo>
                  <a:lnTo>
                    <a:pt x="351" y="135"/>
                  </a:lnTo>
                  <a:lnTo>
                    <a:pt x="352" y="134"/>
                  </a:lnTo>
                  <a:lnTo>
                    <a:pt x="354" y="132"/>
                  </a:lnTo>
                  <a:lnTo>
                    <a:pt x="355" y="131"/>
                  </a:lnTo>
                  <a:lnTo>
                    <a:pt x="356" y="130"/>
                  </a:lnTo>
                  <a:lnTo>
                    <a:pt x="357" y="129"/>
                  </a:lnTo>
                  <a:lnTo>
                    <a:pt x="358" y="128"/>
                  </a:lnTo>
                  <a:lnTo>
                    <a:pt x="359" y="126"/>
                  </a:lnTo>
                  <a:lnTo>
                    <a:pt x="362" y="125"/>
                  </a:lnTo>
                  <a:lnTo>
                    <a:pt x="363" y="123"/>
                  </a:lnTo>
                  <a:lnTo>
                    <a:pt x="367" y="120"/>
                  </a:lnTo>
                  <a:lnTo>
                    <a:pt x="370" y="118"/>
                  </a:lnTo>
                  <a:lnTo>
                    <a:pt x="374" y="116"/>
                  </a:lnTo>
                  <a:lnTo>
                    <a:pt x="379" y="113"/>
                  </a:lnTo>
                  <a:lnTo>
                    <a:pt x="370" y="107"/>
                  </a:lnTo>
                  <a:lnTo>
                    <a:pt x="362" y="103"/>
                  </a:lnTo>
                  <a:lnTo>
                    <a:pt x="352" y="98"/>
                  </a:lnTo>
                  <a:lnTo>
                    <a:pt x="343" y="94"/>
                  </a:lnTo>
                  <a:lnTo>
                    <a:pt x="333" y="91"/>
                  </a:lnTo>
                  <a:lnTo>
                    <a:pt x="324" y="87"/>
                  </a:lnTo>
                  <a:lnTo>
                    <a:pt x="314" y="84"/>
                  </a:lnTo>
                  <a:lnTo>
                    <a:pt x="305" y="81"/>
                  </a:lnTo>
                  <a:lnTo>
                    <a:pt x="294" y="80"/>
                  </a:lnTo>
                  <a:lnTo>
                    <a:pt x="283" y="78"/>
                  </a:lnTo>
                  <a:lnTo>
                    <a:pt x="274" y="76"/>
                  </a:lnTo>
                  <a:lnTo>
                    <a:pt x="263" y="75"/>
                  </a:lnTo>
                  <a:lnTo>
                    <a:pt x="252" y="74"/>
                  </a:lnTo>
                  <a:lnTo>
                    <a:pt x="242" y="74"/>
                  </a:lnTo>
                  <a:lnTo>
                    <a:pt x="231" y="73"/>
                  </a:lnTo>
                  <a:lnTo>
                    <a:pt x="220" y="73"/>
                  </a:lnTo>
                  <a:lnTo>
                    <a:pt x="211" y="73"/>
                  </a:lnTo>
                  <a:lnTo>
                    <a:pt x="200" y="74"/>
                  </a:lnTo>
                  <a:lnTo>
                    <a:pt x="189" y="74"/>
                  </a:lnTo>
                  <a:lnTo>
                    <a:pt x="178" y="75"/>
                  </a:lnTo>
                  <a:lnTo>
                    <a:pt x="169" y="75"/>
                  </a:lnTo>
                  <a:lnTo>
                    <a:pt x="158" y="76"/>
                  </a:lnTo>
                  <a:lnTo>
                    <a:pt x="149" y="78"/>
                  </a:lnTo>
                  <a:lnTo>
                    <a:pt x="138" y="79"/>
                  </a:lnTo>
                  <a:lnTo>
                    <a:pt x="128" y="80"/>
                  </a:lnTo>
                  <a:lnTo>
                    <a:pt x="120" y="81"/>
                  </a:lnTo>
                  <a:lnTo>
                    <a:pt x="111" y="82"/>
                  </a:lnTo>
                  <a:lnTo>
                    <a:pt x="102" y="84"/>
                  </a:lnTo>
                  <a:lnTo>
                    <a:pt x="84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59" y="95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5" y="125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61" y="131"/>
                  </a:lnTo>
                  <a:lnTo>
                    <a:pt x="63" y="132"/>
                  </a:lnTo>
                  <a:lnTo>
                    <a:pt x="65" y="134"/>
                  </a:lnTo>
                  <a:lnTo>
                    <a:pt x="68" y="134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6" y="135"/>
                  </a:lnTo>
                  <a:lnTo>
                    <a:pt x="78" y="135"/>
                  </a:lnTo>
                  <a:lnTo>
                    <a:pt x="82" y="135"/>
                  </a:lnTo>
                  <a:lnTo>
                    <a:pt x="86" y="135"/>
                  </a:lnTo>
                  <a:lnTo>
                    <a:pt x="89" y="134"/>
                  </a:lnTo>
                  <a:close/>
                  <a:moveTo>
                    <a:pt x="226" y="42"/>
                  </a:moveTo>
                  <a:lnTo>
                    <a:pt x="230" y="41"/>
                  </a:lnTo>
                  <a:lnTo>
                    <a:pt x="233" y="40"/>
                  </a:lnTo>
                  <a:lnTo>
                    <a:pt x="236" y="38"/>
                  </a:lnTo>
                  <a:lnTo>
                    <a:pt x="239" y="37"/>
                  </a:lnTo>
                  <a:lnTo>
                    <a:pt x="242" y="36"/>
                  </a:lnTo>
                  <a:lnTo>
                    <a:pt x="245" y="35"/>
                  </a:lnTo>
                  <a:lnTo>
                    <a:pt x="249" y="34"/>
                  </a:lnTo>
                  <a:lnTo>
                    <a:pt x="251" y="34"/>
                  </a:lnTo>
                  <a:lnTo>
                    <a:pt x="255" y="32"/>
                  </a:lnTo>
                  <a:lnTo>
                    <a:pt x="258" y="32"/>
                  </a:lnTo>
                  <a:lnTo>
                    <a:pt x="262" y="31"/>
                  </a:lnTo>
                  <a:lnTo>
                    <a:pt x="265" y="31"/>
                  </a:lnTo>
                  <a:lnTo>
                    <a:pt x="269" y="31"/>
                  </a:lnTo>
                  <a:lnTo>
                    <a:pt x="273" y="30"/>
                  </a:lnTo>
                  <a:lnTo>
                    <a:pt x="277" y="30"/>
                  </a:lnTo>
                  <a:lnTo>
                    <a:pt x="281" y="30"/>
                  </a:lnTo>
                  <a:lnTo>
                    <a:pt x="286" y="30"/>
                  </a:lnTo>
                  <a:lnTo>
                    <a:pt x="290" y="30"/>
                  </a:lnTo>
                  <a:lnTo>
                    <a:pt x="295" y="30"/>
                  </a:lnTo>
                  <a:lnTo>
                    <a:pt x="301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9" y="31"/>
                  </a:lnTo>
                  <a:lnTo>
                    <a:pt x="325" y="31"/>
                  </a:lnTo>
                  <a:lnTo>
                    <a:pt x="339" y="32"/>
                  </a:lnTo>
                  <a:lnTo>
                    <a:pt x="356" y="34"/>
                  </a:lnTo>
                  <a:lnTo>
                    <a:pt x="374" y="35"/>
                  </a:lnTo>
                  <a:lnTo>
                    <a:pt x="393" y="36"/>
                  </a:lnTo>
                  <a:lnTo>
                    <a:pt x="395" y="38"/>
                  </a:lnTo>
                  <a:lnTo>
                    <a:pt x="398" y="41"/>
                  </a:lnTo>
                  <a:lnTo>
                    <a:pt x="399" y="42"/>
                  </a:lnTo>
                  <a:lnTo>
                    <a:pt x="400" y="43"/>
                  </a:lnTo>
                  <a:lnTo>
                    <a:pt x="400" y="44"/>
                  </a:lnTo>
                  <a:lnTo>
                    <a:pt x="401" y="46"/>
                  </a:lnTo>
                  <a:lnTo>
                    <a:pt x="401" y="47"/>
                  </a:lnTo>
                  <a:lnTo>
                    <a:pt x="400" y="48"/>
                  </a:lnTo>
                  <a:lnTo>
                    <a:pt x="400" y="49"/>
                  </a:lnTo>
                  <a:lnTo>
                    <a:pt x="399" y="50"/>
                  </a:lnTo>
                  <a:lnTo>
                    <a:pt x="399" y="53"/>
                  </a:lnTo>
                  <a:lnTo>
                    <a:pt x="398" y="54"/>
                  </a:lnTo>
                  <a:lnTo>
                    <a:pt x="395" y="56"/>
                  </a:lnTo>
                  <a:lnTo>
                    <a:pt x="389" y="59"/>
                  </a:lnTo>
                  <a:lnTo>
                    <a:pt x="384" y="60"/>
                  </a:lnTo>
                  <a:lnTo>
                    <a:pt x="381" y="62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4" y="65"/>
                  </a:lnTo>
                  <a:lnTo>
                    <a:pt x="373" y="66"/>
                  </a:lnTo>
                  <a:lnTo>
                    <a:pt x="371" y="67"/>
                  </a:lnTo>
                  <a:lnTo>
                    <a:pt x="370" y="67"/>
                  </a:lnTo>
                  <a:lnTo>
                    <a:pt x="369" y="68"/>
                  </a:lnTo>
                  <a:lnTo>
                    <a:pt x="369" y="69"/>
                  </a:lnTo>
                  <a:lnTo>
                    <a:pt x="368" y="70"/>
                  </a:lnTo>
                  <a:lnTo>
                    <a:pt x="367" y="72"/>
                  </a:lnTo>
                  <a:lnTo>
                    <a:pt x="367" y="73"/>
                  </a:lnTo>
                  <a:lnTo>
                    <a:pt x="367" y="74"/>
                  </a:lnTo>
                  <a:lnTo>
                    <a:pt x="365" y="75"/>
                  </a:lnTo>
                  <a:lnTo>
                    <a:pt x="365" y="78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6"/>
                  </a:lnTo>
                  <a:lnTo>
                    <a:pt x="367" y="88"/>
                  </a:lnTo>
                  <a:lnTo>
                    <a:pt x="368" y="92"/>
                  </a:lnTo>
                  <a:lnTo>
                    <a:pt x="369" y="98"/>
                  </a:lnTo>
                  <a:lnTo>
                    <a:pt x="375" y="103"/>
                  </a:lnTo>
                  <a:lnTo>
                    <a:pt x="381" y="106"/>
                  </a:lnTo>
                  <a:lnTo>
                    <a:pt x="387" y="111"/>
                  </a:lnTo>
                  <a:lnTo>
                    <a:pt x="392" y="116"/>
                  </a:lnTo>
                  <a:lnTo>
                    <a:pt x="396" y="119"/>
                  </a:lnTo>
                  <a:lnTo>
                    <a:pt x="400" y="124"/>
                  </a:lnTo>
                  <a:lnTo>
                    <a:pt x="405" y="129"/>
                  </a:lnTo>
                  <a:lnTo>
                    <a:pt x="408" y="132"/>
                  </a:lnTo>
                  <a:lnTo>
                    <a:pt x="412" y="137"/>
                  </a:lnTo>
                  <a:lnTo>
                    <a:pt x="414" y="142"/>
                  </a:lnTo>
                  <a:lnTo>
                    <a:pt x="418" y="145"/>
                  </a:lnTo>
                  <a:lnTo>
                    <a:pt x="420" y="150"/>
                  </a:lnTo>
                  <a:lnTo>
                    <a:pt x="423" y="155"/>
                  </a:lnTo>
                  <a:lnTo>
                    <a:pt x="425" y="160"/>
                  </a:lnTo>
                  <a:lnTo>
                    <a:pt x="426" y="164"/>
                  </a:lnTo>
                  <a:lnTo>
                    <a:pt x="429" y="169"/>
                  </a:lnTo>
                  <a:lnTo>
                    <a:pt x="430" y="174"/>
                  </a:lnTo>
                  <a:lnTo>
                    <a:pt x="431" y="179"/>
                  </a:lnTo>
                  <a:lnTo>
                    <a:pt x="432" y="183"/>
                  </a:lnTo>
                  <a:lnTo>
                    <a:pt x="433" y="188"/>
                  </a:lnTo>
                  <a:lnTo>
                    <a:pt x="435" y="194"/>
                  </a:lnTo>
                  <a:lnTo>
                    <a:pt x="436" y="199"/>
                  </a:lnTo>
                  <a:lnTo>
                    <a:pt x="437" y="205"/>
                  </a:lnTo>
                  <a:lnTo>
                    <a:pt x="438" y="211"/>
                  </a:lnTo>
                  <a:lnTo>
                    <a:pt x="439" y="223"/>
                  </a:lnTo>
                  <a:lnTo>
                    <a:pt x="440" y="235"/>
                  </a:lnTo>
                  <a:lnTo>
                    <a:pt x="442" y="249"/>
                  </a:lnTo>
                  <a:lnTo>
                    <a:pt x="443" y="263"/>
                  </a:lnTo>
                  <a:lnTo>
                    <a:pt x="455" y="262"/>
                  </a:lnTo>
                  <a:lnTo>
                    <a:pt x="465" y="261"/>
                  </a:lnTo>
                  <a:lnTo>
                    <a:pt x="476" y="261"/>
                  </a:lnTo>
                  <a:lnTo>
                    <a:pt x="486" y="260"/>
                  </a:lnTo>
                  <a:lnTo>
                    <a:pt x="505" y="258"/>
                  </a:lnTo>
                  <a:lnTo>
                    <a:pt x="521" y="256"/>
                  </a:lnTo>
                  <a:lnTo>
                    <a:pt x="530" y="256"/>
                  </a:lnTo>
                  <a:lnTo>
                    <a:pt x="538" y="255"/>
                  </a:lnTo>
                  <a:lnTo>
                    <a:pt x="545" y="255"/>
                  </a:lnTo>
                  <a:lnTo>
                    <a:pt x="554" y="255"/>
                  </a:lnTo>
                  <a:lnTo>
                    <a:pt x="561" y="255"/>
                  </a:lnTo>
                  <a:lnTo>
                    <a:pt x="569" y="255"/>
                  </a:lnTo>
                  <a:lnTo>
                    <a:pt x="576" y="255"/>
                  </a:lnTo>
                  <a:lnTo>
                    <a:pt x="585" y="256"/>
                  </a:lnTo>
                  <a:lnTo>
                    <a:pt x="593" y="257"/>
                  </a:lnTo>
                  <a:lnTo>
                    <a:pt x="600" y="258"/>
                  </a:lnTo>
                  <a:lnTo>
                    <a:pt x="608" y="260"/>
                  </a:lnTo>
                  <a:lnTo>
                    <a:pt x="618" y="261"/>
                  </a:lnTo>
                  <a:lnTo>
                    <a:pt x="626" y="263"/>
                  </a:lnTo>
                  <a:lnTo>
                    <a:pt x="636" y="266"/>
                  </a:lnTo>
                  <a:lnTo>
                    <a:pt x="645" y="268"/>
                  </a:lnTo>
                  <a:lnTo>
                    <a:pt x="656" y="271"/>
                  </a:lnTo>
                  <a:lnTo>
                    <a:pt x="667" y="275"/>
                  </a:lnTo>
                  <a:lnTo>
                    <a:pt x="677" y="279"/>
                  </a:lnTo>
                  <a:lnTo>
                    <a:pt x="689" y="283"/>
                  </a:lnTo>
                  <a:lnTo>
                    <a:pt x="701" y="288"/>
                  </a:lnTo>
                  <a:lnTo>
                    <a:pt x="714" y="294"/>
                  </a:lnTo>
                  <a:lnTo>
                    <a:pt x="729" y="300"/>
                  </a:lnTo>
                  <a:lnTo>
                    <a:pt x="743" y="306"/>
                  </a:lnTo>
                  <a:lnTo>
                    <a:pt x="758" y="313"/>
                  </a:lnTo>
                  <a:lnTo>
                    <a:pt x="749" y="305"/>
                  </a:lnTo>
                  <a:lnTo>
                    <a:pt x="739" y="295"/>
                  </a:lnTo>
                  <a:lnTo>
                    <a:pt x="730" y="288"/>
                  </a:lnTo>
                  <a:lnTo>
                    <a:pt x="720" y="281"/>
                  </a:lnTo>
                  <a:lnTo>
                    <a:pt x="711" y="274"/>
                  </a:lnTo>
                  <a:lnTo>
                    <a:pt x="701" y="268"/>
                  </a:lnTo>
                  <a:lnTo>
                    <a:pt x="692" y="262"/>
                  </a:lnTo>
                  <a:lnTo>
                    <a:pt x="682" y="257"/>
                  </a:lnTo>
                  <a:lnTo>
                    <a:pt x="674" y="252"/>
                  </a:lnTo>
                  <a:lnTo>
                    <a:pt x="664" y="249"/>
                  </a:lnTo>
                  <a:lnTo>
                    <a:pt x="656" y="244"/>
                  </a:lnTo>
                  <a:lnTo>
                    <a:pt x="647" y="242"/>
                  </a:lnTo>
                  <a:lnTo>
                    <a:pt x="638" y="238"/>
                  </a:lnTo>
                  <a:lnTo>
                    <a:pt x="630" y="236"/>
                  </a:lnTo>
                  <a:lnTo>
                    <a:pt x="621" y="233"/>
                  </a:lnTo>
                  <a:lnTo>
                    <a:pt x="612" y="231"/>
                  </a:lnTo>
                  <a:lnTo>
                    <a:pt x="604" y="230"/>
                  </a:lnTo>
                  <a:lnTo>
                    <a:pt x="595" y="229"/>
                  </a:lnTo>
                  <a:lnTo>
                    <a:pt x="587" y="227"/>
                  </a:lnTo>
                  <a:lnTo>
                    <a:pt x="580" y="226"/>
                  </a:lnTo>
                  <a:lnTo>
                    <a:pt x="571" y="225"/>
                  </a:lnTo>
                  <a:lnTo>
                    <a:pt x="563" y="225"/>
                  </a:lnTo>
                  <a:lnTo>
                    <a:pt x="555" y="225"/>
                  </a:lnTo>
                  <a:lnTo>
                    <a:pt x="548" y="224"/>
                  </a:lnTo>
                  <a:lnTo>
                    <a:pt x="539" y="224"/>
                  </a:lnTo>
                  <a:lnTo>
                    <a:pt x="531" y="224"/>
                  </a:lnTo>
                  <a:lnTo>
                    <a:pt x="524" y="225"/>
                  </a:lnTo>
                  <a:lnTo>
                    <a:pt x="515" y="225"/>
                  </a:lnTo>
                  <a:lnTo>
                    <a:pt x="500" y="225"/>
                  </a:lnTo>
                  <a:lnTo>
                    <a:pt x="486" y="225"/>
                  </a:lnTo>
                  <a:lnTo>
                    <a:pt x="485" y="220"/>
                  </a:lnTo>
                  <a:lnTo>
                    <a:pt x="483" y="216"/>
                  </a:lnTo>
                  <a:lnTo>
                    <a:pt x="482" y="210"/>
                  </a:lnTo>
                  <a:lnTo>
                    <a:pt x="481" y="205"/>
                  </a:lnTo>
                  <a:lnTo>
                    <a:pt x="479" y="200"/>
                  </a:lnTo>
                  <a:lnTo>
                    <a:pt x="477" y="194"/>
                  </a:lnTo>
                  <a:lnTo>
                    <a:pt x="476" y="189"/>
                  </a:lnTo>
                  <a:lnTo>
                    <a:pt x="474" y="185"/>
                  </a:lnTo>
                  <a:lnTo>
                    <a:pt x="473" y="180"/>
                  </a:lnTo>
                  <a:lnTo>
                    <a:pt x="470" y="175"/>
                  </a:lnTo>
                  <a:lnTo>
                    <a:pt x="469" y="172"/>
                  </a:lnTo>
                  <a:lnTo>
                    <a:pt x="467" y="167"/>
                  </a:lnTo>
                  <a:lnTo>
                    <a:pt x="464" y="162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58" y="149"/>
                  </a:lnTo>
                  <a:lnTo>
                    <a:pt x="456" y="145"/>
                  </a:lnTo>
                  <a:lnTo>
                    <a:pt x="454" y="141"/>
                  </a:lnTo>
                  <a:lnTo>
                    <a:pt x="451" y="137"/>
                  </a:lnTo>
                  <a:lnTo>
                    <a:pt x="449" y="132"/>
                  </a:lnTo>
                  <a:lnTo>
                    <a:pt x="446" y="129"/>
                  </a:lnTo>
                  <a:lnTo>
                    <a:pt x="443" y="124"/>
                  </a:lnTo>
                  <a:lnTo>
                    <a:pt x="440" y="120"/>
                  </a:lnTo>
                  <a:lnTo>
                    <a:pt x="438" y="117"/>
                  </a:lnTo>
                  <a:lnTo>
                    <a:pt x="435" y="112"/>
                  </a:lnTo>
                  <a:lnTo>
                    <a:pt x="432" y="109"/>
                  </a:lnTo>
                  <a:lnTo>
                    <a:pt x="430" y="105"/>
                  </a:lnTo>
                  <a:lnTo>
                    <a:pt x="426" y="101"/>
                  </a:lnTo>
                  <a:lnTo>
                    <a:pt x="420" y="93"/>
                  </a:lnTo>
                  <a:lnTo>
                    <a:pt x="414" y="86"/>
                  </a:lnTo>
                  <a:lnTo>
                    <a:pt x="414" y="85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14" y="80"/>
                  </a:lnTo>
                  <a:lnTo>
                    <a:pt x="414" y="79"/>
                  </a:lnTo>
                  <a:lnTo>
                    <a:pt x="415" y="78"/>
                  </a:lnTo>
                  <a:lnTo>
                    <a:pt x="415" y="76"/>
                  </a:lnTo>
                  <a:lnTo>
                    <a:pt x="415" y="75"/>
                  </a:lnTo>
                  <a:lnTo>
                    <a:pt x="417" y="73"/>
                  </a:lnTo>
                  <a:lnTo>
                    <a:pt x="417" y="72"/>
                  </a:lnTo>
                  <a:lnTo>
                    <a:pt x="418" y="70"/>
                  </a:lnTo>
                  <a:lnTo>
                    <a:pt x="418" y="69"/>
                  </a:lnTo>
                  <a:lnTo>
                    <a:pt x="419" y="66"/>
                  </a:lnTo>
                  <a:lnTo>
                    <a:pt x="421" y="62"/>
                  </a:lnTo>
                  <a:lnTo>
                    <a:pt x="423" y="59"/>
                  </a:lnTo>
                  <a:lnTo>
                    <a:pt x="425" y="56"/>
                  </a:lnTo>
                  <a:lnTo>
                    <a:pt x="427" y="53"/>
                  </a:lnTo>
                  <a:lnTo>
                    <a:pt x="430" y="49"/>
                  </a:lnTo>
                  <a:lnTo>
                    <a:pt x="432" y="46"/>
                  </a:lnTo>
                  <a:lnTo>
                    <a:pt x="435" y="42"/>
                  </a:lnTo>
                  <a:lnTo>
                    <a:pt x="438" y="38"/>
                  </a:lnTo>
                  <a:lnTo>
                    <a:pt x="440" y="35"/>
                  </a:lnTo>
                  <a:lnTo>
                    <a:pt x="431" y="30"/>
                  </a:lnTo>
                  <a:lnTo>
                    <a:pt x="420" y="26"/>
                  </a:lnTo>
                  <a:lnTo>
                    <a:pt x="411" y="24"/>
                  </a:lnTo>
                  <a:lnTo>
                    <a:pt x="401" y="21"/>
                  </a:lnTo>
                  <a:lnTo>
                    <a:pt x="392" y="18"/>
                  </a:lnTo>
                  <a:lnTo>
                    <a:pt x="383" y="16"/>
                  </a:lnTo>
                  <a:lnTo>
                    <a:pt x="374" y="13"/>
                  </a:lnTo>
                  <a:lnTo>
                    <a:pt x="365" y="11"/>
                  </a:lnTo>
                  <a:lnTo>
                    <a:pt x="357" y="9"/>
                  </a:lnTo>
                  <a:lnTo>
                    <a:pt x="350" y="7"/>
                  </a:lnTo>
                  <a:lnTo>
                    <a:pt x="342" y="5"/>
                  </a:lnTo>
                  <a:lnTo>
                    <a:pt x="334" y="4"/>
                  </a:lnTo>
                  <a:lnTo>
                    <a:pt x="327" y="3"/>
                  </a:lnTo>
                  <a:lnTo>
                    <a:pt x="320" y="2"/>
                  </a:lnTo>
                  <a:lnTo>
                    <a:pt x="313" y="2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6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252" y="2"/>
                  </a:lnTo>
                  <a:lnTo>
                    <a:pt x="246" y="2"/>
                  </a:lnTo>
                  <a:lnTo>
                    <a:pt x="239" y="3"/>
                  </a:lnTo>
                  <a:lnTo>
                    <a:pt x="232" y="4"/>
                  </a:lnTo>
                  <a:lnTo>
                    <a:pt x="226" y="4"/>
                  </a:lnTo>
                  <a:lnTo>
                    <a:pt x="219" y="5"/>
                  </a:lnTo>
                  <a:lnTo>
                    <a:pt x="212" y="6"/>
                  </a:lnTo>
                  <a:lnTo>
                    <a:pt x="205" y="7"/>
                  </a:lnTo>
                  <a:lnTo>
                    <a:pt x="197" y="9"/>
                  </a:lnTo>
                  <a:lnTo>
                    <a:pt x="195" y="10"/>
                  </a:lnTo>
                  <a:lnTo>
                    <a:pt x="192" y="12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7" y="17"/>
                  </a:lnTo>
                  <a:lnTo>
                    <a:pt x="184" y="18"/>
                  </a:lnTo>
                  <a:lnTo>
                    <a:pt x="184" y="21"/>
                  </a:lnTo>
                  <a:lnTo>
                    <a:pt x="183" y="22"/>
                  </a:lnTo>
                  <a:lnTo>
                    <a:pt x="182" y="23"/>
                  </a:lnTo>
                  <a:lnTo>
                    <a:pt x="182" y="25"/>
                  </a:lnTo>
                  <a:lnTo>
                    <a:pt x="182" y="26"/>
                  </a:lnTo>
                  <a:lnTo>
                    <a:pt x="182" y="29"/>
                  </a:lnTo>
                  <a:lnTo>
                    <a:pt x="183" y="30"/>
                  </a:lnTo>
                  <a:lnTo>
                    <a:pt x="183" y="31"/>
                  </a:lnTo>
                  <a:lnTo>
                    <a:pt x="184" y="34"/>
                  </a:lnTo>
                  <a:lnTo>
                    <a:pt x="186" y="35"/>
                  </a:lnTo>
                  <a:lnTo>
                    <a:pt x="187" y="36"/>
                  </a:lnTo>
                  <a:lnTo>
                    <a:pt x="188" y="37"/>
                  </a:lnTo>
                  <a:lnTo>
                    <a:pt x="190" y="38"/>
                  </a:lnTo>
                  <a:lnTo>
                    <a:pt x="192" y="40"/>
                  </a:lnTo>
                  <a:lnTo>
                    <a:pt x="194" y="41"/>
                  </a:lnTo>
                  <a:lnTo>
                    <a:pt x="196" y="42"/>
                  </a:lnTo>
                  <a:lnTo>
                    <a:pt x="199" y="42"/>
                  </a:lnTo>
                  <a:lnTo>
                    <a:pt x="201" y="43"/>
                  </a:lnTo>
                  <a:lnTo>
                    <a:pt x="203" y="43"/>
                  </a:lnTo>
                  <a:lnTo>
                    <a:pt x="207" y="44"/>
                  </a:lnTo>
                  <a:lnTo>
                    <a:pt x="209" y="44"/>
                  </a:lnTo>
                  <a:lnTo>
                    <a:pt x="213" y="44"/>
                  </a:lnTo>
                  <a:lnTo>
                    <a:pt x="215" y="43"/>
                  </a:lnTo>
                  <a:lnTo>
                    <a:pt x="219" y="43"/>
                  </a:lnTo>
                  <a:lnTo>
                    <a:pt x="223" y="42"/>
                  </a:lnTo>
                  <a:lnTo>
                    <a:pt x="226" y="42"/>
                  </a:lnTo>
                  <a:close/>
                  <a:moveTo>
                    <a:pt x="705" y="516"/>
                  </a:moveTo>
                  <a:lnTo>
                    <a:pt x="697" y="508"/>
                  </a:lnTo>
                  <a:lnTo>
                    <a:pt x="687" y="499"/>
                  </a:lnTo>
                  <a:lnTo>
                    <a:pt x="677" y="489"/>
                  </a:lnTo>
                  <a:lnTo>
                    <a:pt x="668" y="481"/>
                  </a:lnTo>
                  <a:lnTo>
                    <a:pt x="658" y="472"/>
                  </a:lnTo>
                  <a:lnTo>
                    <a:pt x="648" y="464"/>
                  </a:lnTo>
                  <a:lnTo>
                    <a:pt x="638" y="457"/>
                  </a:lnTo>
                  <a:lnTo>
                    <a:pt x="627" y="450"/>
                  </a:lnTo>
                  <a:lnTo>
                    <a:pt x="617" y="443"/>
                  </a:lnTo>
                  <a:lnTo>
                    <a:pt x="606" y="436"/>
                  </a:lnTo>
                  <a:lnTo>
                    <a:pt x="595" y="428"/>
                  </a:lnTo>
                  <a:lnTo>
                    <a:pt x="583" y="423"/>
                  </a:lnTo>
                  <a:lnTo>
                    <a:pt x="573" y="417"/>
                  </a:lnTo>
                  <a:lnTo>
                    <a:pt x="561" y="411"/>
                  </a:lnTo>
                  <a:lnTo>
                    <a:pt x="549" y="405"/>
                  </a:lnTo>
                  <a:lnTo>
                    <a:pt x="537" y="400"/>
                  </a:lnTo>
                  <a:lnTo>
                    <a:pt x="524" y="395"/>
                  </a:lnTo>
                  <a:lnTo>
                    <a:pt x="512" y="390"/>
                  </a:lnTo>
                  <a:lnTo>
                    <a:pt x="499" y="387"/>
                  </a:lnTo>
                  <a:lnTo>
                    <a:pt x="487" y="382"/>
                  </a:lnTo>
                  <a:lnTo>
                    <a:pt x="474" y="379"/>
                  </a:lnTo>
                  <a:lnTo>
                    <a:pt x="461" y="376"/>
                  </a:lnTo>
                  <a:lnTo>
                    <a:pt x="446" y="373"/>
                  </a:lnTo>
                  <a:lnTo>
                    <a:pt x="433" y="370"/>
                  </a:lnTo>
                  <a:lnTo>
                    <a:pt x="419" y="368"/>
                  </a:lnTo>
                  <a:lnTo>
                    <a:pt x="405" y="365"/>
                  </a:lnTo>
                  <a:lnTo>
                    <a:pt x="390" y="364"/>
                  </a:lnTo>
                  <a:lnTo>
                    <a:pt x="376" y="362"/>
                  </a:lnTo>
                  <a:lnTo>
                    <a:pt x="362" y="362"/>
                  </a:lnTo>
                  <a:lnTo>
                    <a:pt x="346" y="361"/>
                  </a:lnTo>
                  <a:lnTo>
                    <a:pt x="331" y="359"/>
                  </a:lnTo>
                  <a:lnTo>
                    <a:pt x="317" y="359"/>
                  </a:lnTo>
                  <a:lnTo>
                    <a:pt x="314" y="361"/>
                  </a:lnTo>
                  <a:lnTo>
                    <a:pt x="312" y="361"/>
                  </a:lnTo>
                  <a:lnTo>
                    <a:pt x="309" y="362"/>
                  </a:lnTo>
                  <a:lnTo>
                    <a:pt x="308" y="362"/>
                  </a:lnTo>
                  <a:lnTo>
                    <a:pt x="305" y="361"/>
                  </a:lnTo>
                  <a:lnTo>
                    <a:pt x="301" y="358"/>
                  </a:lnTo>
                  <a:lnTo>
                    <a:pt x="299" y="356"/>
                  </a:lnTo>
                  <a:lnTo>
                    <a:pt x="295" y="355"/>
                  </a:lnTo>
                  <a:lnTo>
                    <a:pt x="292" y="352"/>
                  </a:lnTo>
                  <a:lnTo>
                    <a:pt x="288" y="351"/>
                  </a:lnTo>
                  <a:lnTo>
                    <a:pt x="286" y="349"/>
                  </a:lnTo>
                  <a:lnTo>
                    <a:pt x="282" y="348"/>
                  </a:lnTo>
                  <a:lnTo>
                    <a:pt x="278" y="346"/>
                  </a:lnTo>
                  <a:lnTo>
                    <a:pt x="275" y="344"/>
                  </a:lnTo>
                  <a:lnTo>
                    <a:pt x="271" y="343"/>
                  </a:lnTo>
                  <a:lnTo>
                    <a:pt x="268" y="342"/>
                  </a:lnTo>
                  <a:lnTo>
                    <a:pt x="264" y="340"/>
                  </a:lnTo>
                  <a:lnTo>
                    <a:pt x="261" y="339"/>
                  </a:lnTo>
                  <a:lnTo>
                    <a:pt x="257" y="337"/>
                  </a:lnTo>
                  <a:lnTo>
                    <a:pt x="253" y="337"/>
                  </a:lnTo>
                  <a:lnTo>
                    <a:pt x="250" y="336"/>
                  </a:lnTo>
                  <a:lnTo>
                    <a:pt x="246" y="335"/>
                  </a:lnTo>
                  <a:lnTo>
                    <a:pt x="243" y="333"/>
                  </a:lnTo>
                  <a:lnTo>
                    <a:pt x="239" y="332"/>
                  </a:lnTo>
                  <a:lnTo>
                    <a:pt x="236" y="331"/>
                  </a:lnTo>
                  <a:lnTo>
                    <a:pt x="232" y="331"/>
                  </a:lnTo>
                  <a:lnTo>
                    <a:pt x="228" y="330"/>
                  </a:lnTo>
                  <a:lnTo>
                    <a:pt x="225" y="329"/>
                  </a:lnTo>
                  <a:lnTo>
                    <a:pt x="220" y="329"/>
                  </a:lnTo>
                  <a:lnTo>
                    <a:pt x="217" y="327"/>
                  </a:lnTo>
                  <a:lnTo>
                    <a:pt x="213" y="327"/>
                  </a:lnTo>
                  <a:lnTo>
                    <a:pt x="209" y="327"/>
                  </a:lnTo>
                  <a:lnTo>
                    <a:pt x="206" y="326"/>
                  </a:lnTo>
                  <a:lnTo>
                    <a:pt x="201" y="326"/>
                  </a:lnTo>
                  <a:lnTo>
                    <a:pt x="197" y="326"/>
                  </a:lnTo>
                  <a:lnTo>
                    <a:pt x="194" y="326"/>
                  </a:lnTo>
                  <a:lnTo>
                    <a:pt x="184" y="326"/>
                  </a:lnTo>
                  <a:lnTo>
                    <a:pt x="175" y="326"/>
                  </a:lnTo>
                  <a:lnTo>
                    <a:pt x="165" y="326"/>
                  </a:lnTo>
                  <a:lnTo>
                    <a:pt x="157" y="326"/>
                  </a:lnTo>
                  <a:lnTo>
                    <a:pt x="149" y="327"/>
                  </a:lnTo>
                  <a:lnTo>
                    <a:pt x="142" y="327"/>
                  </a:lnTo>
                  <a:lnTo>
                    <a:pt x="134" y="329"/>
                  </a:lnTo>
                  <a:lnTo>
                    <a:pt x="128" y="330"/>
                  </a:lnTo>
                  <a:lnTo>
                    <a:pt x="122" y="331"/>
                  </a:lnTo>
                  <a:lnTo>
                    <a:pt x="117" y="332"/>
                  </a:lnTo>
                  <a:lnTo>
                    <a:pt x="111" y="335"/>
                  </a:lnTo>
                  <a:lnTo>
                    <a:pt x="106" y="336"/>
                  </a:lnTo>
                  <a:lnTo>
                    <a:pt x="101" y="337"/>
                  </a:lnTo>
                  <a:lnTo>
                    <a:pt x="96" y="339"/>
                  </a:lnTo>
                  <a:lnTo>
                    <a:pt x="93" y="340"/>
                  </a:lnTo>
                  <a:lnTo>
                    <a:pt x="89" y="343"/>
                  </a:lnTo>
                  <a:lnTo>
                    <a:pt x="86" y="345"/>
                  </a:lnTo>
                  <a:lnTo>
                    <a:pt x="82" y="348"/>
                  </a:lnTo>
                  <a:lnTo>
                    <a:pt x="78" y="349"/>
                  </a:lnTo>
                  <a:lnTo>
                    <a:pt x="76" y="351"/>
                  </a:lnTo>
                  <a:lnTo>
                    <a:pt x="74" y="354"/>
                  </a:lnTo>
                  <a:lnTo>
                    <a:pt x="71" y="356"/>
                  </a:lnTo>
                  <a:lnTo>
                    <a:pt x="69" y="358"/>
                  </a:lnTo>
                  <a:lnTo>
                    <a:pt x="66" y="361"/>
                  </a:lnTo>
                  <a:lnTo>
                    <a:pt x="64" y="362"/>
                  </a:lnTo>
                  <a:lnTo>
                    <a:pt x="63" y="364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6" y="373"/>
                  </a:lnTo>
                  <a:lnTo>
                    <a:pt x="53" y="377"/>
                  </a:lnTo>
                  <a:lnTo>
                    <a:pt x="56" y="375"/>
                  </a:lnTo>
                  <a:lnTo>
                    <a:pt x="58" y="374"/>
                  </a:lnTo>
                  <a:lnTo>
                    <a:pt x="62" y="373"/>
                  </a:lnTo>
                  <a:lnTo>
                    <a:pt x="64" y="370"/>
                  </a:lnTo>
                  <a:lnTo>
                    <a:pt x="68" y="369"/>
                  </a:lnTo>
                  <a:lnTo>
                    <a:pt x="71" y="368"/>
                  </a:lnTo>
                  <a:lnTo>
                    <a:pt x="75" y="365"/>
                  </a:lnTo>
                  <a:lnTo>
                    <a:pt x="78" y="364"/>
                  </a:lnTo>
                  <a:lnTo>
                    <a:pt x="82" y="363"/>
                  </a:lnTo>
                  <a:lnTo>
                    <a:pt x="86" y="362"/>
                  </a:lnTo>
                  <a:lnTo>
                    <a:pt x="89" y="361"/>
                  </a:lnTo>
                  <a:lnTo>
                    <a:pt x="93" y="359"/>
                  </a:lnTo>
                  <a:lnTo>
                    <a:pt x="97" y="358"/>
                  </a:lnTo>
                  <a:lnTo>
                    <a:pt x="101" y="357"/>
                  </a:lnTo>
                  <a:lnTo>
                    <a:pt x="106" y="356"/>
                  </a:lnTo>
                  <a:lnTo>
                    <a:pt x="109" y="355"/>
                  </a:lnTo>
                  <a:lnTo>
                    <a:pt x="114" y="354"/>
                  </a:lnTo>
                  <a:lnTo>
                    <a:pt x="119" y="352"/>
                  </a:lnTo>
                  <a:lnTo>
                    <a:pt x="124" y="351"/>
                  </a:lnTo>
                  <a:lnTo>
                    <a:pt x="128" y="351"/>
                  </a:lnTo>
                  <a:lnTo>
                    <a:pt x="133" y="350"/>
                  </a:lnTo>
                  <a:lnTo>
                    <a:pt x="138" y="349"/>
                  </a:lnTo>
                  <a:lnTo>
                    <a:pt x="143" y="349"/>
                  </a:lnTo>
                  <a:lnTo>
                    <a:pt x="149" y="348"/>
                  </a:lnTo>
                  <a:lnTo>
                    <a:pt x="153" y="348"/>
                  </a:lnTo>
                  <a:lnTo>
                    <a:pt x="159" y="346"/>
                  </a:lnTo>
                  <a:lnTo>
                    <a:pt x="165" y="346"/>
                  </a:lnTo>
                  <a:lnTo>
                    <a:pt x="171" y="346"/>
                  </a:lnTo>
                  <a:lnTo>
                    <a:pt x="177" y="345"/>
                  </a:lnTo>
                  <a:lnTo>
                    <a:pt x="183" y="345"/>
                  </a:lnTo>
                  <a:lnTo>
                    <a:pt x="189" y="345"/>
                  </a:lnTo>
                  <a:lnTo>
                    <a:pt x="195" y="345"/>
                  </a:lnTo>
                  <a:lnTo>
                    <a:pt x="201" y="345"/>
                  </a:lnTo>
                  <a:lnTo>
                    <a:pt x="207" y="345"/>
                  </a:lnTo>
                  <a:lnTo>
                    <a:pt x="213" y="346"/>
                  </a:lnTo>
                  <a:lnTo>
                    <a:pt x="219" y="346"/>
                  </a:lnTo>
                  <a:lnTo>
                    <a:pt x="221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31" y="349"/>
                  </a:lnTo>
                  <a:lnTo>
                    <a:pt x="234" y="349"/>
                  </a:lnTo>
                  <a:lnTo>
                    <a:pt x="237" y="350"/>
                  </a:lnTo>
                  <a:lnTo>
                    <a:pt x="240" y="350"/>
                  </a:lnTo>
                  <a:lnTo>
                    <a:pt x="243" y="351"/>
                  </a:lnTo>
                  <a:lnTo>
                    <a:pt x="246" y="352"/>
                  </a:lnTo>
                  <a:lnTo>
                    <a:pt x="249" y="352"/>
                  </a:lnTo>
                  <a:lnTo>
                    <a:pt x="252" y="354"/>
                  </a:lnTo>
                  <a:lnTo>
                    <a:pt x="255" y="355"/>
                  </a:lnTo>
                  <a:lnTo>
                    <a:pt x="257" y="356"/>
                  </a:lnTo>
                  <a:lnTo>
                    <a:pt x="261" y="357"/>
                  </a:lnTo>
                  <a:lnTo>
                    <a:pt x="263" y="357"/>
                  </a:lnTo>
                  <a:lnTo>
                    <a:pt x="267" y="358"/>
                  </a:lnTo>
                  <a:lnTo>
                    <a:pt x="269" y="359"/>
                  </a:lnTo>
                  <a:lnTo>
                    <a:pt x="273" y="362"/>
                  </a:lnTo>
                  <a:lnTo>
                    <a:pt x="275" y="363"/>
                  </a:lnTo>
                  <a:lnTo>
                    <a:pt x="278" y="364"/>
                  </a:lnTo>
                  <a:lnTo>
                    <a:pt x="281" y="365"/>
                  </a:lnTo>
                  <a:lnTo>
                    <a:pt x="283" y="367"/>
                  </a:lnTo>
                  <a:lnTo>
                    <a:pt x="287" y="369"/>
                  </a:lnTo>
                  <a:lnTo>
                    <a:pt x="289" y="370"/>
                  </a:lnTo>
                  <a:lnTo>
                    <a:pt x="287" y="373"/>
                  </a:lnTo>
                  <a:lnTo>
                    <a:pt x="284" y="374"/>
                  </a:lnTo>
                  <a:lnTo>
                    <a:pt x="282" y="376"/>
                  </a:lnTo>
                  <a:lnTo>
                    <a:pt x="280" y="377"/>
                  </a:lnTo>
                  <a:lnTo>
                    <a:pt x="278" y="380"/>
                  </a:lnTo>
                  <a:lnTo>
                    <a:pt x="276" y="382"/>
                  </a:lnTo>
                  <a:lnTo>
                    <a:pt x="275" y="384"/>
                  </a:lnTo>
                  <a:lnTo>
                    <a:pt x="273" y="387"/>
                  </a:lnTo>
                  <a:lnTo>
                    <a:pt x="271" y="389"/>
                  </a:lnTo>
                  <a:lnTo>
                    <a:pt x="270" y="392"/>
                  </a:lnTo>
                  <a:lnTo>
                    <a:pt x="269" y="394"/>
                  </a:lnTo>
                  <a:lnTo>
                    <a:pt x="268" y="396"/>
                  </a:lnTo>
                  <a:lnTo>
                    <a:pt x="267" y="400"/>
                  </a:lnTo>
                  <a:lnTo>
                    <a:pt x="267" y="402"/>
                  </a:lnTo>
                  <a:lnTo>
                    <a:pt x="265" y="406"/>
                  </a:lnTo>
                  <a:lnTo>
                    <a:pt x="264" y="409"/>
                  </a:lnTo>
                  <a:lnTo>
                    <a:pt x="273" y="407"/>
                  </a:lnTo>
                  <a:lnTo>
                    <a:pt x="280" y="406"/>
                  </a:lnTo>
                  <a:lnTo>
                    <a:pt x="287" y="405"/>
                  </a:lnTo>
                  <a:lnTo>
                    <a:pt x="295" y="405"/>
                  </a:lnTo>
                  <a:lnTo>
                    <a:pt x="302" y="403"/>
                  </a:lnTo>
                  <a:lnTo>
                    <a:pt x="311" y="402"/>
                  </a:lnTo>
                  <a:lnTo>
                    <a:pt x="318" y="402"/>
                  </a:lnTo>
                  <a:lnTo>
                    <a:pt x="325" y="401"/>
                  </a:lnTo>
                  <a:lnTo>
                    <a:pt x="329" y="405"/>
                  </a:lnTo>
                  <a:lnTo>
                    <a:pt x="332" y="409"/>
                  </a:lnTo>
                  <a:lnTo>
                    <a:pt x="334" y="413"/>
                  </a:lnTo>
                  <a:lnTo>
                    <a:pt x="338" y="418"/>
                  </a:lnTo>
                  <a:lnTo>
                    <a:pt x="340" y="423"/>
                  </a:lnTo>
                  <a:lnTo>
                    <a:pt x="344" y="427"/>
                  </a:lnTo>
                  <a:lnTo>
                    <a:pt x="346" y="432"/>
                  </a:lnTo>
                  <a:lnTo>
                    <a:pt x="349" y="437"/>
                  </a:lnTo>
                  <a:lnTo>
                    <a:pt x="352" y="442"/>
                  </a:lnTo>
                  <a:lnTo>
                    <a:pt x="355" y="447"/>
                  </a:lnTo>
                  <a:lnTo>
                    <a:pt x="357" y="453"/>
                  </a:lnTo>
                  <a:lnTo>
                    <a:pt x="359" y="458"/>
                  </a:lnTo>
                  <a:lnTo>
                    <a:pt x="361" y="464"/>
                  </a:lnTo>
                  <a:lnTo>
                    <a:pt x="363" y="470"/>
                  </a:lnTo>
                  <a:lnTo>
                    <a:pt x="365" y="477"/>
                  </a:lnTo>
                  <a:lnTo>
                    <a:pt x="367" y="483"/>
                  </a:lnTo>
                  <a:lnTo>
                    <a:pt x="369" y="493"/>
                  </a:lnTo>
                  <a:lnTo>
                    <a:pt x="370" y="503"/>
                  </a:lnTo>
                  <a:lnTo>
                    <a:pt x="371" y="513"/>
                  </a:lnTo>
                  <a:lnTo>
                    <a:pt x="371" y="521"/>
                  </a:lnTo>
                  <a:lnTo>
                    <a:pt x="370" y="531"/>
                  </a:lnTo>
                  <a:lnTo>
                    <a:pt x="369" y="539"/>
                  </a:lnTo>
                  <a:lnTo>
                    <a:pt x="367" y="547"/>
                  </a:lnTo>
                  <a:lnTo>
                    <a:pt x="364" y="556"/>
                  </a:lnTo>
                  <a:lnTo>
                    <a:pt x="361" y="564"/>
                  </a:lnTo>
                  <a:lnTo>
                    <a:pt x="357" y="571"/>
                  </a:lnTo>
                  <a:lnTo>
                    <a:pt x="352" y="580"/>
                  </a:lnTo>
                  <a:lnTo>
                    <a:pt x="348" y="587"/>
                  </a:lnTo>
                  <a:lnTo>
                    <a:pt x="342" y="593"/>
                  </a:lnTo>
                  <a:lnTo>
                    <a:pt x="336" y="600"/>
                  </a:lnTo>
                  <a:lnTo>
                    <a:pt x="330" y="606"/>
                  </a:lnTo>
                  <a:lnTo>
                    <a:pt x="323" y="612"/>
                  </a:lnTo>
                  <a:lnTo>
                    <a:pt x="315" y="616"/>
                  </a:lnTo>
                  <a:lnTo>
                    <a:pt x="308" y="622"/>
                  </a:lnTo>
                  <a:lnTo>
                    <a:pt x="300" y="626"/>
                  </a:lnTo>
                  <a:lnTo>
                    <a:pt x="292" y="631"/>
                  </a:lnTo>
                  <a:lnTo>
                    <a:pt x="283" y="634"/>
                  </a:lnTo>
                  <a:lnTo>
                    <a:pt x="274" y="638"/>
                  </a:lnTo>
                  <a:lnTo>
                    <a:pt x="265" y="641"/>
                  </a:lnTo>
                  <a:lnTo>
                    <a:pt x="256" y="644"/>
                  </a:lnTo>
                  <a:lnTo>
                    <a:pt x="246" y="646"/>
                  </a:lnTo>
                  <a:lnTo>
                    <a:pt x="237" y="648"/>
                  </a:lnTo>
                  <a:lnTo>
                    <a:pt x="227" y="650"/>
                  </a:lnTo>
                  <a:lnTo>
                    <a:pt x="217" y="651"/>
                  </a:lnTo>
                  <a:lnTo>
                    <a:pt x="207" y="651"/>
                  </a:lnTo>
                  <a:lnTo>
                    <a:pt x="197" y="651"/>
                  </a:lnTo>
                  <a:lnTo>
                    <a:pt x="187" y="651"/>
                  </a:lnTo>
                  <a:lnTo>
                    <a:pt x="177" y="650"/>
                  </a:lnTo>
                  <a:lnTo>
                    <a:pt x="167" y="647"/>
                  </a:lnTo>
                  <a:lnTo>
                    <a:pt x="157" y="646"/>
                  </a:lnTo>
                  <a:lnTo>
                    <a:pt x="149" y="644"/>
                  </a:lnTo>
                  <a:lnTo>
                    <a:pt x="139" y="640"/>
                  </a:lnTo>
                  <a:lnTo>
                    <a:pt x="131" y="637"/>
                  </a:lnTo>
                  <a:lnTo>
                    <a:pt x="122" y="633"/>
                  </a:lnTo>
                  <a:lnTo>
                    <a:pt x="114" y="629"/>
                  </a:lnTo>
                  <a:lnTo>
                    <a:pt x="107" y="625"/>
                  </a:lnTo>
                  <a:lnTo>
                    <a:pt x="99" y="620"/>
                  </a:lnTo>
                  <a:lnTo>
                    <a:pt x="91" y="615"/>
                  </a:lnTo>
                  <a:lnTo>
                    <a:pt x="86" y="609"/>
                  </a:lnTo>
                  <a:lnTo>
                    <a:pt x="80" y="603"/>
                  </a:lnTo>
                  <a:lnTo>
                    <a:pt x="74" y="597"/>
                  </a:lnTo>
                  <a:lnTo>
                    <a:pt x="68" y="590"/>
                  </a:lnTo>
                  <a:lnTo>
                    <a:pt x="62" y="584"/>
                  </a:lnTo>
                  <a:lnTo>
                    <a:pt x="57" y="577"/>
                  </a:lnTo>
                  <a:lnTo>
                    <a:pt x="53" y="570"/>
                  </a:lnTo>
                  <a:lnTo>
                    <a:pt x="49" y="563"/>
                  </a:lnTo>
                  <a:lnTo>
                    <a:pt x="45" y="556"/>
                  </a:lnTo>
                  <a:lnTo>
                    <a:pt x="41" y="549"/>
                  </a:lnTo>
                  <a:lnTo>
                    <a:pt x="39" y="541"/>
                  </a:lnTo>
                  <a:lnTo>
                    <a:pt x="37" y="533"/>
                  </a:lnTo>
                  <a:lnTo>
                    <a:pt x="34" y="526"/>
                  </a:lnTo>
                  <a:lnTo>
                    <a:pt x="33" y="518"/>
                  </a:lnTo>
                  <a:lnTo>
                    <a:pt x="32" y="509"/>
                  </a:lnTo>
                  <a:lnTo>
                    <a:pt x="31" y="502"/>
                  </a:lnTo>
                  <a:lnTo>
                    <a:pt x="31" y="494"/>
                  </a:lnTo>
                  <a:lnTo>
                    <a:pt x="31" y="487"/>
                  </a:lnTo>
                  <a:lnTo>
                    <a:pt x="31" y="478"/>
                  </a:lnTo>
                  <a:lnTo>
                    <a:pt x="32" y="471"/>
                  </a:lnTo>
                  <a:lnTo>
                    <a:pt x="33" y="463"/>
                  </a:lnTo>
                  <a:lnTo>
                    <a:pt x="36" y="456"/>
                  </a:lnTo>
                  <a:lnTo>
                    <a:pt x="34" y="455"/>
                  </a:lnTo>
                  <a:lnTo>
                    <a:pt x="32" y="455"/>
                  </a:lnTo>
                  <a:lnTo>
                    <a:pt x="31" y="455"/>
                  </a:lnTo>
                  <a:lnTo>
                    <a:pt x="30" y="455"/>
                  </a:lnTo>
                  <a:lnTo>
                    <a:pt x="27" y="455"/>
                  </a:lnTo>
                  <a:lnTo>
                    <a:pt x="26" y="455"/>
                  </a:lnTo>
                  <a:lnTo>
                    <a:pt x="25" y="455"/>
                  </a:lnTo>
                  <a:lnTo>
                    <a:pt x="24" y="455"/>
                  </a:lnTo>
                  <a:lnTo>
                    <a:pt x="22" y="455"/>
                  </a:lnTo>
                  <a:lnTo>
                    <a:pt x="21" y="456"/>
                  </a:lnTo>
                  <a:lnTo>
                    <a:pt x="20" y="456"/>
                  </a:lnTo>
                  <a:lnTo>
                    <a:pt x="20" y="457"/>
                  </a:lnTo>
                  <a:lnTo>
                    <a:pt x="19" y="458"/>
                  </a:lnTo>
                  <a:lnTo>
                    <a:pt x="18" y="458"/>
                  </a:lnTo>
                  <a:lnTo>
                    <a:pt x="16" y="459"/>
                  </a:lnTo>
                  <a:lnTo>
                    <a:pt x="16" y="461"/>
                  </a:lnTo>
                  <a:lnTo>
                    <a:pt x="15" y="462"/>
                  </a:lnTo>
                  <a:lnTo>
                    <a:pt x="14" y="463"/>
                  </a:lnTo>
                  <a:lnTo>
                    <a:pt x="14" y="464"/>
                  </a:lnTo>
                  <a:lnTo>
                    <a:pt x="13" y="465"/>
                  </a:lnTo>
                  <a:lnTo>
                    <a:pt x="12" y="469"/>
                  </a:lnTo>
                  <a:lnTo>
                    <a:pt x="9" y="472"/>
                  </a:lnTo>
                  <a:lnTo>
                    <a:pt x="6" y="481"/>
                  </a:lnTo>
                  <a:lnTo>
                    <a:pt x="2" y="490"/>
                  </a:lnTo>
                  <a:lnTo>
                    <a:pt x="1" y="493"/>
                  </a:lnTo>
                  <a:lnTo>
                    <a:pt x="0" y="496"/>
                  </a:lnTo>
                  <a:lnTo>
                    <a:pt x="0" y="501"/>
                  </a:lnTo>
                  <a:lnTo>
                    <a:pt x="0" y="507"/>
                  </a:lnTo>
                  <a:lnTo>
                    <a:pt x="1" y="512"/>
                  </a:lnTo>
                  <a:lnTo>
                    <a:pt x="1" y="519"/>
                  </a:lnTo>
                  <a:lnTo>
                    <a:pt x="3" y="526"/>
                  </a:lnTo>
                  <a:lnTo>
                    <a:pt x="5" y="533"/>
                  </a:lnTo>
                  <a:lnTo>
                    <a:pt x="7" y="540"/>
                  </a:lnTo>
                  <a:lnTo>
                    <a:pt x="9" y="549"/>
                  </a:lnTo>
                  <a:lnTo>
                    <a:pt x="12" y="557"/>
                  </a:lnTo>
                  <a:lnTo>
                    <a:pt x="15" y="565"/>
                  </a:lnTo>
                  <a:lnTo>
                    <a:pt x="19" y="574"/>
                  </a:lnTo>
                  <a:lnTo>
                    <a:pt x="24" y="582"/>
                  </a:lnTo>
                  <a:lnTo>
                    <a:pt x="28" y="591"/>
                  </a:lnTo>
                  <a:lnTo>
                    <a:pt x="34" y="600"/>
                  </a:lnTo>
                  <a:lnTo>
                    <a:pt x="39" y="608"/>
                  </a:lnTo>
                  <a:lnTo>
                    <a:pt x="46" y="616"/>
                  </a:lnTo>
                  <a:lnTo>
                    <a:pt x="53" y="625"/>
                  </a:lnTo>
                  <a:lnTo>
                    <a:pt x="61" y="633"/>
                  </a:lnTo>
                  <a:lnTo>
                    <a:pt x="68" y="640"/>
                  </a:lnTo>
                  <a:lnTo>
                    <a:pt x="77" y="647"/>
                  </a:lnTo>
                  <a:lnTo>
                    <a:pt x="86" y="654"/>
                  </a:lnTo>
                  <a:lnTo>
                    <a:pt x="95" y="662"/>
                  </a:lnTo>
                  <a:lnTo>
                    <a:pt x="106" y="666"/>
                  </a:lnTo>
                  <a:lnTo>
                    <a:pt x="117" y="672"/>
                  </a:lnTo>
                  <a:lnTo>
                    <a:pt x="128" y="676"/>
                  </a:lnTo>
                  <a:lnTo>
                    <a:pt x="140" y="681"/>
                  </a:lnTo>
                  <a:lnTo>
                    <a:pt x="152" y="683"/>
                  </a:lnTo>
                  <a:lnTo>
                    <a:pt x="167" y="685"/>
                  </a:lnTo>
                  <a:lnTo>
                    <a:pt x="180" y="687"/>
                  </a:lnTo>
                  <a:lnTo>
                    <a:pt x="195" y="687"/>
                  </a:lnTo>
                  <a:lnTo>
                    <a:pt x="209" y="687"/>
                  </a:lnTo>
                  <a:lnTo>
                    <a:pt x="224" y="685"/>
                  </a:lnTo>
                  <a:lnTo>
                    <a:pt x="237" y="684"/>
                  </a:lnTo>
                  <a:lnTo>
                    <a:pt x="249" y="683"/>
                  </a:lnTo>
                  <a:lnTo>
                    <a:pt x="261" y="681"/>
                  </a:lnTo>
                  <a:lnTo>
                    <a:pt x="273" y="678"/>
                  </a:lnTo>
                  <a:lnTo>
                    <a:pt x="283" y="676"/>
                  </a:lnTo>
                  <a:lnTo>
                    <a:pt x="293" y="672"/>
                  </a:lnTo>
                  <a:lnTo>
                    <a:pt x="302" y="669"/>
                  </a:lnTo>
                  <a:lnTo>
                    <a:pt x="312" y="665"/>
                  </a:lnTo>
                  <a:lnTo>
                    <a:pt x="320" y="660"/>
                  </a:lnTo>
                  <a:lnTo>
                    <a:pt x="327" y="657"/>
                  </a:lnTo>
                  <a:lnTo>
                    <a:pt x="334" y="652"/>
                  </a:lnTo>
                  <a:lnTo>
                    <a:pt x="342" y="646"/>
                  </a:lnTo>
                  <a:lnTo>
                    <a:pt x="348" y="641"/>
                  </a:lnTo>
                  <a:lnTo>
                    <a:pt x="354" y="635"/>
                  </a:lnTo>
                  <a:lnTo>
                    <a:pt x="358" y="629"/>
                  </a:lnTo>
                  <a:lnTo>
                    <a:pt x="363" y="624"/>
                  </a:lnTo>
                  <a:lnTo>
                    <a:pt x="368" y="618"/>
                  </a:lnTo>
                  <a:lnTo>
                    <a:pt x="373" y="610"/>
                  </a:lnTo>
                  <a:lnTo>
                    <a:pt x="376" y="604"/>
                  </a:lnTo>
                  <a:lnTo>
                    <a:pt x="379" y="597"/>
                  </a:lnTo>
                  <a:lnTo>
                    <a:pt x="382" y="589"/>
                  </a:lnTo>
                  <a:lnTo>
                    <a:pt x="384" y="582"/>
                  </a:lnTo>
                  <a:lnTo>
                    <a:pt x="387" y="575"/>
                  </a:lnTo>
                  <a:lnTo>
                    <a:pt x="389" y="566"/>
                  </a:lnTo>
                  <a:lnTo>
                    <a:pt x="390" y="558"/>
                  </a:lnTo>
                  <a:lnTo>
                    <a:pt x="393" y="550"/>
                  </a:lnTo>
                  <a:lnTo>
                    <a:pt x="394" y="541"/>
                  </a:lnTo>
                  <a:lnTo>
                    <a:pt x="395" y="533"/>
                  </a:lnTo>
                  <a:lnTo>
                    <a:pt x="395" y="524"/>
                  </a:lnTo>
                  <a:lnTo>
                    <a:pt x="396" y="515"/>
                  </a:lnTo>
                  <a:lnTo>
                    <a:pt x="396" y="512"/>
                  </a:lnTo>
                  <a:lnTo>
                    <a:pt x="396" y="508"/>
                  </a:lnTo>
                  <a:lnTo>
                    <a:pt x="396" y="503"/>
                  </a:lnTo>
                  <a:lnTo>
                    <a:pt x="396" y="500"/>
                  </a:lnTo>
                  <a:lnTo>
                    <a:pt x="396" y="496"/>
                  </a:lnTo>
                  <a:lnTo>
                    <a:pt x="395" y="493"/>
                  </a:lnTo>
                  <a:lnTo>
                    <a:pt x="395" y="488"/>
                  </a:lnTo>
                  <a:lnTo>
                    <a:pt x="394" y="484"/>
                  </a:lnTo>
                  <a:lnTo>
                    <a:pt x="394" y="481"/>
                  </a:lnTo>
                  <a:lnTo>
                    <a:pt x="393" y="477"/>
                  </a:lnTo>
                  <a:lnTo>
                    <a:pt x="392" y="474"/>
                  </a:lnTo>
                  <a:lnTo>
                    <a:pt x="392" y="470"/>
                  </a:lnTo>
                  <a:lnTo>
                    <a:pt x="390" y="465"/>
                  </a:lnTo>
                  <a:lnTo>
                    <a:pt x="389" y="462"/>
                  </a:lnTo>
                  <a:lnTo>
                    <a:pt x="388" y="458"/>
                  </a:lnTo>
                  <a:lnTo>
                    <a:pt x="387" y="455"/>
                  </a:lnTo>
                  <a:lnTo>
                    <a:pt x="384" y="451"/>
                  </a:lnTo>
                  <a:lnTo>
                    <a:pt x="383" y="447"/>
                  </a:lnTo>
                  <a:lnTo>
                    <a:pt x="382" y="444"/>
                  </a:lnTo>
                  <a:lnTo>
                    <a:pt x="380" y="440"/>
                  </a:lnTo>
                  <a:lnTo>
                    <a:pt x="379" y="437"/>
                  </a:lnTo>
                  <a:lnTo>
                    <a:pt x="376" y="433"/>
                  </a:lnTo>
                  <a:lnTo>
                    <a:pt x="374" y="430"/>
                  </a:lnTo>
                  <a:lnTo>
                    <a:pt x="373" y="426"/>
                  </a:lnTo>
                  <a:lnTo>
                    <a:pt x="370" y="424"/>
                  </a:lnTo>
                  <a:lnTo>
                    <a:pt x="368" y="420"/>
                  </a:lnTo>
                  <a:lnTo>
                    <a:pt x="365" y="417"/>
                  </a:lnTo>
                  <a:lnTo>
                    <a:pt x="363" y="413"/>
                  </a:lnTo>
                  <a:lnTo>
                    <a:pt x="361" y="411"/>
                  </a:lnTo>
                  <a:lnTo>
                    <a:pt x="358" y="407"/>
                  </a:lnTo>
                  <a:lnTo>
                    <a:pt x="355" y="403"/>
                  </a:lnTo>
                  <a:lnTo>
                    <a:pt x="352" y="401"/>
                  </a:lnTo>
                  <a:lnTo>
                    <a:pt x="363" y="401"/>
                  </a:lnTo>
                  <a:lnTo>
                    <a:pt x="373" y="401"/>
                  </a:lnTo>
                  <a:lnTo>
                    <a:pt x="383" y="402"/>
                  </a:lnTo>
                  <a:lnTo>
                    <a:pt x="393" y="402"/>
                  </a:lnTo>
                  <a:lnTo>
                    <a:pt x="404" y="403"/>
                  </a:lnTo>
                  <a:lnTo>
                    <a:pt x="414" y="405"/>
                  </a:lnTo>
                  <a:lnTo>
                    <a:pt x="425" y="406"/>
                  </a:lnTo>
                  <a:lnTo>
                    <a:pt x="435" y="408"/>
                  </a:lnTo>
                  <a:lnTo>
                    <a:pt x="445" y="411"/>
                  </a:lnTo>
                  <a:lnTo>
                    <a:pt x="456" y="412"/>
                  </a:lnTo>
                  <a:lnTo>
                    <a:pt x="467" y="414"/>
                  </a:lnTo>
                  <a:lnTo>
                    <a:pt x="477" y="418"/>
                  </a:lnTo>
                  <a:lnTo>
                    <a:pt x="488" y="420"/>
                  </a:lnTo>
                  <a:lnTo>
                    <a:pt x="499" y="423"/>
                  </a:lnTo>
                  <a:lnTo>
                    <a:pt x="510" y="426"/>
                  </a:lnTo>
                  <a:lnTo>
                    <a:pt x="521" y="430"/>
                  </a:lnTo>
                  <a:lnTo>
                    <a:pt x="532" y="433"/>
                  </a:lnTo>
                  <a:lnTo>
                    <a:pt x="543" y="438"/>
                  </a:lnTo>
                  <a:lnTo>
                    <a:pt x="555" y="442"/>
                  </a:lnTo>
                  <a:lnTo>
                    <a:pt x="566" y="446"/>
                  </a:lnTo>
                  <a:lnTo>
                    <a:pt x="576" y="451"/>
                  </a:lnTo>
                  <a:lnTo>
                    <a:pt x="588" y="456"/>
                  </a:lnTo>
                  <a:lnTo>
                    <a:pt x="600" y="461"/>
                  </a:lnTo>
                  <a:lnTo>
                    <a:pt x="611" y="467"/>
                  </a:lnTo>
                  <a:lnTo>
                    <a:pt x="623" y="471"/>
                  </a:lnTo>
                  <a:lnTo>
                    <a:pt x="635" y="477"/>
                  </a:lnTo>
                  <a:lnTo>
                    <a:pt x="645" y="483"/>
                  </a:lnTo>
                  <a:lnTo>
                    <a:pt x="657" y="490"/>
                  </a:lnTo>
                  <a:lnTo>
                    <a:pt x="669" y="496"/>
                  </a:lnTo>
                  <a:lnTo>
                    <a:pt x="681" y="503"/>
                  </a:lnTo>
                  <a:lnTo>
                    <a:pt x="693" y="509"/>
                  </a:lnTo>
                  <a:lnTo>
                    <a:pt x="705" y="516"/>
                  </a:lnTo>
                  <a:close/>
                  <a:moveTo>
                    <a:pt x="798" y="535"/>
                  </a:moveTo>
                  <a:lnTo>
                    <a:pt x="799" y="540"/>
                  </a:lnTo>
                  <a:lnTo>
                    <a:pt x="799" y="545"/>
                  </a:lnTo>
                  <a:lnTo>
                    <a:pt x="798" y="549"/>
                  </a:lnTo>
                  <a:lnTo>
                    <a:pt x="798" y="553"/>
                  </a:lnTo>
                  <a:lnTo>
                    <a:pt x="797" y="557"/>
                  </a:lnTo>
                  <a:lnTo>
                    <a:pt x="797" y="562"/>
                  </a:lnTo>
                  <a:lnTo>
                    <a:pt x="795" y="565"/>
                  </a:lnTo>
                  <a:lnTo>
                    <a:pt x="794" y="570"/>
                  </a:lnTo>
                  <a:lnTo>
                    <a:pt x="793" y="574"/>
                  </a:lnTo>
                  <a:lnTo>
                    <a:pt x="792" y="577"/>
                  </a:lnTo>
                  <a:lnTo>
                    <a:pt x="789" y="581"/>
                  </a:lnTo>
                  <a:lnTo>
                    <a:pt x="788" y="584"/>
                  </a:lnTo>
                  <a:lnTo>
                    <a:pt x="786" y="588"/>
                  </a:lnTo>
                  <a:lnTo>
                    <a:pt x="783" y="591"/>
                  </a:lnTo>
                  <a:lnTo>
                    <a:pt x="781" y="595"/>
                  </a:lnTo>
                  <a:lnTo>
                    <a:pt x="779" y="599"/>
                  </a:lnTo>
                  <a:lnTo>
                    <a:pt x="775" y="602"/>
                  </a:lnTo>
                  <a:lnTo>
                    <a:pt x="773" y="604"/>
                  </a:lnTo>
                  <a:lnTo>
                    <a:pt x="769" y="608"/>
                  </a:lnTo>
                  <a:lnTo>
                    <a:pt x="766" y="610"/>
                  </a:lnTo>
                  <a:lnTo>
                    <a:pt x="762" y="613"/>
                  </a:lnTo>
                  <a:lnTo>
                    <a:pt x="758" y="616"/>
                  </a:lnTo>
                  <a:lnTo>
                    <a:pt x="755" y="619"/>
                  </a:lnTo>
                  <a:lnTo>
                    <a:pt x="751" y="621"/>
                  </a:lnTo>
                  <a:lnTo>
                    <a:pt x="747" y="624"/>
                  </a:lnTo>
                  <a:lnTo>
                    <a:pt x="742" y="625"/>
                  </a:lnTo>
                  <a:lnTo>
                    <a:pt x="737" y="627"/>
                  </a:lnTo>
                  <a:lnTo>
                    <a:pt x="732" y="629"/>
                  </a:lnTo>
                  <a:lnTo>
                    <a:pt x="727" y="631"/>
                  </a:lnTo>
                  <a:lnTo>
                    <a:pt x="723" y="633"/>
                  </a:lnTo>
                  <a:lnTo>
                    <a:pt x="717" y="634"/>
                  </a:lnTo>
                  <a:lnTo>
                    <a:pt x="712" y="635"/>
                  </a:lnTo>
                  <a:lnTo>
                    <a:pt x="707" y="637"/>
                  </a:lnTo>
                  <a:lnTo>
                    <a:pt x="704" y="637"/>
                  </a:lnTo>
                  <a:lnTo>
                    <a:pt x="699" y="638"/>
                  </a:lnTo>
                  <a:lnTo>
                    <a:pt x="695" y="639"/>
                  </a:lnTo>
                  <a:lnTo>
                    <a:pt x="692" y="639"/>
                  </a:lnTo>
                  <a:lnTo>
                    <a:pt x="687" y="639"/>
                  </a:lnTo>
                  <a:lnTo>
                    <a:pt x="683" y="640"/>
                  </a:lnTo>
                  <a:lnTo>
                    <a:pt x="680" y="640"/>
                  </a:lnTo>
                  <a:lnTo>
                    <a:pt x="676" y="640"/>
                  </a:lnTo>
                  <a:lnTo>
                    <a:pt x="673" y="640"/>
                  </a:lnTo>
                  <a:lnTo>
                    <a:pt x="669" y="640"/>
                  </a:lnTo>
                  <a:lnTo>
                    <a:pt x="666" y="639"/>
                  </a:lnTo>
                  <a:lnTo>
                    <a:pt x="662" y="639"/>
                  </a:lnTo>
                  <a:lnTo>
                    <a:pt x="658" y="639"/>
                  </a:lnTo>
                  <a:lnTo>
                    <a:pt x="655" y="638"/>
                  </a:lnTo>
                  <a:lnTo>
                    <a:pt x="651" y="637"/>
                  </a:lnTo>
                  <a:lnTo>
                    <a:pt x="649" y="637"/>
                  </a:lnTo>
                  <a:lnTo>
                    <a:pt x="645" y="635"/>
                  </a:lnTo>
                  <a:lnTo>
                    <a:pt x="643" y="634"/>
                  </a:lnTo>
                  <a:lnTo>
                    <a:pt x="639" y="633"/>
                  </a:lnTo>
                  <a:lnTo>
                    <a:pt x="637" y="632"/>
                  </a:lnTo>
                  <a:lnTo>
                    <a:pt x="633" y="631"/>
                  </a:lnTo>
                  <a:lnTo>
                    <a:pt x="631" y="629"/>
                  </a:lnTo>
                  <a:lnTo>
                    <a:pt x="627" y="627"/>
                  </a:lnTo>
                  <a:lnTo>
                    <a:pt x="625" y="626"/>
                  </a:lnTo>
                  <a:lnTo>
                    <a:pt x="623" y="624"/>
                  </a:lnTo>
                  <a:lnTo>
                    <a:pt x="620" y="622"/>
                  </a:lnTo>
                  <a:lnTo>
                    <a:pt x="618" y="620"/>
                  </a:lnTo>
                  <a:lnTo>
                    <a:pt x="616" y="618"/>
                  </a:lnTo>
                  <a:lnTo>
                    <a:pt x="613" y="615"/>
                  </a:lnTo>
                  <a:lnTo>
                    <a:pt x="611" y="613"/>
                  </a:lnTo>
                  <a:lnTo>
                    <a:pt x="608" y="610"/>
                  </a:lnTo>
                  <a:lnTo>
                    <a:pt x="607" y="610"/>
                  </a:lnTo>
                  <a:lnTo>
                    <a:pt x="607" y="609"/>
                  </a:lnTo>
                  <a:lnTo>
                    <a:pt x="606" y="608"/>
                  </a:lnTo>
                  <a:lnTo>
                    <a:pt x="605" y="608"/>
                  </a:lnTo>
                  <a:lnTo>
                    <a:pt x="605" y="607"/>
                  </a:lnTo>
                  <a:lnTo>
                    <a:pt x="604" y="607"/>
                  </a:lnTo>
                  <a:lnTo>
                    <a:pt x="602" y="606"/>
                  </a:lnTo>
                  <a:lnTo>
                    <a:pt x="601" y="606"/>
                  </a:lnTo>
                  <a:lnTo>
                    <a:pt x="600" y="604"/>
                  </a:lnTo>
                  <a:lnTo>
                    <a:pt x="598" y="604"/>
                  </a:lnTo>
                  <a:lnTo>
                    <a:pt x="595" y="603"/>
                  </a:lnTo>
                  <a:lnTo>
                    <a:pt x="593" y="603"/>
                  </a:lnTo>
                  <a:lnTo>
                    <a:pt x="591" y="603"/>
                  </a:lnTo>
                  <a:lnTo>
                    <a:pt x="588" y="602"/>
                  </a:lnTo>
                  <a:lnTo>
                    <a:pt x="586" y="602"/>
                  </a:lnTo>
                  <a:lnTo>
                    <a:pt x="583" y="602"/>
                  </a:lnTo>
                  <a:lnTo>
                    <a:pt x="581" y="603"/>
                  </a:lnTo>
                  <a:lnTo>
                    <a:pt x="579" y="603"/>
                  </a:lnTo>
                  <a:lnTo>
                    <a:pt x="575" y="603"/>
                  </a:lnTo>
                  <a:lnTo>
                    <a:pt x="573" y="603"/>
                  </a:lnTo>
                  <a:lnTo>
                    <a:pt x="575" y="602"/>
                  </a:lnTo>
                  <a:lnTo>
                    <a:pt x="576" y="601"/>
                  </a:lnTo>
                  <a:lnTo>
                    <a:pt x="579" y="600"/>
                  </a:lnTo>
                  <a:lnTo>
                    <a:pt x="580" y="597"/>
                  </a:lnTo>
                  <a:lnTo>
                    <a:pt x="582" y="596"/>
                  </a:lnTo>
                  <a:lnTo>
                    <a:pt x="583" y="595"/>
                  </a:lnTo>
                  <a:lnTo>
                    <a:pt x="585" y="593"/>
                  </a:lnTo>
                  <a:lnTo>
                    <a:pt x="587" y="591"/>
                  </a:lnTo>
                  <a:lnTo>
                    <a:pt x="588" y="590"/>
                  </a:lnTo>
                  <a:lnTo>
                    <a:pt x="589" y="588"/>
                  </a:lnTo>
                  <a:lnTo>
                    <a:pt x="592" y="587"/>
                  </a:lnTo>
                  <a:lnTo>
                    <a:pt x="593" y="584"/>
                  </a:lnTo>
                  <a:lnTo>
                    <a:pt x="594" y="583"/>
                  </a:lnTo>
                  <a:lnTo>
                    <a:pt x="595" y="581"/>
                  </a:lnTo>
                  <a:lnTo>
                    <a:pt x="596" y="580"/>
                  </a:lnTo>
                  <a:lnTo>
                    <a:pt x="598" y="577"/>
                  </a:lnTo>
                  <a:lnTo>
                    <a:pt x="599" y="576"/>
                  </a:lnTo>
                  <a:lnTo>
                    <a:pt x="600" y="574"/>
                  </a:lnTo>
                  <a:lnTo>
                    <a:pt x="601" y="571"/>
                  </a:lnTo>
                  <a:lnTo>
                    <a:pt x="602" y="570"/>
                  </a:lnTo>
                  <a:lnTo>
                    <a:pt x="604" y="568"/>
                  </a:lnTo>
                  <a:lnTo>
                    <a:pt x="605" y="565"/>
                  </a:lnTo>
                  <a:lnTo>
                    <a:pt x="606" y="563"/>
                  </a:lnTo>
                  <a:lnTo>
                    <a:pt x="606" y="562"/>
                  </a:lnTo>
                  <a:lnTo>
                    <a:pt x="607" y="559"/>
                  </a:lnTo>
                  <a:lnTo>
                    <a:pt x="608" y="557"/>
                  </a:lnTo>
                  <a:lnTo>
                    <a:pt x="608" y="555"/>
                  </a:lnTo>
                  <a:lnTo>
                    <a:pt x="610" y="552"/>
                  </a:lnTo>
                  <a:lnTo>
                    <a:pt x="610" y="550"/>
                  </a:lnTo>
                  <a:lnTo>
                    <a:pt x="611" y="549"/>
                  </a:lnTo>
                  <a:lnTo>
                    <a:pt x="611" y="546"/>
                  </a:lnTo>
                  <a:lnTo>
                    <a:pt x="611" y="544"/>
                  </a:lnTo>
                  <a:lnTo>
                    <a:pt x="612" y="540"/>
                  </a:lnTo>
                  <a:lnTo>
                    <a:pt x="612" y="538"/>
                  </a:lnTo>
                  <a:lnTo>
                    <a:pt x="612" y="534"/>
                  </a:lnTo>
                  <a:lnTo>
                    <a:pt x="612" y="532"/>
                  </a:lnTo>
                  <a:lnTo>
                    <a:pt x="612" y="528"/>
                  </a:lnTo>
                  <a:lnTo>
                    <a:pt x="612" y="526"/>
                  </a:lnTo>
                  <a:lnTo>
                    <a:pt x="612" y="524"/>
                  </a:lnTo>
                  <a:lnTo>
                    <a:pt x="612" y="520"/>
                  </a:lnTo>
                  <a:lnTo>
                    <a:pt x="612" y="518"/>
                  </a:lnTo>
                  <a:lnTo>
                    <a:pt x="611" y="515"/>
                  </a:lnTo>
                  <a:lnTo>
                    <a:pt x="611" y="512"/>
                  </a:lnTo>
                  <a:lnTo>
                    <a:pt x="610" y="509"/>
                  </a:lnTo>
                  <a:lnTo>
                    <a:pt x="610" y="506"/>
                  </a:lnTo>
                  <a:lnTo>
                    <a:pt x="608" y="503"/>
                  </a:lnTo>
                  <a:lnTo>
                    <a:pt x="607" y="501"/>
                  </a:lnTo>
                  <a:lnTo>
                    <a:pt x="606" y="499"/>
                  </a:lnTo>
                  <a:lnTo>
                    <a:pt x="605" y="495"/>
                  </a:lnTo>
                  <a:lnTo>
                    <a:pt x="605" y="493"/>
                  </a:lnTo>
                  <a:lnTo>
                    <a:pt x="604" y="490"/>
                  </a:lnTo>
                  <a:lnTo>
                    <a:pt x="601" y="488"/>
                  </a:lnTo>
                  <a:lnTo>
                    <a:pt x="600" y="486"/>
                  </a:lnTo>
                  <a:lnTo>
                    <a:pt x="599" y="483"/>
                  </a:lnTo>
                  <a:lnTo>
                    <a:pt x="598" y="480"/>
                  </a:lnTo>
                  <a:lnTo>
                    <a:pt x="595" y="477"/>
                  </a:lnTo>
                  <a:lnTo>
                    <a:pt x="594" y="475"/>
                  </a:lnTo>
                  <a:lnTo>
                    <a:pt x="593" y="472"/>
                  </a:lnTo>
                  <a:lnTo>
                    <a:pt x="591" y="470"/>
                  </a:lnTo>
                  <a:lnTo>
                    <a:pt x="588" y="468"/>
                  </a:lnTo>
                  <a:lnTo>
                    <a:pt x="587" y="465"/>
                  </a:lnTo>
                  <a:lnTo>
                    <a:pt x="585" y="464"/>
                  </a:lnTo>
                  <a:lnTo>
                    <a:pt x="582" y="462"/>
                  </a:lnTo>
                  <a:lnTo>
                    <a:pt x="581" y="459"/>
                  </a:lnTo>
                  <a:lnTo>
                    <a:pt x="582" y="463"/>
                  </a:lnTo>
                  <a:lnTo>
                    <a:pt x="585" y="467"/>
                  </a:lnTo>
                  <a:lnTo>
                    <a:pt x="586" y="470"/>
                  </a:lnTo>
                  <a:lnTo>
                    <a:pt x="587" y="474"/>
                  </a:lnTo>
                  <a:lnTo>
                    <a:pt x="588" y="477"/>
                  </a:lnTo>
                  <a:lnTo>
                    <a:pt x="589" y="481"/>
                  </a:lnTo>
                  <a:lnTo>
                    <a:pt x="591" y="484"/>
                  </a:lnTo>
                  <a:lnTo>
                    <a:pt x="592" y="488"/>
                  </a:lnTo>
                  <a:lnTo>
                    <a:pt x="592" y="493"/>
                  </a:lnTo>
                  <a:lnTo>
                    <a:pt x="593" y="496"/>
                  </a:lnTo>
                  <a:lnTo>
                    <a:pt x="593" y="500"/>
                  </a:lnTo>
                  <a:lnTo>
                    <a:pt x="593" y="503"/>
                  </a:lnTo>
                  <a:lnTo>
                    <a:pt x="593" y="508"/>
                  </a:lnTo>
                  <a:lnTo>
                    <a:pt x="593" y="512"/>
                  </a:lnTo>
                  <a:lnTo>
                    <a:pt x="593" y="515"/>
                  </a:lnTo>
                  <a:lnTo>
                    <a:pt x="592" y="520"/>
                  </a:lnTo>
                  <a:lnTo>
                    <a:pt x="591" y="525"/>
                  </a:lnTo>
                  <a:lnTo>
                    <a:pt x="589" y="530"/>
                  </a:lnTo>
                  <a:lnTo>
                    <a:pt x="588" y="534"/>
                  </a:lnTo>
                  <a:lnTo>
                    <a:pt x="586" y="540"/>
                  </a:lnTo>
                  <a:lnTo>
                    <a:pt x="585" y="544"/>
                  </a:lnTo>
                  <a:lnTo>
                    <a:pt x="581" y="549"/>
                  </a:lnTo>
                  <a:lnTo>
                    <a:pt x="579" y="553"/>
                  </a:lnTo>
                  <a:lnTo>
                    <a:pt x="576" y="558"/>
                  </a:lnTo>
                  <a:lnTo>
                    <a:pt x="573" y="562"/>
                  </a:lnTo>
                  <a:lnTo>
                    <a:pt x="569" y="566"/>
                  </a:lnTo>
                  <a:lnTo>
                    <a:pt x="566" y="570"/>
                  </a:lnTo>
                  <a:lnTo>
                    <a:pt x="562" y="574"/>
                  </a:lnTo>
                  <a:lnTo>
                    <a:pt x="557" y="577"/>
                  </a:lnTo>
                  <a:lnTo>
                    <a:pt x="554" y="580"/>
                  </a:lnTo>
                  <a:lnTo>
                    <a:pt x="549" y="583"/>
                  </a:lnTo>
                  <a:lnTo>
                    <a:pt x="544" y="587"/>
                  </a:lnTo>
                  <a:lnTo>
                    <a:pt x="539" y="589"/>
                  </a:lnTo>
                  <a:lnTo>
                    <a:pt x="535" y="591"/>
                  </a:lnTo>
                  <a:lnTo>
                    <a:pt x="530" y="594"/>
                  </a:lnTo>
                  <a:lnTo>
                    <a:pt x="524" y="596"/>
                  </a:lnTo>
                  <a:lnTo>
                    <a:pt x="519" y="597"/>
                  </a:lnTo>
                  <a:lnTo>
                    <a:pt x="513" y="600"/>
                  </a:lnTo>
                  <a:lnTo>
                    <a:pt x="507" y="601"/>
                  </a:lnTo>
                  <a:lnTo>
                    <a:pt x="502" y="602"/>
                  </a:lnTo>
                  <a:lnTo>
                    <a:pt x="496" y="603"/>
                  </a:lnTo>
                  <a:lnTo>
                    <a:pt x="490" y="603"/>
                  </a:lnTo>
                  <a:lnTo>
                    <a:pt x="485" y="604"/>
                  </a:lnTo>
                  <a:lnTo>
                    <a:pt x="477" y="604"/>
                  </a:lnTo>
                  <a:lnTo>
                    <a:pt x="471" y="604"/>
                  </a:lnTo>
                  <a:lnTo>
                    <a:pt x="465" y="603"/>
                  </a:lnTo>
                  <a:lnTo>
                    <a:pt x="460" y="603"/>
                  </a:lnTo>
                  <a:lnTo>
                    <a:pt x="452" y="602"/>
                  </a:lnTo>
                  <a:lnTo>
                    <a:pt x="450" y="602"/>
                  </a:lnTo>
                  <a:lnTo>
                    <a:pt x="446" y="601"/>
                  </a:lnTo>
                  <a:lnTo>
                    <a:pt x="443" y="601"/>
                  </a:lnTo>
                  <a:lnTo>
                    <a:pt x="439" y="600"/>
                  </a:lnTo>
                  <a:lnTo>
                    <a:pt x="437" y="599"/>
                  </a:lnTo>
                  <a:lnTo>
                    <a:pt x="433" y="597"/>
                  </a:lnTo>
                  <a:lnTo>
                    <a:pt x="430" y="597"/>
                  </a:lnTo>
                  <a:lnTo>
                    <a:pt x="427" y="596"/>
                  </a:lnTo>
                  <a:lnTo>
                    <a:pt x="424" y="595"/>
                  </a:lnTo>
                  <a:lnTo>
                    <a:pt x="421" y="594"/>
                  </a:lnTo>
                  <a:lnTo>
                    <a:pt x="418" y="593"/>
                  </a:lnTo>
                  <a:lnTo>
                    <a:pt x="415" y="591"/>
                  </a:lnTo>
                  <a:lnTo>
                    <a:pt x="412" y="590"/>
                  </a:lnTo>
                  <a:lnTo>
                    <a:pt x="409" y="588"/>
                  </a:lnTo>
                  <a:lnTo>
                    <a:pt x="407" y="587"/>
                  </a:lnTo>
                  <a:lnTo>
                    <a:pt x="404" y="585"/>
                  </a:lnTo>
                  <a:lnTo>
                    <a:pt x="406" y="587"/>
                  </a:lnTo>
                  <a:lnTo>
                    <a:pt x="407" y="589"/>
                  </a:lnTo>
                  <a:lnTo>
                    <a:pt x="409" y="590"/>
                  </a:lnTo>
                  <a:lnTo>
                    <a:pt x="411" y="593"/>
                  </a:lnTo>
                  <a:lnTo>
                    <a:pt x="413" y="594"/>
                  </a:lnTo>
                  <a:lnTo>
                    <a:pt x="415" y="596"/>
                  </a:lnTo>
                  <a:lnTo>
                    <a:pt x="417" y="597"/>
                  </a:lnTo>
                  <a:lnTo>
                    <a:pt x="419" y="599"/>
                  </a:lnTo>
                  <a:lnTo>
                    <a:pt x="421" y="601"/>
                  </a:lnTo>
                  <a:lnTo>
                    <a:pt x="424" y="602"/>
                  </a:lnTo>
                  <a:lnTo>
                    <a:pt x="425" y="603"/>
                  </a:lnTo>
                  <a:lnTo>
                    <a:pt x="427" y="604"/>
                  </a:lnTo>
                  <a:lnTo>
                    <a:pt x="430" y="607"/>
                  </a:lnTo>
                  <a:lnTo>
                    <a:pt x="432" y="608"/>
                  </a:lnTo>
                  <a:lnTo>
                    <a:pt x="435" y="609"/>
                  </a:lnTo>
                  <a:lnTo>
                    <a:pt x="437" y="610"/>
                  </a:lnTo>
                  <a:lnTo>
                    <a:pt x="439" y="612"/>
                  </a:lnTo>
                  <a:lnTo>
                    <a:pt x="442" y="613"/>
                  </a:lnTo>
                  <a:lnTo>
                    <a:pt x="444" y="614"/>
                  </a:lnTo>
                  <a:lnTo>
                    <a:pt x="446" y="615"/>
                  </a:lnTo>
                  <a:lnTo>
                    <a:pt x="449" y="616"/>
                  </a:lnTo>
                  <a:lnTo>
                    <a:pt x="451" y="618"/>
                  </a:lnTo>
                  <a:lnTo>
                    <a:pt x="455" y="618"/>
                  </a:lnTo>
                  <a:lnTo>
                    <a:pt x="457" y="619"/>
                  </a:lnTo>
                  <a:lnTo>
                    <a:pt x="460" y="620"/>
                  </a:lnTo>
                  <a:lnTo>
                    <a:pt x="462" y="621"/>
                  </a:lnTo>
                  <a:lnTo>
                    <a:pt x="464" y="621"/>
                  </a:lnTo>
                  <a:lnTo>
                    <a:pt x="468" y="622"/>
                  </a:lnTo>
                  <a:lnTo>
                    <a:pt x="470" y="622"/>
                  </a:lnTo>
                  <a:lnTo>
                    <a:pt x="473" y="624"/>
                  </a:lnTo>
                  <a:lnTo>
                    <a:pt x="476" y="624"/>
                  </a:lnTo>
                  <a:lnTo>
                    <a:pt x="479" y="625"/>
                  </a:lnTo>
                  <a:lnTo>
                    <a:pt x="482" y="625"/>
                  </a:lnTo>
                  <a:lnTo>
                    <a:pt x="486" y="625"/>
                  </a:lnTo>
                  <a:lnTo>
                    <a:pt x="490" y="626"/>
                  </a:lnTo>
                  <a:lnTo>
                    <a:pt x="494" y="626"/>
                  </a:lnTo>
                  <a:lnTo>
                    <a:pt x="498" y="626"/>
                  </a:lnTo>
                  <a:lnTo>
                    <a:pt x="501" y="626"/>
                  </a:lnTo>
                  <a:lnTo>
                    <a:pt x="505" y="626"/>
                  </a:lnTo>
                  <a:lnTo>
                    <a:pt x="508" y="626"/>
                  </a:lnTo>
                  <a:lnTo>
                    <a:pt x="512" y="626"/>
                  </a:lnTo>
                  <a:lnTo>
                    <a:pt x="515" y="625"/>
                  </a:lnTo>
                  <a:lnTo>
                    <a:pt x="519" y="625"/>
                  </a:lnTo>
                  <a:lnTo>
                    <a:pt x="523" y="625"/>
                  </a:lnTo>
                  <a:lnTo>
                    <a:pt x="526" y="624"/>
                  </a:lnTo>
                  <a:lnTo>
                    <a:pt x="530" y="622"/>
                  </a:lnTo>
                  <a:lnTo>
                    <a:pt x="532" y="622"/>
                  </a:lnTo>
                  <a:lnTo>
                    <a:pt x="536" y="621"/>
                  </a:lnTo>
                  <a:lnTo>
                    <a:pt x="539" y="621"/>
                  </a:lnTo>
                  <a:lnTo>
                    <a:pt x="544" y="621"/>
                  </a:lnTo>
                  <a:lnTo>
                    <a:pt x="548" y="621"/>
                  </a:lnTo>
                  <a:lnTo>
                    <a:pt x="552" y="621"/>
                  </a:lnTo>
                  <a:lnTo>
                    <a:pt x="558" y="621"/>
                  </a:lnTo>
                  <a:lnTo>
                    <a:pt x="563" y="621"/>
                  </a:lnTo>
                  <a:lnTo>
                    <a:pt x="569" y="622"/>
                  </a:lnTo>
                  <a:lnTo>
                    <a:pt x="574" y="622"/>
                  </a:lnTo>
                  <a:lnTo>
                    <a:pt x="580" y="624"/>
                  </a:lnTo>
                  <a:lnTo>
                    <a:pt x="586" y="625"/>
                  </a:lnTo>
                  <a:lnTo>
                    <a:pt x="588" y="625"/>
                  </a:lnTo>
                  <a:lnTo>
                    <a:pt x="591" y="626"/>
                  </a:lnTo>
                  <a:lnTo>
                    <a:pt x="593" y="626"/>
                  </a:lnTo>
                  <a:lnTo>
                    <a:pt x="595" y="627"/>
                  </a:lnTo>
                  <a:lnTo>
                    <a:pt x="598" y="627"/>
                  </a:lnTo>
                  <a:lnTo>
                    <a:pt x="600" y="628"/>
                  </a:lnTo>
                  <a:lnTo>
                    <a:pt x="601" y="629"/>
                  </a:lnTo>
                  <a:lnTo>
                    <a:pt x="604" y="629"/>
                  </a:lnTo>
                  <a:lnTo>
                    <a:pt x="606" y="631"/>
                  </a:lnTo>
                  <a:lnTo>
                    <a:pt x="607" y="632"/>
                  </a:lnTo>
                  <a:lnTo>
                    <a:pt x="608" y="633"/>
                  </a:lnTo>
                  <a:lnTo>
                    <a:pt x="610" y="633"/>
                  </a:lnTo>
                  <a:lnTo>
                    <a:pt x="614" y="637"/>
                  </a:lnTo>
                  <a:lnTo>
                    <a:pt x="619" y="640"/>
                  </a:lnTo>
                  <a:lnTo>
                    <a:pt x="620" y="643"/>
                  </a:lnTo>
                  <a:lnTo>
                    <a:pt x="623" y="644"/>
                  </a:lnTo>
                  <a:lnTo>
                    <a:pt x="625" y="646"/>
                  </a:lnTo>
                  <a:lnTo>
                    <a:pt x="627" y="647"/>
                  </a:lnTo>
                  <a:lnTo>
                    <a:pt x="630" y="648"/>
                  </a:lnTo>
                  <a:lnTo>
                    <a:pt x="632" y="651"/>
                  </a:lnTo>
                  <a:lnTo>
                    <a:pt x="636" y="652"/>
                  </a:lnTo>
                  <a:lnTo>
                    <a:pt x="638" y="653"/>
                  </a:lnTo>
                  <a:lnTo>
                    <a:pt x="641" y="654"/>
                  </a:lnTo>
                  <a:lnTo>
                    <a:pt x="643" y="657"/>
                  </a:lnTo>
                  <a:lnTo>
                    <a:pt x="645" y="658"/>
                  </a:lnTo>
                  <a:lnTo>
                    <a:pt x="648" y="659"/>
                  </a:lnTo>
                  <a:lnTo>
                    <a:pt x="651" y="660"/>
                  </a:lnTo>
                  <a:lnTo>
                    <a:pt x="654" y="662"/>
                  </a:lnTo>
                  <a:lnTo>
                    <a:pt x="656" y="663"/>
                  </a:lnTo>
                  <a:lnTo>
                    <a:pt x="660" y="664"/>
                  </a:lnTo>
                  <a:lnTo>
                    <a:pt x="662" y="665"/>
                  </a:lnTo>
                  <a:lnTo>
                    <a:pt x="664" y="665"/>
                  </a:lnTo>
                  <a:lnTo>
                    <a:pt x="668" y="666"/>
                  </a:lnTo>
                  <a:lnTo>
                    <a:pt x="670" y="668"/>
                  </a:lnTo>
                  <a:lnTo>
                    <a:pt x="674" y="668"/>
                  </a:lnTo>
                  <a:lnTo>
                    <a:pt x="676" y="669"/>
                  </a:lnTo>
                  <a:lnTo>
                    <a:pt x="680" y="669"/>
                  </a:lnTo>
                  <a:lnTo>
                    <a:pt x="682" y="670"/>
                  </a:lnTo>
                  <a:lnTo>
                    <a:pt x="685" y="670"/>
                  </a:lnTo>
                  <a:lnTo>
                    <a:pt x="688" y="670"/>
                  </a:lnTo>
                  <a:lnTo>
                    <a:pt x="692" y="670"/>
                  </a:lnTo>
                  <a:lnTo>
                    <a:pt x="694" y="670"/>
                  </a:lnTo>
                  <a:lnTo>
                    <a:pt x="700" y="670"/>
                  </a:lnTo>
                  <a:lnTo>
                    <a:pt x="706" y="670"/>
                  </a:lnTo>
                  <a:lnTo>
                    <a:pt x="712" y="670"/>
                  </a:lnTo>
                  <a:lnTo>
                    <a:pt x="718" y="669"/>
                  </a:lnTo>
                  <a:lnTo>
                    <a:pt x="724" y="668"/>
                  </a:lnTo>
                  <a:lnTo>
                    <a:pt x="729" y="668"/>
                  </a:lnTo>
                  <a:lnTo>
                    <a:pt x="733" y="666"/>
                  </a:lnTo>
                  <a:lnTo>
                    <a:pt x="739" y="665"/>
                  </a:lnTo>
                  <a:lnTo>
                    <a:pt x="744" y="663"/>
                  </a:lnTo>
                  <a:lnTo>
                    <a:pt x="749" y="662"/>
                  </a:lnTo>
                  <a:lnTo>
                    <a:pt x="753" y="660"/>
                  </a:lnTo>
                  <a:lnTo>
                    <a:pt x="757" y="658"/>
                  </a:lnTo>
                  <a:lnTo>
                    <a:pt x="761" y="657"/>
                  </a:lnTo>
                  <a:lnTo>
                    <a:pt x="766" y="654"/>
                  </a:lnTo>
                  <a:lnTo>
                    <a:pt x="769" y="652"/>
                  </a:lnTo>
                  <a:lnTo>
                    <a:pt x="773" y="650"/>
                  </a:lnTo>
                  <a:lnTo>
                    <a:pt x="776" y="647"/>
                  </a:lnTo>
                  <a:lnTo>
                    <a:pt x="780" y="645"/>
                  </a:lnTo>
                  <a:lnTo>
                    <a:pt x="782" y="643"/>
                  </a:lnTo>
                  <a:lnTo>
                    <a:pt x="786" y="640"/>
                  </a:lnTo>
                  <a:lnTo>
                    <a:pt x="788" y="638"/>
                  </a:lnTo>
                  <a:lnTo>
                    <a:pt x="791" y="634"/>
                  </a:lnTo>
                  <a:lnTo>
                    <a:pt x="793" y="632"/>
                  </a:lnTo>
                  <a:lnTo>
                    <a:pt x="795" y="629"/>
                  </a:lnTo>
                  <a:lnTo>
                    <a:pt x="798" y="626"/>
                  </a:lnTo>
                  <a:lnTo>
                    <a:pt x="799" y="624"/>
                  </a:lnTo>
                  <a:lnTo>
                    <a:pt x="801" y="620"/>
                  </a:lnTo>
                  <a:lnTo>
                    <a:pt x="803" y="618"/>
                  </a:lnTo>
                  <a:lnTo>
                    <a:pt x="804" y="614"/>
                  </a:lnTo>
                  <a:lnTo>
                    <a:pt x="805" y="612"/>
                  </a:lnTo>
                  <a:lnTo>
                    <a:pt x="806" y="608"/>
                  </a:lnTo>
                  <a:lnTo>
                    <a:pt x="806" y="606"/>
                  </a:lnTo>
                  <a:lnTo>
                    <a:pt x="807" y="602"/>
                  </a:lnTo>
                  <a:lnTo>
                    <a:pt x="807" y="600"/>
                  </a:lnTo>
                  <a:lnTo>
                    <a:pt x="808" y="597"/>
                  </a:lnTo>
                  <a:lnTo>
                    <a:pt x="808" y="594"/>
                  </a:lnTo>
                  <a:lnTo>
                    <a:pt x="808" y="591"/>
                  </a:lnTo>
                  <a:lnTo>
                    <a:pt x="810" y="588"/>
                  </a:lnTo>
                  <a:lnTo>
                    <a:pt x="810" y="585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0" y="578"/>
                  </a:lnTo>
                  <a:lnTo>
                    <a:pt x="810" y="576"/>
                  </a:lnTo>
                  <a:lnTo>
                    <a:pt x="810" y="574"/>
                  </a:lnTo>
                  <a:lnTo>
                    <a:pt x="810" y="571"/>
                  </a:lnTo>
                  <a:lnTo>
                    <a:pt x="810" y="569"/>
                  </a:lnTo>
                  <a:lnTo>
                    <a:pt x="808" y="566"/>
                  </a:lnTo>
                  <a:lnTo>
                    <a:pt x="808" y="564"/>
                  </a:lnTo>
                  <a:lnTo>
                    <a:pt x="808" y="562"/>
                  </a:lnTo>
                  <a:lnTo>
                    <a:pt x="808" y="559"/>
                  </a:lnTo>
                  <a:lnTo>
                    <a:pt x="807" y="557"/>
                  </a:lnTo>
                  <a:lnTo>
                    <a:pt x="807" y="556"/>
                  </a:lnTo>
                  <a:lnTo>
                    <a:pt x="806" y="553"/>
                  </a:lnTo>
                  <a:lnTo>
                    <a:pt x="806" y="551"/>
                  </a:lnTo>
                  <a:lnTo>
                    <a:pt x="805" y="550"/>
                  </a:lnTo>
                  <a:lnTo>
                    <a:pt x="805" y="547"/>
                  </a:lnTo>
                  <a:lnTo>
                    <a:pt x="804" y="546"/>
                  </a:lnTo>
                  <a:lnTo>
                    <a:pt x="804" y="544"/>
                  </a:lnTo>
                  <a:lnTo>
                    <a:pt x="803" y="543"/>
                  </a:lnTo>
                  <a:lnTo>
                    <a:pt x="801" y="541"/>
                  </a:lnTo>
                  <a:lnTo>
                    <a:pt x="801" y="540"/>
                  </a:lnTo>
                  <a:lnTo>
                    <a:pt x="800" y="538"/>
                  </a:lnTo>
                  <a:lnTo>
                    <a:pt x="799" y="537"/>
                  </a:lnTo>
                  <a:lnTo>
                    <a:pt x="798" y="535"/>
                  </a:lnTo>
                  <a:close/>
                  <a:moveTo>
                    <a:pt x="45" y="143"/>
                  </a:moveTo>
                  <a:lnTo>
                    <a:pt x="45" y="142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1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5" y="135"/>
                  </a:lnTo>
                  <a:lnTo>
                    <a:pt x="56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9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3" y="137"/>
                  </a:lnTo>
                  <a:lnTo>
                    <a:pt x="64" y="137"/>
                  </a:lnTo>
                  <a:lnTo>
                    <a:pt x="65" y="138"/>
                  </a:lnTo>
                  <a:lnTo>
                    <a:pt x="66" y="139"/>
                  </a:lnTo>
                  <a:lnTo>
                    <a:pt x="68" y="141"/>
                  </a:lnTo>
                  <a:lnTo>
                    <a:pt x="68" y="142"/>
                  </a:lnTo>
                  <a:lnTo>
                    <a:pt x="69" y="143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9" y="149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8" y="155"/>
                  </a:lnTo>
                  <a:lnTo>
                    <a:pt x="68" y="159"/>
                  </a:lnTo>
                  <a:lnTo>
                    <a:pt x="66" y="163"/>
                  </a:lnTo>
                  <a:lnTo>
                    <a:pt x="65" y="169"/>
                  </a:lnTo>
                  <a:lnTo>
                    <a:pt x="64" y="176"/>
                  </a:lnTo>
                  <a:lnTo>
                    <a:pt x="64" y="185"/>
                  </a:lnTo>
                  <a:lnTo>
                    <a:pt x="63" y="193"/>
                  </a:lnTo>
                  <a:lnTo>
                    <a:pt x="62" y="201"/>
                  </a:lnTo>
                  <a:lnTo>
                    <a:pt x="61" y="210"/>
                  </a:lnTo>
                  <a:lnTo>
                    <a:pt x="61" y="214"/>
                  </a:lnTo>
                  <a:lnTo>
                    <a:pt x="59" y="219"/>
                  </a:lnTo>
                  <a:lnTo>
                    <a:pt x="59" y="223"/>
                  </a:lnTo>
                  <a:lnTo>
                    <a:pt x="59" y="227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59" y="244"/>
                  </a:lnTo>
                  <a:lnTo>
                    <a:pt x="59" y="248"/>
                  </a:lnTo>
                  <a:lnTo>
                    <a:pt x="59" y="251"/>
                  </a:lnTo>
                  <a:lnTo>
                    <a:pt x="59" y="255"/>
                  </a:lnTo>
                  <a:lnTo>
                    <a:pt x="61" y="258"/>
                  </a:lnTo>
                  <a:lnTo>
                    <a:pt x="61" y="260"/>
                  </a:lnTo>
                  <a:lnTo>
                    <a:pt x="61" y="261"/>
                  </a:lnTo>
                  <a:lnTo>
                    <a:pt x="59" y="262"/>
                  </a:lnTo>
                  <a:lnTo>
                    <a:pt x="59" y="263"/>
                  </a:lnTo>
                  <a:lnTo>
                    <a:pt x="58" y="264"/>
                  </a:lnTo>
                  <a:lnTo>
                    <a:pt x="57" y="266"/>
                  </a:lnTo>
                  <a:lnTo>
                    <a:pt x="57" y="267"/>
                  </a:lnTo>
                  <a:lnTo>
                    <a:pt x="56" y="267"/>
                  </a:lnTo>
                  <a:lnTo>
                    <a:pt x="55" y="268"/>
                  </a:lnTo>
                  <a:lnTo>
                    <a:pt x="53" y="268"/>
                  </a:lnTo>
                  <a:lnTo>
                    <a:pt x="52" y="269"/>
                  </a:lnTo>
                  <a:lnTo>
                    <a:pt x="51" y="269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7" y="270"/>
                  </a:lnTo>
                  <a:lnTo>
                    <a:pt x="45" y="270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0" y="270"/>
                  </a:lnTo>
                  <a:lnTo>
                    <a:pt x="39" y="269"/>
                  </a:lnTo>
                  <a:lnTo>
                    <a:pt x="38" y="269"/>
                  </a:lnTo>
                  <a:lnTo>
                    <a:pt x="37" y="268"/>
                  </a:lnTo>
                  <a:lnTo>
                    <a:pt x="36" y="268"/>
                  </a:lnTo>
                  <a:lnTo>
                    <a:pt x="34" y="267"/>
                  </a:lnTo>
                  <a:lnTo>
                    <a:pt x="33" y="266"/>
                  </a:lnTo>
                  <a:lnTo>
                    <a:pt x="32" y="264"/>
                  </a:lnTo>
                  <a:lnTo>
                    <a:pt x="32" y="263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58"/>
                  </a:lnTo>
                  <a:lnTo>
                    <a:pt x="30" y="255"/>
                  </a:lnTo>
                  <a:lnTo>
                    <a:pt x="30" y="251"/>
                  </a:lnTo>
                  <a:lnTo>
                    <a:pt x="30" y="248"/>
                  </a:lnTo>
                  <a:lnTo>
                    <a:pt x="30" y="243"/>
                  </a:lnTo>
                  <a:lnTo>
                    <a:pt x="30" y="238"/>
                  </a:lnTo>
                  <a:lnTo>
                    <a:pt x="30" y="235"/>
                  </a:lnTo>
                  <a:lnTo>
                    <a:pt x="30" y="230"/>
                  </a:lnTo>
                  <a:lnTo>
                    <a:pt x="31" y="225"/>
                  </a:lnTo>
                  <a:lnTo>
                    <a:pt x="31" y="220"/>
                  </a:lnTo>
                  <a:lnTo>
                    <a:pt x="31" y="216"/>
                  </a:lnTo>
                  <a:lnTo>
                    <a:pt x="32" y="211"/>
                  </a:lnTo>
                  <a:lnTo>
                    <a:pt x="32" y="206"/>
                  </a:lnTo>
                  <a:lnTo>
                    <a:pt x="33" y="197"/>
                  </a:lnTo>
                  <a:lnTo>
                    <a:pt x="36" y="187"/>
                  </a:lnTo>
                  <a:lnTo>
                    <a:pt x="37" y="179"/>
                  </a:lnTo>
                  <a:lnTo>
                    <a:pt x="39" y="170"/>
                  </a:lnTo>
                  <a:lnTo>
                    <a:pt x="40" y="163"/>
                  </a:lnTo>
                  <a:lnTo>
                    <a:pt x="41" y="156"/>
                  </a:lnTo>
                  <a:lnTo>
                    <a:pt x="43" y="151"/>
                  </a:lnTo>
                  <a:lnTo>
                    <a:pt x="44" y="147"/>
                  </a:lnTo>
                  <a:lnTo>
                    <a:pt x="45" y="144"/>
                  </a:lnTo>
                  <a:lnTo>
                    <a:pt x="45" y="143"/>
                  </a:lnTo>
                  <a:close/>
                </a:path>
              </a:pathLst>
            </a:custGeom>
            <a:solidFill>
              <a:srgbClr val="FFFEFE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65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Концерн &quot;Тракторные заводы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57" y="333673"/>
            <a:ext cx="9413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PICT03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60986"/>
            <a:ext cx="977900" cy="73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8" descr="Изображение 0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07" y="2133898"/>
            <a:ext cx="941388" cy="70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14" descr="i?id=69764879&amp;tov=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032" y="3796011"/>
            <a:ext cx="941388" cy="70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15" descr="i?id=40216603&amp;tov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032" y="4581823"/>
            <a:ext cx="941388" cy="70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1573907" y="260648"/>
            <a:ext cx="5761038" cy="4889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Концерн «Тракторные заводы»</a:t>
            </a:r>
          </a:p>
        </p:txBody>
      </p:sp>
      <p:sp>
        <p:nvSpPr>
          <p:cNvPr id="13320" name="Line 24"/>
          <p:cNvSpPr>
            <a:spLocks noChangeShapeType="1"/>
          </p:cNvSpPr>
          <p:nvPr/>
        </p:nvSpPr>
        <p:spPr bwMode="auto">
          <a:xfrm flipV="1">
            <a:off x="1691680" y="755948"/>
            <a:ext cx="5067002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blackWhite">
          <a:xfrm>
            <a:off x="1154807" y="1590973"/>
            <a:ext cx="151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blackWhite">
          <a:xfrm>
            <a:off x="2707382" y="1590973"/>
            <a:ext cx="151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3323" name="Line 23"/>
          <p:cNvSpPr>
            <a:spLocks noChangeShapeType="1"/>
          </p:cNvSpPr>
          <p:nvPr/>
        </p:nvSpPr>
        <p:spPr bwMode="blackWhite">
          <a:xfrm>
            <a:off x="4259957" y="1590973"/>
            <a:ext cx="151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3324" name="Line 24"/>
          <p:cNvSpPr>
            <a:spLocks noChangeShapeType="1"/>
          </p:cNvSpPr>
          <p:nvPr/>
        </p:nvSpPr>
        <p:spPr bwMode="blackWhite">
          <a:xfrm>
            <a:off x="7368282" y="1590973"/>
            <a:ext cx="151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3325" name="Line 25"/>
          <p:cNvSpPr>
            <a:spLocks noChangeShapeType="1"/>
          </p:cNvSpPr>
          <p:nvPr/>
        </p:nvSpPr>
        <p:spPr bwMode="blackWhite">
          <a:xfrm>
            <a:off x="5812532" y="1590973"/>
            <a:ext cx="1511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3326" name="ObjectBox5" descr="&lt;tags&gt;&lt;tag n=&quot;BulletInfo&quot; v=&quot;Standard&quot; /&gt;&lt;tag n=&quot;TagName&quot; v=&quot;ObjectBox5&quot; /&gt;&lt;tag n=&quot;Top&quot; v=&quot;279.5&quot; /&gt;&lt;tag n=&quot;Left&quot; v=&quot;255.125&quot; /&gt;&lt;tag n=&quot;Height&quot; v=&quot;14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2870895" y="1629073"/>
            <a:ext cx="1439862" cy="1873250"/>
          </a:xfrm>
          <a:prstGeom prst="rect">
            <a:avLst/>
          </a:prstGeom>
          <a:solidFill>
            <a:srgbClr val="F8ECEA"/>
          </a:solidFill>
          <a:ln w="6350" algn="ctr">
            <a:noFill/>
            <a:miter lim="800000"/>
            <a:headEnd/>
            <a:tailEnd/>
          </a:ln>
        </p:spPr>
        <p:txBody>
          <a:bodyPr lIns="46800" tIns="64800" rIns="46800" bIns="64800"/>
          <a:lstStyle/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Колесные и гусеничные с/х тракторы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Зерноуборочные и кормоубор.  комбайны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Жатвенные части и подборщики</a:t>
            </a:r>
            <a:endParaRPr lang="en-GB" altLang="ru-RU" sz="1100" b="1">
              <a:cs typeface="Arial" charset="0"/>
            </a:endParaRPr>
          </a:p>
        </p:txBody>
      </p:sp>
      <p:sp>
        <p:nvSpPr>
          <p:cNvPr id="13327" name="ObjectBox4" descr="&lt;tags&gt;&lt;tag n=&quot;BulletInfo&quot; v=&quot;Standard&quot; /&gt;&lt;tag n=&quot;TagName&quot; v=&quot;ObjectBox4&quot; /&gt;&lt;tag n=&quot;Top&quot; v=&quot;279.5&quot; /&gt;&lt;tag n=&quot;Left&quot; v=&quot;35.75&quot; /&gt;&lt;tag n=&quot;Height&quot; v=&quot;14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1286570" y="1629073"/>
            <a:ext cx="1584325" cy="3673475"/>
          </a:xfrm>
          <a:prstGeom prst="rect">
            <a:avLst/>
          </a:prstGeom>
          <a:solidFill>
            <a:srgbClr val="F8ECEA"/>
          </a:solidFill>
          <a:ln w="6350" algn="ctr">
            <a:noFill/>
            <a:miter lim="800000"/>
            <a:headEnd/>
            <a:tailEnd/>
          </a:ln>
        </p:spPr>
        <p:txBody>
          <a:bodyPr lIns="10800" tIns="28800" rIns="10800" bIns="28800"/>
          <a:lstStyle/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Гусеничные и колесные бульдозеры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Гусеничные трубоукладчики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Многоцелевые коммунально-строительные машины 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Колесные и гусеничные тракторы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Лесозаготовительная техника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Транспортные машины 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Универсальные гусеничные шасси 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Оборудование для ремонта и изоляции трубопроводов</a:t>
            </a:r>
            <a:endParaRPr lang="en-GB" altLang="ru-RU" sz="1100" b="1">
              <a:cs typeface="Arial" charset="0"/>
            </a:endParaRPr>
          </a:p>
        </p:txBody>
      </p:sp>
      <p:sp>
        <p:nvSpPr>
          <p:cNvPr id="13328" name="HeadingBox4" descr="&lt;tags&gt;&lt;tag n=&quot;TagName&quot; v=&quot;HeadingBox4&quot; /&gt;&lt;tag n=&quot;Top&quot; v=&quot;258.125&quot; /&gt;&lt;tag n=&quot;Left&quot; v=&quot;35.75&quot; /&gt;&lt;tag n=&quot;Height&quot; v=&quot;2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1286570" y="1052811"/>
            <a:ext cx="1511300" cy="531812"/>
          </a:xfrm>
          <a:prstGeom prst="rect">
            <a:avLst/>
          </a:prstGeom>
          <a:solidFill>
            <a:srgbClr val="A50021"/>
          </a:solidFill>
          <a:ln w="6350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/>
          <a:lstStyle/>
          <a:p>
            <a:pPr algn="ctr" defTabSz="728663">
              <a:lnSpc>
                <a:spcPct val="95000"/>
              </a:lnSpc>
            </a:pPr>
            <a:r>
              <a:rPr lang="ru-RU" altLang="ru-RU" sz="1200" b="1" dirty="0">
                <a:solidFill>
                  <a:schemeClr val="bg1"/>
                </a:solidFill>
                <a:cs typeface="Arial" charset="0"/>
              </a:rPr>
              <a:t>Промышленное машиностроение</a:t>
            </a:r>
            <a:endParaRPr lang="en-GB" altLang="ru-RU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29" name="HeadingBox5" descr="&lt;tags&gt;&lt;tag n=&quot;TagName&quot; v=&quot;HeadingBox5&quot; /&gt;&lt;tag n=&quot;Top&quot; v=&quot;258.125&quot; /&gt;&lt;tag n=&quot;Left&quot; v=&quot;255.125&quot; /&gt;&lt;tag n=&quot;Height&quot; v=&quot;2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2797870" y="1052811"/>
            <a:ext cx="1509712" cy="531812"/>
          </a:xfrm>
          <a:prstGeom prst="rect">
            <a:avLst/>
          </a:prstGeom>
          <a:solidFill>
            <a:srgbClr val="A50021"/>
          </a:solidFill>
          <a:ln w="6350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/>
          <a:lstStyle/>
          <a:p>
            <a:pPr algn="ctr" defTabSz="728663">
              <a:lnSpc>
                <a:spcPct val="95000"/>
              </a:lnSpc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Сельхоз-машиностроение</a:t>
            </a:r>
            <a:r>
              <a:rPr lang="en-GB" altLang="ru-RU" sz="1200" b="1">
                <a:solidFill>
                  <a:schemeClr val="bg1"/>
                </a:solidFill>
                <a:cs typeface="Arial" charset="0"/>
              </a:rPr>
              <a:t/>
            </a:r>
            <a:br>
              <a:rPr lang="en-GB" altLang="ru-RU" sz="1200" b="1">
                <a:solidFill>
                  <a:schemeClr val="bg1"/>
                </a:solidFill>
                <a:cs typeface="Arial" charset="0"/>
              </a:rPr>
            </a:br>
            <a:endParaRPr lang="en-GB" altLang="ru-RU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30" name="HeadingBox6" descr="&lt;tags&gt;&lt;tag n=&quot;TagName&quot; v=&quot;HeadingBox6&quot; /&gt;&lt;tag n=&quot;Top&quot; v=&quot;258.125&quot; /&gt;&lt;tag n=&quot;Left&quot; v=&quot;474.5&quot; /&gt;&lt;tag n=&quot;Height&quot; v=&quot;2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4310757" y="1052811"/>
            <a:ext cx="1509713" cy="531812"/>
          </a:xfrm>
          <a:prstGeom prst="rect">
            <a:avLst/>
          </a:prstGeom>
          <a:solidFill>
            <a:srgbClr val="A50021"/>
          </a:solidFill>
          <a:ln w="6350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/>
          <a:lstStyle/>
          <a:p>
            <a:pPr algn="ctr" defTabSz="728663">
              <a:lnSpc>
                <a:spcPct val="95000"/>
              </a:lnSpc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Железнодорожное машиностроение</a:t>
            </a:r>
            <a:endParaRPr lang="en-GB" altLang="ru-RU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31" name="ObjectBox6" descr="&lt;tags&gt;&lt;tag n=&quot;BulletInfo&quot; v=&quot;Standard&quot; /&gt;&lt;tag n=&quot;TagName&quot; v=&quot;ObjectBox6&quot; /&gt;&lt;tag n=&quot;Top&quot; v=&quot;279.5&quot; /&gt;&lt;tag n=&quot;Left&quot; v=&quot;474.5&quot; /&gt;&lt;tag n=&quot;Height&quot; v=&quot;14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4310757" y="1629073"/>
            <a:ext cx="1511300" cy="2016125"/>
          </a:xfrm>
          <a:prstGeom prst="rect">
            <a:avLst/>
          </a:prstGeom>
          <a:solidFill>
            <a:srgbClr val="F8ECEA"/>
          </a:solidFill>
          <a:ln w="6350" algn="ctr">
            <a:noFill/>
            <a:miter lim="800000"/>
            <a:headEnd/>
            <a:tailEnd/>
          </a:ln>
        </p:spPr>
        <p:txBody>
          <a:bodyPr lIns="46800" tIns="64800" rIns="46800" bIns="64800"/>
          <a:lstStyle/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Ж/д вагоны</a:t>
            </a:r>
            <a:r>
              <a:rPr lang="en-GB" altLang="ru-RU" sz="1100" b="1">
                <a:cs typeface="Arial" charset="0"/>
              </a:rPr>
              <a:t>:</a:t>
            </a: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>
                <a:cs typeface="Arial" charset="0"/>
              </a:rPr>
              <a:t>Полувагоны</a:t>
            </a:r>
            <a:endParaRPr lang="en-GB" altLang="ru-RU" sz="1100" b="1">
              <a:cs typeface="Arial" charset="0"/>
            </a:endParaRP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>
                <a:cs typeface="Arial" charset="0"/>
              </a:rPr>
              <a:t>Специализированные вагоны</a:t>
            </a:r>
            <a:endParaRPr lang="en-GB" altLang="ru-RU" sz="1100" b="1">
              <a:cs typeface="Arial" charset="0"/>
            </a:endParaRP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>
                <a:cs typeface="Arial" charset="0"/>
              </a:rPr>
              <a:t>Платформы</a:t>
            </a: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>
                <a:cs typeface="Arial" charset="0"/>
              </a:rPr>
              <a:t>Вагонные тележки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Работы по ремонту ж/д техники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Ж</a:t>
            </a:r>
            <a:r>
              <a:rPr lang="en-US" altLang="ru-RU" sz="1100" b="1">
                <a:cs typeface="Arial" charset="0"/>
              </a:rPr>
              <a:t>/</a:t>
            </a:r>
            <a:r>
              <a:rPr lang="ru-RU" altLang="ru-RU" sz="1100" b="1">
                <a:cs typeface="Arial" charset="0"/>
              </a:rPr>
              <a:t>Д-компоненты</a:t>
            </a:r>
            <a:endParaRPr lang="en-GB" altLang="ru-RU" sz="1100" b="1">
              <a:cs typeface="Arial" charset="0"/>
            </a:endParaRPr>
          </a:p>
        </p:txBody>
      </p:sp>
      <p:sp>
        <p:nvSpPr>
          <p:cNvPr id="13332" name="HeadingBox5" descr="&lt;tags&gt;&lt;tag n=&quot;TagName&quot; v=&quot;HeadingBox5&quot; /&gt;&lt;tag n=&quot;Top&quot; v=&quot;258.125&quot; /&gt;&lt;tag n=&quot;Left&quot; v=&quot;255.125&quot; /&gt;&lt;tag n=&quot;Height&quot; v=&quot;2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7371457" y="1052811"/>
            <a:ext cx="1506538" cy="531812"/>
          </a:xfrm>
          <a:prstGeom prst="rect">
            <a:avLst/>
          </a:prstGeom>
          <a:solidFill>
            <a:srgbClr val="A50021"/>
          </a:solidFill>
          <a:ln w="6350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/>
          <a:lstStyle/>
          <a:p>
            <a:pPr algn="ctr" defTabSz="728663">
              <a:lnSpc>
                <a:spcPct val="95000"/>
              </a:lnSpc>
            </a:pPr>
            <a:endParaRPr lang="ru-RU" altLang="ru-RU" sz="1200" b="1" dirty="0" smtClean="0">
              <a:solidFill>
                <a:schemeClr val="bg1"/>
              </a:solidFill>
              <a:cs typeface="Arial" charset="0"/>
            </a:endParaRPr>
          </a:p>
          <a:p>
            <a:pPr algn="ctr" defTabSz="728663">
              <a:lnSpc>
                <a:spcPct val="95000"/>
              </a:lnSpc>
            </a:pPr>
            <a:r>
              <a:rPr lang="ru-RU" altLang="ru-RU" sz="1200" b="1" dirty="0" smtClean="0">
                <a:solidFill>
                  <a:schemeClr val="bg1"/>
                </a:solidFill>
                <a:cs typeface="Arial" charset="0"/>
              </a:rPr>
              <a:t>Спецтехника</a:t>
            </a:r>
            <a:endParaRPr lang="en-GB" altLang="ru-RU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33" name="ObjectBox5" descr="&lt;tags&gt;&lt;tag n=&quot;BulletInfo&quot; v=&quot;Standard&quot; /&gt;&lt;tag n=&quot;TagName&quot; v=&quot;ObjectBox5&quot; /&gt;&lt;tag n=&quot;Top&quot; v=&quot;279.5&quot; /&gt;&lt;tag n=&quot;Left&quot; v=&quot;255.125&quot; /&gt;&lt;tag n=&quot;Height&quot; v=&quot;14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7417495" y="1629073"/>
            <a:ext cx="1501775" cy="3024188"/>
          </a:xfrm>
          <a:prstGeom prst="rect">
            <a:avLst/>
          </a:prstGeom>
          <a:solidFill>
            <a:srgbClr val="F8ECEA"/>
          </a:solidFill>
          <a:ln w="6350" algn="ctr">
            <a:noFill/>
            <a:miter lim="800000"/>
            <a:headEnd/>
            <a:tailEnd/>
          </a:ln>
        </p:spPr>
        <p:txBody>
          <a:bodyPr lIns="46800" tIns="64800" rIns="46800" bIns="64800"/>
          <a:lstStyle/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 dirty="0">
                <a:cs typeface="Arial" charset="0"/>
              </a:rPr>
              <a:t>Военные гусеничные машины лёгкой категории по массе</a:t>
            </a:r>
            <a:r>
              <a:rPr lang="en-GB" altLang="ru-RU" sz="1100" b="1" dirty="0">
                <a:cs typeface="Arial" charset="0"/>
              </a:rPr>
              <a:t>:</a:t>
            </a: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 dirty="0">
                <a:cs typeface="Arial" charset="0"/>
              </a:rPr>
              <a:t>БМП (боевая машина пехоты)</a:t>
            </a:r>
            <a:endParaRPr lang="en-GB" altLang="ru-RU" sz="1100" b="1" dirty="0">
              <a:cs typeface="Arial" charset="0"/>
            </a:endParaRP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 dirty="0">
                <a:cs typeface="Arial" charset="0"/>
              </a:rPr>
              <a:t>БМД (боевая машина десанта)</a:t>
            </a: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 dirty="0">
                <a:cs typeface="Arial" charset="0"/>
              </a:rPr>
              <a:t>СМТП (самоходная плавающая противотанковая пушка)</a:t>
            </a:r>
          </a:p>
          <a:p>
            <a:pPr marL="269875" lvl="3" indent="-127000" defTabSz="728663">
              <a:lnSpc>
                <a:spcPct val="95000"/>
              </a:lnSpc>
              <a:buClr>
                <a:schemeClr val="accent1"/>
              </a:buClr>
              <a:buFont typeface="Arial" charset="0"/>
              <a:buChar char="−"/>
            </a:pPr>
            <a:r>
              <a:rPr lang="ru-RU" altLang="ru-RU" sz="1100" b="1" dirty="0">
                <a:cs typeface="Arial" charset="0"/>
              </a:rPr>
              <a:t>Запчасти для спецтехники</a:t>
            </a:r>
            <a:endParaRPr lang="en-GB" altLang="ru-RU" sz="1100" b="1" dirty="0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endParaRPr lang="en-GB" altLang="ru-RU" sz="1100" b="1" dirty="0">
              <a:cs typeface="Arial" charset="0"/>
            </a:endParaRPr>
          </a:p>
        </p:txBody>
      </p:sp>
      <p:sp>
        <p:nvSpPr>
          <p:cNvPr id="13334" name="HeadingBox6" descr="&lt;tags&gt;&lt;tag n=&quot;TagName&quot; v=&quot;HeadingBox6&quot; /&gt;&lt;tag n=&quot;Top&quot; v=&quot;258.125&quot; /&gt;&lt;tag n=&quot;Left&quot; v=&quot;474.5&quot; /&gt;&lt;tag n=&quot;Height&quot; v=&quot;2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5814120" y="1052811"/>
            <a:ext cx="1520825" cy="531812"/>
          </a:xfrm>
          <a:prstGeom prst="rect">
            <a:avLst/>
          </a:prstGeom>
          <a:solidFill>
            <a:srgbClr val="A50021"/>
          </a:solidFill>
          <a:ln w="6350" algn="ctr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0" tIns="0" rIns="0" bIns="0"/>
          <a:lstStyle/>
          <a:p>
            <a:pPr algn="ctr" defTabSz="728663">
              <a:lnSpc>
                <a:spcPct val="95000"/>
              </a:lnSpc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Двигатели, запчасти и OEM-комплектующие</a:t>
            </a:r>
            <a:endParaRPr lang="en-GB" altLang="ru-RU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35" name="ObjectBox6" descr="&lt;tags&gt;&lt;tag n=&quot;BulletInfo&quot; v=&quot;Standard&quot; /&gt;&lt;tag n=&quot;TagName&quot; v=&quot;ObjectBox6&quot; /&gt;&lt;tag n=&quot;Top&quot; v=&quot;279.5&quot; /&gt;&lt;tag n=&quot;Left&quot; v=&quot;474.5&quot; /&gt;&lt;tag n=&quot;Height&quot; v=&quot;141.375&quot; /&gt;&lt;tag n=&quot;Width&quot; v=&quot;209.75&quot; /&gt;&lt;/tags&gt;"/>
          <p:cNvSpPr>
            <a:spLocks noChangeArrowheads="1"/>
          </p:cNvSpPr>
          <p:nvPr/>
        </p:nvSpPr>
        <p:spPr bwMode="blackWhite">
          <a:xfrm>
            <a:off x="5863332" y="1629073"/>
            <a:ext cx="1543050" cy="2665413"/>
          </a:xfrm>
          <a:prstGeom prst="rect">
            <a:avLst/>
          </a:prstGeom>
          <a:solidFill>
            <a:srgbClr val="F8ECEA"/>
          </a:solidFill>
          <a:ln w="6350" algn="ctr">
            <a:noFill/>
            <a:miter lim="800000"/>
            <a:headEnd/>
            <a:tailEnd/>
          </a:ln>
        </p:spPr>
        <p:txBody>
          <a:bodyPr lIns="46800" tIns="64800" rIns="46800" bIns="64800"/>
          <a:lstStyle/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Дизельные двигатели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Запчасти и комплектующие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ТНП (автоприцепы, радиаторы и отопительные системы, замки навесные)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Комплекты ходовых систем</a:t>
            </a: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r>
              <a:rPr lang="ru-RU" altLang="ru-RU" sz="1100" b="1">
                <a:cs typeface="Arial" charset="0"/>
              </a:rPr>
              <a:t>Диски и муфты сцепления</a:t>
            </a:r>
            <a:endParaRPr lang="en-GB" altLang="ru-RU" sz="1100" b="1">
              <a:cs typeface="Arial" charset="0"/>
            </a:endParaRPr>
          </a:p>
          <a:p>
            <a:pPr marL="141288" lvl="2" indent="-138113" defTabSz="728663">
              <a:lnSpc>
                <a:spcPct val="95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</a:pPr>
            <a:endParaRPr lang="en-GB" altLang="ru-RU" sz="1100" b="1">
              <a:cs typeface="Arial" charset="0"/>
            </a:endParaRPr>
          </a:p>
        </p:txBody>
      </p:sp>
      <p:pic>
        <p:nvPicPr>
          <p:cNvPr id="13336" name="Picture 2" descr="Рисунок1"/>
          <p:cNvPicPr preferRelativeResize="0"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70" y="5445423"/>
            <a:ext cx="719137" cy="53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37" name="Picture 19"/>
          <p:cNvPicPr preferRelativeResize="0"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" t="2147" r="1610" b="2147"/>
          <a:stretch>
            <a:fillRect/>
          </a:stretch>
        </p:blipFill>
        <p:spPr bwMode="auto">
          <a:xfrm>
            <a:off x="1286570" y="5102523"/>
            <a:ext cx="695325" cy="53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38" name="Picture 4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532" y="5302548"/>
            <a:ext cx="39370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39" name="Picture 43" descr="МКСМ-80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920" y="5148561"/>
            <a:ext cx="579437" cy="40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899470" y="3618211"/>
            <a:ext cx="1338262" cy="1035050"/>
            <a:chOff x="1729" y="2221"/>
            <a:chExt cx="843" cy="652"/>
          </a:xfrm>
        </p:grpSpPr>
        <p:pic>
          <p:nvPicPr>
            <p:cNvPr id="13349" name="Picture 27" descr="Рисунок2"/>
            <p:cNvPicPr preferRelativeResize="0">
              <a:picLocks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2221"/>
              <a:ext cx="394" cy="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350" name="Picture 28"/>
            <p:cNvPicPr preferRelativeResize="0"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87" t="3911" r="4926" b="3911"/>
            <a:stretch>
              <a:fillRect/>
            </a:stretch>
          </p:blipFill>
          <p:spPr bwMode="auto">
            <a:xfrm>
              <a:off x="1729" y="2358"/>
              <a:ext cx="394" cy="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351" name="Picture 35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2159" y="2598"/>
              <a:ext cx="363" cy="2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382195" y="3861098"/>
            <a:ext cx="1390650" cy="989013"/>
            <a:chOff x="2688" y="2996"/>
            <a:chExt cx="876" cy="623"/>
          </a:xfrm>
        </p:grpSpPr>
        <p:pic>
          <p:nvPicPr>
            <p:cNvPr id="13347" name="Picture 25" descr="Автовоз на улице вид сверху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996"/>
              <a:ext cx="490" cy="3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348" name="Picture 51" descr="Полувагон 12-9788"/>
            <p:cNvPicPr preferRelativeResize="0">
              <a:picLocks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88" y="3259"/>
              <a:ext cx="490" cy="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3342" name="Picture 72" descr="БМД-4 в профиль"/>
          <p:cNvPicPr preferRelativeResize="0"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570" y="4726286"/>
            <a:ext cx="627062" cy="50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43" name="Picture 54" descr="splash_right"/>
          <p:cNvPicPr preferRelativeResize="0">
            <a:picLocks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845" y="4726286"/>
            <a:ext cx="627062" cy="50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44" name="Picture 55" descr="Picture1"/>
          <p:cNvPicPr preferRelativeResize="0">
            <a:picLocks noChangeArrowheads="1"/>
          </p:cNvPicPr>
          <p:nvPr/>
        </p:nvPicPr>
        <p:blipFill>
          <a:blip r:embed="rId20" cstate="print">
            <a:clrChange>
              <a:clrFrom>
                <a:srgbClr val="F7ECEA"/>
              </a:clrFrom>
              <a:clrTo>
                <a:srgbClr val="F7EC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057" y="4221461"/>
            <a:ext cx="83820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3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35407"/>
              </p:ext>
            </p:extLst>
          </p:nvPr>
        </p:nvGraphicFramePr>
        <p:xfrm>
          <a:off x="6758682" y="4365923"/>
          <a:ext cx="695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21" imgW="4885714" imgH="3877216" progId="PBrush">
                  <p:embed/>
                </p:oleObj>
              </mc:Choice>
              <mc:Fallback>
                <p:oleObj name="Bitmap Image" r:id="rId21" imgW="4885714" imgH="3877216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682" y="4365923"/>
                        <a:ext cx="695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6" name="Picture 57" descr="Гусеница Т-130,170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7" t="5579"/>
          <a:stretch>
            <a:fillRect/>
          </a:stretch>
        </p:blipFill>
        <p:spPr bwMode="auto">
          <a:xfrm>
            <a:off x="6471345" y="4726286"/>
            <a:ext cx="484187" cy="50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31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S" val="&lt;tags&gt;&lt;tag n=&quot;id&quot; v=&quot;6&quot; /&gt;&lt;tag n=&quot;name&quot; v=&quot;BasicText&quot; /&gt;&lt;/tags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1754</Words>
  <Application>Microsoft Office PowerPoint</Application>
  <PresentationFormat>Экран (4:3)</PresentationFormat>
  <Paragraphs>334</Paragraphs>
  <Slides>23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 Unicode MS</vt:lpstr>
      <vt:lpstr>AG_Benguiat</vt:lpstr>
      <vt:lpstr>Arial</vt:lpstr>
      <vt:lpstr>Arial Black</vt:lpstr>
      <vt:lpstr>Calibri</vt:lpstr>
      <vt:lpstr>Futura Bk</vt:lpstr>
      <vt:lpstr>Georgia</vt:lpstr>
      <vt:lpstr>Times New Roman</vt:lpstr>
      <vt:lpstr>Wingdings</vt:lpstr>
      <vt:lpstr>Тема Office</vt:lpstr>
      <vt:lpstr>Специальное оформление</vt:lpstr>
      <vt:lpstr>Bitmap Image</vt:lpstr>
      <vt:lpstr>ЧУВАШСКАЯ РЕСПУБЛИКА – ПРИГЛАШЕНИЕ К СОТРУДНИЧЕСТВУ!</vt:lpstr>
      <vt:lpstr>Географическое положение</vt:lpstr>
      <vt:lpstr>Конкурентные преимущества</vt:lpstr>
      <vt:lpstr>Приоритеты стратегического развития Чувашской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Агропромышленный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ЧУВАШСКАЯ РЕСПУБЛИКА  – ПРИГЛАШЕНИЕ К СОТРУДНИЧЕСТВУ!</dc:title>
  <dc:creator>k2</dc:creator>
  <cp:lastModifiedBy>Сектор информатизации - Сергей И. Руссков</cp:lastModifiedBy>
  <cp:revision>128</cp:revision>
  <dcterms:created xsi:type="dcterms:W3CDTF">2013-04-01T11:48:44Z</dcterms:created>
  <dcterms:modified xsi:type="dcterms:W3CDTF">2015-11-11T12:41:46Z</dcterms:modified>
</cp:coreProperties>
</file>